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5.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6.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8.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0.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1.xml" ContentType="application/vnd.openxmlformats-officedocument.theme+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4.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0" r:id="rId2"/>
    <p:sldMasterId id="2147483734" r:id="rId3"/>
    <p:sldMasterId id="2147483747" r:id="rId4"/>
    <p:sldMasterId id="2147483773" r:id="rId5"/>
    <p:sldMasterId id="2147483799" r:id="rId6"/>
    <p:sldMasterId id="2147483824" r:id="rId7"/>
    <p:sldMasterId id="2147484083" r:id="rId8"/>
    <p:sldMasterId id="2147484122" r:id="rId9"/>
    <p:sldMasterId id="2147484149" r:id="rId10"/>
    <p:sldMasterId id="2147484152" r:id="rId11"/>
    <p:sldMasterId id="2147484164" r:id="rId12"/>
    <p:sldMasterId id="2147484176" r:id="rId13"/>
    <p:sldMasterId id="2147484188" r:id="rId14"/>
    <p:sldMasterId id="2147484201" r:id="rId15"/>
    <p:sldMasterId id="2147484227" r:id="rId16"/>
    <p:sldMasterId id="2147484253" r:id="rId17"/>
    <p:sldMasterId id="2147484265" r:id="rId18"/>
    <p:sldMasterId id="2147484277" r:id="rId19"/>
    <p:sldMasterId id="2147484289" r:id="rId20"/>
    <p:sldMasterId id="2147484301" r:id="rId21"/>
    <p:sldMasterId id="2147484313" r:id="rId22"/>
    <p:sldMasterId id="2147484451" r:id="rId23"/>
    <p:sldMasterId id="2147484463" r:id="rId24"/>
    <p:sldMasterId id="2147484475" r:id="rId25"/>
    <p:sldMasterId id="2147484487" r:id="rId26"/>
    <p:sldMasterId id="2147484511" r:id="rId27"/>
    <p:sldMasterId id="2147484523" r:id="rId28"/>
    <p:sldMasterId id="2147484561" r:id="rId29"/>
    <p:sldMasterId id="2147484575" r:id="rId30"/>
    <p:sldMasterId id="2147484588" r:id="rId31"/>
    <p:sldMasterId id="2147484600" r:id="rId32"/>
    <p:sldMasterId id="2147484602" r:id="rId33"/>
    <p:sldMasterId id="2147484671" r:id="rId34"/>
  </p:sldMasterIdLst>
  <p:notesMasterIdLst>
    <p:notesMasterId r:id="rId124"/>
  </p:notesMasterIdLst>
  <p:sldIdLst>
    <p:sldId id="483" r:id="rId35"/>
    <p:sldId id="322" r:id="rId36"/>
    <p:sldId id="485" r:id="rId37"/>
    <p:sldId id="324" r:id="rId38"/>
    <p:sldId id="325" r:id="rId39"/>
    <p:sldId id="326" r:id="rId40"/>
    <p:sldId id="459" r:id="rId41"/>
    <p:sldId id="328" r:id="rId42"/>
    <p:sldId id="329" r:id="rId43"/>
    <p:sldId id="330" r:id="rId44"/>
    <p:sldId id="331" r:id="rId45"/>
    <p:sldId id="487" r:id="rId46"/>
    <p:sldId id="469" r:id="rId47"/>
    <p:sldId id="486" r:id="rId48"/>
    <p:sldId id="335" r:id="rId49"/>
    <p:sldId id="336" r:id="rId50"/>
    <p:sldId id="337" r:id="rId51"/>
    <p:sldId id="338" r:id="rId52"/>
    <p:sldId id="339" r:id="rId53"/>
    <p:sldId id="340" r:id="rId54"/>
    <p:sldId id="460" r:id="rId55"/>
    <p:sldId id="294" r:id="rId56"/>
    <p:sldId id="262" r:id="rId57"/>
    <p:sldId id="298" r:id="rId58"/>
    <p:sldId id="341" r:id="rId59"/>
    <p:sldId id="343" r:id="rId60"/>
    <p:sldId id="344" r:id="rId61"/>
    <p:sldId id="299" r:id="rId62"/>
    <p:sldId id="300" r:id="rId63"/>
    <p:sldId id="345" r:id="rId64"/>
    <p:sldId id="346" r:id="rId65"/>
    <p:sldId id="466" r:id="rId66"/>
    <p:sldId id="467" r:id="rId67"/>
    <p:sldId id="484" r:id="rId68"/>
    <p:sldId id="464" r:id="rId69"/>
    <p:sldId id="351" r:id="rId70"/>
    <p:sldId id="352" r:id="rId71"/>
    <p:sldId id="353" r:id="rId72"/>
    <p:sldId id="354" r:id="rId73"/>
    <p:sldId id="355" r:id="rId74"/>
    <p:sldId id="260" r:id="rId75"/>
    <p:sldId id="356" r:id="rId76"/>
    <p:sldId id="291" r:id="rId77"/>
    <p:sldId id="357" r:id="rId78"/>
    <p:sldId id="358" r:id="rId79"/>
    <p:sldId id="489" r:id="rId80"/>
    <p:sldId id="468" r:id="rId81"/>
    <p:sldId id="490" r:id="rId82"/>
    <p:sldId id="361" r:id="rId83"/>
    <p:sldId id="362" r:id="rId84"/>
    <p:sldId id="363" r:id="rId85"/>
    <p:sldId id="364" r:id="rId86"/>
    <p:sldId id="263" r:id="rId87"/>
    <p:sldId id="365" r:id="rId88"/>
    <p:sldId id="465" r:id="rId89"/>
    <p:sldId id="366" r:id="rId90"/>
    <p:sldId id="367" r:id="rId91"/>
    <p:sldId id="368" r:id="rId92"/>
    <p:sldId id="311" r:id="rId93"/>
    <p:sldId id="369" r:id="rId94"/>
    <p:sldId id="371" r:id="rId95"/>
    <p:sldId id="265" r:id="rId96"/>
    <p:sldId id="372" r:id="rId97"/>
    <p:sldId id="439" r:id="rId98"/>
    <p:sldId id="288" r:id="rId99"/>
    <p:sldId id="440" r:id="rId100"/>
    <p:sldId id="306" r:id="rId101"/>
    <p:sldId id="307" r:id="rId102"/>
    <p:sldId id="441" r:id="rId103"/>
    <p:sldId id="443" r:id="rId104"/>
    <p:sldId id="444" r:id="rId105"/>
    <p:sldId id="445" r:id="rId106"/>
    <p:sldId id="446" r:id="rId107"/>
    <p:sldId id="447" r:id="rId108"/>
    <p:sldId id="448" r:id="rId109"/>
    <p:sldId id="449" r:id="rId110"/>
    <p:sldId id="491" r:id="rId111"/>
    <p:sldId id="494" r:id="rId112"/>
    <p:sldId id="452" r:id="rId113"/>
    <p:sldId id="496" r:id="rId114"/>
    <p:sldId id="492" r:id="rId115"/>
    <p:sldId id="493" r:id="rId116"/>
    <p:sldId id="495" r:id="rId117"/>
    <p:sldId id="277" r:id="rId118"/>
    <p:sldId id="278" r:id="rId119"/>
    <p:sldId id="279" r:id="rId120"/>
    <p:sldId id="280" r:id="rId121"/>
    <p:sldId id="458" r:id="rId122"/>
    <p:sldId id="1977" r:id="rId123"/>
  </p:sldIdLst>
  <p:sldSz cx="9144000" cy="6858000" type="screen4x3"/>
  <p:notesSz cx="6858000" cy="9144000"/>
  <p:defaultTextStyle>
    <a:defPPr>
      <a:defRPr lang="en-US"/>
    </a:defPPr>
    <a:lvl1pPr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5pPr>
    <a:lvl6pPr marL="2286000" algn="l" defTabSz="457200" rtl="0" eaLnBrk="1" latinLnBrk="0" hangingPunct="1">
      <a:defRPr sz="3600" kern="1200">
        <a:solidFill>
          <a:schemeClr val="tx1"/>
        </a:solidFill>
        <a:latin typeface="Times New Roman" charset="0"/>
        <a:ea typeface="MS PGothic" charset="0"/>
        <a:cs typeface="MS PGothic" charset="0"/>
      </a:defRPr>
    </a:lvl6pPr>
    <a:lvl7pPr marL="2743200" algn="l" defTabSz="457200" rtl="0" eaLnBrk="1" latinLnBrk="0" hangingPunct="1">
      <a:defRPr sz="3600" kern="1200">
        <a:solidFill>
          <a:schemeClr val="tx1"/>
        </a:solidFill>
        <a:latin typeface="Times New Roman" charset="0"/>
        <a:ea typeface="MS PGothic" charset="0"/>
        <a:cs typeface="MS PGothic" charset="0"/>
      </a:defRPr>
    </a:lvl7pPr>
    <a:lvl8pPr marL="3200400" algn="l" defTabSz="457200" rtl="0" eaLnBrk="1" latinLnBrk="0" hangingPunct="1">
      <a:defRPr sz="3600" kern="1200">
        <a:solidFill>
          <a:schemeClr val="tx1"/>
        </a:solidFill>
        <a:latin typeface="Times New Roman" charset="0"/>
        <a:ea typeface="MS PGothic" charset="0"/>
        <a:cs typeface="MS PGothic" charset="0"/>
      </a:defRPr>
    </a:lvl8pPr>
    <a:lvl9pPr marL="3657600" algn="l" defTabSz="457200" rtl="0" eaLnBrk="1" latinLnBrk="0" hangingPunct="1">
      <a:defRPr sz="3600" kern="1200">
        <a:solidFill>
          <a:schemeClr val="tx1"/>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B1B"/>
    <a:srgbClr val="4C6886"/>
    <a:srgbClr val="32485B"/>
    <a:srgbClr val="F8001E"/>
    <a:srgbClr val="FBF3F4"/>
    <a:srgbClr val="18654E"/>
    <a:srgbClr val="30A99A"/>
    <a:srgbClr val="ABDFF6"/>
    <a:srgbClr val="CCCCCC"/>
    <a:srgbClr val="FBBC7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p:restoredTop sz="91570" autoAdjust="0"/>
  </p:normalViewPr>
  <p:slideViewPr>
    <p:cSldViewPr>
      <p:cViewPr>
        <p:scale>
          <a:sx n="109" d="100"/>
          <a:sy n="109" d="100"/>
        </p:scale>
        <p:origin x="392" y="8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notesViewPr>
    <p:cSldViewPr>
      <p:cViewPr varScale="1">
        <p:scale>
          <a:sx n="36" d="100"/>
          <a:sy n="36" d="100"/>
        </p:scale>
        <p:origin x="-157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12" Type="http://schemas.openxmlformats.org/officeDocument/2006/relationships/slide" Target="slides/slide78.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notesMaster" Target="notesMasters/notesMaster1.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SimSun" charset="0"/>
                <a:cs typeface="SimSun" charset="0"/>
              </a:defRPr>
            </a:lvl1pPr>
          </a:lstStyle>
          <a:p>
            <a:pPr>
              <a:defRPr/>
            </a:pPr>
            <a:endParaRPr lang="en-US" altLang="zh-CN"/>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SimSun" charset="0"/>
                <a:cs typeface="SimSun" charset="0"/>
              </a:defRPr>
            </a:lvl1pPr>
          </a:lstStyle>
          <a:p>
            <a:pPr>
              <a:defRPr/>
            </a:pPr>
            <a:endParaRPr lang="en-US" altLang="zh-CN"/>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SimSun" charset="0"/>
                <a:cs typeface="SimSun" charset="0"/>
              </a:defRPr>
            </a:lvl1pPr>
          </a:lstStyle>
          <a:p>
            <a:pPr>
              <a:defRPr/>
            </a:pPr>
            <a:endParaRPr lang="en-US" altLang="zh-CN"/>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SimSun" charset="0"/>
              </a:defRPr>
            </a:lvl1pPr>
          </a:lstStyle>
          <a:p>
            <a:fld id="{CE89ED2C-1D24-1B44-B678-DA94E925B557}" type="slidenum">
              <a:rPr lang="zh-CN" altLang="en-US"/>
              <a:pPr/>
              <a:t>‹#›</a:t>
            </a:fld>
            <a:endParaRPr lang="en-US" altLang="zh-CN"/>
          </a:p>
        </p:txBody>
      </p:sp>
    </p:spTree>
    <p:extLst>
      <p:ext uri="{BB962C8B-B14F-4D97-AF65-F5344CB8AC3E}">
        <p14:creationId xmlns:p14="http://schemas.microsoft.com/office/powerpoint/2010/main" val="2621523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24439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not only taught the message. His very life was the message, for his marriage pictured God’s “marriage” to Israel. </a:t>
            </a:r>
          </a:p>
          <a:p>
            <a:r>
              <a:rPr lang="zh-CN" altLang="en-US" dirty="0"/>
              <a:t>何西阿不但传授了信息，他的生命本身就是信息，因为他的婚姻象征着上帝与以色列的“婚姻”。</a:t>
            </a:r>
            <a:endParaRPr lang="en-US" dirty="0"/>
          </a:p>
        </p:txBody>
      </p:sp>
    </p:spTree>
    <p:extLst>
      <p:ext uri="{BB962C8B-B14F-4D97-AF65-F5344CB8AC3E}">
        <p14:creationId xmlns:p14="http://schemas.microsoft.com/office/powerpoint/2010/main" val="2024616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context was one of flagrant immorality, yet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showed the opposite in his unrelenting commitment to his wayward wife.</a:t>
            </a:r>
            <a:r>
              <a:rPr lang="en-SG" dirty="0">
                <a:effectLst/>
              </a:rPr>
              <a:t> </a:t>
            </a:r>
          </a:p>
          <a:p>
            <a:r>
              <a:rPr lang="zh-CN" altLang="en-US" dirty="0"/>
              <a:t>故事背景是公然的不道德行为，但何西阿却表现出相反的态度，对他任性的妻子坚持不懈。</a:t>
            </a:r>
            <a:endParaRPr lang="en-US" dirty="0"/>
          </a:p>
        </p:txBody>
      </p:sp>
    </p:spTree>
    <p:extLst>
      <p:ext uri="{BB962C8B-B14F-4D97-AF65-F5344CB8AC3E}">
        <p14:creationId xmlns:p14="http://schemas.microsoft.com/office/powerpoint/2010/main" val="85603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3839087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3486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4000166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4406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17</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17</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The date of the prophecy as a 45-year period before, during, and after the Assyrian deportation shows God's last minute warnings to His wayward people, Israel (1:1).</a:t>
            </a:r>
            <a:r>
              <a:rPr lang="en-SG" dirty="0">
                <a:effectLst/>
              </a:rPr>
              <a:t> </a:t>
            </a:r>
          </a:p>
          <a:p>
            <a:r>
              <a:rPr lang="zh-CN" altLang="en-US" dirty="0"/>
              <a:t>预言的时间跨度为亚述掳掠前后</a:t>
            </a:r>
            <a:r>
              <a:rPr lang="en-US" altLang="zh-CN" dirty="0"/>
              <a:t>45</a:t>
            </a:r>
            <a:r>
              <a:rPr lang="zh-CN" altLang="en-US" dirty="0"/>
              <a:t>年，展现了神对以色列这偏行己路之民最后的警告（</a:t>
            </a:r>
            <a:r>
              <a:rPr lang="en-US" altLang="zh-CN" dirty="0"/>
              <a:t>1:1</a:t>
            </a:r>
            <a:r>
              <a:rPr lang="zh-CN" altLang="en-US" dirty="0"/>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133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obeys God's instructions to marry Gomer and she bears three children during her adultery who symbolize God's rejection of Israel and compassion on Judah (1:2-9).</a:t>
            </a:r>
            <a:r>
              <a:rPr lang="en-SG" dirty="0">
                <a:effectLst/>
              </a:rPr>
              <a:t> </a:t>
            </a:r>
          </a:p>
          <a:p>
            <a:r>
              <a:rPr lang="zh-CN" altLang="en-US" dirty="0"/>
              <a:t>何西阿听从上帝的指示娶了歌篾，并在通奸期间生了三个孩子，象征着上帝对以色列的拒绝和对犹大的怜悯（</a:t>
            </a:r>
            <a:r>
              <a:rPr lang="en-US" altLang="zh-CN" dirty="0"/>
              <a:t>1</a:t>
            </a:r>
            <a:r>
              <a:rPr lang="zh-CN" altLang="en-US" dirty="0"/>
              <a:t>：</a:t>
            </a:r>
            <a:r>
              <a:rPr lang="en-US" altLang="zh-CN" dirty="0"/>
              <a:t>2-9</a:t>
            </a:r>
            <a:r>
              <a:rPr lang="zh-CN" altLang="en-US" dirty="0"/>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03525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AD906B-610D-FF45-BDAF-49EA912FFE73}" type="slidenum">
              <a:rPr lang="en-US" sz="1200">
                <a:solidFill>
                  <a:prstClr val="black"/>
                </a:solidFill>
              </a:rPr>
              <a:pPr/>
              <a:t>19</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obeys God's instructions to marry Gomer and while she is committing adultery</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zh-CN" altLang="en-US" dirty="0">
                <a:latin typeface="Times New Roman" charset="0"/>
                <a:ea typeface="ＭＳ Ｐゴシック" charset="0"/>
                <a:cs typeface="ＭＳ Ｐゴシック" charset="0"/>
              </a:rPr>
              <a:t>何西阿遵从神的指示娶了歌篾，而歌篾却犯了通奸罪</a:t>
            </a:r>
            <a:r>
              <a:rPr lang="en-US" altLang="zh-CN"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393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20</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While she is committing adultery they have children with strange names</a:t>
            </a:r>
            <a:r>
              <a:rPr lang="en-SG" sz="1200" kern="1200" dirty="0">
                <a:solidFill>
                  <a:schemeClr val="tx1"/>
                </a:solidFill>
                <a:effectLst/>
                <a:latin typeface="+mn-lt"/>
                <a:ea typeface="+mn-ea"/>
                <a:cs typeface="+mn-cs"/>
              </a:rPr>
              <a:t>.</a:t>
            </a:r>
          </a:p>
          <a:p>
            <a:r>
              <a:rPr lang="zh-CN" altLang="en-US" dirty="0"/>
              <a:t>当她通奸时，他们生下了名字奇怪的孩子。</a:t>
            </a:r>
            <a:endParaRPr lang="en-SG"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6397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Loyalty has fallen on hard times. People aren’t very loyal anymore.</a:t>
            </a:r>
          </a:p>
          <a:p>
            <a:r>
              <a:rPr lang="en-US" dirty="0"/>
              <a:t>People switch jobs all the time.</a:t>
            </a:r>
          </a:p>
          <a:p>
            <a:r>
              <a:rPr lang="en-US" dirty="0"/>
              <a:t>We aren’t committed (loyal) to institutions.</a:t>
            </a:r>
          </a:p>
          <a:p>
            <a:r>
              <a:rPr lang="en-US" dirty="0"/>
              <a:t>We aren’t even committed (loyal) to our marriages.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忠诚在当今社会变得越来越稀缺。人们不再那么忠诚了。</a:t>
            </a:r>
            <a:br>
              <a:rPr lang="zh-CN" altLang="en-US" dirty="0"/>
            </a:br>
            <a:r>
              <a:rPr lang="zh-CN" altLang="en-US" dirty="0"/>
              <a:t>人们频繁更换工作。</a:t>
            </a:r>
            <a:br>
              <a:rPr lang="zh-CN" altLang="en-US" dirty="0"/>
            </a:br>
            <a:r>
              <a:rPr lang="zh-CN" altLang="en-US" dirty="0"/>
              <a:t>我们对机构缺乏承诺（忠诚）。</a:t>
            </a:r>
            <a:br>
              <a:rPr lang="zh-CN" altLang="en-US" dirty="0"/>
            </a:br>
            <a:r>
              <a:rPr lang="zh-CN" altLang="en-US" dirty="0"/>
              <a:t>甚至我们对婚姻也不再忠诚。</a:t>
            </a:r>
          </a:p>
          <a:p>
            <a:endParaRPr lang="en-US" dirty="0"/>
          </a:p>
          <a:p>
            <a:endParaRPr lang="en-US" dirty="0"/>
          </a:p>
        </p:txBody>
      </p:sp>
    </p:spTree>
    <p:extLst>
      <p:ext uri="{BB962C8B-B14F-4D97-AF65-F5344CB8AC3E}">
        <p14:creationId xmlns:p14="http://schemas.microsoft.com/office/powerpoint/2010/main" val="1235608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First is a son named "God scatters" to predict God's dispersion of the house of Jehu for his murder of Ahaziah and his relatives (1:2-5; cf. 2 Kings 9:27ff.).</a:t>
            </a:r>
            <a:r>
              <a:rPr lang="en-SG" dirty="0">
                <a:effectLst/>
              </a:rPr>
              <a:t> </a:t>
            </a:r>
          </a:p>
          <a:p>
            <a:r>
              <a:rPr lang="en-US" sz="1200" kern="1200" dirty="0">
                <a:solidFill>
                  <a:schemeClr val="tx1"/>
                </a:solidFill>
                <a:effectLst/>
                <a:latin typeface="+mn-lt"/>
                <a:ea typeface="+mn-ea"/>
                <a:cs typeface="+mn-cs"/>
              </a:rPr>
              <a:t>Gomer then bears a daughter named "Not loved" to illustrate God's compassion upon Judah but His lack of compassion upon Israel (1:6-7).</a:t>
            </a:r>
            <a:r>
              <a:rPr lang="en-SG" dirty="0">
                <a:effectLst/>
              </a:rPr>
              <a:t> </a:t>
            </a:r>
          </a:p>
          <a:p>
            <a:r>
              <a:rPr lang="en-US" sz="1200" kern="1200" dirty="0">
                <a:solidFill>
                  <a:schemeClr val="tx1"/>
                </a:solidFill>
                <a:effectLst/>
                <a:latin typeface="+mn-lt"/>
                <a:ea typeface="+mn-ea"/>
                <a:cs typeface="+mn-cs"/>
              </a:rPr>
              <a:t>Gomer finally bears a son named "Not my people" to illustrate God's rejection of the northern nation of Israel (1:8-9).</a:t>
            </a:r>
            <a:r>
              <a:rPr lang="en-SG" dirty="0">
                <a:effectLst/>
              </a:rPr>
              <a:t> </a:t>
            </a:r>
          </a:p>
          <a:p>
            <a:endParaRPr lang="en-SG"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首先是一个名为“神分散”（</a:t>
            </a:r>
            <a:r>
              <a:rPr lang="en-US" altLang="zh-CN" dirty="0"/>
              <a:t>God scatters</a:t>
            </a:r>
            <a:r>
              <a:rPr lang="zh-CN" altLang="en-US" dirty="0"/>
              <a:t>）的儿子，这预示着神将因耶户杀害亚哈谢及其亲属而分散耶户家（何西阿书</a:t>
            </a:r>
            <a:r>
              <a:rPr lang="en-US" altLang="zh-CN" dirty="0"/>
              <a:t>1:2-5</a:t>
            </a:r>
            <a:r>
              <a:rPr lang="zh-CN" altLang="en-US" dirty="0"/>
              <a:t>；参看列王纪下</a:t>
            </a:r>
            <a:r>
              <a:rPr lang="en-US" altLang="zh-CN" dirty="0"/>
              <a:t>9:27</a:t>
            </a:r>
            <a:r>
              <a:rPr lang="zh-CN" altLang="en-US" dirty="0"/>
              <a:t>及以下）。</a:t>
            </a:r>
            <a:br>
              <a:rPr lang="zh-CN" altLang="en-US" dirty="0"/>
            </a:br>
            <a:r>
              <a:rPr lang="zh-CN" altLang="en-US" dirty="0"/>
              <a:t>随后，歌篾生了一个名为“未蒙怜爱”（</a:t>
            </a:r>
            <a:r>
              <a:rPr lang="en-US" altLang="zh-CN" dirty="0"/>
              <a:t>Not loved</a:t>
            </a:r>
            <a:r>
              <a:rPr lang="zh-CN" altLang="en-US" dirty="0"/>
              <a:t>）的女儿，这象征着神怜悯犹大，却不怜悯以色列（何西阿书</a:t>
            </a:r>
            <a:r>
              <a:rPr lang="en-US" altLang="zh-CN" dirty="0"/>
              <a:t>1:6-7</a:t>
            </a:r>
            <a:r>
              <a:rPr lang="zh-CN" altLang="en-US" dirty="0"/>
              <a:t>）。</a:t>
            </a:r>
            <a:br>
              <a:rPr lang="zh-CN" altLang="en-US" dirty="0"/>
            </a:br>
            <a:r>
              <a:rPr lang="zh-CN" altLang="en-US" dirty="0"/>
              <a:t>最后，歌篾生了一个名为“非我子民”（</a:t>
            </a:r>
            <a:r>
              <a:rPr lang="en-US" altLang="zh-CN" dirty="0"/>
              <a:t>Not my people</a:t>
            </a:r>
            <a:r>
              <a:rPr lang="zh-CN" altLang="en-US" dirty="0"/>
              <a:t>）的儿子，这象征着神弃绝了北方的以色列国（何西阿书</a:t>
            </a:r>
            <a:r>
              <a:rPr lang="en-US" altLang="zh-CN" dirty="0"/>
              <a:t>1:8-9</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8031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66D07CC0-1F69-C048-ADB9-7E590874A69E}" type="slidenum">
              <a:rPr lang="en-US" sz="1200">
                <a:solidFill>
                  <a:srgbClr val="000000"/>
                </a:solidFill>
              </a:rPr>
              <a:pPr/>
              <a:t>22</a:t>
            </a:fld>
            <a:endParaRPr lang="en-US" sz="1200">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8358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61661AE-C9D6-C342-9DA6-819E5AC4BB27}" type="slidenum">
              <a:rPr lang="zh-CN" altLang="en-US" sz="1200">
                <a:cs typeface="SimSun" charset="0"/>
              </a:rPr>
              <a:pPr/>
              <a:t>23</a:t>
            </a:fld>
            <a:endParaRPr lang="en-US" altLang="zh-CN" sz="1200">
              <a:cs typeface="SimSun"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326453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A1A2786-8CAD-2C4E-A073-E69AA4019CD4}" type="slidenum">
              <a:rPr lang="en-US" sz="1200">
                <a:solidFill>
                  <a:srgbClr val="000000"/>
                </a:solidFill>
              </a:rPr>
              <a:pPr/>
              <a:t>24</a:t>
            </a:fld>
            <a:endParaRPr lang="en-US" sz="1200">
              <a:solidFill>
                <a:srgbClr val="000000"/>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025597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648228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 does not minimize her sins.</a:t>
            </a:r>
          </a:p>
          <a:p>
            <a:r>
              <a:rPr lang="zh-CN" altLang="en-US" dirty="0"/>
              <a:t>神并没有减轻她的罪孽。</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 God does discipline</a:t>
            </a:r>
            <a:r>
              <a:rPr lang="en-US" baseline="0" dirty="0"/>
              <a:t> her and then bring her back.</a:t>
            </a:r>
          </a:p>
          <a:p>
            <a:r>
              <a:rPr lang="zh-CN" altLang="en-US" dirty="0"/>
              <a:t>但上帝确实惩罚了她，然后让她回归正轨。</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52291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F7EC0-34FB-304A-8C73-51EEFEBEE928}" type="slidenum">
              <a:rPr lang="en-US" sz="1200">
                <a:solidFill>
                  <a:srgbClr val="FFFFFF"/>
                </a:solidFill>
                <a:latin typeface="Calibri" charset="0"/>
              </a:rPr>
              <a:pPr eaLnBrk="1" hangingPunct="1"/>
              <a:t>33</a:t>
            </a:fld>
            <a:endParaRPr lang="en-US" sz="1200">
              <a:solidFill>
                <a:srgbClr val="FFFFFF"/>
              </a:solidFill>
              <a:latin typeface="Calibri" charset="0"/>
            </a:endParaRPr>
          </a:p>
        </p:txBody>
      </p:sp>
      <p:sp>
        <p:nvSpPr>
          <p:cNvPr id="150531" name="Text Box 1"/>
          <p:cNvSpPr txBox="1">
            <a:spLocks noChangeArrowheads="1"/>
          </p:cNvSpPr>
          <p:nvPr/>
        </p:nvSpPr>
        <p:spPr bwMode="auto">
          <a:xfrm>
            <a:off x="2133601" y="711201"/>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0532" name="Text Box 2"/>
          <p:cNvSpPr>
            <a:spLocks noGrp="1" noChangeArrowheads="1"/>
          </p:cNvSpPr>
          <p:nvPr>
            <p:ph type="body"/>
          </p:nvPr>
        </p:nvSpPr>
        <p:spPr bwMode="auto">
          <a:xfrm>
            <a:off x="914400" y="4368801"/>
            <a:ext cx="5011738"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10970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endParaRPr lang="en-US" sz="3100" b="0" dirty="0">
              <a:solidFill>
                <a:srgbClr val="FFFF00"/>
              </a:solidFill>
              <a:latin typeface="Arial" panose="020B0604020202020204" pitchFamily="34" charset="0"/>
              <a:ea typeface="SimSun" charset="0"/>
              <a:cs typeface="Arial" panose="020B0604020202020204" pitchFamily="34" charset="0"/>
            </a:endParaRPr>
          </a:p>
          <a:p>
            <a:r>
              <a:rPr lang="zh-CN" altLang="en-US" b="1" dirty="0"/>
              <a:t>翻译：</a:t>
            </a:r>
            <a:endParaRPr lang="zh-CN" altLang="en-US" dirty="0"/>
          </a:p>
          <a:p>
            <a:r>
              <a:rPr lang="en-US" altLang="zh-CN" b="1" dirty="0"/>
              <a:t>OS-05-</a:t>
            </a:r>
            <a:r>
              <a:rPr lang="zh-CN" altLang="en-US" b="1" dirty="0"/>
              <a:t>申命记</a:t>
            </a:r>
            <a:r>
              <a:rPr lang="en-US" altLang="zh-CN" b="1" dirty="0"/>
              <a:t>-203</a:t>
            </a:r>
            <a:br>
              <a:rPr lang="zh-CN" altLang="en-US" dirty="0"/>
            </a:br>
            <a:r>
              <a:rPr lang="en-US" altLang="zh-CN" b="1" dirty="0"/>
              <a:t>OS-11-</a:t>
            </a:r>
            <a:r>
              <a:rPr lang="zh-CN" altLang="en-US" b="1" dirty="0"/>
              <a:t>列王纪上</a:t>
            </a:r>
            <a:r>
              <a:rPr lang="en-US" altLang="zh-CN" b="1" dirty="0"/>
              <a:t>-40</a:t>
            </a:r>
            <a:br>
              <a:rPr lang="zh-CN" altLang="en-US" dirty="0"/>
            </a:br>
            <a:r>
              <a:rPr lang="en-US" altLang="zh-CN" b="1" dirty="0"/>
              <a:t>OS-14-</a:t>
            </a:r>
            <a:r>
              <a:rPr lang="zh-CN" altLang="en-US" b="1" dirty="0"/>
              <a:t>历代志下</a:t>
            </a:r>
            <a:r>
              <a:rPr lang="en-US" altLang="zh-CN" b="1" dirty="0"/>
              <a:t>-58</a:t>
            </a:r>
            <a:endParaRPr lang="zh-CN" altLang="en-US" dirty="0"/>
          </a:p>
          <a:p>
            <a:r>
              <a:rPr lang="zh-CN" altLang="en-US" dirty="0"/>
              <a:t>耶利米的预言和</a:t>
            </a:r>
            <a:r>
              <a:rPr lang="en-US" altLang="zh-CN" dirty="0"/>
              <a:t>《</a:t>
            </a:r>
            <a:r>
              <a:rPr lang="zh-CN" altLang="en-US" dirty="0"/>
              <a:t>耶利米哀歌</a:t>
            </a:r>
            <a:r>
              <a:rPr lang="en-US" altLang="zh-CN" dirty="0"/>
              <a:t>》</a:t>
            </a:r>
            <a:r>
              <a:rPr lang="zh-CN" altLang="en-US" dirty="0"/>
              <a:t>记录了他亲眼目睹巴比伦围攻并摧毁耶路撒冷的事件，这些都是因为国家的罪。圣灵感动他记录了一份历史编纂，提供了上帝对这两个国家审判的背景和理由。领袖和百姓因不敬虔和拜偶像而犯罪，正如</a:t>
            </a:r>
            <a:r>
              <a:rPr lang="en-US" altLang="zh-CN" dirty="0"/>
              <a:t>《</a:t>
            </a:r>
            <a:r>
              <a:rPr lang="zh-CN" altLang="en-US" dirty="0"/>
              <a:t>申命记</a:t>
            </a:r>
            <a:r>
              <a:rPr lang="en-US" altLang="zh-CN" dirty="0"/>
              <a:t>》28</a:t>
            </a:r>
            <a:r>
              <a:rPr lang="zh-CN" altLang="en-US" dirty="0"/>
              <a:t>章中的咒诅所述，上帝让百姓承担他们悖逆的后果。</a:t>
            </a:r>
          </a:p>
          <a:p>
            <a:pPr eaLnBrk="1" hangingPunct="1">
              <a:lnSpc>
                <a:spcPct val="90000"/>
              </a:lnSpc>
              <a:spcBef>
                <a:spcPct val="20000"/>
              </a:spcBef>
              <a:buFont typeface="Wingdings" charset="0"/>
              <a:buNone/>
            </a:pP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923277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cs typeface="ＭＳ Ｐゴシック" charset="0"/>
              </a:rPr>
              <a:t>你忠心吗？</a:t>
            </a:r>
            <a:r>
              <a:rPr lang="zh-CN" altLang="en-US" sz="1200" b="0" i="0" kern="1200" dirty="0">
                <a:solidFill>
                  <a:schemeClr val="tx1"/>
                </a:solidFill>
                <a:effectLst/>
                <a:latin typeface="Times New Roman" pitchFamily="-107" charset="0"/>
                <a:ea typeface="MS PGothic" pitchFamily="34" charset="-128"/>
                <a:cs typeface="MS PGothic" charset="0"/>
              </a:rPr>
              <a:t>你可以用什么证据来证明自己？</a:t>
            </a:r>
            <a:endParaRPr lang="en-US" altLang="zh-CN" dirty="0">
              <a:cs typeface="ＭＳ Ｐゴシック" charset="0"/>
            </a:endParaRPr>
          </a:p>
          <a:p>
            <a:endParaRPr lang="en-SG" dirty="0">
              <a:effectLst/>
            </a:endParaRPr>
          </a:p>
        </p:txBody>
      </p:sp>
    </p:spTree>
    <p:extLst>
      <p:ext uri="{BB962C8B-B14F-4D97-AF65-F5344CB8AC3E}">
        <p14:creationId xmlns:p14="http://schemas.microsoft.com/office/powerpoint/2010/main" val="3947750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 promises to woo His "wife" Israel back to Himself again because of His commitment to the Abrahamic Covenant (2:14-20).</a:t>
            </a:r>
          </a:p>
          <a:p>
            <a:r>
              <a:rPr lang="en-US" dirty="0"/>
              <a:t>God promises to restore the covenant relationship with His faithless "wife" Israel because of His commitment to the Abrahamic Covenant (2:21-23).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神应许要因着祂对亚伯拉罕之约的信守，将祂的“妻子”以色列重新吸引回到祂自己面前（何西阿书</a:t>
            </a:r>
            <a:r>
              <a:rPr lang="en-US" altLang="zh-CN" dirty="0"/>
              <a:t>2:14-20</a:t>
            </a:r>
            <a:r>
              <a:rPr lang="zh-CN" altLang="en-US" dirty="0"/>
              <a:t>）。</a:t>
            </a:r>
            <a:br>
              <a:rPr lang="zh-CN" altLang="en-US" dirty="0"/>
            </a:br>
            <a:r>
              <a:rPr lang="zh-CN" altLang="en-US" dirty="0"/>
              <a:t>神应许要因着祂对亚伯拉罕之约的信守，恢复与祂那不忠实的“妻子”以色列的盟约关系（何西阿书</a:t>
            </a:r>
            <a:r>
              <a:rPr lang="en-US" altLang="zh-CN" dirty="0"/>
              <a:t>2:21-23</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2979165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redeems Gomer from prostitution by paying her debts and quarantines her from other men (3:1-3).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何西阿通过偿还债务将歌篾从卖淫中赎回，并隔离她使其远离其他男人（何西阿书</a:t>
            </a:r>
            <a:r>
              <a:rPr lang="en-US" altLang="zh-CN" dirty="0"/>
              <a:t>3:1-3</a:t>
            </a:r>
            <a:r>
              <a:rPr lang="zh-CN" altLang="en-US" dirty="0"/>
              <a:t>）。</a:t>
            </a:r>
          </a:p>
          <a:p>
            <a:endParaRPr lang="en-US" dirty="0">
              <a:cs typeface="ＭＳ Ｐゴシック" charset="0"/>
            </a:endParaRPr>
          </a:p>
        </p:txBody>
      </p:sp>
    </p:spTree>
    <p:extLst>
      <p:ext uri="{BB962C8B-B14F-4D97-AF65-F5344CB8AC3E}">
        <p14:creationId xmlns:p14="http://schemas.microsoft.com/office/powerpoint/2010/main" val="1743656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4172852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E5016BC-393C-2C40-9D75-5C74706DFC58}" type="slidenum">
              <a:rPr lang="zh-CN" altLang="en-US" sz="1200">
                <a:cs typeface="SimSun" charset="0"/>
              </a:rPr>
              <a:pPr/>
              <a:t>41</a:t>
            </a:fld>
            <a:endParaRPr lang="en-US" altLang="zh-CN" sz="1200">
              <a:cs typeface="SimSun"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541185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redeems Gomer from prostitution by paying her debts and quarantines her from other men (3:1-3).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何西阿通过偿还债务将歌篾从卖淫中赎回，并隔离她使其远离其他男人（何西阿书</a:t>
            </a:r>
            <a:r>
              <a:rPr lang="en-US" altLang="zh-CN" dirty="0"/>
              <a:t>3:1-3</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6586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094DAF0-A221-754A-AEC9-CB6115232CD0}" type="slidenum">
              <a:rPr lang="en-US" sz="1200">
                <a:solidFill>
                  <a:srgbClr val="000000"/>
                </a:solidFill>
              </a:rPr>
              <a:pPr/>
              <a:t>43</a:t>
            </a:fld>
            <a:endParaRPr lang="en-US" sz="1200">
              <a:solidFill>
                <a:srgbClr val="000000"/>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973928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My study of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follows Glueck’s view that interprets the term as referring to covenant loyalty.  In particular, the Mosaic Covenant is in view which obligates both God and Israel to certain requirements (cf. Exod. 19–20), including Israel’s blessings for obedience and curses for disobedience (Deut. 28).  Therefore, God continues to show commitment and mercy towards the nation (based upon the Abrahamic Covenant) and Israel should respond by showing loyalty towards God by following the Mosaic stipulations. </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我对</a:t>
            </a:r>
            <a:r>
              <a:rPr lang="en-US" altLang="zh-CN" dirty="0"/>
              <a:t>《</a:t>
            </a:r>
            <a:r>
              <a:rPr lang="zh-CN" altLang="en-US" dirty="0"/>
              <a:t>何西阿书</a:t>
            </a:r>
            <a:r>
              <a:rPr lang="en-US" altLang="zh-CN" dirty="0"/>
              <a:t>》</a:t>
            </a:r>
            <a:r>
              <a:rPr lang="zh-CN" altLang="en-US" dirty="0"/>
              <a:t>的研究遵循</a:t>
            </a:r>
            <a:r>
              <a:rPr lang="en-US" altLang="zh-CN" dirty="0" err="1"/>
              <a:t>Glueck</a:t>
            </a:r>
            <a:r>
              <a:rPr lang="zh-CN" altLang="en-US" dirty="0"/>
              <a:t>的观点，即将“</a:t>
            </a:r>
            <a:r>
              <a:rPr lang="he-IL" altLang="zh-CN" dirty="0"/>
              <a:t>חֶסֶד”</a:t>
            </a:r>
            <a:r>
              <a:rPr lang="zh-CN" altLang="he-IL" dirty="0"/>
              <a:t>（</a:t>
            </a:r>
            <a:r>
              <a:rPr lang="en-US" altLang="zh-CN" dirty="0"/>
              <a:t>Hesed</a:t>
            </a:r>
            <a:r>
              <a:rPr lang="zh-CN" altLang="en-US" dirty="0"/>
              <a:t>）解释为指向盟约的忠诚。具体而言，这里关注的是摩西之约，该约要求神和以色列双方遵守某些条款（参见</a:t>
            </a:r>
            <a:r>
              <a:rPr lang="en-US" altLang="zh-CN" dirty="0"/>
              <a:t>《</a:t>
            </a:r>
            <a:r>
              <a:rPr lang="zh-CN" altLang="en-US" dirty="0"/>
              <a:t>出埃及记</a:t>
            </a:r>
            <a:r>
              <a:rPr lang="en-US" altLang="zh-CN" dirty="0"/>
              <a:t>》19-20</a:t>
            </a:r>
            <a:r>
              <a:rPr lang="zh-CN" altLang="en-US" dirty="0"/>
              <a:t>章），包括因顺服而得祝福和因悖逆而受咒诅（</a:t>
            </a:r>
            <a:r>
              <a:rPr lang="en-US" altLang="zh-CN" dirty="0"/>
              <a:t>《</a:t>
            </a:r>
            <a:r>
              <a:rPr lang="zh-CN" altLang="en-US" dirty="0"/>
              <a:t>申命记</a:t>
            </a:r>
            <a:r>
              <a:rPr lang="en-US" altLang="zh-CN" dirty="0"/>
              <a:t>》28</a:t>
            </a:r>
            <a:r>
              <a:rPr lang="zh-CN" altLang="en-US" dirty="0"/>
              <a:t>章）。因此，神基于亚伯拉罕之约，继续对这个国家表现出承诺和怜悯，而以色列则应通过遵守摩西律法的规定来回应神，以此向神表现出忠诚。</a:t>
            </a:r>
          </a:p>
          <a:p>
            <a:endParaRPr lang="en-US" dirty="0"/>
          </a:p>
        </p:txBody>
      </p:sp>
    </p:spTree>
    <p:extLst>
      <p:ext uri="{BB962C8B-B14F-4D97-AF65-F5344CB8AC3E}">
        <p14:creationId xmlns:p14="http://schemas.microsoft.com/office/powerpoint/2010/main" val="695068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We often feel that God owes us something because he hasn’t been loyal to us. Yet the opposite is true. We owe God everything because he actually has never once failed us!</a:t>
            </a:r>
          </a:p>
          <a:p>
            <a:r>
              <a:rPr lang="en-US" dirty="0">
                <a:cs typeface="ＭＳ Ｐゴシック" charset="0"/>
              </a:rPr>
              <a:t>He often shows that loyalty through significant people. Who has been the best example of loyalty to you in your own life? Your mother? Your father? Your spouse? </a:t>
            </a:r>
          </a:p>
          <a:p>
            <a:r>
              <a:rPr lang="en-US" dirty="0">
                <a:cs typeface="ＭＳ Ｐゴシック" charset="0"/>
              </a:rPr>
              <a:t>Let that person exemplify God’s loyalty to you! Then show that same loyalty to him.</a:t>
            </a: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我们常常觉得神亏欠了我们什么，因为我们认为祂对我们不够忠诚。然而，事实正好相反。我们欠神一切，因为祂从未一次失信于我们！</a:t>
            </a:r>
            <a:br>
              <a:rPr lang="zh-CN" altLang="en-US" dirty="0"/>
            </a:br>
            <a:r>
              <a:rPr lang="zh-CN" altLang="en-US" dirty="0"/>
              <a:t>祂经常通过生命中重要的人来展现这种忠诚。谁是你生命中对忠诚最好的榜样？是你的母亲？你的父亲？你的配偶？</a:t>
            </a:r>
            <a:br>
              <a:rPr lang="zh-CN" altLang="en-US" dirty="0"/>
            </a:br>
            <a:r>
              <a:rPr lang="zh-CN" altLang="en-US" dirty="0"/>
              <a:t>让那个人成为神对你忠诚的体现！然后用同样的忠诚来回应祂吧。</a:t>
            </a:r>
          </a:p>
          <a:p>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846034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3097648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69F64D-F3D8-1842-B853-2F64C89E62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0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Do you show loyalty to others?</a:t>
            </a:r>
            <a:r>
              <a:rPr lang="en-SG" dirty="0">
                <a:effectLst/>
              </a:rPr>
              <a:t> </a:t>
            </a:r>
          </a:p>
          <a:p>
            <a:r>
              <a:rPr lang="zh-CN" altLang="en-US" dirty="0"/>
              <a:t>你对别人忠诚吗？</a:t>
            </a:r>
            <a:endParaRPr lang="en-US" dirty="0"/>
          </a:p>
        </p:txBody>
      </p:sp>
    </p:spTree>
    <p:extLst>
      <p:ext uri="{BB962C8B-B14F-4D97-AF65-F5344CB8AC3E}">
        <p14:creationId xmlns:p14="http://schemas.microsoft.com/office/powerpoint/2010/main" val="1707038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2327670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670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God’s lawsuit against Israel (4:1-3) promises judgment for lacking covenantal knowledge of God (4:4–6:3), loving loyalty (6:4–11:11), and faithfulness (11:12–13:16).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神对以色列的控诉（何西阿书</a:t>
            </a:r>
            <a:r>
              <a:rPr lang="en-US" altLang="zh-CN" dirty="0"/>
              <a:t>4:1-3</a:t>
            </a:r>
            <a:r>
              <a:rPr lang="zh-CN" altLang="en-US" dirty="0"/>
              <a:t>）预告了因缺乏对神的立约之知识（</a:t>
            </a:r>
            <a:r>
              <a:rPr lang="en-US" altLang="zh-CN" dirty="0"/>
              <a:t>4:4–6:3</a:t>
            </a:r>
            <a:r>
              <a:rPr lang="zh-CN" altLang="en-US" dirty="0"/>
              <a:t>）、缺乏慈爱忠诚（</a:t>
            </a:r>
            <a:r>
              <a:rPr lang="en-US" altLang="zh-CN" dirty="0"/>
              <a:t>6:4–11:11</a:t>
            </a:r>
            <a:r>
              <a:rPr lang="zh-CN" altLang="en-US" dirty="0"/>
              <a:t>）以及缺乏信实（</a:t>
            </a:r>
            <a:r>
              <a:rPr lang="en-US" altLang="zh-CN" dirty="0"/>
              <a:t>11:12–13:16</a:t>
            </a:r>
            <a:r>
              <a:rPr lang="zh-CN" altLang="en-US" dirty="0"/>
              <a:t>）而将降下审判。</a:t>
            </a:r>
          </a:p>
          <a:p>
            <a:endParaRPr lang="en-US" dirty="0"/>
          </a:p>
        </p:txBody>
      </p:sp>
    </p:spTree>
    <p:extLst>
      <p:ext uri="{BB962C8B-B14F-4D97-AF65-F5344CB8AC3E}">
        <p14:creationId xmlns:p14="http://schemas.microsoft.com/office/powerpoint/2010/main" val="1891930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God will judge Israel and Judah for lack of spiritual </a:t>
            </a:r>
            <a:r>
              <a:rPr lang="en-US" sz="1200" u="sng"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resulting in prostitution and idolatry, but promises to accept them when they repent (4:4–6:3).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神将因以色列和犹大缺乏属灵知识而审判他们，这导致了淫乱和拜偶像，但神应许当他们悔改时将接纳他们（何西阿书</a:t>
            </a:r>
            <a:r>
              <a:rPr lang="en-US" altLang="zh-CN" dirty="0"/>
              <a:t>4:4–6:3</a:t>
            </a:r>
            <a:r>
              <a:rPr lang="zh-CN" altLang="en-US" dirty="0"/>
              <a:t>）。</a:t>
            </a:r>
          </a:p>
          <a:p>
            <a:endParaRPr lang="en-US" dirty="0"/>
          </a:p>
        </p:txBody>
      </p:sp>
    </p:spTree>
    <p:extLst>
      <p:ext uri="{BB962C8B-B14F-4D97-AF65-F5344CB8AC3E}">
        <p14:creationId xmlns:p14="http://schemas.microsoft.com/office/powerpoint/2010/main" val="2040313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3A2D6C7-0E57-EA4A-BC5A-260D235C543C}" type="slidenum">
              <a:rPr lang="zh-CN" altLang="en-US" sz="1200">
                <a:cs typeface="SimSun" charset="0"/>
              </a:rPr>
              <a:pPr/>
              <a:t>53</a:t>
            </a:fld>
            <a:endParaRPr lang="en-US" altLang="zh-CN" sz="1200">
              <a:cs typeface="SimSu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529262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6A8800-BFD0-F84C-88B2-870654D06311}" type="slidenum">
              <a:rPr lang="en-US" sz="1200">
                <a:solidFill>
                  <a:prstClr val="black"/>
                </a:solidFill>
              </a:rPr>
              <a:pPr/>
              <a:t>55</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Lack of knowledge in both Judah and Israel prevents them from repenting of prostitution and idolatry, but God promises that they will eventually repent and seek Him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犹大和以色列因缺乏知识而无法从淫乱和拜偶像中悔改，但神应许他们最终会悔改并寻求祂（何西阿书第</a:t>
            </a:r>
            <a:r>
              <a:rPr lang="en-US" altLang="zh-CN" dirty="0"/>
              <a:t>5</a:t>
            </a:r>
            <a:r>
              <a:rPr lang="zh-CN" altLang="en-US" dirty="0"/>
              <a:t>章）。</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958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558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encourages the nation to repent because of God's willingness to accept them back (6:1-3).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何西阿鼓励国民悔改，因为神愿意接纳他们归回（何西阿书</a:t>
            </a:r>
            <a:r>
              <a:rPr lang="en-US" altLang="zh-CN" dirty="0"/>
              <a:t>6:1-3</a:t>
            </a:r>
            <a:r>
              <a:rPr lang="zh-CN" altLang="en-US" dirty="0"/>
              <a:t>）。</a:t>
            </a:r>
          </a:p>
          <a:p>
            <a:endParaRPr lang="en-US" dirty="0"/>
          </a:p>
        </p:txBody>
      </p:sp>
    </p:spTree>
    <p:extLst>
      <p:ext uri="{BB962C8B-B14F-4D97-AF65-F5344CB8AC3E}">
        <p14:creationId xmlns:p14="http://schemas.microsoft.com/office/powerpoint/2010/main" val="1179049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E6128C6F-26DC-D148-B718-9E862A4C58A4}" type="slidenum">
              <a:rPr lang="en-US" sz="1200">
                <a:solidFill>
                  <a:srgbClr val="000000"/>
                </a:solidFill>
              </a:rPr>
              <a:pPr/>
              <a:t>59</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457335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929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show loyalty to God?</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cs typeface="ＭＳ Ｐゴシック" charset="0"/>
              </a:rPr>
              <a:t>你对上帝忠诚吗？</a:t>
            </a:r>
            <a:endParaRPr lang="en-US" dirty="0">
              <a:cs typeface="ＭＳ Ｐゴシック" charset="0"/>
            </a:endParaRPr>
          </a:p>
          <a:p>
            <a:endParaRPr lang="en-US" dirty="0"/>
          </a:p>
        </p:txBody>
      </p:sp>
    </p:spTree>
    <p:extLst>
      <p:ext uri="{BB962C8B-B14F-4D97-AF65-F5344CB8AC3E}">
        <p14:creationId xmlns:p14="http://schemas.microsoft.com/office/powerpoint/2010/main" val="1965709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340C020-0D43-F94D-A2EA-63ACECB8DBC1}" type="slidenum">
              <a:rPr lang="zh-CN" altLang="en-US" sz="1200">
                <a:cs typeface="SimSun" charset="0"/>
              </a:rPr>
              <a:pPr/>
              <a:t>62</a:t>
            </a:fld>
            <a:endParaRPr lang="en-US" altLang="zh-CN" sz="1200">
              <a:cs typeface="SimSun"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333295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E2FD2F-74EA-9344-800E-8B9090204174}" type="slidenum">
              <a:rPr lang="en-US" sz="1200">
                <a:solidFill>
                  <a:prstClr val="black"/>
                </a:solidFill>
              </a:rPr>
              <a:pPr/>
              <a:t>63</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5784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07221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719386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185858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他像慈爱的父亲一样管教我们。</a:t>
            </a:r>
            <a:r>
              <a:rPr lang="en-US" altLang="zh-CN" dirty="0"/>
              <a:t>《</a:t>
            </a:r>
            <a:r>
              <a:rPr lang="zh-CN" altLang="en-US" dirty="0"/>
              <a:t>希伯来书</a:t>
            </a:r>
            <a:r>
              <a:rPr lang="en-US" altLang="zh-CN" dirty="0"/>
              <a:t>》12</a:t>
            </a:r>
            <a:r>
              <a:rPr lang="zh-CN" altLang="en-US" dirty="0"/>
              <a:t>章提醒我们他的管教。</a:t>
            </a:r>
          </a:p>
          <a:p>
            <a:endParaRPr lang="en-US" dirty="0"/>
          </a:p>
        </p:txBody>
      </p:sp>
    </p:spTree>
    <p:extLst>
      <p:ext uri="{BB962C8B-B14F-4D97-AF65-F5344CB8AC3E}">
        <p14:creationId xmlns:p14="http://schemas.microsoft.com/office/powerpoint/2010/main" val="20836327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他像慈爱的父亲一样管教我们。</a:t>
            </a:r>
            <a:r>
              <a:rPr lang="en-US" altLang="zh-CN" dirty="0"/>
              <a:t>《</a:t>
            </a:r>
            <a:r>
              <a:rPr lang="zh-CN" altLang="en-US" dirty="0"/>
              <a:t>希伯来书</a:t>
            </a:r>
            <a:r>
              <a:rPr lang="en-US" altLang="zh-CN" dirty="0"/>
              <a:t>》12</a:t>
            </a:r>
            <a:r>
              <a:rPr lang="zh-CN" altLang="en-US" dirty="0"/>
              <a:t>章提醒我们他的管教。</a:t>
            </a:r>
          </a:p>
          <a:p>
            <a:endParaRPr lang="en-US" dirty="0"/>
          </a:p>
        </p:txBody>
      </p:sp>
    </p:spTree>
    <p:extLst>
      <p:ext uri="{BB962C8B-B14F-4D97-AF65-F5344CB8AC3E}">
        <p14:creationId xmlns:p14="http://schemas.microsoft.com/office/powerpoint/2010/main" val="5989572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419000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1333672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0407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988722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 encourages us to be loyal to him by first being loyal to us (MI restated).</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他通过首先对我们忠诚，鼓励我们对他保持忠诚。</a:t>
            </a:r>
          </a:p>
          <a:p>
            <a:endParaRPr lang="en-US" dirty="0"/>
          </a:p>
        </p:txBody>
      </p:sp>
    </p:spTree>
    <p:extLst>
      <p:ext uri="{BB962C8B-B14F-4D97-AF65-F5344CB8AC3E}">
        <p14:creationId xmlns:p14="http://schemas.microsoft.com/office/powerpoint/2010/main" val="774509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2459201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27987470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10774684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你是否相信祂已经去除你的罪吗？</a:t>
            </a:r>
            <a:endParaRPr lang="en-US" dirty="0"/>
          </a:p>
        </p:txBody>
      </p:sp>
    </p:spTree>
    <p:extLst>
      <p:ext uri="{BB962C8B-B14F-4D97-AF65-F5344CB8AC3E}">
        <p14:creationId xmlns:p14="http://schemas.microsoft.com/office/powerpoint/2010/main" val="35261190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F44675E5-307A-2540-8CFA-1A60815F929A}" type="slidenum">
              <a:rPr lang="zh-CN" altLang="en-US" sz="1200">
                <a:cs typeface="SimSun" charset="0"/>
              </a:rPr>
              <a:pPr/>
              <a:t>84</a:t>
            </a:fld>
            <a:endParaRPr lang="en-US" altLang="zh-CN" sz="1200">
              <a:cs typeface="SimSun"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560238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93F86999-0590-FF4D-A894-99CC4C89299D}" type="slidenum">
              <a:rPr lang="zh-CN" altLang="en-US" sz="1200">
                <a:cs typeface="SimSun" charset="0"/>
              </a:rPr>
              <a:pPr/>
              <a:t>85</a:t>
            </a:fld>
            <a:endParaRPr lang="en-US" altLang="zh-CN" sz="1200">
              <a:cs typeface="SimSun"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6513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E2BF6B0D-4EB5-4F40-822F-3C8A0ACF66F1}" type="slidenum">
              <a:rPr lang="zh-CN" altLang="en-US" sz="1200">
                <a:cs typeface="SimSun" charset="0"/>
              </a:rPr>
              <a:pPr/>
              <a:t>86</a:t>
            </a:fld>
            <a:endParaRPr lang="en-US" altLang="zh-CN" sz="1200">
              <a:cs typeface="SimSun"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2092161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C66B805-AE0F-1A4A-BE4F-F81374EFDF47}" type="slidenum">
              <a:rPr lang="zh-CN" altLang="en-US" sz="1200">
                <a:cs typeface="SimSun" charset="0"/>
              </a:rPr>
              <a:pPr/>
              <a:t>87</a:t>
            </a:fld>
            <a:endParaRPr lang="en-US" altLang="zh-CN" sz="1200">
              <a:cs typeface="SimSun"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632794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C792C3E-CB9F-F149-AA3B-80244C098E13}" type="slidenum">
              <a:rPr lang="en-US" sz="1200">
                <a:solidFill>
                  <a:prstClr val="black"/>
                </a:solidFill>
              </a:rPr>
              <a:pPr/>
              <a:t>7</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851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northern nation of Israel was in a period of prosperity. </a:t>
            </a:r>
          </a:p>
          <a:p>
            <a:r>
              <a:rPr lang="zh-CN" altLang="en-US" dirty="0"/>
              <a:t>以色列北方民族正处于繁荣时期。</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37203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However, it also had a long history of idolatry. Finally, it was time to pay for their crimes against God, and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acted as his messenger.</a:t>
            </a:r>
            <a:r>
              <a:rPr lang="en-SG" dirty="0">
                <a:effectLst/>
              </a:rPr>
              <a:t> </a:t>
            </a:r>
          </a:p>
          <a:p>
            <a:r>
              <a:rPr lang="zh-CN" altLang="en-US" dirty="0"/>
              <a:t>然而，他们也有着悠久的偶像崇拜历史，最终他们也不得不为自己的罪行付出代价，而何西阿正是上帝的使者。</a:t>
            </a:r>
            <a:endParaRPr lang="en-US" dirty="0"/>
          </a:p>
        </p:txBody>
      </p:sp>
    </p:spTree>
    <p:extLst>
      <p:ext uri="{BB962C8B-B14F-4D97-AF65-F5344CB8AC3E}">
        <p14:creationId xmlns:p14="http://schemas.microsoft.com/office/powerpoint/2010/main" val="102486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007334D-9689-0A4B-85F6-73DE25A0AB44}" type="slidenum">
              <a:rPr lang="zh-CN" altLang="en-US"/>
              <a:pPr/>
              <a:t>‹#›</a:t>
            </a:fld>
            <a:endParaRPr lang="en-US" altLang="zh-CN"/>
          </a:p>
        </p:txBody>
      </p:sp>
    </p:spTree>
    <p:extLst>
      <p:ext uri="{BB962C8B-B14F-4D97-AF65-F5344CB8AC3E}">
        <p14:creationId xmlns:p14="http://schemas.microsoft.com/office/powerpoint/2010/main" val="50404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355A38A-2363-3848-96A6-CD6BFCF65FA2}" type="slidenum">
              <a:rPr lang="zh-CN" altLang="en-US"/>
              <a:pPr/>
              <a:t>‹#›</a:t>
            </a:fld>
            <a:endParaRPr lang="en-US" altLang="zh-CN"/>
          </a:p>
        </p:txBody>
      </p:sp>
    </p:spTree>
    <p:extLst>
      <p:ext uri="{BB962C8B-B14F-4D97-AF65-F5344CB8AC3E}">
        <p14:creationId xmlns:p14="http://schemas.microsoft.com/office/powerpoint/2010/main" val="14071818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6456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885423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5856113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70057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04644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739611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422102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034371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94140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63683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47B0510-7A30-0247-9601-DA83829B3984}" type="slidenum">
              <a:rPr lang="zh-CN" altLang="en-US"/>
              <a:pPr/>
              <a:t>‹#›</a:t>
            </a:fld>
            <a:endParaRPr lang="en-US" altLang="zh-CN"/>
          </a:p>
        </p:txBody>
      </p:sp>
    </p:spTree>
    <p:extLst>
      <p:ext uri="{BB962C8B-B14F-4D97-AF65-F5344CB8AC3E}">
        <p14:creationId xmlns:p14="http://schemas.microsoft.com/office/powerpoint/2010/main" val="27260165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50486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657640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42931957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37080225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964381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14109572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28564488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913027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9516991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841949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0356C9D-D70C-C54A-A944-BD21236E1955}" type="slidenum">
              <a:rPr lang="zh-CN" altLang="en-US"/>
              <a:pPr/>
              <a:t>‹#›</a:t>
            </a:fld>
            <a:endParaRPr lang="en-US" altLang="zh-CN"/>
          </a:p>
        </p:txBody>
      </p:sp>
    </p:spTree>
    <p:extLst>
      <p:ext uri="{BB962C8B-B14F-4D97-AF65-F5344CB8AC3E}">
        <p14:creationId xmlns:p14="http://schemas.microsoft.com/office/powerpoint/2010/main" val="3419004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795763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1808839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1998748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87737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34138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1940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022954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8325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12884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91040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smtClean="0"/>
            </a:lvl1pPr>
          </a:lstStyle>
          <a:p>
            <a:pPr>
              <a:defRPr/>
            </a:pPr>
            <a:fld id="{C30C02DD-4273-DE45-84F5-9E0E6BD1B541}" type="datetime1">
              <a:rPr lang="en-US"/>
              <a:pPr>
                <a:defRPr/>
              </a:pPr>
              <a:t>11/28/24</a:t>
            </a:fld>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990A59AE-87E9-154A-ABF0-6CC809749EFD}" type="slidenum">
              <a:rPr lang="en-US"/>
              <a:pPr>
                <a:defRPr/>
              </a:pPr>
              <a:t>‹#›</a:t>
            </a:fld>
            <a:endParaRPr lang="en-US"/>
          </a:p>
        </p:txBody>
      </p:sp>
    </p:spTree>
    <p:extLst>
      <p:ext uri="{BB962C8B-B14F-4D97-AF65-F5344CB8AC3E}">
        <p14:creationId xmlns:p14="http://schemas.microsoft.com/office/powerpoint/2010/main" val="33584187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886595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18353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45832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83308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036214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4283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127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1711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731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6274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B8969-B81C-F54C-95A8-20FDC48839FA}" type="slidenum">
              <a:rPr lang="en-US"/>
              <a:pPr>
                <a:defRPr/>
              </a:pPr>
              <a:t>‹#›</a:t>
            </a:fld>
            <a:endParaRPr lang="en-US"/>
          </a:p>
        </p:txBody>
      </p:sp>
    </p:spTree>
    <p:extLst>
      <p:ext uri="{BB962C8B-B14F-4D97-AF65-F5344CB8AC3E}">
        <p14:creationId xmlns:p14="http://schemas.microsoft.com/office/powerpoint/2010/main" val="2551265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50296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4931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365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2335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2077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1109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853266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9002268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42675699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3068060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55652E-4F01-4E49-A688-B36739CE38E8}" type="slidenum">
              <a:rPr lang="en-US"/>
              <a:pPr>
                <a:defRPr/>
              </a:pPr>
              <a:t>‹#›</a:t>
            </a:fld>
            <a:endParaRPr lang="en-US"/>
          </a:p>
        </p:txBody>
      </p:sp>
    </p:spTree>
    <p:extLst>
      <p:ext uri="{BB962C8B-B14F-4D97-AF65-F5344CB8AC3E}">
        <p14:creationId xmlns:p14="http://schemas.microsoft.com/office/powerpoint/2010/main" val="12198333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0136464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255468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2578475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0188868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16694256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42339837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7152644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418663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2558758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199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3E5F7-BE41-DB42-95EE-2FE66D4CEA43}" type="slidenum">
              <a:rPr lang="en-US"/>
              <a:pPr>
                <a:defRPr/>
              </a:pPr>
              <a:t>‹#›</a:t>
            </a:fld>
            <a:endParaRPr lang="en-US"/>
          </a:p>
        </p:txBody>
      </p:sp>
    </p:spTree>
    <p:extLst>
      <p:ext uri="{BB962C8B-B14F-4D97-AF65-F5344CB8AC3E}">
        <p14:creationId xmlns:p14="http://schemas.microsoft.com/office/powerpoint/2010/main" val="4458700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38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8539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39226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3302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9355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43694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5208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3265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6423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0377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4BE69-FD16-AF46-8A5F-9DA88B5D38B5}" type="slidenum">
              <a:rPr lang="en-US"/>
              <a:pPr>
                <a:defRPr/>
              </a:pPr>
              <a:t>‹#›</a:t>
            </a:fld>
            <a:endParaRPr lang="en-US"/>
          </a:p>
        </p:txBody>
      </p:sp>
    </p:spTree>
    <p:extLst>
      <p:ext uri="{BB962C8B-B14F-4D97-AF65-F5344CB8AC3E}">
        <p14:creationId xmlns:p14="http://schemas.microsoft.com/office/powerpoint/2010/main" val="34125260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1360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24185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3409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2165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131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0625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1865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1702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3588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10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A12709-47C4-4B42-9F8D-B56D4F2D029E}" type="slidenum">
              <a:rPr lang="en-US"/>
              <a:pPr>
                <a:defRPr/>
              </a:pPr>
              <a:t>‹#›</a:t>
            </a:fld>
            <a:endParaRPr lang="en-US"/>
          </a:p>
        </p:txBody>
      </p:sp>
    </p:spTree>
    <p:extLst>
      <p:ext uri="{BB962C8B-B14F-4D97-AF65-F5344CB8AC3E}">
        <p14:creationId xmlns:p14="http://schemas.microsoft.com/office/powerpoint/2010/main" val="29649188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2984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6556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424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27397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2415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7459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34417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5135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7044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372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9BA14F-9EC8-ED40-A85D-0A6EC8EF038E}" type="slidenum">
              <a:rPr lang="en-US"/>
              <a:pPr>
                <a:defRPr/>
              </a:pPr>
              <a:t>‹#›</a:t>
            </a:fld>
            <a:endParaRPr lang="en-US"/>
          </a:p>
        </p:txBody>
      </p:sp>
    </p:spTree>
    <p:extLst>
      <p:ext uri="{BB962C8B-B14F-4D97-AF65-F5344CB8AC3E}">
        <p14:creationId xmlns:p14="http://schemas.microsoft.com/office/powerpoint/2010/main" val="23437004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502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4572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0679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1407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9908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68329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3850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170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32144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92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44367DC-4A31-4C43-98DD-ED7D35AC33CC}" type="slidenum">
              <a:rPr lang="zh-CN" altLang="en-US"/>
              <a:pPr/>
              <a:t>‹#›</a:t>
            </a:fld>
            <a:endParaRPr lang="en-US" altLang="zh-CN"/>
          </a:p>
        </p:txBody>
      </p:sp>
    </p:spTree>
    <p:extLst>
      <p:ext uri="{BB962C8B-B14F-4D97-AF65-F5344CB8AC3E}">
        <p14:creationId xmlns:p14="http://schemas.microsoft.com/office/powerpoint/2010/main" val="200148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532593-57FE-744D-8264-27FE89D156A7}" type="slidenum">
              <a:rPr lang="en-US"/>
              <a:pPr>
                <a:defRPr/>
              </a:pPr>
              <a:t>‹#›</a:t>
            </a:fld>
            <a:endParaRPr lang="en-US"/>
          </a:p>
        </p:txBody>
      </p:sp>
    </p:spTree>
    <p:extLst>
      <p:ext uri="{BB962C8B-B14F-4D97-AF65-F5344CB8AC3E}">
        <p14:creationId xmlns:p14="http://schemas.microsoft.com/office/powerpoint/2010/main" val="14574346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1002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6189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8474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48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900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6144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4149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949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4005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640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C51A2-400D-0A42-8CAD-8C0840653230}" type="slidenum">
              <a:rPr lang="en-US"/>
              <a:pPr>
                <a:defRPr/>
              </a:pPr>
              <a:t>‹#›</a:t>
            </a:fld>
            <a:endParaRPr lang="en-US"/>
          </a:p>
        </p:txBody>
      </p:sp>
    </p:spTree>
    <p:extLst>
      <p:ext uri="{BB962C8B-B14F-4D97-AF65-F5344CB8AC3E}">
        <p14:creationId xmlns:p14="http://schemas.microsoft.com/office/powerpoint/2010/main" val="39557375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29447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4260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7991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2975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5007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4019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8434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168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7061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710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C69B9-345B-2844-942F-364DB01E8950}" type="slidenum">
              <a:rPr lang="en-US"/>
              <a:pPr>
                <a:defRPr/>
              </a:pPr>
              <a:t>‹#›</a:t>
            </a:fld>
            <a:endParaRPr lang="en-US"/>
          </a:p>
        </p:txBody>
      </p:sp>
    </p:spTree>
    <p:extLst>
      <p:ext uri="{BB962C8B-B14F-4D97-AF65-F5344CB8AC3E}">
        <p14:creationId xmlns:p14="http://schemas.microsoft.com/office/powerpoint/2010/main" val="39182365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7397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8884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9889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5277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9801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4969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69320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302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85770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687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DFB7CF-D1CF-3242-AC99-084BFE44013E}" type="slidenum">
              <a:rPr lang="en-US"/>
              <a:pPr>
                <a:defRPr/>
              </a:pPr>
              <a:t>‹#›</a:t>
            </a:fld>
            <a:endParaRPr lang="en-US"/>
          </a:p>
        </p:txBody>
      </p:sp>
    </p:spTree>
    <p:extLst>
      <p:ext uri="{BB962C8B-B14F-4D97-AF65-F5344CB8AC3E}">
        <p14:creationId xmlns:p14="http://schemas.microsoft.com/office/powerpoint/2010/main" val="4436276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18489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0800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33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3270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321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0981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9757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042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0145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1739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3EF61-9D0F-DD4A-B7A9-BACE6AF0F695}" type="slidenum">
              <a:rPr lang="en-US"/>
              <a:pPr>
                <a:defRPr/>
              </a:pPr>
              <a:t>‹#›</a:t>
            </a:fld>
            <a:endParaRPr lang="en-US"/>
          </a:p>
        </p:txBody>
      </p:sp>
    </p:spTree>
    <p:extLst>
      <p:ext uri="{BB962C8B-B14F-4D97-AF65-F5344CB8AC3E}">
        <p14:creationId xmlns:p14="http://schemas.microsoft.com/office/powerpoint/2010/main" val="2937941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5875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86016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2488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3468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8931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909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1843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5451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547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45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379998-7A9A-584B-8373-9BA3FA69F0CF}" type="slidenum">
              <a:rPr lang="en-US"/>
              <a:pPr>
                <a:defRPr/>
              </a:pPr>
              <a:t>‹#›</a:t>
            </a:fld>
            <a:endParaRPr lang="en-US"/>
          </a:p>
        </p:txBody>
      </p:sp>
    </p:spTree>
    <p:extLst>
      <p:ext uri="{BB962C8B-B14F-4D97-AF65-F5344CB8AC3E}">
        <p14:creationId xmlns:p14="http://schemas.microsoft.com/office/powerpoint/2010/main" val="24860753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8366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5329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69845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5552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4320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6289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9242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7481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8839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997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60E8A-5049-1F44-8687-476D76A74AB7}" type="slidenum">
              <a:rPr lang="en-US"/>
              <a:pPr>
                <a:defRPr/>
              </a:pPr>
              <a:t>‹#›</a:t>
            </a:fld>
            <a:endParaRPr lang="en-US"/>
          </a:p>
        </p:txBody>
      </p:sp>
    </p:spTree>
    <p:extLst>
      <p:ext uri="{BB962C8B-B14F-4D97-AF65-F5344CB8AC3E}">
        <p14:creationId xmlns:p14="http://schemas.microsoft.com/office/powerpoint/2010/main" val="39781075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405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192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376164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35177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0963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0758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5851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2687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94209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3323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A633A4-2001-5E45-A550-B7CE6E39D2BC}" type="slidenum">
              <a:rPr lang="en-US"/>
              <a:pPr>
                <a:defRPr/>
              </a:pPr>
              <a:t>‹#›</a:t>
            </a:fld>
            <a:endParaRPr lang="en-US"/>
          </a:p>
        </p:txBody>
      </p:sp>
    </p:spTree>
    <p:extLst>
      <p:ext uri="{BB962C8B-B14F-4D97-AF65-F5344CB8AC3E}">
        <p14:creationId xmlns:p14="http://schemas.microsoft.com/office/powerpoint/2010/main" val="33704314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7308635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95268460"/>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5361713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2129783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4132268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9575613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3568184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314827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91044883"/>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756952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F93590-8FDD-2041-8055-3B48CA0FAEF5}" type="slidenum">
              <a:rPr lang="en-US"/>
              <a:pPr>
                <a:defRPr/>
              </a:pPr>
              <a:t>‹#›</a:t>
            </a:fld>
            <a:endParaRPr lang="en-US"/>
          </a:p>
        </p:txBody>
      </p:sp>
    </p:spTree>
    <p:extLst>
      <p:ext uri="{BB962C8B-B14F-4D97-AF65-F5344CB8AC3E}">
        <p14:creationId xmlns:p14="http://schemas.microsoft.com/office/powerpoint/2010/main" val="6148382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5323586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6A4B2C7-09D7-3C4B-98CF-29847105CD2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96988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E7DBB0D-DE8C-A044-83C2-CCAA78EB2C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732584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CFC7135E-2901-F54B-AF54-0F18C06EA3F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4571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B78B9C4-B964-7F4A-8A1B-A27338A67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4346198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C657BC0-D924-6B46-9EB3-999FDD54716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657915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BAAC75F3-9DD7-474F-A729-5D14AE6C06D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09156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7A245BA4-6E06-C142-A20C-30F6F25621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217048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0118DD2-221B-F048-9976-52FDACC914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06136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58505CC-D303-C346-8C64-5CB4448E75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7937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F51DCE-FDE6-5E47-AC23-544308684530}" type="slidenum">
              <a:rPr lang="en-US"/>
              <a:pPr>
                <a:defRPr/>
              </a:pPr>
              <a:t>‹#›</a:t>
            </a:fld>
            <a:endParaRPr lang="en-US"/>
          </a:p>
        </p:txBody>
      </p:sp>
    </p:spTree>
    <p:extLst>
      <p:ext uri="{BB962C8B-B14F-4D97-AF65-F5344CB8AC3E}">
        <p14:creationId xmlns:p14="http://schemas.microsoft.com/office/powerpoint/2010/main" val="35074378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6012197-19C7-6C43-B1A7-A3693D2E5A1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64640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A036C2DD-B62D-8340-95EA-CF07B12A0B2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33824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9191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4238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5498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29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3737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597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56477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86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D02457E-820E-C24E-A1F9-BA73B294BD42}" type="slidenum">
              <a:rPr lang="zh-CN" altLang="en-US"/>
              <a:pPr/>
              <a:t>‹#›</a:t>
            </a:fld>
            <a:endParaRPr lang="en-US" altLang="zh-CN"/>
          </a:p>
        </p:txBody>
      </p:sp>
    </p:spTree>
    <p:extLst>
      <p:ext uri="{BB962C8B-B14F-4D97-AF65-F5344CB8AC3E}">
        <p14:creationId xmlns:p14="http://schemas.microsoft.com/office/powerpoint/2010/main" val="460392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1AC514-C803-854D-9DC1-280E05A59E3D}" type="slidenum">
              <a:rPr lang="en-US"/>
              <a:pPr>
                <a:defRPr/>
              </a:pPr>
              <a:t>‹#›</a:t>
            </a:fld>
            <a:endParaRPr lang="en-US"/>
          </a:p>
        </p:txBody>
      </p:sp>
    </p:spTree>
    <p:extLst>
      <p:ext uri="{BB962C8B-B14F-4D97-AF65-F5344CB8AC3E}">
        <p14:creationId xmlns:p14="http://schemas.microsoft.com/office/powerpoint/2010/main" val="238957672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02286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6731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6097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2277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9398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096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8825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4514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2993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683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1165F-957E-CE4E-B73D-FEF2E7290F74}" type="slidenum">
              <a:rPr lang="en-US"/>
              <a:pPr>
                <a:defRPr/>
              </a:pPr>
              <a:t>‹#›</a:t>
            </a:fld>
            <a:endParaRPr lang="en-US"/>
          </a:p>
        </p:txBody>
      </p:sp>
    </p:spTree>
    <p:extLst>
      <p:ext uri="{BB962C8B-B14F-4D97-AF65-F5344CB8AC3E}">
        <p14:creationId xmlns:p14="http://schemas.microsoft.com/office/powerpoint/2010/main" val="9047650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6146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504506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5050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3701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2207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1362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99054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defTabSz="91440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defTabSz="914400">
              <a:defRPr smtClean="0">
                <a:latin typeface="Arial" charset="0"/>
              </a:defRPr>
            </a:lvl1pPr>
          </a:lstStyle>
          <a:p>
            <a:pPr>
              <a:defRPr/>
            </a:pPr>
            <a:fld id="{A7E9E707-6056-2747-A715-7D511A2AA54F}" type="slidenum">
              <a:rPr lang="en-US"/>
              <a:pPr>
                <a:defRPr/>
              </a:pPr>
              <a:t>‹#›</a:t>
            </a:fld>
            <a:endParaRPr lang="en-US"/>
          </a:p>
        </p:txBody>
      </p:sp>
    </p:spTree>
    <p:extLst>
      <p:ext uri="{BB962C8B-B14F-4D97-AF65-F5344CB8AC3E}">
        <p14:creationId xmlns:p14="http://schemas.microsoft.com/office/powerpoint/2010/main" val="2241027516"/>
      </p:ext>
    </p:extLst>
  </p:cSld>
  <p:clrMapOvr>
    <a:masterClrMapping/>
  </p:clrMapOvr>
  <p:transition>
    <p:fade thruBlk="1"/>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926967F-C998-C549-9ACF-8742FD4E0487}" type="slidenum">
              <a:rPr lang="en-US"/>
              <a:pPr>
                <a:defRPr/>
              </a:pPr>
              <a:t>‹#›</a:t>
            </a:fld>
            <a:endParaRPr lang="en-US"/>
          </a:p>
        </p:txBody>
      </p:sp>
    </p:spTree>
    <p:extLst>
      <p:ext uri="{BB962C8B-B14F-4D97-AF65-F5344CB8AC3E}">
        <p14:creationId xmlns:p14="http://schemas.microsoft.com/office/powerpoint/2010/main" val="1676205249"/>
      </p:ext>
    </p:extLst>
  </p:cSld>
  <p:clrMapOvr>
    <a:masterClrMapping/>
  </p:clrMapOvr>
  <p:transition>
    <p:fade thruBlk="1"/>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B74566E-43EB-844F-92F8-C5C6543EE078}" type="slidenum">
              <a:rPr lang="en-US"/>
              <a:pPr>
                <a:defRPr/>
              </a:pPr>
              <a:t>‹#›</a:t>
            </a:fld>
            <a:endParaRPr lang="en-US"/>
          </a:p>
        </p:txBody>
      </p:sp>
    </p:spTree>
    <p:extLst>
      <p:ext uri="{BB962C8B-B14F-4D97-AF65-F5344CB8AC3E}">
        <p14:creationId xmlns:p14="http://schemas.microsoft.com/office/powerpoint/2010/main" val="1614043655"/>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D3A852-DF72-1846-A983-AD557EBE9932}" type="slidenum">
              <a:rPr lang="en-US"/>
              <a:pPr>
                <a:defRPr/>
              </a:pPr>
              <a:t>‹#›</a:t>
            </a:fld>
            <a:endParaRPr lang="en-US"/>
          </a:p>
        </p:txBody>
      </p:sp>
    </p:spTree>
    <p:extLst>
      <p:ext uri="{BB962C8B-B14F-4D97-AF65-F5344CB8AC3E}">
        <p14:creationId xmlns:p14="http://schemas.microsoft.com/office/powerpoint/2010/main" val="16131397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8262501E-0185-5D45-A99F-4B302B332899}" type="slidenum">
              <a:rPr lang="en-US"/>
              <a:pPr>
                <a:defRPr/>
              </a:pPr>
              <a:t>‹#›</a:t>
            </a:fld>
            <a:endParaRPr lang="en-US"/>
          </a:p>
        </p:txBody>
      </p:sp>
    </p:spTree>
    <p:extLst>
      <p:ext uri="{BB962C8B-B14F-4D97-AF65-F5344CB8AC3E}">
        <p14:creationId xmlns:p14="http://schemas.microsoft.com/office/powerpoint/2010/main" val="4154980397"/>
      </p:ext>
    </p:extLst>
  </p:cSld>
  <p:clrMapOvr>
    <a:masterClrMapping/>
  </p:clrMapOvr>
  <p:transition>
    <p:fade thruBlk="1"/>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defTabSz="914400">
              <a:defRPr/>
            </a:lvl1pPr>
          </a:lstStyle>
          <a:p>
            <a:pPr>
              <a:defRPr/>
            </a:pPr>
            <a:endParaRPr lang="en-US"/>
          </a:p>
        </p:txBody>
      </p:sp>
      <p:sp>
        <p:nvSpPr>
          <p:cNvPr id="8"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216430B-BC53-CF4E-8FC1-2CA2CD67C87A}" type="slidenum">
              <a:rPr lang="en-US"/>
              <a:pPr>
                <a:defRPr/>
              </a:pPr>
              <a:t>‹#›</a:t>
            </a:fld>
            <a:endParaRPr lang="en-US"/>
          </a:p>
        </p:txBody>
      </p:sp>
    </p:spTree>
    <p:extLst>
      <p:ext uri="{BB962C8B-B14F-4D97-AF65-F5344CB8AC3E}">
        <p14:creationId xmlns:p14="http://schemas.microsoft.com/office/powerpoint/2010/main" val="3284622181"/>
      </p:ext>
    </p:extLst>
  </p:cSld>
  <p:clrMapOvr>
    <a:masterClrMapping/>
  </p:clrMapOvr>
  <p:transition>
    <p:fade thruBlk="1"/>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defTabSz="914400">
              <a:defRPr/>
            </a:lvl1pPr>
          </a:lstStyle>
          <a:p>
            <a:pPr>
              <a:defRPr/>
            </a:pPr>
            <a:endParaRPr lang="en-US"/>
          </a:p>
        </p:txBody>
      </p:sp>
      <p:sp>
        <p:nvSpPr>
          <p:cNvPr id="4"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E1FC9894-5E20-8A4F-BE3E-B3CE5FAE29F1}" type="slidenum">
              <a:rPr lang="en-US"/>
              <a:pPr>
                <a:defRPr/>
              </a:pPr>
              <a:t>‹#›</a:t>
            </a:fld>
            <a:endParaRPr lang="en-US"/>
          </a:p>
        </p:txBody>
      </p:sp>
    </p:spTree>
    <p:extLst>
      <p:ext uri="{BB962C8B-B14F-4D97-AF65-F5344CB8AC3E}">
        <p14:creationId xmlns:p14="http://schemas.microsoft.com/office/powerpoint/2010/main" val="126512626"/>
      </p:ext>
    </p:extLst>
  </p:cSld>
  <p:clrMapOvr>
    <a:masterClrMapping/>
  </p:clrMapOvr>
  <p:transition>
    <p:fade thruBlk="1"/>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defTabSz="914400">
              <a:defRPr/>
            </a:lvl1pPr>
          </a:lstStyle>
          <a:p>
            <a:pPr>
              <a:defRPr/>
            </a:pPr>
            <a:endParaRPr lang="en-US"/>
          </a:p>
        </p:txBody>
      </p:sp>
      <p:sp>
        <p:nvSpPr>
          <p:cNvPr id="3"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D44FF10-1DF5-C84F-BF62-1E5DA019D37B}" type="slidenum">
              <a:rPr lang="en-US"/>
              <a:pPr>
                <a:defRPr/>
              </a:pPr>
              <a:t>‹#›</a:t>
            </a:fld>
            <a:endParaRPr lang="en-US"/>
          </a:p>
        </p:txBody>
      </p:sp>
    </p:spTree>
    <p:extLst>
      <p:ext uri="{BB962C8B-B14F-4D97-AF65-F5344CB8AC3E}">
        <p14:creationId xmlns:p14="http://schemas.microsoft.com/office/powerpoint/2010/main" val="389143024"/>
      </p:ext>
    </p:extLst>
  </p:cSld>
  <p:clrMapOvr>
    <a:masterClrMapping/>
  </p:clrMapOvr>
  <p:transition>
    <p:fade thruBlk="1"/>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EF2BB68-2A44-F248-8B11-80BD0085BF5F}" type="slidenum">
              <a:rPr lang="en-US"/>
              <a:pPr>
                <a:defRPr/>
              </a:pPr>
              <a:t>‹#›</a:t>
            </a:fld>
            <a:endParaRPr lang="en-US"/>
          </a:p>
        </p:txBody>
      </p:sp>
    </p:spTree>
    <p:extLst>
      <p:ext uri="{BB962C8B-B14F-4D97-AF65-F5344CB8AC3E}">
        <p14:creationId xmlns:p14="http://schemas.microsoft.com/office/powerpoint/2010/main" val="33428726"/>
      </p:ext>
    </p:extLst>
  </p:cSld>
  <p:clrMapOvr>
    <a:masterClrMapping/>
  </p:clrMapOvr>
  <p:transition>
    <p:fade thruBlk="1"/>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2507CA82-70E6-8246-9A53-2BFA36143F26}" type="slidenum">
              <a:rPr lang="en-US"/>
              <a:pPr>
                <a:defRPr/>
              </a:pPr>
              <a:t>‹#›</a:t>
            </a:fld>
            <a:endParaRPr lang="en-US"/>
          </a:p>
        </p:txBody>
      </p:sp>
    </p:spTree>
    <p:extLst>
      <p:ext uri="{BB962C8B-B14F-4D97-AF65-F5344CB8AC3E}">
        <p14:creationId xmlns:p14="http://schemas.microsoft.com/office/powerpoint/2010/main" val="3329118898"/>
      </p:ext>
    </p:extLst>
  </p:cSld>
  <p:clrMapOvr>
    <a:masterClrMapping/>
  </p:clrMapOvr>
  <p:transition>
    <p:fade thruBlk="1"/>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CB94540-E2B1-FC4F-9DC5-95A49ACA7BE7}" type="slidenum">
              <a:rPr lang="en-US"/>
              <a:pPr>
                <a:defRPr/>
              </a:pPr>
              <a:t>‹#›</a:t>
            </a:fld>
            <a:endParaRPr lang="en-US"/>
          </a:p>
        </p:txBody>
      </p:sp>
    </p:spTree>
    <p:extLst>
      <p:ext uri="{BB962C8B-B14F-4D97-AF65-F5344CB8AC3E}">
        <p14:creationId xmlns:p14="http://schemas.microsoft.com/office/powerpoint/2010/main" val="1478566946"/>
      </p:ext>
    </p:extLst>
  </p:cSld>
  <p:clrMapOvr>
    <a:masterClrMapping/>
  </p:clrMapOvr>
  <p:transition>
    <p:fade thruBlk="1"/>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A1F88BE7-6462-B241-A368-0FA4E360875A}" type="slidenum">
              <a:rPr lang="en-US"/>
              <a:pPr>
                <a:defRPr/>
              </a:pPr>
              <a:t>‹#›</a:t>
            </a:fld>
            <a:endParaRPr lang="en-US"/>
          </a:p>
        </p:txBody>
      </p:sp>
    </p:spTree>
    <p:extLst>
      <p:ext uri="{BB962C8B-B14F-4D97-AF65-F5344CB8AC3E}">
        <p14:creationId xmlns:p14="http://schemas.microsoft.com/office/powerpoint/2010/main" val="4103491898"/>
      </p:ext>
    </p:extLst>
  </p:cSld>
  <p:clrMapOvr>
    <a:masterClrMapping/>
  </p:clrMapOvr>
  <p:transition>
    <p:fade thruBlk="1"/>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5772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4195491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94CD0F-DE7A-704B-A2C1-4CF0C0CE90E5}" type="slidenum">
              <a:rPr lang="en-US"/>
              <a:pPr>
                <a:defRPr/>
              </a:pPr>
              <a:t>‹#›</a:t>
            </a:fld>
            <a:endParaRPr lang="en-US"/>
          </a:p>
        </p:txBody>
      </p:sp>
    </p:spTree>
    <p:extLst>
      <p:ext uri="{BB962C8B-B14F-4D97-AF65-F5344CB8AC3E}">
        <p14:creationId xmlns:p14="http://schemas.microsoft.com/office/powerpoint/2010/main" val="23120107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31227999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13178266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428340170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25286821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6580153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24208653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395952364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229568215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23171478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3615967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D7520-3300-1943-BC1A-057D01BD8AF6}" type="slidenum">
              <a:rPr lang="en-US"/>
              <a:pPr>
                <a:defRPr/>
              </a:pPr>
              <a:t>‹#›</a:t>
            </a:fld>
            <a:endParaRPr lang="en-US"/>
          </a:p>
        </p:txBody>
      </p:sp>
    </p:spTree>
    <p:extLst>
      <p:ext uri="{BB962C8B-B14F-4D97-AF65-F5344CB8AC3E}">
        <p14:creationId xmlns:p14="http://schemas.microsoft.com/office/powerpoint/2010/main" val="22226139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13824313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180998249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57795484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65673228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334327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60877235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642608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5090429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51410073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709396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EDB47C-921A-814F-A618-0A7F2D34F379}" type="slidenum">
              <a:rPr lang="en-US"/>
              <a:pPr>
                <a:defRPr/>
              </a:pPr>
              <a:t>‹#›</a:t>
            </a:fld>
            <a:endParaRPr lang="en-US"/>
          </a:p>
        </p:txBody>
      </p:sp>
    </p:spTree>
    <p:extLst>
      <p:ext uri="{BB962C8B-B14F-4D97-AF65-F5344CB8AC3E}">
        <p14:creationId xmlns:p14="http://schemas.microsoft.com/office/powerpoint/2010/main" val="22008358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49700228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48970723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0646096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42291739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902418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0F7FE-32A1-5C4F-A9F3-344F073E254B}" type="slidenum">
              <a:rPr lang="en-US"/>
              <a:pPr>
                <a:defRPr/>
              </a:pPr>
              <a:t>‹#›</a:t>
            </a:fld>
            <a:endParaRPr lang="en-US"/>
          </a:p>
        </p:txBody>
      </p:sp>
    </p:spTree>
    <p:extLst>
      <p:ext uri="{BB962C8B-B14F-4D97-AF65-F5344CB8AC3E}">
        <p14:creationId xmlns:p14="http://schemas.microsoft.com/office/powerpoint/2010/main" val="2506619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5B2E0-3B6F-0240-82AB-EC24FB457C5C}" type="slidenum">
              <a:rPr lang="en-US"/>
              <a:pPr>
                <a:defRPr/>
              </a:pPr>
              <a:t>‹#›</a:t>
            </a:fld>
            <a:endParaRPr lang="en-US"/>
          </a:p>
        </p:txBody>
      </p:sp>
    </p:spTree>
    <p:extLst>
      <p:ext uri="{BB962C8B-B14F-4D97-AF65-F5344CB8AC3E}">
        <p14:creationId xmlns:p14="http://schemas.microsoft.com/office/powerpoint/2010/main" val="992813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8D0618-9C8B-FA44-A626-78E0E122A63A}" type="slidenum">
              <a:rPr lang="en-US"/>
              <a:pPr>
                <a:defRPr/>
              </a:pPr>
              <a:t>‹#›</a:t>
            </a:fld>
            <a:endParaRPr lang="en-US"/>
          </a:p>
        </p:txBody>
      </p:sp>
    </p:spTree>
    <p:extLst>
      <p:ext uri="{BB962C8B-B14F-4D97-AF65-F5344CB8AC3E}">
        <p14:creationId xmlns:p14="http://schemas.microsoft.com/office/powerpoint/2010/main" val="1606756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BCC80-28BE-D745-835E-131B548B5AC0}" type="slidenum">
              <a:rPr lang="en-US"/>
              <a:pPr>
                <a:defRPr/>
              </a:pPr>
              <a:t>‹#›</a:t>
            </a:fld>
            <a:endParaRPr lang="en-US"/>
          </a:p>
        </p:txBody>
      </p:sp>
    </p:spTree>
    <p:extLst>
      <p:ext uri="{BB962C8B-B14F-4D97-AF65-F5344CB8AC3E}">
        <p14:creationId xmlns:p14="http://schemas.microsoft.com/office/powerpoint/2010/main" val="277548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33D26E0-C4AF-6843-96C6-EAD53E295006}" type="slidenum">
              <a:rPr lang="zh-CN" altLang="en-US"/>
              <a:pPr/>
              <a:t>‹#›</a:t>
            </a:fld>
            <a:endParaRPr lang="en-US" altLang="zh-CN"/>
          </a:p>
        </p:txBody>
      </p:sp>
    </p:spTree>
    <p:extLst>
      <p:ext uri="{BB962C8B-B14F-4D97-AF65-F5344CB8AC3E}">
        <p14:creationId xmlns:p14="http://schemas.microsoft.com/office/powerpoint/2010/main" val="886902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A81E5A-3CEF-784F-BE89-11C2E2708806}" type="slidenum">
              <a:rPr lang="en-US"/>
              <a:pPr>
                <a:defRPr/>
              </a:pPr>
              <a:t>‹#›</a:t>
            </a:fld>
            <a:endParaRPr lang="en-US"/>
          </a:p>
        </p:txBody>
      </p:sp>
    </p:spTree>
    <p:extLst>
      <p:ext uri="{BB962C8B-B14F-4D97-AF65-F5344CB8AC3E}">
        <p14:creationId xmlns:p14="http://schemas.microsoft.com/office/powerpoint/2010/main" val="1854457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5C054-2721-3746-A585-20EDE3CDBB1D}" type="slidenum">
              <a:rPr lang="en-US"/>
              <a:pPr>
                <a:defRPr/>
              </a:pPr>
              <a:t>‹#›</a:t>
            </a:fld>
            <a:endParaRPr lang="en-US"/>
          </a:p>
        </p:txBody>
      </p:sp>
    </p:spTree>
    <p:extLst>
      <p:ext uri="{BB962C8B-B14F-4D97-AF65-F5344CB8AC3E}">
        <p14:creationId xmlns:p14="http://schemas.microsoft.com/office/powerpoint/2010/main" val="178421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253CD4-76FE-0D43-A876-F3DE00C553EC}" type="slidenum">
              <a:rPr lang="en-US"/>
              <a:pPr>
                <a:defRPr/>
              </a:pPr>
              <a:t>‹#›</a:t>
            </a:fld>
            <a:endParaRPr lang="en-US"/>
          </a:p>
        </p:txBody>
      </p:sp>
    </p:spTree>
    <p:extLst>
      <p:ext uri="{BB962C8B-B14F-4D97-AF65-F5344CB8AC3E}">
        <p14:creationId xmlns:p14="http://schemas.microsoft.com/office/powerpoint/2010/main" val="292217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243C0E-F936-DE42-B51C-132F83C394B9}" type="slidenum">
              <a:rPr lang="en-US"/>
              <a:pPr>
                <a:defRPr/>
              </a:pPr>
              <a:t>‹#›</a:t>
            </a:fld>
            <a:endParaRPr lang="en-US"/>
          </a:p>
        </p:txBody>
      </p:sp>
    </p:spTree>
    <p:extLst>
      <p:ext uri="{BB962C8B-B14F-4D97-AF65-F5344CB8AC3E}">
        <p14:creationId xmlns:p14="http://schemas.microsoft.com/office/powerpoint/2010/main" val="1225906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5FED20-13F1-8D44-A9D2-5996D2F6D19D}" type="slidenum">
              <a:rPr lang="en-US"/>
              <a:pPr>
                <a:defRPr/>
              </a:pPr>
              <a:t>‹#›</a:t>
            </a:fld>
            <a:endParaRPr lang="en-US"/>
          </a:p>
        </p:txBody>
      </p:sp>
    </p:spTree>
    <p:extLst>
      <p:ext uri="{BB962C8B-B14F-4D97-AF65-F5344CB8AC3E}">
        <p14:creationId xmlns:p14="http://schemas.microsoft.com/office/powerpoint/2010/main" val="3733971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36C321-5C6D-5E45-B3E4-54756DC84B64}" type="slidenum">
              <a:rPr lang="en-US"/>
              <a:pPr>
                <a:defRPr/>
              </a:pPr>
              <a:t>‹#›</a:t>
            </a:fld>
            <a:endParaRPr lang="en-US"/>
          </a:p>
        </p:txBody>
      </p:sp>
    </p:spTree>
    <p:extLst>
      <p:ext uri="{BB962C8B-B14F-4D97-AF65-F5344CB8AC3E}">
        <p14:creationId xmlns:p14="http://schemas.microsoft.com/office/powerpoint/2010/main" val="1044279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5C824-ADEA-324C-911B-C7FECB8A3A99}" type="slidenum">
              <a:rPr lang="en-US"/>
              <a:pPr>
                <a:defRPr/>
              </a:pPr>
              <a:t>‹#›</a:t>
            </a:fld>
            <a:endParaRPr lang="en-US"/>
          </a:p>
        </p:txBody>
      </p:sp>
    </p:spTree>
    <p:extLst>
      <p:ext uri="{BB962C8B-B14F-4D97-AF65-F5344CB8AC3E}">
        <p14:creationId xmlns:p14="http://schemas.microsoft.com/office/powerpoint/2010/main" val="2799942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5275FC-BAF8-9B40-A913-35E9089B2C59}" type="slidenum">
              <a:rPr lang="en-US"/>
              <a:pPr>
                <a:defRPr/>
              </a:pPr>
              <a:t>‹#›</a:t>
            </a:fld>
            <a:endParaRPr lang="en-US"/>
          </a:p>
        </p:txBody>
      </p:sp>
    </p:spTree>
    <p:extLst>
      <p:ext uri="{BB962C8B-B14F-4D97-AF65-F5344CB8AC3E}">
        <p14:creationId xmlns:p14="http://schemas.microsoft.com/office/powerpoint/2010/main" val="178070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43BFF-AE37-B449-953C-495A125FEEFF}" type="slidenum">
              <a:rPr lang="en-US"/>
              <a:pPr>
                <a:defRPr/>
              </a:pPr>
              <a:t>‹#›</a:t>
            </a:fld>
            <a:endParaRPr lang="en-US"/>
          </a:p>
        </p:txBody>
      </p:sp>
    </p:spTree>
    <p:extLst>
      <p:ext uri="{BB962C8B-B14F-4D97-AF65-F5344CB8AC3E}">
        <p14:creationId xmlns:p14="http://schemas.microsoft.com/office/powerpoint/2010/main" val="3672471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1B578-330F-1046-B0F7-2DAC802F787E}" type="slidenum">
              <a:rPr lang="en-US"/>
              <a:pPr>
                <a:defRPr/>
              </a:pPr>
              <a:t>‹#›</a:t>
            </a:fld>
            <a:endParaRPr lang="en-US"/>
          </a:p>
        </p:txBody>
      </p:sp>
    </p:spTree>
    <p:extLst>
      <p:ext uri="{BB962C8B-B14F-4D97-AF65-F5344CB8AC3E}">
        <p14:creationId xmlns:p14="http://schemas.microsoft.com/office/powerpoint/2010/main" val="252667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3A98525A-7F11-F947-B226-56055D6F8B84}" type="slidenum">
              <a:rPr lang="zh-CN" altLang="en-US"/>
              <a:pPr/>
              <a:t>‹#›</a:t>
            </a:fld>
            <a:endParaRPr lang="en-US" altLang="zh-CN"/>
          </a:p>
        </p:txBody>
      </p:sp>
    </p:spTree>
    <p:extLst>
      <p:ext uri="{BB962C8B-B14F-4D97-AF65-F5344CB8AC3E}">
        <p14:creationId xmlns:p14="http://schemas.microsoft.com/office/powerpoint/2010/main" val="39086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0EB08EF4-5EDF-5F43-A5F7-00A04D54D6FE}" type="datetime1">
              <a:rPr lang="en-NZ"/>
              <a:pPr>
                <a:defRPr/>
              </a:pPr>
              <a:t>28/11/2024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defRPr smtClean="0">
                <a:solidFill>
                  <a:srgbClr val="EBDDC3"/>
                </a:solidFill>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rgbClr val="EBDDC3"/>
                </a:solidFill>
              </a:defRPr>
            </a:lvl1pPr>
          </a:lstStyle>
          <a:p>
            <a:pPr>
              <a:defRPr/>
            </a:pPr>
            <a:fld id="{05449D2D-8AD9-5D4B-A721-CB6F73DD789F}" type="slidenum">
              <a:rPr lang="en-NZ"/>
              <a:pPr>
                <a:defRPr/>
              </a:pPr>
              <a:t>‹#›</a:t>
            </a:fld>
            <a:endParaRPr lang="en-NZ"/>
          </a:p>
        </p:txBody>
      </p:sp>
    </p:spTree>
    <p:extLst>
      <p:ext uri="{BB962C8B-B14F-4D97-AF65-F5344CB8AC3E}">
        <p14:creationId xmlns:p14="http://schemas.microsoft.com/office/powerpoint/2010/main" val="41962820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30BE25F3-7967-2E41-8AA4-EB0166FC99BF}" type="datetime1">
              <a:rPr lang="en-NZ"/>
              <a:pPr>
                <a:defRPr/>
              </a:pPr>
              <a:t>28/11/2024</a:t>
            </a:fld>
            <a:endParaRPr lang="en-NZ"/>
          </a:p>
        </p:txBody>
      </p:sp>
      <p:sp>
        <p:nvSpPr>
          <p:cNvPr id="5" name="Footer Placeholder 2"/>
          <p:cNvSpPr>
            <a:spLocks noGrp="1"/>
          </p:cNvSpPr>
          <p:nvPr>
            <p:ph type="ftr" sz="quarter" idx="11"/>
          </p:nvPr>
        </p:nvSpPr>
        <p:spPr/>
        <p:txBody>
          <a:bodyPr/>
          <a:lstStyle>
            <a:lvl1pPr>
              <a:defRPr/>
            </a:lvl1pPr>
          </a:lstStyle>
          <a:p>
            <a:pPr>
              <a:defRPr/>
            </a:pPr>
            <a:endParaRPr lang="en-NZ"/>
          </a:p>
        </p:txBody>
      </p:sp>
      <p:sp>
        <p:nvSpPr>
          <p:cNvPr id="6" name="Slide Number Placeholder 22"/>
          <p:cNvSpPr>
            <a:spLocks noGrp="1"/>
          </p:cNvSpPr>
          <p:nvPr>
            <p:ph type="sldNum" sz="quarter" idx="12"/>
          </p:nvPr>
        </p:nvSpPr>
        <p:spPr/>
        <p:txBody>
          <a:bodyPr/>
          <a:lstStyle>
            <a:lvl1pPr>
              <a:defRPr/>
            </a:lvl1pPr>
          </a:lstStyle>
          <a:p>
            <a:pPr>
              <a:defRPr/>
            </a:pPr>
            <a:fld id="{AC85A497-EE12-5248-8224-43DCFD9907D2}" type="slidenum">
              <a:rPr lang="en-NZ"/>
              <a:pPr>
                <a:defRPr/>
              </a:pPr>
              <a:t>‹#›</a:t>
            </a:fld>
            <a:endParaRPr lang="en-NZ"/>
          </a:p>
        </p:txBody>
      </p:sp>
    </p:spTree>
    <p:extLst>
      <p:ext uri="{BB962C8B-B14F-4D97-AF65-F5344CB8AC3E}">
        <p14:creationId xmlns:p14="http://schemas.microsoft.com/office/powerpoint/2010/main" val="2571890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smtClean="0"/>
            </a:lvl1pPr>
          </a:lstStyle>
          <a:p>
            <a:pPr>
              <a:defRPr/>
            </a:pPr>
            <a:fld id="{A5CD3817-AB4B-F74B-8907-60C6818EEE07}" type="datetime1">
              <a:rPr lang="en-NZ"/>
              <a:pPr>
                <a:defRPr/>
              </a:pPr>
              <a:t>28/11/2024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lvl1pPr>
          </a:lstStyle>
          <a:p>
            <a:pPr>
              <a:defRPr/>
            </a:pPr>
            <a:fld id="{123A5358-0842-A34F-8E83-5010DC27F2C9}" type="slidenum">
              <a:rPr lang="en-NZ"/>
              <a:pPr>
                <a:defRPr/>
              </a:pPr>
              <a:t>‹#›</a:t>
            </a:fld>
            <a:endParaRPr lang="en-NZ"/>
          </a:p>
        </p:txBody>
      </p:sp>
      <p:sp>
        <p:nvSpPr>
          <p:cNvPr id="9" name="Footer Placeholder 13"/>
          <p:cNvSpPr>
            <a:spLocks noGrp="1"/>
          </p:cNvSpPr>
          <p:nvPr>
            <p:ph type="ftr" sz="quarter" idx="12"/>
          </p:nvPr>
        </p:nvSpPr>
        <p:spPr/>
        <p:txBody>
          <a:bodyPr/>
          <a:lstStyle>
            <a:lvl1pPr>
              <a:defRPr smtClean="0"/>
            </a:lvl1pPr>
          </a:lstStyle>
          <a:p>
            <a:pPr>
              <a:defRPr/>
            </a:pPr>
            <a:endParaRPr lang="en-NZ"/>
          </a:p>
        </p:txBody>
      </p:sp>
    </p:spTree>
    <p:extLst>
      <p:ext uri="{BB962C8B-B14F-4D97-AF65-F5344CB8AC3E}">
        <p14:creationId xmlns:p14="http://schemas.microsoft.com/office/powerpoint/2010/main" val="54577876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D7557F4-5EA5-E94F-ACB1-BD2239F26CDA}" type="datetime1">
              <a:rPr lang="en-NZ"/>
              <a:pPr>
                <a:defRPr/>
              </a:pPr>
              <a:t>28/11/2024</a:t>
            </a:fld>
            <a:endParaRPr lang="en-NZ"/>
          </a:p>
        </p:txBody>
      </p:sp>
      <p:sp>
        <p:nvSpPr>
          <p:cNvPr id="6" name="Footer Placeholder 2"/>
          <p:cNvSpPr>
            <a:spLocks noGrp="1"/>
          </p:cNvSpPr>
          <p:nvPr>
            <p:ph type="ftr" sz="quarter" idx="11"/>
          </p:nvPr>
        </p:nvSpPr>
        <p:spPr/>
        <p:txBody>
          <a:bodyPr/>
          <a:lstStyle>
            <a:lvl1pPr>
              <a:defRPr/>
            </a:lvl1pPr>
          </a:lstStyle>
          <a:p>
            <a:pPr>
              <a:defRPr/>
            </a:pPr>
            <a:endParaRPr lang="en-NZ"/>
          </a:p>
        </p:txBody>
      </p:sp>
      <p:sp>
        <p:nvSpPr>
          <p:cNvPr id="7" name="Slide Number Placeholder 22"/>
          <p:cNvSpPr>
            <a:spLocks noGrp="1"/>
          </p:cNvSpPr>
          <p:nvPr>
            <p:ph type="sldNum" sz="quarter" idx="12"/>
          </p:nvPr>
        </p:nvSpPr>
        <p:spPr/>
        <p:txBody>
          <a:bodyPr/>
          <a:lstStyle>
            <a:lvl1pPr>
              <a:defRPr/>
            </a:lvl1pPr>
          </a:lstStyle>
          <a:p>
            <a:pPr>
              <a:defRPr/>
            </a:pPr>
            <a:fld id="{2FD9BC5B-455C-5A4C-9924-35A4DBCF9BCE}" type="slidenum">
              <a:rPr lang="en-NZ"/>
              <a:pPr>
                <a:defRPr/>
              </a:pPr>
              <a:t>‹#›</a:t>
            </a:fld>
            <a:endParaRPr lang="en-NZ"/>
          </a:p>
        </p:txBody>
      </p:sp>
    </p:spTree>
    <p:extLst>
      <p:ext uri="{BB962C8B-B14F-4D97-AF65-F5344CB8AC3E}">
        <p14:creationId xmlns:p14="http://schemas.microsoft.com/office/powerpoint/2010/main" val="116059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B53DB9FE-C63E-054E-A16E-ADBC322865C5}" type="datetime1">
              <a:rPr lang="en-NZ"/>
              <a:pPr>
                <a:defRPr/>
              </a:pPr>
              <a:t>28/11/2024</a:t>
            </a:fld>
            <a:endParaRPr lang="en-NZ"/>
          </a:p>
        </p:txBody>
      </p:sp>
      <p:sp>
        <p:nvSpPr>
          <p:cNvPr id="8" name="Footer Placeholder 2"/>
          <p:cNvSpPr>
            <a:spLocks noGrp="1"/>
          </p:cNvSpPr>
          <p:nvPr>
            <p:ph type="ftr" sz="quarter" idx="11"/>
          </p:nvPr>
        </p:nvSpPr>
        <p:spPr/>
        <p:txBody>
          <a:bodyPr/>
          <a:lstStyle>
            <a:lvl1pPr>
              <a:defRPr/>
            </a:lvl1pPr>
          </a:lstStyle>
          <a:p>
            <a:pPr>
              <a:defRPr/>
            </a:pPr>
            <a:endParaRPr lang="en-NZ"/>
          </a:p>
        </p:txBody>
      </p:sp>
      <p:sp>
        <p:nvSpPr>
          <p:cNvPr id="9" name="Slide Number Placeholder 22"/>
          <p:cNvSpPr>
            <a:spLocks noGrp="1"/>
          </p:cNvSpPr>
          <p:nvPr>
            <p:ph type="sldNum" sz="quarter" idx="12"/>
          </p:nvPr>
        </p:nvSpPr>
        <p:spPr/>
        <p:txBody>
          <a:bodyPr/>
          <a:lstStyle>
            <a:lvl1pPr>
              <a:defRPr/>
            </a:lvl1pPr>
          </a:lstStyle>
          <a:p>
            <a:pPr>
              <a:defRPr/>
            </a:pPr>
            <a:fld id="{5F28631D-6DAA-5748-AF30-F3B2655867B5}" type="slidenum">
              <a:rPr lang="en-NZ"/>
              <a:pPr>
                <a:defRPr/>
              </a:pPr>
              <a:t>‹#›</a:t>
            </a:fld>
            <a:endParaRPr lang="en-NZ"/>
          </a:p>
        </p:txBody>
      </p:sp>
    </p:spTree>
    <p:extLst>
      <p:ext uri="{BB962C8B-B14F-4D97-AF65-F5344CB8AC3E}">
        <p14:creationId xmlns:p14="http://schemas.microsoft.com/office/powerpoint/2010/main" val="4238015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BA2E1CE7-C9A3-4947-BCC2-15E30A22FA90}" type="datetime1">
              <a:rPr lang="en-NZ"/>
              <a:pPr>
                <a:defRPr/>
              </a:pPr>
              <a:t>28/11/2024</a:t>
            </a:fld>
            <a:endParaRPr lang="en-NZ"/>
          </a:p>
        </p:txBody>
      </p:sp>
      <p:sp>
        <p:nvSpPr>
          <p:cNvPr id="4" name="Footer Placeholder 2"/>
          <p:cNvSpPr>
            <a:spLocks noGrp="1"/>
          </p:cNvSpPr>
          <p:nvPr>
            <p:ph type="ftr" sz="quarter" idx="11"/>
          </p:nvPr>
        </p:nvSpPr>
        <p:spPr/>
        <p:txBody>
          <a:bodyPr/>
          <a:lstStyle>
            <a:lvl1pPr>
              <a:defRPr/>
            </a:lvl1pPr>
          </a:lstStyle>
          <a:p>
            <a:pPr>
              <a:defRPr/>
            </a:pPr>
            <a:endParaRPr lang="en-NZ"/>
          </a:p>
        </p:txBody>
      </p:sp>
      <p:sp>
        <p:nvSpPr>
          <p:cNvPr id="5" name="Slide Number Placeholder 22"/>
          <p:cNvSpPr>
            <a:spLocks noGrp="1"/>
          </p:cNvSpPr>
          <p:nvPr>
            <p:ph type="sldNum" sz="quarter" idx="12"/>
          </p:nvPr>
        </p:nvSpPr>
        <p:spPr/>
        <p:txBody>
          <a:bodyPr/>
          <a:lstStyle>
            <a:lvl1pPr>
              <a:defRPr/>
            </a:lvl1pPr>
          </a:lstStyle>
          <a:p>
            <a:pPr>
              <a:defRPr/>
            </a:pPr>
            <a:fld id="{BE8AB905-7BC7-4C40-867A-9BCF1BF5BC7F}" type="slidenum">
              <a:rPr lang="en-NZ"/>
              <a:pPr>
                <a:defRPr/>
              </a:pPr>
              <a:t>‹#›</a:t>
            </a:fld>
            <a:endParaRPr lang="en-NZ"/>
          </a:p>
        </p:txBody>
      </p:sp>
    </p:spTree>
    <p:extLst>
      <p:ext uri="{BB962C8B-B14F-4D97-AF65-F5344CB8AC3E}">
        <p14:creationId xmlns:p14="http://schemas.microsoft.com/office/powerpoint/2010/main" val="2951363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A0B8D8E-E1F5-934E-9DCC-33D7E6C74906}" type="datetime1">
              <a:rPr lang="en-NZ"/>
              <a:pPr>
                <a:defRPr/>
              </a:pPr>
              <a:t>28/11/2024</a:t>
            </a:fld>
            <a:endParaRPr lang="en-NZ"/>
          </a:p>
        </p:txBody>
      </p:sp>
      <p:sp>
        <p:nvSpPr>
          <p:cNvPr id="3" name="Footer Placeholder 2"/>
          <p:cNvSpPr>
            <a:spLocks noGrp="1"/>
          </p:cNvSpPr>
          <p:nvPr>
            <p:ph type="ftr" sz="quarter" idx="11"/>
          </p:nvPr>
        </p:nvSpPr>
        <p:spPr/>
        <p:txBody>
          <a:bodyPr/>
          <a:lstStyle>
            <a:lvl1pPr>
              <a:defRPr smtClean="0"/>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rgbClr val="775F55"/>
                </a:solidFill>
              </a:defRPr>
            </a:lvl1pPr>
          </a:lstStyle>
          <a:p>
            <a:pPr>
              <a:defRPr/>
            </a:pPr>
            <a:fld id="{E5C36F3E-35A7-7244-B89F-C0612B0AADC8}" type="slidenum">
              <a:rPr lang="en-NZ"/>
              <a:pPr>
                <a:defRPr/>
              </a:pPr>
              <a:t>‹#›</a:t>
            </a:fld>
            <a:endParaRPr lang="en-NZ"/>
          </a:p>
        </p:txBody>
      </p:sp>
    </p:spTree>
    <p:extLst>
      <p:ext uri="{BB962C8B-B14F-4D97-AF65-F5344CB8AC3E}">
        <p14:creationId xmlns:p14="http://schemas.microsoft.com/office/powerpoint/2010/main" val="3477610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1502FAFE-E085-5645-921A-CF8C7C1595C5}" type="datetime1">
              <a:rPr lang="en-NZ"/>
              <a:pPr>
                <a:defRPr/>
              </a:pPr>
              <a:t>28/11/2024</a:t>
            </a:fld>
            <a:endParaRPr lang="en-NZ"/>
          </a:p>
        </p:txBody>
      </p:sp>
      <p:sp>
        <p:nvSpPr>
          <p:cNvPr id="6" name="Footer Placeholder 2"/>
          <p:cNvSpPr>
            <a:spLocks noGrp="1"/>
          </p:cNvSpPr>
          <p:nvPr>
            <p:ph type="ftr" sz="quarter" idx="11"/>
          </p:nvPr>
        </p:nvSpPr>
        <p:spPr/>
        <p:txBody>
          <a:bodyPr/>
          <a:lstStyle>
            <a:lvl1pPr>
              <a:defRPr/>
            </a:lvl1pPr>
          </a:lstStyle>
          <a:p>
            <a:pPr>
              <a:defRPr/>
            </a:pPr>
            <a:endParaRPr lang="en-NZ"/>
          </a:p>
        </p:txBody>
      </p:sp>
      <p:sp>
        <p:nvSpPr>
          <p:cNvPr id="7" name="Slide Number Placeholder 22"/>
          <p:cNvSpPr>
            <a:spLocks noGrp="1"/>
          </p:cNvSpPr>
          <p:nvPr>
            <p:ph type="sldNum" sz="quarter" idx="12"/>
          </p:nvPr>
        </p:nvSpPr>
        <p:spPr/>
        <p:txBody>
          <a:bodyPr/>
          <a:lstStyle>
            <a:lvl1pPr>
              <a:defRPr/>
            </a:lvl1pPr>
          </a:lstStyle>
          <a:p>
            <a:pPr>
              <a:defRPr/>
            </a:pPr>
            <a:fld id="{3F574AEB-07EE-D743-B02F-B0650715559F}" type="slidenum">
              <a:rPr lang="en-NZ"/>
              <a:pPr>
                <a:defRPr/>
              </a:pPr>
              <a:t>‹#›</a:t>
            </a:fld>
            <a:endParaRPr lang="en-NZ"/>
          </a:p>
        </p:txBody>
      </p:sp>
    </p:spTree>
    <p:extLst>
      <p:ext uri="{BB962C8B-B14F-4D97-AF65-F5344CB8AC3E}">
        <p14:creationId xmlns:p14="http://schemas.microsoft.com/office/powerpoint/2010/main" val="3138592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a:lstStyle>
            <a:lvl1pPr>
              <a:defRPr smtClean="0"/>
            </a:lvl1pPr>
          </a:lstStyle>
          <a:p>
            <a:pPr>
              <a:defRPr/>
            </a:pPr>
            <a:fld id="{8C5E96CF-BF72-1049-A4FE-BB878ED0C423}" type="datetime1">
              <a:rPr lang="en-NZ"/>
              <a:pPr>
                <a:defRPr/>
              </a:pPr>
              <a:t>28/11/2024</a:t>
            </a:fld>
            <a:endParaRPr lang="en-NZ"/>
          </a:p>
        </p:txBody>
      </p:sp>
      <p:sp>
        <p:nvSpPr>
          <p:cNvPr id="10" name="Slide Number Placeholder 12"/>
          <p:cNvSpPr>
            <a:spLocks noGrp="1"/>
          </p:cNvSpPr>
          <p:nvPr>
            <p:ph type="sldNum" sz="quarter" idx="11"/>
          </p:nvPr>
        </p:nvSpPr>
        <p:spPr>
          <a:xfrm>
            <a:off x="0" y="4667250"/>
            <a:ext cx="1447800" cy="663575"/>
          </a:xfrm>
        </p:spPr>
        <p:txBody>
          <a:bodyPr/>
          <a:lstStyle>
            <a:lvl1pPr>
              <a:defRPr sz="2800" smtClean="0"/>
            </a:lvl1pPr>
          </a:lstStyle>
          <a:p>
            <a:pPr>
              <a:defRPr/>
            </a:pPr>
            <a:fld id="{73B73A12-5779-E543-AFB9-3A0DD41FD6B9}"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a:lstStyle>
            <a:lvl1pPr>
              <a:defRPr smtClean="0"/>
            </a:lvl1pPr>
          </a:lstStyle>
          <a:p>
            <a:pPr>
              <a:defRPr/>
            </a:pPr>
            <a:endParaRPr lang="en-NZ"/>
          </a:p>
        </p:txBody>
      </p:sp>
    </p:spTree>
    <p:extLst>
      <p:ext uri="{BB962C8B-B14F-4D97-AF65-F5344CB8AC3E}">
        <p14:creationId xmlns:p14="http://schemas.microsoft.com/office/powerpoint/2010/main" val="3193742405"/>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B83E3C9-22A5-5647-BE82-2397C10BDB0B}" type="datetime1">
              <a:rPr lang="en-NZ"/>
              <a:pPr>
                <a:defRPr/>
              </a:pPr>
              <a:t>28/11/2024</a:t>
            </a:fld>
            <a:endParaRPr lang="en-NZ"/>
          </a:p>
        </p:txBody>
      </p:sp>
      <p:sp>
        <p:nvSpPr>
          <p:cNvPr id="5" name="Footer Placeholder 2"/>
          <p:cNvSpPr>
            <a:spLocks noGrp="1"/>
          </p:cNvSpPr>
          <p:nvPr>
            <p:ph type="ftr" sz="quarter" idx="11"/>
          </p:nvPr>
        </p:nvSpPr>
        <p:spPr/>
        <p:txBody>
          <a:bodyPr/>
          <a:lstStyle>
            <a:lvl1pPr>
              <a:defRPr/>
            </a:lvl1pPr>
          </a:lstStyle>
          <a:p>
            <a:pPr>
              <a:defRPr/>
            </a:pPr>
            <a:endParaRPr lang="en-NZ"/>
          </a:p>
        </p:txBody>
      </p:sp>
      <p:sp>
        <p:nvSpPr>
          <p:cNvPr id="6" name="Slide Number Placeholder 22"/>
          <p:cNvSpPr>
            <a:spLocks noGrp="1"/>
          </p:cNvSpPr>
          <p:nvPr>
            <p:ph type="sldNum" sz="quarter" idx="12"/>
          </p:nvPr>
        </p:nvSpPr>
        <p:spPr/>
        <p:txBody>
          <a:bodyPr/>
          <a:lstStyle>
            <a:lvl1pPr>
              <a:defRPr/>
            </a:lvl1pPr>
          </a:lstStyle>
          <a:p>
            <a:pPr>
              <a:defRPr/>
            </a:pPr>
            <a:fld id="{60591092-19BA-0644-A920-D83F59631E59}" type="slidenum">
              <a:rPr lang="en-NZ"/>
              <a:pPr>
                <a:defRPr/>
              </a:pPr>
              <a:t>‹#›</a:t>
            </a:fld>
            <a:endParaRPr lang="en-NZ"/>
          </a:p>
        </p:txBody>
      </p:sp>
    </p:spTree>
    <p:extLst>
      <p:ext uri="{BB962C8B-B14F-4D97-AF65-F5344CB8AC3E}">
        <p14:creationId xmlns:p14="http://schemas.microsoft.com/office/powerpoint/2010/main" val="215728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EA670694-4300-A548-9568-B0169C7EA116}" type="slidenum">
              <a:rPr lang="zh-CN" altLang="en-US"/>
              <a:pPr/>
              <a:t>‹#›</a:t>
            </a:fld>
            <a:endParaRPr lang="en-US" altLang="zh-CN"/>
          </a:p>
        </p:txBody>
      </p:sp>
    </p:spTree>
    <p:extLst>
      <p:ext uri="{BB962C8B-B14F-4D97-AF65-F5344CB8AC3E}">
        <p14:creationId xmlns:p14="http://schemas.microsoft.com/office/powerpoint/2010/main" val="2263027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smtClean="0"/>
            </a:lvl1pPr>
          </a:lstStyle>
          <a:p>
            <a:pPr>
              <a:defRPr/>
            </a:pPr>
            <a:fld id="{CB791343-FB6F-B04C-92F2-25872527668C}" type="datetime1">
              <a:rPr lang="en-NZ"/>
              <a:pPr>
                <a:defRPr/>
              </a:pPr>
              <a:t>28/11/2024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a:defRPr smtClean="0"/>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a:defRPr smtClean="0"/>
            </a:lvl1pPr>
          </a:lstStyle>
          <a:p>
            <a:pPr>
              <a:defRPr/>
            </a:pPr>
            <a:fld id="{89174779-4EAB-224C-AC3C-37997D2C3223}" type="slidenum">
              <a:rPr lang="en-NZ"/>
              <a:pPr>
                <a:defRPr/>
              </a:pPr>
              <a:t>‹#›</a:t>
            </a:fld>
            <a:endParaRPr lang="en-NZ"/>
          </a:p>
        </p:txBody>
      </p:sp>
    </p:spTree>
    <p:extLst>
      <p:ext uri="{BB962C8B-B14F-4D97-AF65-F5344CB8AC3E}">
        <p14:creationId xmlns:p14="http://schemas.microsoft.com/office/powerpoint/2010/main" val="292003557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85723-C7A5-5640-9BBA-896FF85A4AF3}" type="slidenum">
              <a:rPr lang="en-US"/>
              <a:pPr>
                <a:defRPr/>
              </a:pPr>
              <a:t>‹#›</a:t>
            </a:fld>
            <a:endParaRPr lang="en-US"/>
          </a:p>
        </p:txBody>
      </p:sp>
    </p:spTree>
    <p:extLst>
      <p:ext uri="{BB962C8B-B14F-4D97-AF65-F5344CB8AC3E}">
        <p14:creationId xmlns:p14="http://schemas.microsoft.com/office/powerpoint/2010/main" val="3639135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034C8E-978D-E84A-825D-3674166F6B18}" type="slidenum">
              <a:rPr lang="en-US"/>
              <a:pPr>
                <a:defRPr/>
              </a:pPr>
              <a:t>‹#›</a:t>
            </a:fld>
            <a:endParaRPr lang="en-US"/>
          </a:p>
        </p:txBody>
      </p:sp>
    </p:spTree>
    <p:extLst>
      <p:ext uri="{BB962C8B-B14F-4D97-AF65-F5344CB8AC3E}">
        <p14:creationId xmlns:p14="http://schemas.microsoft.com/office/powerpoint/2010/main" val="2279956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684B41-4D20-9648-8B94-97714BC472AA}" type="slidenum">
              <a:rPr lang="en-US"/>
              <a:pPr>
                <a:defRPr/>
              </a:pPr>
              <a:t>‹#›</a:t>
            </a:fld>
            <a:endParaRPr lang="en-US"/>
          </a:p>
        </p:txBody>
      </p:sp>
    </p:spTree>
    <p:extLst>
      <p:ext uri="{BB962C8B-B14F-4D97-AF65-F5344CB8AC3E}">
        <p14:creationId xmlns:p14="http://schemas.microsoft.com/office/powerpoint/2010/main" val="928723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33067-686B-3641-88D1-E5095357E7AB}" type="slidenum">
              <a:rPr lang="en-US"/>
              <a:pPr>
                <a:defRPr/>
              </a:pPr>
              <a:t>‹#›</a:t>
            </a:fld>
            <a:endParaRPr lang="en-US"/>
          </a:p>
        </p:txBody>
      </p:sp>
    </p:spTree>
    <p:extLst>
      <p:ext uri="{BB962C8B-B14F-4D97-AF65-F5344CB8AC3E}">
        <p14:creationId xmlns:p14="http://schemas.microsoft.com/office/powerpoint/2010/main" val="2493543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C37EB9-DB74-E941-A0BE-389AFF2D164C}" type="slidenum">
              <a:rPr lang="en-US"/>
              <a:pPr>
                <a:defRPr/>
              </a:pPr>
              <a:t>‹#›</a:t>
            </a:fld>
            <a:endParaRPr lang="en-US"/>
          </a:p>
        </p:txBody>
      </p:sp>
    </p:spTree>
    <p:extLst>
      <p:ext uri="{BB962C8B-B14F-4D97-AF65-F5344CB8AC3E}">
        <p14:creationId xmlns:p14="http://schemas.microsoft.com/office/powerpoint/2010/main" val="628279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AB0350-C232-5145-A2FE-1BE7AB63EA49}" type="slidenum">
              <a:rPr lang="en-US"/>
              <a:pPr>
                <a:defRPr/>
              </a:pPr>
              <a:t>‹#›</a:t>
            </a:fld>
            <a:endParaRPr lang="en-US"/>
          </a:p>
        </p:txBody>
      </p:sp>
    </p:spTree>
    <p:extLst>
      <p:ext uri="{BB962C8B-B14F-4D97-AF65-F5344CB8AC3E}">
        <p14:creationId xmlns:p14="http://schemas.microsoft.com/office/powerpoint/2010/main" val="21966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C7C3E8-0093-BF4B-BFBF-7DE58B3D7AE2}" type="slidenum">
              <a:rPr lang="en-US"/>
              <a:pPr>
                <a:defRPr/>
              </a:pPr>
              <a:t>‹#›</a:t>
            </a:fld>
            <a:endParaRPr lang="en-US"/>
          </a:p>
        </p:txBody>
      </p:sp>
    </p:spTree>
    <p:extLst>
      <p:ext uri="{BB962C8B-B14F-4D97-AF65-F5344CB8AC3E}">
        <p14:creationId xmlns:p14="http://schemas.microsoft.com/office/powerpoint/2010/main" val="2073029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37B81-68B0-B744-AF14-97E974CFBB95}" type="slidenum">
              <a:rPr lang="en-US"/>
              <a:pPr>
                <a:defRPr/>
              </a:pPr>
              <a:t>‹#›</a:t>
            </a:fld>
            <a:endParaRPr lang="en-US"/>
          </a:p>
        </p:txBody>
      </p:sp>
    </p:spTree>
    <p:extLst>
      <p:ext uri="{BB962C8B-B14F-4D97-AF65-F5344CB8AC3E}">
        <p14:creationId xmlns:p14="http://schemas.microsoft.com/office/powerpoint/2010/main" val="13178553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268F8-AB3C-CB4B-8CEA-ED007298D5F9}" type="slidenum">
              <a:rPr lang="en-US"/>
              <a:pPr>
                <a:defRPr/>
              </a:pPr>
              <a:t>‹#›</a:t>
            </a:fld>
            <a:endParaRPr lang="en-US"/>
          </a:p>
        </p:txBody>
      </p:sp>
    </p:spTree>
    <p:extLst>
      <p:ext uri="{BB962C8B-B14F-4D97-AF65-F5344CB8AC3E}">
        <p14:creationId xmlns:p14="http://schemas.microsoft.com/office/powerpoint/2010/main" val="1511240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EC5602F9-5C5F-0041-B952-A18E9D41E2FD}" type="slidenum">
              <a:rPr lang="zh-CN" altLang="en-US"/>
              <a:pPr/>
              <a:t>‹#›</a:t>
            </a:fld>
            <a:endParaRPr lang="en-US" altLang="zh-CN"/>
          </a:p>
        </p:txBody>
      </p:sp>
    </p:spTree>
    <p:extLst>
      <p:ext uri="{BB962C8B-B14F-4D97-AF65-F5344CB8AC3E}">
        <p14:creationId xmlns:p14="http://schemas.microsoft.com/office/powerpoint/2010/main" val="1491567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76A9E6-36FA-D249-810B-BF6FD86470EC}" type="slidenum">
              <a:rPr lang="en-US"/>
              <a:pPr>
                <a:defRPr/>
              </a:pPr>
              <a:t>‹#›</a:t>
            </a:fld>
            <a:endParaRPr lang="en-US"/>
          </a:p>
        </p:txBody>
      </p:sp>
    </p:spTree>
    <p:extLst>
      <p:ext uri="{BB962C8B-B14F-4D97-AF65-F5344CB8AC3E}">
        <p14:creationId xmlns:p14="http://schemas.microsoft.com/office/powerpoint/2010/main" val="899765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926E1F-C25D-FB49-B7B7-36EB2556A020}" type="slidenum">
              <a:rPr lang="en-US"/>
              <a:pPr>
                <a:defRPr/>
              </a:pPr>
              <a:t>‹#›</a:t>
            </a:fld>
            <a:endParaRPr lang="en-US"/>
          </a:p>
        </p:txBody>
      </p:sp>
    </p:spTree>
    <p:extLst>
      <p:ext uri="{BB962C8B-B14F-4D97-AF65-F5344CB8AC3E}">
        <p14:creationId xmlns:p14="http://schemas.microsoft.com/office/powerpoint/2010/main" val="3710761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4A6B1-8B50-F446-928E-3761D214457E}" type="slidenum">
              <a:rPr lang="en-US"/>
              <a:pPr>
                <a:defRPr/>
              </a:pPr>
              <a:t>‹#›</a:t>
            </a:fld>
            <a:endParaRPr lang="en-US"/>
          </a:p>
        </p:txBody>
      </p:sp>
    </p:spTree>
    <p:extLst>
      <p:ext uri="{BB962C8B-B14F-4D97-AF65-F5344CB8AC3E}">
        <p14:creationId xmlns:p14="http://schemas.microsoft.com/office/powerpoint/2010/main" val="17661003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19315408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39710909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966883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1288221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3954238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291089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362698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AD0D5EF-098F-1742-BC81-2133B7741E95}" type="slidenum">
              <a:rPr lang="zh-CN" altLang="en-US"/>
              <a:pPr/>
              <a:t>‹#›</a:t>
            </a:fld>
            <a:endParaRPr lang="en-US" altLang="zh-CN"/>
          </a:p>
        </p:txBody>
      </p:sp>
    </p:spTree>
    <p:extLst>
      <p:ext uri="{BB962C8B-B14F-4D97-AF65-F5344CB8AC3E}">
        <p14:creationId xmlns:p14="http://schemas.microsoft.com/office/powerpoint/2010/main" val="2679239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36487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4239890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1063552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7078288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40942679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2072886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7802921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472A24-B5E3-F34D-9216-D75EB0110F94}" type="slidenum">
              <a:rPr lang="en-US"/>
              <a:pPr>
                <a:defRPr/>
              </a:pPr>
              <a:t>‹#›</a:t>
            </a:fld>
            <a:endParaRPr lang="en-US"/>
          </a:p>
        </p:txBody>
      </p:sp>
    </p:spTree>
    <p:extLst>
      <p:ext uri="{BB962C8B-B14F-4D97-AF65-F5344CB8AC3E}">
        <p14:creationId xmlns:p14="http://schemas.microsoft.com/office/powerpoint/2010/main" val="1502152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1837156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256173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CC2FBC7-74C8-B144-8BA9-1998BD200DC1}" type="slidenum">
              <a:rPr lang="zh-CN" altLang="en-US"/>
              <a:pPr/>
              <a:t>‹#›</a:t>
            </a:fld>
            <a:endParaRPr lang="en-US" altLang="zh-CN"/>
          </a:p>
        </p:txBody>
      </p:sp>
    </p:spTree>
    <p:extLst>
      <p:ext uri="{BB962C8B-B14F-4D97-AF65-F5344CB8AC3E}">
        <p14:creationId xmlns:p14="http://schemas.microsoft.com/office/powerpoint/2010/main" val="3553296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111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60122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5569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86366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311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111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4059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3729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9177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848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4.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1.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2.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6.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7.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8.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30.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5.pn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1.xml"/><Relationship Id="rId2" Type="http://schemas.openxmlformats.org/officeDocument/2006/relationships/slideLayout" Target="../slideLayouts/slideLayout318.xml"/><Relationship Id="rId16" Type="http://schemas.openxmlformats.org/officeDocument/2006/relationships/image" Target="../media/image8.png"/><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image" Target="../media/image7.png"/><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6.png"/></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2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theme" Target="../theme/theme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SimSun" charset="0"/>
                <a:cs typeface="SimSun"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SimSun" charset="0"/>
                <a:cs typeface="SimSun"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SimSun" charset="0"/>
              </a:defRPr>
            </a:lvl1pPr>
          </a:lstStyle>
          <a:p>
            <a:fld id="{47D57894-5195-B647-94DC-5A6CBBF1A46D}"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35970366"/>
      </p:ext>
    </p:extLst>
  </p:cSld>
  <p:clrMap bg1="lt1" tx1="dk1" bg2="lt2" tx2="dk2" accent1="accent1" accent2="accent2" accent3="accent3" accent4="accent4" accent5="accent5" accent6="accent6" hlink="hlink" folHlink="folHlink"/>
  <p:sldLayoutIdLst>
    <p:sldLayoutId id="2147484150" r:id="rId1"/>
    <p:sldLayoutId id="2147484151"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8007069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sz="2400">
              <a:solidFill>
                <a:srgbClr val="FFFFFF"/>
              </a:solidFill>
              <a:latin typeface="Arial" charset="0"/>
              <a:ea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eaLnBrk="1" hangingPunct="1">
              <a:defRPr/>
            </a:pPr>
            <a:fld id="{C1ED05B7-2545-5542-B714-79F5BB35EE54}"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2742739082"/>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B12F179B-E769-D441-93CB-2FF858FED29E}" type="slidenum">
              <a:rPr lang="en-GB">
                <a:ea typeface="ＭＳ Ｐゴシック" charset="0"/>
              </a:rPr>
              <a:pPr>
                <a:defRPr/>
              </a:pPr>
              <a:t>‹#›</a:t>
            </a:fld>
            <a:endParaRPr lang="en-GB">
              <a:ea typeface="ＭＳ Ｐゴシック" charset="0"/>
            </a:endParaRPr>
          </a:p>
        </p:txBody>
      </p:sp>
    </p:spTree>
    <p:extLst>
      <p:ext uri="{BB962C8B-B14F-4D97-AF65-F5344CB8AC3E}">
        <p14:creationId xmlns:p14="http://schemas.microsoft.com/office/powerpoint/2010/main" val="150216422"/>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2132295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8667827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eaLnBrk="1" hangingPunct="1">
              <a:defRPr/>
            </a:pPr>
            <a:fld id="{38897548-9C6D-6D41-B47D-E15ED9C905FA}" type="slidenum">
              <a:rPr lang="en-US">
                <a:ea typeface="ＭＳ Ｐゴシック" charset="0"/>
              </a:rPr>
              <a:pPr eaLnBrk="1" hangingPunct="1">
                <a:defRPr/>
              </a:pPr>
              <a:t>‹#›</a:t>
            </a:fld>
            <a:endParaRPr lang="en-US">
              <a:ea typeface="ＭＳ Ｐゴシック" charset="0"/>
            </a:endParaRPr>
          </a:p>
        </p:txBody>
      </p:sp>
    </p:spTree>
    <p:extLst>
      <p:ext uri="{BB962C8B-B14F-4D97-AF65-F5344CB8AC3E}">
        <p14:creationId xmlns:p14="http://schemas.microsoft.com/office/powerpoint/2010/main" val="194056311"/>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18413681"/>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1919195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2315665"/>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defRPr/>
            </a:pPr>
            <a:fld id="{A06596AE-5BE2-E942-A125-007145D2F76D}" type="datetime1">
              <a:rPr lang="en-US"/>
              <a:pPr>
                <a:defRPr/>
              </a:pPr>
              <a:t>11/28/24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7DB5FF45-B915-6847-9A8C-B25C101D9A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8835975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9605662"/>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36014946"/>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499301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66427237"/>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91001142"/>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8540550"/>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753652121"/>
      </p:ext>
    </p:extLst>
  </p:cSld>
  <p:clrMap bg1="dk2" tx1="lt1" bg2="dk1" tx2="lt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atin typeface="Times New Roman" charset="0"/>
              </a:defRPr>
            </a:lvl1pPr>
          </a:lstStyle>
          <a:p>
            <a:pPr>
              <a:defRPr/>
            </a:pPr>
            <a:fld id="{0BF76FD7-D042-5F44-97D8-4EF31A6681A5}" type="slidenum">
              <a:rPr lang="en-US">
                <a:solidFill>
                  <a:srgbClr val="EAEAEA"/>
                </a:solidFill>
                <a:ea typeface="ＭＳ Ｐゴシック" charset="0"/>
              </a:rPr>
              <a:pPr>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695477042"/>
      </p:ext>
    </p:extLst>
  </p:cSld>
  <p:clrMap bg1="dk2" tx1="lt1" bg2="dk1"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eaLnBrk="1" hangingPunct="1">
              <a:defRPr/>
            </a:pPr>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eaLnBrk="1" hangingPunct="1">
              <a:defRPr/>
            </a:pPr>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1" hangingPunct="1">
              <a:defRPr/>
            </a:pPr>
            <a:fld id="{63A52EEF-2133-724B-A454-985DD697B7F0}" type="slidenum">
              <a:rPr lang="en-US">
                <a:solidFill>
                  <a:srgbClr val="000000"/>
                </a:solidFill>
                <a:cs typeface="+mn-cs"/>
              </a:rPr>
              <a:pPr eaLnBrk="1" hangingPunct="1">
                <a:defRPr/>
              </a:pPr>
              <a:t>‹#›</a:t>
            </a:fld>
            <a:endParaRPr lang="en-US">
              <a:solidFill>
                <a:srgbClr val="000000"/>
              </a:solidFill>
              <a:cs typeface="+mn-cs"/>
            </a:endParaRPr>
          </a:p>
        </p:txBody>
      </p:sp>
    </p:spTree>
    <p:extLst>
      <p:ext uri="{BB962C8B-B14F-4D97-AF65-F5344CB8AC3E}">
        <p14:creationId xmlns:p14="http://schemas.microsoft.com/office/powerpoint/2010/main" val="3193032848"/>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 id="2147484573" r:id="rId12"/>
    <p:sldLayoutId id="2147484574"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B2A97AF2-363F-3642-BA7E-0BD3C546E0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87414695"/>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3"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457200">
              <a:defRPr sz="1400">
                <a:solidFill>
                  <a:srgbClr val="000000"/>
                </a:solidFill>
                <a:latin typeface="Comic Sans MS" charset="0"/>
                <a:ea typeface="MS PGothic" charset="0"/>
                <a:cs typeface="Arial" charset="0"/>
              </a:defRPr>
            </a:lvl1pPr>
          </a:lstStyle>
          <a:p>
            <a:pPr eaLnBrk="1" hangingPunct="1">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457200">
              <a:defRPr sz="1400">
                <a:solidFill>
                  <a:srgbClr val="000000"/>
                </a:solidFill>
                <a:latin typeface="Comic Sans MS" charset="0"/>
                <a:ea typeface="MS PGothic" charset="0"/>
                <a:cs typeface="Arial" charset="0"/>
              </a:defRPr>
            </a:lvl1pPr>
          </a:lstStyle>
          <a:p>
            <a:pPr eaLnBrk="1" hangingPunct="1">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457200">
              <a:defRPr sz="1400" smtClean="0">
                <a:solidFill>
                  <a:srgbClr val="000000"/>
                </a:solidFill>
                <a:latin typeface="Comic Sans MS" charset="0"/>
                <a:cs typeface="MS PGothic" charset="0"/>
              </a:defRPr>
            </a:lvl1pPr>
          </a:lstStyle>
          <a:p>
            <a:pPr eaLnBrk="1" hangingPunct="1">
              <a:defRPr/>
            </a:pPr>
            <a:fld id="{0AC38E7C-F50F-0046-AADF-D18D60D7CB26}" type="slidenum">
              <a:rPr lang="en-US">
                <a:ea typeface="ＭＳ Ｐゴシック" charset="0"/>
              </a:rPr>
              <a:pPr eaLnBrk="1" hangingPunct="1">
                <a:defRPr/>
              </a:pPr>
              <a:t>‹#›</a:t>
            </a:fld>
            <a:endParaRPr lang="en-US">
              <a:ea typeface="ＭＳ Ｐゴシック" charset="0"/>
            </a:endParaRPr>
          </a:p>
        </p:txBody>
      </p:sp>
    </p:spTree>
    <p:extLst>
      <p:ext uri="{BB962C8B-B14F-4D97-AF65-F5344CB8AC3E}">
        <p14:creationId xmlns:p14="http://schemas.microsoft.com/office/powerpoint/2010/main" val="3604139723"/>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43010" name="Group 1"/>
          <p:cNvGrpSpPr>
            <a:grpSpLocks/>
          </p:cNvGrpSpPr>
          <p:nvPr/>
        </p:nvGrpSpPr>
        <p:grpSpPr bwMode="auto">
          <a:xfrm>
            <a:off x="0" y="0"/>
            <a:ext cx="9131300" cy="6843713"/>
            <a:chOff x="0" y="0"/>
            <a:chExt cx="5752" cy="4311"/>
          </a:xfrm>
        </p:grpSpPr>
        <p:sp>
          <p:nvSpPr>
            <p:cNvPr id="43016" name="Rectangle 2"/>
            <p:cNvSpPr>
              <a:spLocks noChangeArrowheads="1"/>
            </p:cNvSpPr>
            <p:nvPr/>
          </p:nvSpPr>
          <p:spPr bwMode="auto">
            <a:xfrm>
              <a:off x="0" y="0"/>
              <a:ext cx="5753" cy="4312"/>
            </a:xfrm>
            <a:prstGeom prst="rect">
              <a:avLst/>
            </a:prstGeom>
            <a:gradFill rotWithShape="0">
              <a:gsLst>
                <a:gs pos="0">
                  <a:srgbClr val="790015"/>
                </a:gs>
                <a:gs pos="100000">
                  <a:srgbClr val="60001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grpSp>
          <p:nvGrpSpPr>
            <p:cNvPr id="43017" name="Group 3"/>
            <p:cNvGrpSpPr>
              <a:grpSpLocks/>
            </p:cNvGrpSpPr>
            <p:nvPr/>
          </p:nvGrpSpPr>
          <p:grpSpPr bwMode="auto">
            <a:xfrm>
              <a:off x="246" y="204"/>
              <a:ext cx="5270" cy="3888"/>
              <a:chOff x="246" y="204"/>
              <a:chExt cx="5270" cy="3888"/>
            </a:xfrm>
          </p:grpSpPr>
          <p:sp>
            <p:nvSpPr>
              <p:cNvPr id="30724" name="Rectangle 4"/>
              <p:cNvSpPr>
                <a:spLocks noChangeArrowheads="1"/>
              </p:cNvSpPr>
              <p:nvPr/>
            </p:nvSpPr>
            <p:spPr bwMode="auto">
              <a:xfrm>
                <a:off x="294" y="228"/>
                <a:ext cx="5217" cy="3850"/>
              </a:xfrm>
              <a:prstGeom prst="rect">
                <a:avLst/>
              </a:prstGeom>
              <a:solidFill>
                <a:srgbClr val="535353"/>
              </a:solidFill>
              <a:ln w="9525">
                <a:noFill/>
                <a:round/>
                <a:headEnd/>
                <a:tailEnd/>
              </a:ln>
              <a:effectLst>
                <a:outerShdw blurRad="63500" dist="197537" dir="2700000" algn="ctr" rotWithShape="0">
                  <a:srgbClr val="808080"/>
                </a:outerShdw>
              </a:effec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latin typeface="Times New Roman"/>
                  <a:ea typeface="MS Gothic"/>
                  <a:cs typeface="+mn-cs"/>
                </a:endParaRPr>
              </a:p>
            </p:txBody>
          </p:sp>
          <p:sp>
            <p:nvSpPr>
              <p:cNvPr id="43023" name="Freeform 5"/>
              <p:cNvSpPr>
                <a:spLocks noChangeArrowheads="1"/>
              </p:cNvSpPr>
              <p:nvPr/>
            </p:nvSpPr>
            <p:spPr bwMode="auto">
              <a:xfrm>
                <a:off x="3002" y="378"/>
                <a:ext cx="1411" cy="344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4" name="Freeform 6"/>
              <p:cNvSpPr>
                <a:spLocks noChangeArrowheads="1"/>
              </p:cNvSpPr>
              <p:nvPr/>
            </p:nvSpPr>
            <p:spPr bwMode="auto">
              <a:xfrm>
                <a:off x="522" y="3415"/>
                <a:ext cx="1965" cy="49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5" name="Freeform 7"/>
              <p:cNvSpPr>
                <a:spLocks noChangeArrowheads="1"/>
              </p:cNvSpPr>
              <p:nvPr/>
            </p:nvSpPr>
            <p:spPr bwMode="auto">
              <a:xfrm>
                <a:off x="4384" y="399"/>
                <a:ext cx="1042" cy="1764"/>
              </a:xfrm>
              <a:custGeom>
                <a:avLst/>
                <a:gdLst/>
                <a:ahLst/>
                <a:cxnLst/>
                <a:rect l="0" t="0" r="0" b="0"/>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6" name="Freeform 8"/>
              <p:cNvSpPr>
                <a:spLocks noChangeArrowheads="1"/>
              </p:cNvSpPr>
              <p:nvPr/>
            </p:nvSpPr>
            <p:spPr bwMode="auto">
              <a:xfrm>
                <a:off x="502" y="1226"/>
                <a:ext cx="4882" cy="1403"/>
              </a:xfrm>
              <a:custGeom>
                <a:avLst/>
                <a:gdLst/>
                <a:ahLst/>
                <a:cxnLst/>
                <a:rect l="0" t="0" r="0" b="0"/>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7" name="Freeform 9"/>
              <p:cNvSpPr>
                <a:spLocks noChangeArrowheads="1"/>
              </p:cNvSpPr>
              <p:nvPr/>
            </p:nvSpPr>
            <p:spPr bwMode="auto">
              <a:xfrm>
                <a:off x="418" y="549"/>
                <a:ext cx="4993" cy="3253"/>
              </a:xfrm>
              <a:custGeom>
                <a:avLst/>
                <a:gdLst/>
                <a:ahLst/>
                <a:cxnLst/>
                <a:rect l="0" t="0" r="0" b="0"/>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8" name="Freeform 10"/>
              <p:cNvSpPr>
                <a:spLocks noChangeArrowheads="1"/>
              </p:cNvSpPr>
              <p:nvPr/>
            </p:nvSpPr>
            <p:spPr bwMode="auto">
              <a:xfrm>
                <a:off x="529" y="515"/>
                <a:ext cx="672" cy="605"/>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9" name="Freeform 11"/>
              <p:cNvSpPr>
                <a:spLocks noChangeArrowheads="1"/>
              </p:cNvSpPr>
              <p:nvPr/>
            </p:nvSpPr>
            <p:spPr bwMode="auto">
              <a:xfrm>
                <a:off x="502" y="378"/>
                <a:ext cx="1136" cy="2540"/>
              </a:xfrm>
              <a:custGeom>
                <a:avLst/>
                <a:gdLst/>
                <a:ahLst/>
                <a:cxnLst/>
                <a:rect l="0" t="0" r="0" b="0"/>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0" name="Freeform 12"/>
              <p:cNvSpPr>
                <a:spLocks noChangeArrowheads="1"/>
              </p:cNvSpPr>
              <p:nvPr/>
            </p:nvSpPr>
            <p:spPr bwMode="auto">
              <a:xfrm>
                <a:off x="1328" y="1009"/>
                <a:ext cx="1978" cy="422"/>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1" name="Freeform 13"/>
              <p:cNvSpPr>
                <a:spLocks noChangeArrowheads="1"/>
              </p:cNvSpPr>
              <p:nvPr/>
            </p:nvSpPr>
            <p:spPr bwMode="auto">
              <a:xfrm>
                <a:off x="3466" y="559"/>
                <a:ext cx="1827" cy="88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2" name="Freeform 14"/>
              <p:cNvSpPr>
                <a:spLocks noChangeArrowheads="1"/>
              </p:cNvSpPr>
              <p:nvPr/>
            </p:nvSpPr>
            <p:spPr bwMode="auto">
              <a:xfrm>
                <a:off x="531" y="356"/>
                <a:ext cx="4812" cy="3462"/>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3" name="Freeform 15"/>
              <p:cNvSpPr>
                <a:spLocks noChangeArrowheads="1"/>
              </p:cNvSpPr>
              <p:nvPr/>
            </p:nvSpPr>
            <p:spPr bwMode="auto">
              <a:xfrm>
                <a:off x="246" y="204"/>
                <a:ext cx="5271" cy="117"/>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4" name="Freeform 16"/>
              <p:cNvSpPr>
                <a:spLocks noChangeArrowheads="1"/>
              </p:cNvSpPr>
              <p:nvPr/>
            </p:nvSpPr>
            <p:spPr bwMode="auto">
              <a:xfrm>
                <a:off x="246" y="204"/>
                <a:ext cx="107" cy="3889"/>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5" name="Freeform 17"/>
              <p:cNvSpPr>
                <a:spLocks noChangeArrowheads="1"/>
              </p:cNvSpPr>
              <p:nvPr/>
            </p:nvSpPr>
            <p:spPr bwMode="auto">
              <a:xfrm>
                <a:off x="5410" y="204"/>
                <a:ext cx="107" cy="3889"/>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6" name="Freeform 18"/>
              <p:cNvSpPr>
                <a:spLocks noChangeArrowheads="1"/>
              </p:cNvSpPr>
              <p:nvPr/>
            </p:nvSpPr>
            <p:spPr bwMode="auto">
              <a:xfrm>
                <a:off x="246" y="3976"/>
                <a:ext cx="5271" cy="117"/>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7" name="Freeform 19"/>
              <p:cNvSpPr>
                <a:spLocks noChangeArrowheads="1"/>
              </p:cNvSpPr>
              <p:nvPr/>
            </p:nvSpPr>
            <p:spPr bwMode="auto">
              <a:xfrm>
                <a:off x="5410" y="320"/>
                <a:ext cx="80" cy="1873"/>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8" name="Freeform 20"/>
              <p:cNvSpPr>
                <a:spLocks noChangeArrowheads="1"/>
              </p:cNvSpPr>
              <p:nvPr/>
            </p:nvSpPr>
            <p:spPr bwMode="auto">
              <a:xfrm>
                <a:off x="931" y="3992"/>
                <a:ext cx="1494" cy="80"/>
              </a:xfrm>
              <a:custGeom>
                <a:avLst/>
                <a:gdLst/>
                <a:ahLst/>
                <a:cxnLst/>
                <a:rect l="0" t="0" r="0" b="0"/>
                <a:pathLst/>
              </a:cu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9" name="Freeform 21"/>
              <p:cNvSpPr>
                <a:spLocks noChangeArrowheads="1"/>
              </p:cNvSpPr>
              <p:nvPr/>
            </p:nvSpPr>
            <p:spPr bwMode="auto">
              <a:xfrm>
                <a:off x="2773" y="3976"/>
                <a:ext cx="1722" cy="81"/>
              </a:xfrm>
              <a:custGeom>
                <a:avLst/>
                <a:gdLst/>
                <a:ahLst/>
                <a:cxnLst/>
                <a:rect l="0" t="0" r="0" b="0"/>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0" name="Freeform 22"/>
              <p:cNvSpPr>
                <a:spLocks noChangeArrowheads="1"/>
              </p:cNvSpPr>
              <p:nvPr/>
            </p:nvSpPr>
            <p:spPr bwMode="auto">
              <a:xfrm>
                <a:off x="5410" y="2003"/>
                <a:ext cx="80" cy="1366"/>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1" name="Freeform 23"/>
              <p:cNvSpPr>
                <a:spLocks noChangeArrowheads="1"/>
              </p:cNvSpPr>
              <p:nvPr/>
            </p:nvSpPr>
            <p:spPr bwMode="auto">
              <a:xfrm>
                <a:off x="246" y="204"/>
                <a:ext cx="107" cy="2135"/>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2" name="Freeform 24"/>
              <p:cNvSpPr>
                <a:spLocks noChangeArrowheads="1"/>
              </p:cNvSpPr>
              <p:nvPr/>
            </p:nvSpPr>
            <p:spPr bwMode="auto">
              <a:xfrm>
                <a:off x="260" y="437"/>
                <a:ext cx="93" cy="1699"/>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3" name="Freeform 25"/>
              <p:cNvSpPr>
                <a:spLocks noChangeArrowheads="1"/>
              </p:cNvSpPr>
              <p:nvPr/>
            </p:nvSpPr>
            <p:spPr bwMode="auto">
              <a:xfrm>
                <a:off x="1161" y="204"/>
                <a:ext cx="2527" cy="117"/>
              </a:xfrm>
              <a:custGeom>
                <a:avLst/>
                <a:gdLst/>
                <a:ahLst/>
                <a:cxnLst/>
                <a:rect l="0" t="0" r="0" b="0"/>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4" name="Freeform 26"/>
              <p:cNvSpPr>
                <a:spLocks noChangeArrowheads="1"/>
              </p:cNvSpPr>
              <p:nvPr/>
            </p:nvSpPr>
            <p:spPr bwMode="auto">
              <a:xfrm>
                <a:off x="3070" y="204"/>
                <a:ext cx="1763" cy="75"/>
              </a:xfrm>
              <a:custGeom>
                <a:avLst/>
                <a:gdLst/>
                <a:ahLst/>
                <a:cxnLst/>
                <a:rect l="0" t="0" r="0" b="0"/>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grpSp>
        <p:grpSp>
          <p:nvGrpSpPr>
            <p:cNvPr id="43018" name="Group 27"/>
            <p:cNvGrpSpPr>
              <a:grpSpLocks/>
            </p:cNvGrpSpPr>
            <p:nvPr/>
          </p:nvGrpSpPr>
          <p:grpSpPr bwMode="auto">
            <a:xfrm>
              <a:off x="0" y="0"/>
              <a:ext cx="1245" cy="1231"/>
              <a:chOff x="0" y="0"/>
              <a:chExt cx="1245" cy="1231"/>
            </a:xfrm>
          </p:grpSpPr>
          <p:sp>
            <p:nvSpPr>
              <p:cNvPr id="43019" name="Rectangle 28"/>
              <p:cNvSpPr>
                <a:spLocks noChangeArrowheads="1"/>
              </p:cNvSpPr>
              <p:nvPr/>
            </p:nvSpPr>
            <p:spPr bwMode="auto">
              <a:xfrm>
                <a:off x="0" y="0"/>
                <a:ext cx="1246" cy="1232"/>
              </a:xfrm>
              <a:prstGeom prst="rect">
                <a:avLst/>
              </a:prstGeom>
              <a:solidFill>
                <a:srgbClr val="1A000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sp>
            <p:nvSpPr>
              <p:cNvPr id="43020" name="Rectangle 29"/>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sp>
            <p:nvSpPr>
              <p:cNvPr id="43021" name="Rectangle 30"/>
              <p:cNvSpPr>
                <a:spLocks noChangeArrowheads="1"/>
              </p:cNvSpPr>
              <p:nvPr/>
            </p:nvSpPr>
            <p:spPr bwMode="auto">
              <a:xfrm>
                <a:off x="0" y="0"/>
                <a:ext cx="1172" cy="1165"/>
              </a:xfrm>
              <a:prstGeom prst="rect">
                <a:avLst/>
              </a:prstGeom>
              <a:gradFill rotWithShape="0">
                <a:gsLst>
                  <a:gs pos="0">
                    <a:srgbClr val="790015"/>
                  </a:gs>
                  <a:gs pos="100000">
                    <a:srgbClr val="60001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grpSp>
      </p:grpSp>
      <p:sp>
        <p:nvSpPr>
          <p:cNvPr id="43011" name="Text Box 3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30752" name="Text Box 32"/>
          <p:cNvSpPr txBox="1">
            <a:spLocks noChangeArrowheads="1"/>
          </p:cNvSpPr>
          <p:nvPr/>
        </p:nvSpPr>
        <p:spPr bwMode="auto">
          <a:xfrm>
            <a:off x="479425" y="6543675"/>
            <a:ext cx="914400" cy="231775"/>
          </a:xfrm>
          <a:prstGeom prst="rect">
            <a:avLst/>
          </a:prstGeom>
          <a:noFill/>
          <a:ln w="9525">
            <a:noFill/>
            <a:round/>
            <a:headEnd/>
            <a:tailEnd/>
          </a:ln>
          <a:effec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algn="ctr" defTabSz="457200">
              <a:spcBef>
                <a:spcPts val="563"/>
              </a:spcBef>
              <a:buClr>
                <a:srgbClr val="000000"/>
              </a:buClr>
              <a:buSzPct val="100000"/>
              <a:buFont typeface="Times New Roman" charset="0"/>
              <a:buNone/>
              <a:defRPr/>
            </a:pPr>
            <a:r>
              <a:rPr lang="en-US" sz="900" b="1">
                <a:solidFill>
                  <a:srgbClr val="FFFFFF"/>
                </a:solidFill>
                <a:latin typeface="Arial" charset="0"/>
              </a:rPr>
              <a:t>©2003 TBBMI</a:t>
            </a:r>
          </a:p>
        </p:txBody>
      </p:sp>
      <p:sp>
        <p:nvSpPr>
          <p:cNvPr id="30753" name="Rectangle 33"/>
          <p:cNvSpPr>
            <a:spLocks noChangeArrowheads="1"/>
          </p:cNvSpPr>
          <p:nvPr/>
        </p:nvSpPr>
        <p:spPr bwMode="auto">
          <a:xfrm>
            <a:off x="7546975" y="6526213"/>
            <a:ext cx="730250" cy="246062"/>
          </a:xfrm>
          <a:prstGeom prst="rect">
            <a:avLst/>
          </a:prstGeom>
          <a:noFill/>
          <a:ln w="9525">
            <a:noFill/>
            <a:round/>
            <a:headEnd/>
            <a:tailEnd/>
          </a:ln>
          <a:effectLst/>
        </p:spPr>
        <p:txBody>
          <a:bodyPr wrap="none" lIns="90000" tIns="46800" rIns="90000" bIns="46800" anchor="ctr">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MS Gothic" charset="0"/>
              </a:rPr>
              <a:t>7.5.03b.</a:t>
            </a:r>
          </a:p>
        </p:txBody>
      </p:sp>
      <p:sp>
        <p:nvSpPr>
          <p:cNvPr id="30754" name="Rectangle 34"/>
          <p:cNvSpPr>
            <a:spLocks noGrp="1" noChangeArrowheads="1"/>
          </p:cNvSpPr>
          <p:nvPr>
            <p:ph type="title"/>
          </p:nvPr>
        </p:nvSpPr>
        <p:spPr bwMode="auto">
          <a:xfrm>
            <a:off x="457200" y="273050"/>
            <a:ext cx="8212138" cy="112712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30755" name="Rectangle 35"/>
          <p:cNvSpPr>
            <a:spLocks noGrp="1" noChangeArrowheads="1"/>
          </p:cNvSpPr>
          <p:nvPr>
            <p:ph type="body" idx="1"/>
          </p:nvPr>
        </p:nvSpPr>
        <p:spPr bwMode="auto">
          <a:xfrm>
            <a:off x="457200" y="1604963"/>
            <a:ext cx="8212138" cy="45085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77438619"/>
      </p:ext>
    </p:extLst>
  </p:cSld>
  <p:clrMap bg1="lt1" tx1="dk1" bg2="lt2" tx2="dk2" accent1="accent1" accent2="accent2" accent3="accent3" accent4="accent4" accent5="accent5" accent6="accent6" hlink="hlink" folHlink="folHlink"/>
  <p:sldLayoutIdLst>
    <p:sldLayoutId id="2147484601" r:id="rId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mj-lt"/>
          <a:ea typeface="ＭＳ Ｐゴシック" charset="0"/>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5pPr>
      <a:lvl6pPr marL="4572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6pPr>
      <a:lvl7pPr marL="9144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7pPr>
      <a:lvl8pPr marL="13716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8pPr>
      <a:lvl9pPr marL="18288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ＭＳ Ｐゴシック" charset="0"/>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pPr>
                <a:defRPr/>
              </a:pPr>
              <a:t>‹#›</a:t>
            </a:fld>
            <a:endParaRPr lang="en-US"/>
          </a:p>
        </p:txBody>
      </p:sp>
    </p:spTree>
    <p:extLst>
      <p:ext uri="{BB962C8B-B14F-4D97-AF65-F5344CB8AC3E}">
        <p14:creationId xmlns:p14="http://schemas.microsoft.com/office/powerpoint/2010/main" val="1131714433"/>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25800918"/>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 id="2147484683" r:id="rId12"/>
    <p:sldLayoutId id="21474846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9EFBF61A-0FA4-5D48-9C29-F9A921EB4E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9AD6640F-4D7B-2B48-8B42-7BDA39E4C1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smtClean="0">
                <a:solidFill>
                  <a:srgbClr val="775F55"/>
                </a:solidFill>
                <a:latin typeface="Tw Cen MT" charset="0"/>
              </a:defRPr>
            </a:lvl1pPr>
          </a:lstStyle>
          <a:p>
            <a:pPr>
              <a:defRPr/>
            </a:pPr>
            <a:fld id="{DCA1FA45-1E1B-D646-BDCE-BB77837A7C9C}" type="datetime1">
              <a:rPr lang="en-NZ"/>
              <a:pPr>
                <a:defRPr/>
              </a:pPr>
              <a:t>28/11/2024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smtClean="0">
                <a:solidFill>
                  <a:srgbClr val="775F55"/>
                </a:solidFill>
                <a:latin typeface="Tw Cen MT" charset="0"/>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smtClean="0">
                <a:solidFill>
                  <a:srgbClr val="FFFFFF"/>
                </a:solidFill>
                <a:latin typeface="Tw Cen MT" charset="0"/>
              </a:defRPr>
            </a:lvl1pPr>
          </a:lstStyle>
          <a:p>
            <a:pPr>
              <a:defRPr/>
            </a:pPr>
            <a:fld id="{51599765-7A34-3441-AEEA-657F1A399C13}"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4067" r:id="rId1"/>
    <p:sldLayoutId id="2147484033" r:id="rId2"/>
    <p:sldLayoutId id="2147484068" r:id="rId3"/>
    <p:sldLayoutId id="2147484034" r:id="rId4"/>
    <p:sldLayoutId id="2147484035" r:id="rId5"/>
    <p:sldLayoutId id="2147484036" r:id="rId6"/>
    <p:sldLayoutId id="2147484069" r:id="rId7"/>
    <p:sldLayoutId id="2147484037" r:id="rId8"/>
    <p:sldLayoutId id="2147484070" r:id="rId9"/>
    <p:sldLayoutId id="2147484038" r:id="rId10"/>
    <p:sldLayoutId id="2147484071" r:id="rId11"/>
  </p:sldLayoutIdLst>
  <p:txStyles>
    <p:titleStyle>
      <a:lvl1pPr algn="l" rtl="0" eaLnBrk="0" fontAlgn="base" hangingPunct="0">
        <a:spcBef>
          <a:spcPct val="0"/>
        </a:spcBef>
        <a:spcAft>
          <a:spcPct val="0"/>
        </a:spcAft>
        <a:defRPr sz="4400" kern="12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MS PGothic"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MS PGothic"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MS PGothic" pitchFamily="34" charset="-128"/>
          <a:cs typeface="MS PGothic" charset="0"/>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MS PGothic" pitchFamily="34" charset="-128"/>
          <a:cs typeface="MS PGothic" charset="0"/>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MS PGothic" pitchFamily="34" charset="-128"/>
          <a:cs typeface="MS PGothic"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F036E68A-8128-BA4C-AC8A-64C0BF6FB5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52297588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37457420"/>
      </p:ext>
    </p:extLst>
  </p:cSld>
  <p:clrMap bg1="lt1" tx1="dk1" bg2="lt2" tx2="dk2" accent1="accent1" accent2="accent2" accent3="accent3" accent4="accent4" accent5="accent5" accent6="accent6" hlink="hlink" folHlink="folHlink"/>
  <p:sldLayoutIdLst>
    <p:sldLayoutId id="2147484123" r:id="rId1"/>
    <p:sldLayoutId id="2147484124"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0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3.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1.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2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28.xml"/></Relationships>
</file>

<file path=ppt/slides/_rels/slide3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5.wmf"/><Relationship Id="rId5" Type="http://schemas.openxmlformats.org/officeDocument/2006/relationships/oleObject" Target="../embeddings/oleObject2.bin"/><Relationship Id="rId4" Type="http://schemas.openxmlformats.org/officeDocument/2006/relationships/image" Target="../media/image44.wmf"/></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3.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29.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6.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65.xml"/><Relationship Id="rId1" Type="http://schemas.openxmlformats.org/officeDocument/2006/relationships/themeOverride" Target="../theme/themeOverride4.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329.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32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329.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329.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329.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29.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342.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作个忠诚的人 </a:t>
            </a:r>
            <a:endParaRPr lang="en-US" sz="9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49203764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grpSp>
        <p:nvGrpSpPr>
          <p:cNvPr id="5" name="组合 4">
            <a:extLst>
              <a:ext uri="{FF2B5EF4-FFF2-40B4-BE49-F238E27FC236}">
                <a16:creationId xmlns:a16="http://schemas.microsoft.com/office/drawing/2014/main" id="{AF063710-D217-2D13-7C1A-AA961B506E0F}"/>
              </a:ext>
            </a:extLst>
          </p:cNvPr>
          <p:cNvGrpSpPr/>
          <p:nvPr/>
        </p:nvGrpSpPr>
        <p:grpSpPr>
          <a:xfrm>
            <a:off x="0" y="528906"/>
            <a:ext cx="9120364" cy="5785731"/>
            <a:chOff x="0" y="528906"/>
            <a:chExt cx="9120364" cy="5785731"/>
          </a:xfrm>
        </p:grpSpPr>
        <p:pic>
          <p:nvPicPr>
            <p:cNvPr id="3" name="Picture 2"/>
            <p:cNvPicPr>
              <a:picLocks noChangeAspect="1"/>
            </p:cNvPicPr>
            <p:nvPr/>
          </p:nvPicPr>
          <p:blipFill>
            <a:blip r:embed="rId3"/>
            <a:stretch>
              <a:fillRect/>
            </a:stretch>
          </p:blipFill>
          <p:spPr>
            <a:xfrm>
              <a:off x="0" y="528906"/>
              <a:ext cx="9120364" cy="5785731"/>
            </a:xfrm>
            <a:prstGeom prst="rect">
              <a:avLst/>
            </a:prstGeom>
          </p:spPr>
        </p:pic>
        <p:sp>
          <p:nvSpPr>
            <p:cNvPr id="4" name="文本框 3">
              <a:extLst>
                <a:ext uri="{FF2B5EF4-FFF2-40B4-BE49-F238E27FC236}">
                  <a16:creationId xmlns:a16="http://schemas.microsoft.com/office/drawing/2014/main" id="{7E1FBB16-667E-8F22-E4FD-8DCA55C7FA27}"/>
                </a:ext>
              </a:extLst>
            </p:cNvPr>
            <p:cNvSpPr txBox="1"/>
            <p:nvPr/>
          </p:nvSpPr>
          <p:spPr>
            <a:xfrm>
              <a:off x="23636" y="4419600"/>
              <a:ext cx="9096728" cy="1754326"/>
            </a:xfrm>
            <a:prstGeom prst="rect">
              <a:avLst/>
            </a:prstGeom>
            <a:blipFill>
              <a:blip r:embed="rId4"/>
              <a:tile tx="0" ty="0" sx="100000" sy="100000" flip="none" algn="tl"/>
            </a:blipFill>
          </p:spPr>
          <p:txBody>
            <a:bodyPr wrap="square">
              <a:spAutoFit/>
            </a:bodyPr>
            <a:lstStyle/>
            <a:p>
              <a:pPr algn="ctr"/>
              <a:r>
                <a:rPr lang="zh-CN" altLang="en-US" sz="7200" b="1" dirty="0">
                  <a:solidFill>
                    <a:srgbClr val="660033"/>
                  </a:solidFill>
                </a:rPr>
                <a:t>奇妙的爱</a:t>
              </a:r>
              <a:endParaRPr lang="en-US" altLang="zh-CN" sz="7200" b="1" dirty="0">
                <a:solidFill>
                  <a:srgbClr val="660033"/>
                </a:solidFill>
              </a:endParaRPr>
            </a:p>
            <a:p>
              <a:pPr algn="ctr"/>
              <a:r>
                <a:rPr lang="zh-CN" altLang="en-US" b="1" dirty="0">
                  <a:solidFill>
                    <a:srgbClr val="660033"/>
                  </a:solidFill>
                </a:rPr>
                <a:t>何西阿的故事</a:t>
              </a:r>
              <a:endParaRPr lang="zh-CN" altLang="en-US" dirty="0">
                <a:solidFill>
                  <a:srgbClr val="660033"/>
                </a:solidFill>
              </a:endParaRPr>
            </a:p>
          </p:txBody>
        </p:sp>
      </p:grpSp>
    </p:spTree>
    <p:extLst>
      <p:ext uri="{BB962C8B-B14F-4D97-AF65-F5344CB8AC3E}">
        <p14:creationId xmlns:p14="http://schemas.microsoft.com/office/powerpoint/2010/main" val="23737040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grpSp>
        <p:nvGrpSpPr>
          <p:cNvPr id="4" name="组合 3">
            <a:extLst>
              <a:ext uri="{FF2B5EF4-FFF2-40B4-BE49-F238E27FC236}">
                <a16:creationId xmlns:a16="http://schemas.microsoft.com/office/drawing/2014/main" id="{8819A6BE-CDE8-099C-1772-46B66C707EFE}"/>
              </a:ext>
            </a:extLst>
          </p:cNvPr>
          <p:cNvGrpSpPr/>
          <p:nvPr/>
        </p:nvGrpSpPr>
        <p:grpSpPr>
          <a:xfrm>
            <a:off x="-17887" y="674338"/>
            <a:ext cx="9249229" cy="5300418"/>
            <a:chOff x="-17887" y="674338"/>
            <a:chExt cx="9249229" cy="5300418"/>
          </a:xfrm>
        </p:grpSpPr>
        <p:pic>
          <p:nvPicPr>
            <p:cNvPr id="2" name="Picture 1"/>
            <p:cNvPicPr>
              <a:picLocks noChangeAspect="1"/>
            </p:cNvPicPr>
            <p:nvPr/>
          </p:nvPicPr>
          <p:blipFill>
            <a:blip r:embed="rId3"/>
            <a:stretch>
              <a:fillRect/>
            </a:stretch>
          </p:blipFill>
          <p:spPr>
            <a:xfrm>
              <a:off x="-17887" y="674338"/>
              <a:ext cx="9249229" cy="5300418"/>
            </a:xfrm>
            <a:prstGeom prst="rect">
              <a:avLst/>
            </a:prstGeom>
          </p:spPr>
        </p:pic>
        <p:sp>
          <p:nvSpPr>
            <p:cNvPr id="3" name="文本框 2">
              <a:extLst>
                <a:ext uri="{FF2B5EF4-FFF2-40B4-BE49-F238E27FC236}">
                  <a16:creationId xmlns:a16="http://schemas.microsoft.com/office/drawing/2014/main" id="{59BCA43B-00DB-174D-E955-B8172D8640A3}"/>
                </a:ext>
              </a:extLst>
            </p:cNvPr>
            <p:cNvSpPr txBox="1"/>
            <p:nvPr/>
          </p:nvSpPr>
          <p:spPr>
            <a:xfrm>
              <a:off x="0" y="3657600"/>
              <a:ext cx="9231342" cy="1754326"/>
            </a:xfrm>
            <a:prstGeom prst="rect">
              <a:avLst/>
            </a:prstGeom>
            <a:blipFill>
              <a:blip r:embed="rId4"/>
              <a:tile tx="0" ty="0" sx="100000" sy="100000" flip="none" algn="tl"/>
            </a:blipFill>
          </p:spPr>
          <p:txBody>
            <a:bodyPr wrap="square">
              <a:spAutoFit/>
            </a:bodyPr>
            <a:lstStyle/>
            <a:p>
              <a:pPr algn="ctr"/>
              <a:r>
                <a:rPr lang="zh-CN" altLang="en-US" sz="7200" b="1" dirty="0">
                  <a:solidFill>
                    <a:srgbClr val="660033"/>
                  </a:solidFill>
                </a:rPr>
                <a:t>奇妙的爱</a:t>
              </a:r>
              <a:endParaRPr lang="en-US" altLang="zh-CN" sz="7200" b="1" dirty="0">
                <a:solidFill>
                  <a:srgbClr val="660033"/>
                </a:solidFill>
              </a:endParaRPr>
            </a:p>
            <a:p>
              <a:pPr algn="ctr"/>
              <a:r>
                <a:rPr lang="zh-CN" altLang="en-US" b="1" dirty="0">
                  <a:solidFill>
                    <a:srgbClr val="660033"/>
                  </a:solidFill>
                </a:rPr>
                <a:t>何西阿的故事</a:t>
              </a:r>
              <a:endParaRPr lang="zh-CN" altLang="en-US" dirty="0">
                <a:solidFill>
                  <a:srgbClr val="660033"/>
                </a:solidFill>
              </a:endParaRPr>
            </a:p>
          </p:txBody>
        </p:sp>
      </p:grpSp>
    </p:spTree>
    <p:extLst>
      <p:ext uri="{BB962C8B-B14F-4D97-AF65-F5344CB8AC3E}">
        <p14:creationId xmlns:p14="http://schemas.microsoft.com/office/powerpoint/2010/main" val="12107791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两种方式</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3916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忠贞</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9498668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409786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365672" cy="69223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35169" y="368300"/>
            <a:ext cx="9144000" cy="1526830"/>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何西阿在他失败的婚姻中展现了非凡的忠诚（何西阿</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1-3</a:t>
            </a:r>
            <a:r>
              <a:rPr lang="ko-KR"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695570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0014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 y="-27384"/>
            <a:ext cx="9270265" cy="694786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676866" name="Text Box 2"/>
          <p:cNvSpPr txBox="1">
            <a:spLocks noChangeArrowheads="1"/>
          </p:cNvSpPr>
          <p:nvPr/>
        </p:nvSpPr>
        <p:spPr bwMode="auto">
          <a:xfrm>
            <a:off x="161712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pPr>
            <a:r>
              <a:rPr lang="ko-KR" altLang="en-US" sz="3600" b="1" dirty="0" err="1">
                <a:solidFill>
                  <a:srgbClr val="FFFF00"/>
                </a:solidFill>
                <a:cs typeface="Arial" charset="0"/>
              </a:rPr>
              <a:t>何西阿的</a:t>
            </a:r>
            <a:r>
              <a:rPr lang="en-US" altLang="ko-KR" sz="3600" b="1" dirty="0">
                <a:solidFill>
                  <a:srgbClr val="FFFF00"/>
                </a:solidFill>
                <a:cs typeface="Arial" charset="0"/>
              </a:rPr>
              <a:t>45</a:t>
            </a:r>
            <a:r>
              <a:rPr lang="ko-KR" altLang="en-US" sz="3600" b="1" dirty="0" err="1">
                <a:solidFill>
                  <a:srgbClr val="FFFF00"/>
                </a:solidFill>
                <a:cs typeface="Arial" charset="0"/>
              </a:rPr>
              <a:t>年事工</a:t>
            </a:r>
            <a:br>
              <a:rPr lang="ko-KR" altLang="en-US" sz="3600" b="1" dirty="0">
                <a:solidFill>
                  <a:srgbClr val="FFFF00"/>
                </a:solidFill>
                <a:cs typeface="Arial" charset="0"/>
              </a:rPr>
            </a:br>
            <a:r>
              <a:rPr lang="ko-KR" altLang="en-US" sz="3600" b="1" dirty="0">
                <a:solidFill>
                  <a:srgbClr val="FFFF00"/>
                </a:solidFill>
                <a:cs typeface="Arial" charset="0"/>
              </a:rPr>
              <a:t>（</a:t>
            </a:r>
            <a:r>
              <a:rPr lang="ko-KR" altLang="en-US" sz="3600" b="1" dirty="0" err="1">
                <a:solidFill>
                  <a:srgbClr val="FFFF00"/>
                </a:solidFill>
                <a:cs typeface="Arial" charset="0"/>
              </a:rPr>
              <a:t>公元前</a:t>
            </a:r>
            <a:r>
              <a:rPr lang="en-US" altLang="ko-KR" sz="3600" b="1" dirty="0">
                <a:solidFill>
                  <a:srgbClr val="FFFF00"/>
                </a:solidFill>
                <a:cs typeface="Arial" charset="0"/>
              </a:rPr>
              <a:t>755–710</a:t>
            </a:r>
            <a:r>
              <a:rPr lang="ko-KR" altLang="en-US" sz="3600" b="1" dirty="0" err="1">
                <a:solidFill>
                  <a:srgbClr val="FFFF00"/>
                </a:solidFill>
                <a:cs typeface="Arial" charset="0"/>
              </a:rPr>
              <a:t>年</a:t>
            </a:r>
            <a:r>
              <a:rPr lang="ko-KR" altLang="en-US" sz="3600"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ea typeface="ＭＳ Ｐゴシック" charset="0"/>
                <a:cs typeface="Arial" charset="0"/>
              </a:rPr>
              <a:t>乌西雅</a:t>
            </a:r>
            <a:endParaRPr lang="en-GB" sz="3200" b="1" dirty="0">
              <a:solidFill>
                <a:srgbClr val="FFFFFF"/>
              </a:solidFill>
              <a:latin typeface="Arial" charset="0"/>
              <a:ea typeface="ＭＳ Ｐゴシック" charset="0"/>
              <a:cs typeface="Arial"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ea typeface="ＭＳ Ｐゴシック" charset="0"/>
                <a:cs typeface="Arial" charset="0"/>
              </a:rPr>
              <a:t>约坦</a:t>
            </a:r>
            <a:endParaRPr lang="en-GB" sz="3200" b="1" dirty="0">
              <a:solidFill>
                <a:srgbClr val="FFFFFF"/>
              </a:solidFill>
              <a:latin typeface="Arial" charset="0"/>
              <a:ea typeface="ＭＳ Ｐゴシック" charset="0"/>
              <a:cs typeface="Arial"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亚哈斯</a:t>
            </a:r>
            <a:endParaRPr lang="en-GB" sz="3200" b="1" dirty="0">
              <a:solidFill>
                <a:srgbClr val="FFFFFF"/>
              </a:solidFill>
              <a:latin typeface="Arial" charset="0"/>
              <a:ea typeface="ＭＳ Ｐゴシック" charset="0"/>
              <a:cs typeface="Arial"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ea typeface="ＭＳ Ｐゴシック" charset="0"/>
                <a:cs typeface="Arial" charset="0"/>
              </a:rPr>
              <a:t>希西家</a:t>
            </a:r>
            <a:endParaRPr lang="en-GB" sz="3200" b="1" dirty="0">
              <a:solidFill>
                <a:srgbClr val="FFFFFF"/>
              </a:solidFill>
              <a:latin typeface="Arial" charset="0"/>
              <a:ea typeface="ＭＳ Ｐゴシック" charset="0"/>
              <a:cs typeface="Arial" charset="0"/>
            </a:endParaRPr>
          </a:p>
        </p:txBody>
      </p:sp>
      <p:sp>
        <p:nvSpPr>
          <p:cNvPr id="676871" name="Rectangle 7"/>
          <p:cNvSpPr>
            <a:spLocks noChangeArrowheads="1"/>
          </p:cNvSpPr>
          <p:nvPr/>
        </p:nvSpPr>
        <p:spPr bwMode="auto">
          <a:xfrm>
            <a:off x="3297238" y="2819400"/>
            <a:ext cx="1539877"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比加</a:t>
            </a:r>
            <a:endParaRPr lang="en-GB" sz="3200" b="1" dirty="0">
              <a:solidFill>
                <a:srgbClr val="FFFFFF"/>
              </a:solidFill>
              <a:latin typeface="Arial" charset="0"/>
              <a:ea typeface="ＭＳ Ｐゴシック" charset="0"/>
              <a:cs typeface="Arial" charset="0"/>
            </a:endParaRPr>
          </a:p>
        </p:txBody>
      </p:sp>
      <p:sp>
        <p:nvSpPr>
          <p:cNvPr id="676872" name="Rectangle 8"/>
          <p:cNvSpPr>
            <a:spLocks noChangeArrowheads="1"/>
          </p:cNvSpPr>
          <p:nvPr/>
        </p:nvSpPr>
        <p:spPr bwMode="auto">
          <a:xfrm>
            <a:off x="483711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err="1">
                <a:solidFill>
                  <a:srgbClr val="FFFFFF"/>
                </a:solidFill>
                <a:latin typeface="Arial" charset="0"/>
                <a:ea typeface="ＭＳ Ｐゴシック" charset="0"/>
                <a:cs typeface="Arial" charset="0"/>
              </a:rPr>
              <a:t>何西</a:t>
            </a:r>
            <a:r>
              <a:rPr lang="zh-CN" altLang="en-US" sz="3200" b="1" dirty="0">
                <a:solidFill>
                  <a:srgbClr val="FFFFFF"/>
                </a:solidFill>
                <a:latin typeface="Arial" charset="0"/>
                <a:ea typeface="ＭＳ Ｐゴシック" charset="0"/>
                <a:cs typeface="Arial" charset="0"/>
              </a:rPr>
              <a:t>阿</a:t>
            </a:r>
            <a:endParaRPr lang="en-GB" sz="3200" b="1" dirty="0">
              <a:solidFill>
                <a:srgbClr val="FFFFFF"/>
              </a:solidFill>
              <a:latin typeface="Arial" charset="0"/>
              <a:ea typeface="ＭＳ Ｐゴシック" charset="0"/>
              <a:cs typeface="Arial" charset="0"/>
            </a:endParaRPr>
          </a:p>
        </p:txBody>
      </p:sp>
      <p:sp>
        <p:nvSpPr>
          <p:cNvPr id="676873" name="Text Box 9"/>
          <p:cNvSpPr txBox="1">
            <a:spLocks noChangeArrowheads="1"/>
          </p:cNvSpPr>
          <p:nvPr/>
        </p:nvSpPr>
        <p:spPr bwMode="auto">
          <a:xfrm>
            <a:off x="-90170" y="2597496"/>
            <a:ext cx="1140019"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dirty="0" err="1">
                <a:solidFill>
                  <a:srgbClr val="FFFFFF"/>
                </a:solidFill>
                <a:cs typeface="Arial" charset="0"/>
              </a:rPr>
              <a:t>以色列的君王</a:t>
            </a:r>
            <a:endParaRPr lang="en-GB" b="1" i="1" dirty="0">
              <a:solidFill>
                <a:srgbClr val="FFFFFF"/>
              </a:solidFill>
              <a:cs typeface="Arial" charset="0"/>
            </a:endParaRPr>
          </a:p>
        </p:txBody>
      </p:sp>
      <p:sp>
        <p:nvSpPr>
          <p:cNvPr id="676874" name="Text Box 10"/>
          <p:cNvSpPr txBox="1">
            <a:spLocks noChangeArrowheads="1"/>
          </p:cNvSpPr>
          <p:nvPr/>
        </p:nvSpPr>
        <p:spPr bwMode="auto">
          <a:xfrm>
            <a:off x="76200" y="3825875"/>
            <a:ext cx="1140019"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dirty="0" err="1">
                <a:solidFill>
                  <a:srgbClr val="FFFFFF"/>
                </a:solidFill>
                <a:cs typeface="Arial" charset="0"/>
              </a:rPr>
              <a:t>犹大的君王</a:t>
            </a:r>
            <a:endParaRPr lang="en-GB" b="1" i="1" dirty="0">
              <a:solidFill>
                <a:srgbClr val="FFFFFF"/>
              </a:solidFill>
              <a:cs typeface="Arial" charset="0"/>
            </a:endParaRP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zh-CN" altLang="en-US" b="1" dirty="0">
                <a:solidFill>
                  <a:schemeClr val="bg1"/>
                </a:solidFill>
              </a:rPr>
              <a:t>当何西阿写作时（</a:t>
            </a:r>
            <a:r>
              <a:rPr lang="en-US" altLang="zh-CN" b="1" dirty="0">
                <a:solidFill>
                  <a:schemeClr val="bg1"/>
                </a:solidFill>
              </a:rPr>
              <a:t>1:1</a:t>
            </a:r>
            <a:r>
              <a:rPr lang="zh-CN" altLang="en-US" b="1" dirty="0">
                <a:solidFill>
                  <a:schemeClr val="bg1"/>
                </a:solidFill>
              </a:rPr>
              <a:t>）</a:t>
            </a:r>
            <a:endParaRPr lang="en-US" b="1" dirty="0">
              <a:solidFill>
                <a:schemeClr val="bg1"/>
              </a:solidFill>
            </a:endParaRPr>
          </a:p>
        </p:txBody>
      </p:sp>
      <p:sp>
        <p:nvSpPr>
          <p:cNvPr id="14" name="Rectangle 6"/>
          <p:cNvSpPr>
            <a:spLocks noChangeArrowheads="1"/>
          </p:cNvSpPr>
          <p:nvPr/>
        </p:nvSpPr>
        <p:spPr bwMode="auto">
          <a:xfrm>
            <a:off x="1019473" y="2819400"/>
            <a:ext cx="2320731" cy="533400"/>
          </a:xfrm>
          <a:prstGeom prst="rect">
            <a:avLst/>
          </a:prstGeom>
          <a:solidFill>
            <a:srgbClr val="00009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耶罗波安</a:t>
            </a:r>
            <a:endParaRPr lang="en-GB" sz="32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167558386"/>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404664"/>
            <a:ext cx="4724400" cy="6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600" b="1" dirty="0">
                <a:solidFill>
                  <a:srgbClr val="FFFFFF"/>
                </a:solidFill>
                <a:effectLst>
                  <a:glow rad="228600">
                    <a:srgbClr val="000000"/>
                  </a:glow>
                </a:effectLst>
                <a:latin typeface="Arial" charset="0"/>
                <a:ea typeface="MS PGothic" charset="0"/>
              </a:rPr>
              <a:t>"</a:t>
            </a:r>
            <a:r>
              <a:rPr lang="zh-CN" altLang="en-US" sz="3600" b="1" dirty="0">
                <a:solidFill>
                  <a:srgbClr val="FFFFFF"/>
                </a:solidFill>
                <a:effectLst>
                  <a:glow rad="228600">
                    <a:srgbClr val="000000"/>
                  </a:glow>
                </a:effectLst>
                <a:latin typeface="Arial" charset="0"/>
                <a:ea typeface="MS PGothic" charset="0"/>
              </a:rPr>
              <a:t>耶和华初次借着何西阿说话。耶和华对何西阿说：“你去娶一个像娼妓一样的女人，生养像娼妓一样的儿女，因为这地盛行淫</a:t>
            </a:r>
            <a:endParaRPr lang="en-US" altLang="zh-CN" sz="3600" b="1" dirty="0">
              <a:solidFill>
                <a:srgbClr val="FFFFFF"/>
              </a:solidFill>
              <a:effectLst>
                <a:glow rad="228600">
                  <a:srgbClr val="000000"/>
                </a:glow>
              </a:effectLst>
              <a:latin typeface="Arial" charset="0"/>
              <a:ea typeface="MS PGothic" charset="0"/>
            </a:endParaRPr>
          </a:p>
          <a:p>
            <a:pPr algn="ctr">
              <a:lnSpc>
                <a:spcPct val="95000"/>
              </a:lnSpc>
              <a:buClr>
                <a:srgbClr val="000000"/>
              </a:buClr>
              <a:buSzPct val="100000"/>
              <a:defRPr/>
            </a:pPr>
            <a:r>
              <a:rPr lang="zh-CN" altLang="en-US" sz="3600" b="1" dirty="0">
                <a:solidFill>
                  <a:srgbClr val="FFFFFF"/>
                </a:solidFill>
                <a:effectLst>
                  <a:glow rad="228600">
                    <a:srgbClr val="000000"/>
                  </a:glow>
                </a:effectLst>
                <a:latin typeface="Arial" charset="0"/>
                <a:ea typeface="MS PGothic" charset="0"/>
              </a:rPr>
              <a:t>乱，离开了耶和华。</a:t>
            </a:r>
            <a:r>
              <a:rPr lang="en-US" sz="3600" b="1" dirty="0">
                <a:solidFill>
                  <a:srgbClr val="FFFFFF"/>
                </a:solidFill>
                <a:effectLst>
                  <a:glow rad="228600">
                    <a:srgbClr val="000000"/>
                  </a:glow>
                </a:effectLst>
                <a:latin typeface="Arial" charset="0"/>
                <a:ea typeface="MS PGothic" charset="0"/>
              </a:rPr>
              <a:t>" </a:t>
            </a: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1:2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37362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263" y="-1"/>
            <a:ext cx="921226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p:spPr>
        <p:txBody>
          <a:bodyPr/>
          <a:lstStyle/>
          <a:p>
            <a:pPr>
              <a:spcBef>
                <a:spcPct val="50000"/>
              </a:spcBef>
              <a:defRPr/>
            </a:pPr>
            <a:r>
              <a:rPr lang="zh-CN" altLang="en-US" dirty="0">
                <a:solidFill>
                  <a:srgbClr val="FFFFFF"/>
                </a:solidFill>
                <a:effectLst>
                  <a:glow rad="127000">
                    <a:schemeClr val="tx1"/>
                  </a:glow>
                </a:effectLst>
                <a:latin typeface="Arial" charset="0"/>
                <a:ea typeface="ＭＳ Ｐゴシック" charset="0"/>
              </a:rPr>
              <a:t>歌篾为了其他恋人而离开</a:t>
            </a:r>
            <a:r>
              <a:rPr lang="en-US" altLang="zh-CN" dirty="0">
                <a:solidFill>
                  <a:srgbClr val="FFFFFF"/>
                </a:solidFill>
                <a:effectLst>
                  <a:glow rad="127000">
                    <a:schemeClr val="tx1"/>
                  </a:glow>
                </a:effectLst>
                <a:latin typeface="Arial" charset="0"/>
                <a:ea typeface="ＭＳ Ｐゴシック" charset="0"/>
              </a:rPr>
              <a:t>……</a:t>
            </a:r>
            <a:endParaRPr lang="en-US" dirty="0">
              <a:solidFill>
                <a:srgbClr val="FFFFFF"/>
              </a:solidFill>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1062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95288"/>
            <a:ext cx="9143999" cy="1080120"/>
          </a:xfrm>
          <a:effectLst/>
        </p:spPr>
        <p:txBody>
          <a:bodyPr/>
          <a:lstStyle/>
          <a:p>
            <a:pPr>
              <a:defRPr/>
            </a:pPr>
            <a:r>
              <a:rPr lang="zh-CN" altLang="en-US" sz="6000" b="1">
                <a:solidFill>
                  <a:schemeClr val="tx2"/>
                </a:solidFill>
                <a:effectLst>
                  <a:glow rad="127000">
                    <a:schemeClr val="bg1"/>
                  </a:glow>
                </a:effectLst>
                <a:latin typeface="Arial" charset="0"/>
                <a:ea typeface="ＭＳ Ｐゴシック" charset="0"/>
                <a:cs typeface="ＭＳ Ｐゴシック" charset="0"/>
              </a:rPr>
              <a:t>忠贞</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6893132"/>
      </p:ext>
    </p:extLst>
  </p:cSld>
  <p:clrMapOvr>
    <a:overrideClrMapping bg1="lt1" tx1="dk1" bg2="lt2" tx2="dk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zh-CN" altLang="en-US" sz="3600" dirty="0">
                <a:solidFill>
                  <a:schemeClr val="bg1"/>
                </a:solidFill>
                <a:latin typeface="Arial" charset="0"/>
                <a:ea typeface="ＭＳ Ｐゴシック" charset="0"/>
              </a:rPr>
              <a:t>歌篾的孩子呢？ </a:t>
            </a:r>
            <a:endParaRPr lang="en-US" sz="3600" dirty="0">
              <a:solidFill>
                <a:schemeClr val="bg1"/>
              </a:solidFill>
              <a:latin typeface="Arial" charset="0"/>
              <a:ea typeface="ＭＳ Ｐゴシック" charset="0"/>
            </a:endParaRP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573</a:t>
            </a:r>
          </a:p>
        </p:txBody>
      </p:sp>
      <p:pic>
        <p:nvPicPr>
          <p:cNvPr id="2" name="Picture 1"/>
          <p:cNvPicPr>
            <a:picLocks noChangeAspect="1"/>
          </p:cNvPicPr>
          <p:nvPr/>
        </p:nvPicPr>
        <p:blipFill>
          <a:blip r:embed="rId3"/>
          <a:stretch>
            <a:fillRect/>
          </a:stretch>
        </p:blipFill>
        <p:spPr>
          <a:xfrm>
            <a:off x="947314" y="1384840"/>
            <a:ext cx="7213600" cy="4826000"/>
          </a:xfrm>
          <a:prstGeom prst="rect">
            <a:avLst/>
          </a:prstGeom>
        </p:spPr>
      </p:pic>
    </p:spTree>
    <p:extLst>
      <p:ext uri="{BB962C8B-B14F-4D97-AF65-F5344CB8AC3E}">
        <p14:creationId xmlns:p14="http://schemas.microsoft.com/office/powerpoint/2010/main" val="2950398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a:xfrm>
            <a:off x="0" y="974725"/>
            <a:ext cx="9144000" cy="685800"/>
          </a:xfrm>
          <a:solidFill>
            <a:srgbClr val="000000"/>
          </a:solidFill>
        </p:spPr>
        <p:txBody>
          <a:bodyPr/>
          <a:lstStyle/>
          <a:p>
            <a:r>
              <a:rPr lang="zh-CN" altLang="en-US" dirty="0">
                <a:solidFill>
                  <a:srgbClr val="EAEAEA"/>
                </a:solidFill>
                <a:latin typeface="Arial" charset="0"/>
                <a:ea typeface="ＭＳ Ｐゴシック" charset="0"/>
              </a:rPr>
              <a:t>何西阿的孩子</a:t>
            </a:r>
            <a:endParaRPr lang="en-US" dirty="0">
              <a:solidFill>
                <a:srgbClr val="EAEAEA"/>
              </a:solidFill>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241376749"/>
              </p:ext>
            </p:extLst>
          </p:nvPr>
        </p:nvGraphicFramePr>
        <p:xfrm>
          <a:off x="228600" y="1635125"/>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经文</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姓名</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耶斯列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罗路哈玛</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罗阿米</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性别</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男</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女</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男</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翻译</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“他 </a:t>
                      </a:r>
                      <a:r>
                        <a:rPr kumimoji="0" lang="en-US" altLang="zh-CN" sz="24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神</a:t>
                      </a:r>
                      <a:r>
                        <a:rPr kumimoji="0" lang="en-US" altLang="zh-CN" sz="24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分散”</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“不蒙怜悯”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“不是我的</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子民”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b="1">
              <a:solidFill>
                <a:srgbClr val="000000"/>
              </a:solidFill>
              <a:ea typeface="ＭＳ Ｐゴシック" charset="0"/>
            </a:endParaRPr>
          </a:p>
        </p:txBody>
      </p:sp>
      <p:sp>
        <p:nvSpPr>
          <p:cNvPr id="257054"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573</a:t>
            </a:r>
          </a:p>
        </p:txBody>
      </p:sp>
      <p:pic>
        <p:nvPicPr>
          <p:cNvPr id="2570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33"/>
            <a:ext cx="1866900"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3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4"/>
          <p:cNvSpPr>
            <a:spLocks noGrp="1" noChangeArrowheads="1"/>
          </p:cNvSpPr>
          <p:nvPr>
            <p:ph type="title"/>
          </p:nvPr>
        </p:nvSpPr>
        <p:spPr>
          <a:xfrm>
            <a:off x="596900" y="152400"/>
            <a:ext cx="8151813" cy="1143000"/>
          </a:xfrm>
        </p:spPr>
        <p:txBody>
          <a:bodyPr/>
          <a:lstStyle/>
          <a:p>
            <a:r>
              <a:rPr lang="zh-CN" altLang="en-US" sz="3600" dirty="0">
                <a:solidFill>
                  <a:schemeClr val="bg1"/>
                </a:solidFill>
                <a:latin typeface="Arial" charset="0"/>
                <a:ea typeface="MS PGothic" charset="0"/>
              </a:rPr>
              <a:t>歌篾的孩子呢？ </a:t>
            </a:r>
            <a:endParaRPr lang="en-US" sz="3600" dirty="0">
              <a:solidFill>
                <a:schemeClr val="bg1"/>
              </a:solidFill>
              <a:latin typeface="Arial" charset="0"/>
              <a:ea typeface="MS PGothic" charset="0"/>
            </a:endParaRP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808080"/>
                  </a:outerShdw>
                </a:effectLst>
              </a:rPr>
              <a:t>573</a:t>
            </a:r>
          </a:p>
        </p:txBody>
      </p:sp>
      <p:pic>
        <p:nvPicPr>
          <p:cNvPr id="15053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73675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Th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381000" y="4419600"/>
            <a:ext cx="41910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3200" b="1">
                <a:solidFill>
                  <a:schemeClr val="bg1"/>
                </a:solidFill>
                <a:latin typeface="CAC Futura Casual" charset="0"/>
                <a:cs typeface="SimSun" charset="0"/>
              </a:rPr>
              <a:t>何西阿书里</a:t>
            </a:r>
          </a:p>
          <a:p>
            <a:pPr algn="ctr">
              <a:spcBef>
                <a:spcPct val="50000"/>
              </a:spcBef>
            </a:pPr>
            <a:r>
              <a:rPr lang="zh-CN" altLang="en-US" sz="3200" b="1">
                <a:solidFill>
                  <a:schemeClr val="bg1"/>
                </a:solidFill>
                <a:latin typeface="CAC Futura Casual" charset="0"/>
                <a:cs typeface="SimSun" charset="0"/>
              </a:rPr>
              <a:t>的</a:t>
            </a:r>
          </a:p>
          <a:p>
            <a:pPr algn="ctr">
              <a:spcBef>
                <a:spcPct val="50000"/>
              </a:spcBef>
            </a:pPr>
            <a:r>
              <a:rPr lang="zh-CN" altLang="en-US" sz="3200" b="1">
                <a:solidFill>
                  <a:schemeClr val="bg1"/>
                </a:solidFill>
                <a:cs typeface="SimSun" charset="0"/>
              </a:rPr>
              <a:t>末世</a:t>
            </a:r>
            <a:r>
              <a:rPr lang="zh-CN" altLang="en-US" sz="3200">
                <a:solidFill>
                  <a:schemeClr val="bg1"/>
                </a:solidFill>
                <a:cs typeface="SimSun" charset="0"/>
              </a:rPr>
              <a:t>意义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fltVal val="0"/>
                                          </p:val>
                                        </p:tav>
                                        <p:tav tm="100000">
                                          <p:val>
                                            <p:strVal val="#ppt_w"/>
                                          </p:val>
                                        </p:tav>
                                      </p:tavLst>
                                    </p:anim>
                                    <p:anim calcmode="lin" valueType="num">
                                      <p:cBhvr>
                                        <p:cTn id="8" dur="1000" fill="hold"/>
                                        <p:tgtEl>
                                          <p:spTgt spid="8195"/>
                                        </p:tgtEl>
                                        <p:attrNameLst>
                                          <p:attrName>ppt_h</p:attrName>
                                        </p:attrNameLst>
                                      </p:cBhvr>
                                      <p:tavLst>
                                        <p:tav tm="0">
                                          <p:val>
                                            <p:fltVal val="0"/>
                                          </p:val>
                                        </p:tav>
                                        <p:tav tm="100000">
                                          <p:val>
                                            <p:strVal val="#ppt_h"/>
                                          </p:val>
                                        </p:tav>
                                      </p:tavLst>
                                    </p:anim>
                                    <p:anim calcmode="lin" valueType="num">
                                      <p:cBhvr>
                                        <p:cTn id="9" dur="1000" fill="hold"/>
                                        <p:tgtEl>
                                          <p:spTgt spid="819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533400"/>
            <a:ext cx="8915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1588">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sz="2400" b="1">
                <a:solidFill>
                  <a:srgbClr val="000000"/>
                </a:solidFill>
                <a:latin typeface="Arial" charset="0"/>
                <a:cs typeface="Arial" charset="0"/>
              </a:rPr>
              <a:t>尽管上帝管教，上帝告诉何西阿终究祂会复兴这国：</a:t>
            </a:r>
            <a:endParaRPr lang="en-US" altLang="ja-JP" sz="2400" b="1">
              <a:solidFill>
                <a:srgbClr val="000000"/>
              </a:solidFill>
              <a:latin typeface="Arial" charset="0"/>
              <a:cs typeface="Arial" charset="0"/>
            </a:endParaRP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人数的增长</a:t>
            </a:r>
            <a:r>
              <a:rPr lang="en-US" altLang="ja-JP" sz="2400" b="1">
                <a:solidFill>
                  <a:srgbClr val="000000"/>
                </a:solidFill>
                <a:latin typeface="Arial" charset="0"/>
                <a:cs typeface="Arial" charset="0"/>
              </a:rPr>
              <a:t> (1:10a)</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属灵方面的复兴 </a:t>
            </a:r>
            <a:r>
              <a:rPr lang="en-US" sz="2400" b="1">
                <a:solidFill>
                  <a:srgbClr val="000000"/>
                </a:solidFill>
                <a:latin typeface="Arial" charset="0"/>
                <a:cs typeface="Arial" charset="0"/>
              </a:rPr>
              <a:t>(1:10b)</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国家统一</a:t>
            </a:r>
            <a:r>
              <a:rPr lang="en-US" altLang="ja-JP" sz="2400" b="1">
                <a:solidFill>
                  <a:srgbClr val="000000"/>
                </a:solidFill>
                <a:latin typeface="Arial" charset="0"/>
                <a:cs typeface="Arial" charset="0"/>
              </a:rPr>
              <a:t> (1:11a)</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民间集中</a:t>
            </a:r>
            <a:r>
              <a:rPr lang="en-US" altLang="ja-JP" sz="2400" b="1">
                <a:solidFill>
                  <a:srgbClr val="000000"/>
                </a:solidFill>
                <a:latin typeface="Arial" charset="0"/>
                <a:cs typeface="Arial" charset="0"/>
              </a:rPr>
              <a:t> (1:11b)</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领土的占领  </a:t>
            </a:r>
            <a:r>
              <a:rPr lang="en-US" sz="2400" b="1">
                <a:solidFill>
                  <a:srgbClr val="000000"/>
                </a:solidFill>
                <a:latin typeface="Arial" charset="0"/>
                <a:cs typeface="Arial" charset="0"/>
              </a:rPr>
              <a:t>(1:11c)</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上帝的祝福</a:t>
            </a:r>
            <a:r>
              <a:rPr lang="en-US" altLang="ja-JP" sz="2400" b="1">
                <a:solidFill>
                  <a:srgbClr val="000000"/>
                </a:solidFill>
                <a:latin typeface="Arial" charset="0"/>
                <a:cs typeface="Arial" charset="0"/>
              </a:rPr>
              <a:t> (2:1)</a:t>
            </a:r>
          </a:p>
          <a:p>
            <a:pPr lvl="1">
              <a:spcBef>
                <a:spcPts val="300"/>
              </a:spcBef>
              <a:spcAft>
                <a:spcPts val="300"/>
              </a:spcAft>
              <a:buFont typeface="Symbol" charset="0"/>
              <a:buChar char="·"/>
            </a:pPr>
            <a:endParaRPr lang="en-US" sz="2400" b="1">
              <a:solidFill>
                <a:srgbClr val="000000"/>
              </a:solidFill>
              <a:latin typeface="Arial" charset="0"/>
              <a:cs typeface="Arial" charset="0"/>
            </a:endParaRPr>
          </a:p>
          <a:p>
            <a:endParaRPr lang="en-US" sz="1100" b="1">
              <a:solidFill>
                <a:srgbClr val="000000"/>
              </a:solidFill>
              <a:latin typeface="Arial" charset="0"/>
              <a:cs typeface="Arial" charset="0"/>
            </a:endParaRPr>
          </a:p>
          <a:p>
            <a:r>
              <a:rPr lang="zh-CN" altLang="en-US" sz="2800" b="1">
                <a:solidFill>
                  <a:srgbClr val="000000"/>
                </a:solidFill>
                <a:latin typeface="Arial" charset="0"/>
                <a:cs typeface="Arial" charset="0"/>
              </a:rPr>
              <a:t>这些应许还没有应验。这样的文本显示上帝把这一类的应许当成是一个字义上的未来的国度，那时以色列将以平安占领土地并享受上帝的祝福。若你不相信有个千禧年，你需要忽视这些经文或者说他们在历史中已经应验了，或者将在教会里应验。</a:t>
            </a:r>
            <a:endParaRPr lang="en-US" sz="2800" b="1">
              <a:solidFill>
                <a:srgbClr val="000000"/>
              </a:solidFill>
              <a:latin typeface="Arial" charset="0"/>
              <a:cs typeface="Arial" charset="0"/>
            </a:endParaRPr>
          </a:p>
        </p:txBody>
      </p:sp>
      <p:sp>
        <p:nvSpPr>
          <p:cNvPr id="5" name="Title 4"/>
          <p:cNvSpPr>
            <a:spLocks noGrp="1"/>
          </p:cNvSpPr>
          <p:nvPr>
            <p:ph type="title" idx="4294967295"/>
          </p:nvPr>
        </p:nvSpPr>
        <p:spPr>
          <a:xfrm>
            <a:off x="0" y="0"/>
            <a:ext cx="9144000" cy="533400"/>
          </a:xfrm>
          <a:solidFill>
            <a:srgbClr val="22228B"/>
          </a:solidFill>
        </p:spPr>
        <p:txBody>
          <a:bodyPr/>
          <a:lstStyle/>
          <a:p>
            <a:pPr>
              <a:defRPr/>
            </a:pPr>
            <a:r>
              <a:rPr lang="zh-CN" altLang="en-US" sz="2800" i="1">
                <a:solidFill>
                  <a:srgbClr val="EAEAEA"/>
                </a:solidFill>
                <a:effectLst>
                  <a:outerShdw blurRad="38100" dist="38100" dir="2700000" algn="tl">
                    <a:srgbClr val="000000"/>
                  </a:outerShdw>
                </a:effectLst>
                <a:latin typeface="Arial" charset="0"/>
                <a:ea typeface="MS PGothic" charset="0"/>
                <a:cs typeface="Arial" charset="0"/>
              </a:rPr>
              <a:t>以色列未来的复兴 </a:t>
            </a:r>
            <a:r>
              <a:rPr lang="en-US" sz="2800" i="1">
                <a:solidFill>
                  <a:srgbClr val="EAEAEA"/>
                </a:solidFill>
                <a:effectLst>
                  <a:outerShdw blurRad="38100" dist="38100" dir="2700000" algn="tl">
                    <a:srgbClr val="000000"/>
                  </a:outerShdw>
                </a:effectLst>
                <a:latin typeface="Arial" charset="0"/>
                <a:ea typeface="MS PGothic" charset="0"/>
                <a:cs typeface="Arial" charset="0"/>
              </a:rPr>
              <a:t>(1:10–2:1)</a:t>
            </a:r>
            <a:endParaRPr lang="en-US" sz="2400" i="1">
              <a:solidFill>
                <a:srgbClr val="EAEAEA"/>
              </a:solidFill>
              <a:effectLst>
                <a:outerShdw blurRad="38100" dist="38100" dir="2700000" algn="tl">
                  <a:srgbClr val="000000"/>
                </a:outerShdw>
              </a:effectLst>
              <a:latin typeface="Arial" charset="0"/>
              <a:ea typeface="MS PGothic" charset="0"/>
              <a:cs typeface="Arial" charset="0"/>
            </a:endParaRPr>
          </a:p>
        </p:txBody>
      </p:sp>
      <p:sp>
        <p:nvSpPr>
          <p:cNvPr id="4"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000000"/>
                  </a:outerShdw>
                </a:effectLst>
              </a:rPr>
              <a:t>569</a:t>
            </a:r>
          </a:p>
        </p:txBody>
      </p:sp>
      <p:pic>
        <p:nvPicPr>
          <p:cNvPr id="1597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1341438"/>
            <a:ext cx="406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anim calcmode="lin" valueType="num">
                                      <p:cBhvr additive="base">
                                        <p:cTn id="11"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 calcmode="lin" valueType="num">
                                      <p:cBhvr additive="base">
                                        <p:cTn id="15"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 calcmode="lin" valueType="num">
                                      <p:cBhvr additive="base">
                                        <p:cTn id="19"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38">
                                            <p:txEl>
                                              <p:pRg st="4" end="4"/>
                                            </p:txEl>
                                          </p:spTgt>
                                        </p:tgtEl>
                                        <p:attrNameLst>
                                          <p:attrName>style.visibility</p:attrName>
                                        </p:attrNameLst>
                                      </p:cBhvr>
                                      <p:to>
                                        <p:strVal val="visible"/>
                                      </p:to>
                                    </p:set>
                                    <p:anim calcmode="lin" valueType="num">
                                      <p:cBhvr additive="base">
                                        <p:cTn id="23"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338">
                                            <p:txEl>
                                              <p:pRg st="5" end="5"/>
                                            </p:txEl>
                                          </p:spTgt>
                                        </p:tgtEl>
                                        <p:attrNameLst>
                                          <p:attrName>style.visibility</p:attrName>
                                        </p:attrNameLst>
                                      </p:cBhvr>
                                      <p:to>
                                        <p:strVal val="visible"/>
                                      </p:to>
                                    </p:set>
                                    <p:anim calcmode="lin" valueType="num">
                                      <p:cBhvr additive="base">
                                        <p:cTn id="27"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38">
                                            <p:txEl>
                                              <p:pRg st="6" end="6"/>
                                            </p:txEl>
                                          </p:spTgt>
                                        </p:tgtEl>
                                        <p:attrNameLst>
                                          <p:attrName>style.visibility</p:attrName>
                                        </p:attrNameLst>
                                      </p:cBhvr>
                                      <p:to>
                                        <p:strVal val="visible"/>
                                      </p:to>
                                    </p:set>
                                    <p:anim calcmode="lin" valueType="num">
                                      <p:cBhvr additive="base">
                                        <p:cTn id="31"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8">
                                            <p:txEl>
                                              <p:pRg st="9" end="9"/>
                                            </p:txEl>
                                          </p:spTgt>
                                        </p:tgtEl>
                                        <p:attrNameLst>
                                          <p:attrName>style.visibility</p:attrName>
                                        </p:attrNameLst>
                                      </p:cBhvr>
                                      <p:to>
                                        <p:strVal val="visible"/>
                                      </p:to>
                                    </p:set>
                                    <p:anim calcmode="lin" valueType="num">
                                      <p:cBhvr additive="base">
                                        <p:cTn id="37" dur="500" fill="hold"/>
                                        <p:tgtEl>
                                          <p:spTgt spid="14338">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41585719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你们要对你们的兄弟说：‘我的子民’；要对你们的姊妹说：‘蒙怜悯的</a:t>
            </a:r>
            <a:r>
              <a:rPr lang="en-US" sz="3200" b="1" dirty="0">
                <a:solidFill>
                  <a:srgbClr val="FFFFFF"/>
                </a:solidFill>
                <a:effectLst>
                  <a:glow rad="228600">
                    <a:srgbClr val="000000"/>
                  </a:glow>
                </a:effectLst>
                <a:latin typeface="Arial" charset="0"/>
                <a:ea typeface="MS PGothic" charset="0"/>
              </a:rPr>
              <a:t>’</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4093403" y="1227868"/>
            <a:ext cx="4666058" cy="4286941"/>
          </a:xfrm>
          <a:prstGeom prst="rect">
            <a:avLst/>
          </a:prstGeom>
        </p:spPr>
      </p:pic>
    </p:spTree>
    <p:extLst>
      <p:ext uri="{BB962C8B-B14F-4D97-AF65-F5344CB8AC3E}">
        <p14:creationId xmlns:p14="http://schemas.microsoft.com/office/powerpoint/2010/main" val="2954472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要与你们的母亲争论，你们要争论，</a:t>
            </a:r>
          </a:p>
          <a:p>
            <a:pPr algn="ctr">
              <a:lnSpc>
                <a:spcPct val="95000"/>
              </a:lnSpc>
              <a:buClr>
                <a:srgbClr val="000000"/>
              </a:buClr>
              <a:buSzPct val="100000"/>
              <a:buFont typeface="Times New Roman" charset="0"/>
              <a:buNone/>
              <a:defRPr/>
            </a:pPr>
            <a:r>
              <a:rPr lang="zh-CN" altLang="en-US" sz="3200" b="1" dirty="0">
                <a:solidFill>
                  <a:srgbClr val="FFFF00"/>
                </a:solidFill>
                <a:effectLst>
                  <a:glow rad="228600">
                    <a:srgbClr val="000000"/>
                  </a:glow>
                </a:effectLst>
                <a:latin typeface="Arial" charset="0"/>
                <a:ea typeface="MS PGothic" charset="0"/>
              </a:rPr>
              <a:t>因为她不是我的妻子，我也不是她的丈夫</a:t>
            </a:r>
            <a:r>
              <a:rPr lang="zh-CN" altLang="en-US" sz="3200" b="1" dirty="0">
                <a:solidFill>
                  <a:srgbClr val="FFFFFF"/>
                </a:solidFill>
                <a:effectLst>
                  <a:glow rad="228600">
                    <a:srgbClr val="000000"/>
                  </a:glow>
                </a:effectLst>
                <a:latin typeface="Arial" charset="0"/>
                <a:ea typeface="MS PGothic" charset="0"/>
              </a:rPr>
              <a:t>；</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好让她除掉脸上的淫相，</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和乳间的淫态，</a:t>
            </a:r>
          </a:p>
          <a:p>
            <a:pPr algn="ctr">
              <a:lnSpc>
                <a:spcPct val="95000"/>
              </a:lnSpc>
              <a:buClr>
                <a:srgbClr val="000000"/>
              </a:buClr>
              <a:buSzPct val="100000"/>
              <a:buFont typeface="Times New Roman" charset="0"/>
              <a:buNone/>
              <a:defRPr/>
            </a:pPr>
            <a:r>
              <a:rPr lang="en-US" altLang="zh-CN" sz="3200" b="1" baseline="30000" dirty="0">
                <a:solidFill>
                  <a:srgbClr val="FFFFFF"/>
                </a:solidFill>
                <a:effectLst>
                  <a:glow rad="228600">
                    <a:srgbClr val="000000"/>
                  </a:glow>
                </a:effectLst>
                <a:latin typeface="Arial" charset="0"/>
                <a:ea typeface="MS PGothic" charset="0"/>
              </a:rPr>
              <a:t>3</a:t>
            </a:r>
            <a:r>
              <a:rPr lang="en-US" altLang="zh-CN" sz="3200" b="1" dirty="0">
                <a:solidFill>
                  <a:srgbClr val="FFFFFF"/>
                </a:solidFill>
                <a:effectLst>
                  <a:glow rad="228600">
                    <a:srgbClr val="000000"/>
                  </a:glow>
                </a:effectLst>
                <a:latin typeface="Arial" charset="0"/>
                <a:ea typeface="MS PGothic" charset="0"/>
              </a:rPr>
              <a:t> </a:t>
            </a:r>
            <a:r>
              <a:rPr lang="zh-CN" altLang="en-US" sz="3200" b="1" dirty="0">
                <a:solidFill>
                  <a:srgbClr val="FFFFFF"/>
                </a:solidFill>
                <a:effectLst>
                  <a:glow rad="228600">
                    <a:srgbClr val="000000"/>
                  </a:glow>
                </a:effectLst>
                <a:latin typeface="Arial" charset="0"/>
                <a:ea typeface="MS PGothic" charset="0"/>
              </a:rPr>
              <a:t>免得我把她剥光，</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赤身露体，使她像刚生下来的那天一样；</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又使她像旷野，</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像无水的旱地一般，</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叫她因干渴而死。</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2:2-3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91225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Hosea divorce_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zh-CN" altLang="en-US" dirty="0">
                <a:effectLst>
                  <a:outerShdw blurRad="38100" dist="38100" dir="2700000" algn="tl">
                    <a:srgbClr val="FFFFFF"/>
                  </a:outerShdw>
                </a:effectLst>
                <a:latin typeface="Arial" pitchFamily="34" charset="0"/>
              </a:rPr>
              <a:t>何西阿是否休了歌篾？</a:t>
            </a:r>
            <a:endParaRPr lang="en-US" altLang="en-US" dirty="0">
              <a:effectLst>
                <a:outerShdw blurRad="38100" dist="38100" dir="2700000" algn="tl">
                  <a:srgbClr val="FFFFFF"/>
                </a:outerShdw>
              </a:effectLst>
              <a:latin typeface="Arial" pitchFamily="34"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000000"/>
                  </a:outerShdw>
                </a:effectLst>
              </a:rPr>
              <a:t>574</a:t>
            </a:r>
          </a:p>
        </p:txBody>
      </p:sp>
      <p:sp>
        <p:nvSpPr>
          <p:cNvPr id="161796" name="TextBox 3"/>
          <p:cNvSpPr txBox="1">
            <a:spLocks noChangeArrowheads="1"/>
          </p:cNvSpPr>
          <p:nvPr/>
        </p:nvSpPr>
        <p:spPr bwMode="auto">
          <a:xfrm rot="-1956687">
            <a:off x="1079500" y="2184400"/>
            <a:ext cx="6492875" cy="942975"/>
          </a:xfrm>
          <a:prstGeom prst="rect">
            <a:avLst/>
          </a:prstGeom>
          <a:solidFill>
            <a:srgbClr val="F6CF8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a:t>离婚法令</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4" descr="hosea weird-divorce-stories-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33400" y="4267200"/>
            <a:ext cx="8001000" cy="1676400"/>
          </a:xfrm>
        </p:spPr>
        <p:txBody>
          <a:bodyPr/>
          <a:lstStyle/>
          <a:p>
            <a:pPr>
              <a:defRPr/>
            </a:pPr>
            <a:r>
              <a:rPr lang="zh-CN" altLang="en-US" dirty="0">
                <a:effectLst>
                  <a:outerShdw blurRad="38100" dist="38100" dir="2700000" algn="tl">
                    <a:srgbClr val="FFFFFF"/>
                  </a:outerShdw>
                </a:effectLst>
                <a:latin typeface="Arial" pitchFamily="34" charset="0"/>
              </a:rPr>
              <a:t>赞成与不赞成何西阿休歌篾的论据</a:t>
            </a:r>
            <a:endParaRPr lang="en-US" altLang="en-US" dirty="0">
              <a:effectLst>
                <a:outerShdw blurRad="38100" dist="38100" dir="2700000" algn="tl">
                  <a:srgbClr val="FFFFFF"/>
                </a:outerShdw>
              </a:effectLst>
              <a:latin typeface="Arial" pitchFamily="34"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000000"/>
                </a:solidFill>
                <a:effectLst>
                  <a:outerShdw blurRad="38100" dist="38100" dir="2700000" algn="tl">
                    <a:srgbClr val="FFFFFF"/>
                  </a:outerShdw>
                </a:effectLst>
              </a:rPr>
              <a:t>574</a:t>
            </a:r>
          </a:p>
        </p:txBody>
      </p:sp>
      <p:pic>
        <p:nvPicPr>
          <p:cNvPr id="162820" name="Picture 5" descr="hosea divor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TextBox 3"/>
          <p:cNvSpPr txBox="1">
            <a:spLocks noChangeArrowheads="1"/>
          </p:cNvSpPr>
          <p:nvPr/>
        </p:nvSpPr>
        <p:spPr bwMode="auto">
          <a:xfrm>
            <a:off x="6324600" y="2249488"/>
            <a:ext cx="167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b="1">
                <a:solidFill>
                  <a:schemeClr val="bg1"/>
                </a:solidFill>
              </a:rPr>
              <a:t>新离婚</a:t>
            </a:r>
            <a:endParaRPr lang="en-US" b="1">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r>
              <a:rPr lang="zh-CN" altLang="en-US" sz="5400" dirty="0">
                <a:cs typeface="ＭＳ Ｐゴシック" charset="0"/>
              </a:rPr>
              <a:t>你忠诚吗？</a:t>
            </a:r>
            <a:endParaRPr lang="en-US" altLang="zh-CN" sz="5400" dirty="0">
              <a:cs typeface="ＭＳ Ｐゴシック"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2617533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0625" y="908050"/>
            <a:ext cx="54435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因为他们的母亲卖了淫，</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怀他们的作了羞耻的事；</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因为她曾说：‘我要跟随我那些爱人。</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我的饼和水，</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羊毛和麻布，油和我所喝的，都是他们给的。</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2:5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60146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2:14</a:t>
            </a:r>
          </a:p>
        </p:txBody>
      </p:sp>
      <p:pic>
        <p:nvPicPr>
          <p:cNvPr id="4" name="Picture 3"/>
          <p:cNvPicPr>
            <a:picLocks noChangeAspect="1"/>
          </p:cNvPicPr>
          <p:nvPr/>
        </p:nvPicPr>
        <p:blipFill>
          <a:blip r:embed="rId3"/>
          <a:stretch>
            <a:fillRect/>
          </a:stretch>
        </p:blipFill>
        <p:spPr>
          <a:xfrm>
            <a:off x="0" y="-1"/>
            <a:ext cx="9141018" cy="5223439"/>
          </a:xfrm>
          <a:prstGeom prst="rect">
            <a:avLst/>
          </a:prstGeom>
        </p:spPr>
      </p:pic>
      <p:sp>
        <p:nvSpPr>
          <p:cNvPr id="3" name="TextBox 2"/>
          <p:cNvSpPr txBox="1"/>
          <p:nvPr/>
        </p:nvSpPr>
        <p:spPr>
          <a:xfrm>
            <a:off x="0" y="-1"/>
            <a:ext cx="9144000" cy="5386090"/>
          </a:xfrm>
          <a:prstGeom prst="rect">
            <a:avLst/>
          </a:prstGeom>
          <a:solidFill>
            <a:srgbClr val="00B0F0"/>
          </a:solidFill>
        </p:spPr>
        <p:txBody>
          <a:bodyPr wrap="square" rtlCol="0" anchor="ctr">
            <a:spAutoFit/>
          </a:bodyPr>
          <a:lstStyle/>
          <a:p>
            <a:pPr algn="ctr"/>
            <a:r>
              <a:rPr lang="zh-CN" altLang="en-US"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因此，</a:t>
            </a:r>
            <a:endParaRPr lang="en-US" altLang="zh-CN"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zh-CN" altLang="en-US" sz="66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我要</a:t>
            </a:r>
            <a:r>
              <a:rPr lang="zh-CN" altLang="en-US" sz="6600" b="1" dirty="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rPr>
              <a:t>诱导</a:t>
            </a:r>
            <a:r>
              <a:rPr lang="zh-CN" altLang="en-US" sz="66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她，</a:t>
            </a:r>
          </a:p>
          <a:p>
            <a:pPr algn="ctr"/>
            <a:r>
              <a:rPr lang="zh-CN" altLang="en-US" sz="5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领她</a:t>
            </a:r>
            <a:endParaRPr lang="en-US" altLang="zh-CN" sz="5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zh-CN" altLang="en-US" sz="7200" b="1" u="sng"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到</a:t>
            </a:r>
            <a:r>
              <a:rPr lang="zh-CN" altLang="en-US" sz="7200" b="1" dirty="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rPr>
              <a:t>旷野</a:t>
            </a:r>
            <a:r>
              <a:rPr lang="zh-CN" altLang="en-US"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r>
              <a:rPr lang="zh-CN" altLang="en-US" sz="4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对她说安慰的话。</a:t>
            </a:r>
            <a:endParaRPr lang="en-US" altLang="zh-CN" sz="4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98428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0"/>
          <p:cNvSpPr>
            <a:spLocks noGrp="1" noChangeArrowheads="1"/>
          </p:cNvSpPr>
          <p:nvPr>
            <p:ph type="title"/>
          </p:nvPr>
        </p:nvSpPr>
        <p:spPr/>
        <p:txBody>
          <a:bodyPr/>
          <a:lstStyle/>
          <a:p>
            <a:pPr eaLnBrk="1" hangingPunct="1"/>
            <a:r>
              <a:rPr lang="en-US">
                <a:latin typeface="Comic Sans MS" charset="0"/>
                <a:ea typeface="MS PGothic" charset="0"/>
              </a:rPr>
              <a:t>Purpose of the Prophetic Books</a:t>
            </a:r>
          </a:p>
        </p:txBody>
      </p:sp>
      <p:pic>
        <p:nvPicPr>
          <p:cNvPr id="145410"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5908675" y="567055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36876" name="Text Box 12"/>
          <p:cNvSpPr txBox="1">
            <a:spLocks noChangeArrowheads="1"/>
          </p:cNvSpPr>
          <p:nvPr/>
        </p:nvSpPr>
        <p:spPr bwMode="auto">
          <a:xfrm>
            <a:off x="6870700" y="60071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36877" name="Text Box 13"/>
          <p:cNvSpPr txBox="1">
            <a:spLocks noChangeArrowheads="1"/>
          </p:cNvSpPr>
          <p:nvPr/>
        </p:nvSpPr>
        <p:spPr bwMode="auto">
          <a:xfrm>
            <a:off x="8101013" y="63436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45414"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cs typeface="Arial" charset="0"/>
              </a:rPr>
              <a:t>122</a:t>
            </a:r>
            <a:endParaRPr lang="en-US">
              <a:solidFill>
                <a:srgbClr val="000000"/>
              </a:solidFill>
              <a:latin typeface="Comic Sans MS" charset="0"/>
              <a:cs typeface="Arial" charset="0"/>
            </a:endParaRPr>
          </a:p>
        </p:txBody>
      </p:sp>
      <p:sp>
        <p:nvSpPr>
          <p:cNvPr id="36882" name="Text Box 18"/>
          <p:cNvSpPr txBox="1">
            <a:spLocks noChangeArrowheads="1"/>
          </p:cNvSpPr>
          <p:nvPr/>
        </p:nvSpPr>
        <p:spPr bwMode="auto">
          <a:xfrm>
            <a:off x="5638800" y="533400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45416" name="Text Box 17"/>
          <p:cNvSpPr txBox="1">
            <a:spLocks noChangeArrowheads="1"/>
          </p:cNvSpPr>
          <p:nvPr/>
        </p:nvSpPr>
        <p:spPr bwMode="auto">
          <a:xfrm>
            <a:off x="519113" y="0"/>
            <a:ext cx="6386512"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45417" name="Text Box 19"/>
          <p:cNvSpPr txBox="1">
            <a:spLocks noChangeArrowheads="1"/>
          </p:cNvSpPr>
          <p:nvPr/>
        </p:nvSpPr>
        <p:spPr bwMode="auto">
          <a:xfrm>
            <a:off x="-175418" y="1003300"/>
            <a:ext cx="3313112"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45418" name="Text Box 20"/>
          <p:cNvSpPr txBox="1">
            <a:spLocks noChangeArrowheads="1"/>
          </p:cNvSpPr>
          <p:nvPr/>
        </p:nvSpPr>
        <p:spPr bwMode="auto">
          <a:xfrm>
            <a:off x="71438" y="3671888"/>
            <a:ext cx="2058987"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45419" name="Text Box 22"/>
          <p:cNvSpPr txBox="1">
            <a:spLocks noChangeArrowheads="1"/>
          </p:cNvSpPr>
          <p:nvPr/>
        </p:nvSpPr>
        <p:spPr bwMode="auto">
          <a:xfrm>
            <a:off x="5081588" y="1003300"/>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45420" name="Text Box 23"/>
          <p:cNvSpPr txBox="1">
            <a:spLocks noChangeArrowheads="1"/>
          </p:cNvSpPr>
          <p:nvPr/>
        </p:nvSpPr>
        <p:spPr bwMode="auto">
          <a:xfrm>
            <a:off x="2946400" y="3225800"/>
            <a:ext cx="2844800" cy="1214438"/>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45421" name="Text Box 24"/>
          <p:cNvSpPr txBox="1">
            <a:spLocks noChangeArrowheads="1"/>
          </p:cNvSpPr>
          <p:nvPr/>
        </p:nvSpPr>
        <p:spPr bwMode="auto">
          <a:xfrm>
            <a:off x="2239963" y="5419725"/>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45422" name="Text Box 25"/>
          <p:cNvSpPr txBox="1">
            <a:spLocks noChangeArrowheads="1"/>
          </p:cNvSpPr>
          <p:nvPr/>
        </p:nvSpPr>
        <p:spPr bwMode="auto">
          <a:xfrm>
            <a:off x="6704013" y="3671888"/>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45423" name="Text Box 26"/>
          <p:cNvSpPr txBox="1">
            <a:spLocks noChangeArrowheads="1"/>
          </p:cNvSpPr>
          <p:nvPr/>
        </p:nvSpPr>
        <p:spPr bwMode="auto">
          <a:xfrm>
            <a:off x="2654300" y="2495550"/>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dirty="0">
                <a:solidFill>
                  <a:srgbClr val="000000"/>
                </a:solidFill>
                <a:latin typeface="Arial" charset="0"/>
                <a:cs typeface="SimSun" charset="0"/>
              </a:rPr>
              <a:t>他们</a:t>
            </a:r>
            <a:br>
              <a:rPr lang="zh-CN" altLang="en-US" sz="1400" dirty="0">
                <a:solidFill>
                  <a:srgbClr val="000000"/>
                </a:solidFill>
                <a:latin typeface="Arial" charset="0"/>
                <a:cs typeface="SimSun" charset="0"/>
              </a:rPr>
            </a:br>
            <a:r>
              <a:rPr lang="zh-CN" altLang="en-US" sz="1400" dirty="0">
                <a:solidFill>
                  <a:srgbClr val="000000"/>
                </a:solidFill>
                <a:latin typeface="Arial" charset="0"/>
                <a:cs typeface="SimSun" charset="0"/>
              </a:rPr>
              <a:t>的目标</a:t>
            </a:r>
            <a:br>
              <a:rPr lang="zh-CN" altLang="en-US" sz="1400" dirty="0">
                <a:solidFill>
                  <a:srgbClr val="000000"/>
                </a:solidFill>
                <a:latin typeface="Arial" charset="0"/>
                <a:cs typeface="SimSun" charset="0"/>
              </a:rPr>
            </a:br>
            <a:r>
              <a:rPr lang="zh-CN" altLang="en-US" sz="1400" dirty="0">
                <a:solidFill>
                  <a:srgbClr val="000000"/>
                </a:solidFill>
                <a:latin typeface="Arial" charset="0"/>
                <a:cs typeface="SimSun" charset="0"/>
              </a:rPr>
              <a:t>是谁</a:t>
            </a:r>
          </a:p>
        </p:txBody>
      </p:sp>
      <p:sp>
        <p:nvSpPr>
          <p:cNvPr id="145424" name="Text Box 27"/>
          <p:cNvSpPr txBox="1">
            <a:spLocks noChangeArrowheads="1"/>
          </p:cNvSpPr>
          <p:nvPr/>
        </p:nvSpPr>
        <p:spPr bwMode="auto">
          <a:xfrm>
            <a:off x="5343525" y="2495550"/>
            <a:ext cx="893763"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36878" name="Text Box 14"/>
          <p:cNvSpPr txBox="1">
            <a:spLocks noChangeArrowheads="1"/>
          </p:cNvSpPr>
          <p:nvPr/>
        </p:nvSpPr>
        <p:spPr bwMode="auto">
          <a:xfrm>
            <a:off x="71438" y="5708650"/>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36879" name="Text Box 15"/>
          <p:cNvSpPr txBox="1">
            <a:spLocks noChangeArrowheads="1"/>
          </p:cNvSpPr>
          <p:nvPr/>
        </p:nvSpPr>
        <p:spPr bwMode="auto">
          <a:xfrm>
            <a:off x="71438" y="6011863"/>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36883" name="Text Box 19"/>
          <p:cNvSpPr txBox="1">
            <a:spLocks noChangeArrowheads="1"/>
          </p:cNvSpPr>
          <p:nvPr/>
        </p:nvSpPr>
        <p:spPr bwMode="auto">
          <a:xfrm>
            <a:off x="71438" y="540543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21" name="Text Box 15"/>
          <p:cNvSpPr txBox="1">
            <a:spLocks noChangeArrowheads="1"/>
          </p:cNvSpPr>
          <p:nvPr/>
        </p:nvSpPr>
        <p:spPr bwMode="auto">
          <a:xfrm>
            <a:off x="71438" y="6319838"/>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
        <p:nvSpPr>
          <p:cNvPr id="22" name="Oval 7"/>
          <p:cNvSpPr>
            <a:spLocks noChangeArrowheads="1"/>
          </p:cNvSpPr>
          <p:nvPr/>
        </p:nvSpPr>
        <p:spPr bwMode="auto">
          <a:xfrm>
            <a:off x="2820194" y="51054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3" name="Oval 8"/>
          <p:cNvSpPr>
            <a:spLocks noChangeArrowheads="1"/>
          </p:cNvSpPr>
          <p:nvPr/>
        </p:nvSpPr>
        <p:spPr bwMode="auto">
          <a:xfrm>
            <a:off x="4579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4" name="Oval 9"/>
          <p:cNvSpPr>
            <a:spLocks noChangeArrowheads="1"/>
          </p:cNvSpPr>
          <p:nvPr/>
        </p:nvSpPr>
        <p:spPr bwMode="auto">
          <a:xfrm>
            <a:off x="54871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5" name="Oval 10"/>
          <p:cNvSpPr>
            <a:spLocks noChangeArrowheads="1"/>
          </p:cNvSpPr>
          <p:nvPr/>
        </p:nvSpPr>
        <p:spPr bwMode="auto">
          <a:xfrm>
            <a:off x="2972594"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Tree>
    <p:extLst>
      <p:ext uri="{BB962C8B-B14F-4D97-AF65-F5344CB8AC3E}">
        <p14:creationId xmlns:p14="http://schemas.microsoft.com/office/powerpoint/2010/main" val="1803441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36878" grpId="0" autoUpdateAnimBg="0"/>
      <p:bldP spid="36879" grpId="0" autoUpdateAnimBg="0"/>
      <p:bldP spid="36883" grpId="0" autoUpdateAnimBg="0"/>
      <p:bldP spid="2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103188" y="604838"/>
            <a:ext cx="89423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a:solidFill>
                  <a:srgbClr val="FAFD00"/>
                </a:solidFill>
                <a:ea typeface="ＭＳ Ｐゴシック" charset="0"/>
                <a:cs typeface="MS Gothic" charset="0"/>
              </a:rPr>
              <a:t> </a:t>
            </a:r>
            <a:r>
              <a:rPr lang="en-US" sz="5400" b="1">
                <a:solidFill>
                  <a:srgbClr val="FAFD00"/>
                </a:solidFill>
                <a:latin typeface="SimHei" charset="0"/>
                <a:ea typeface="ＭＳ Ｐゴシック" charset="0"/>
                <a:cs typeface="SimHei" charset="0"/>
              </a:rPr>
              <a:t>亚</a:t>
            </a:r>
            <a:r>
              <a:rPr lang="en-US" sz="5400" b="1">
                <a:solidFill>
                  <a:srgbClr val="FAFD00"/>
                </a:solidFill>
                <a:ea typeface="ＭＳ Ｐゴシック" charset="0"/>
                <a:cs typeface="MS Gothic" charset="0"/>
              </a:rPr>
              <a:t>伯拉罕的</a:t>
            </a:r>
            <a:r>
              <a:rPr lang="en-US" sz="5400" b="1">
                <a:solidFill>
                  <a:srgbClr val="FAFD00"/>
                </a:solidFill>
                <a:latin typeface="SimHei" charset="0"/>
                <a:ea typeface="ＭＳ Ｐゴシック" charset="0"/>
                <a:cs typeface="SimHei" charset="0"/>
              </a:rPr>
              <a:t>约</a:t>
            </a:r>
            <a:endParaRPr lang="en-US" altLang="ja-JP" sz="5400" b="1">
              <a:solidFill>
                <a:srgbClr val="FAFD00"/>
              </a:solidFill>
              <a:latin typeface="SimHei" charset="0"/>
              <a:ea typeface="ＭＳ Ｐゴシック" charset="0"/>
              <a:cs typeface="SimHei"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b="1" i="1">
                <a:solidFill>
                  <a:srgbClr val="00FF00"/>
                </a:solidFill>
                <a:latin typeface="SimHei" charset="0"/>
                <a:ea typeface="ＭＳ Ｐゴシック" charset="0"/>
                <a:cs typeface="SimHei" charset="0"/>
              </a:rPr>
              <a:t>创</a:t>
            </a:r>
            <a:r>
              <a:rPr lang="en-US" altLang="ja-JP" sz="4400" b="1" i="1">
                <a:solidFill>
                  <a:srgbClr val="00FF00"/>
                </a:solidFill>
                <a:ea typeface="ＭＳ Ｐゴシック" charset="0"/>
                <a:cs typeface="MS Gothic" charset="0"/>
              </a:rPr>
              <a:t> 12: 1-3</a:t>
            </a: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ea typeface="ＭＳ Ｐゴシック" charset="0"/>
              <a:cs typeface="MS Gothic"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ea typeface="ＭＳ Ｐゴシック" charset="0"/>
              <a:cs typeface="MS Gothic"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solidFill>
                <a:srgbClr val="00DFCA"/>
              </a:solidFill>
              <a:ea typeface="ＭＳ Ｐゴシック" charset="0"/>
              <a:cs typeface="MS Gothic" charset="0"/>
            </a:endParaRPr>
          </a:p>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AFD00"/>
                </a:solidFill>
                <a:ea typeface="ＭＳ Ｐゴシック" charset="0"/>
                <a:cs typeface="MS Gothic" charset="0"/>
              </a:rPr>
              <a:t>      地</a:t>
            </a:r>
            <a:r>
              <a:rPr lang="en-US" altLang="ja-JP" b="1">
                <a:solidFill>
                  <a:srgbClr val="FAFD00"/>
                </a:solidFill>
                <a:ea typeface="ＭＳ Ｐゴシック" charset="0"/>
                <a:cs typeface="MS Gothic" charset="0"/>
              </a:rPr>
              <a:t>        </a:t>
            </a:r>
            <a:r>
              <a:rPr lang="en-US" b="1">
                <a:solidFill>
                  <a:srgbClr val="FAFD00"/>
                </a:solidFill>
                <a:ea typeface="ＭＳ Ｐゴシック" charset="0"/>
                <a:cs typeface="MS Gothic" charset="0"/>
              </a:rPr>
              <a:t>后裔</a:t>
            </a:r>
            <a:r>
              <a:rPr lang="en-US" altLang="ja-JP" b="1">
                <a:solidFill>
                  <a:srgbClr val="FAFD00"/>
                </a:solidFill>
                <a:ea typeface="ＭＳ Ｐゴシック" charset="0"/>
                <a:cs typeface="MS Gothic" charset="0"/>
              </a:rPr>
              <a:t>        </a:t>
            </a:r>
            <a:r>
              <a:rPr lang="en-US" b="1">
                <a:solidFill>
                  <a:srgbClr val="FAFD00"/>
                </a:solidFill>
                <a:ea typeface="ＭＳ Ｐゴシック" charset="0"/>
                <a:cs typeface="MS Gothic" charset="0"/>
              </a:rPr>
              <a:t>祝福</a:t>
            </a:r>
          </a:p>
        </p:txBody>
      </p:sp>
      <p:sp>
        <p:nvSpPr>
          <p:cNvPr id="89090" name="Line 2"/>
          <p:cNvSpPr>
            <a:spLocks noChangeShapeType="1"/>
          </p:cNvSpPr>
          <p:nvPr/>
        </p:nvSpPr>
        <p:spPr bwMode="auto">
          <a:xfrm>
            <a:off x="1785938" y="3025775"/>
            <a:ext cx="5519737" cy="1588"/>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1" name="Line 3"/>
          <p:cNvSpPr>
            <a:spLocks noChangeShapeType="1"/>
          </p:cNvSpPr>
          <p:nvPr/>
        </p:nvSpPr>
        <p:spPr bwMode="auto">
          <a:xfrm>
            <a:off x="7316788" y="3019425"/>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2" name="Line 4"/>
          <p:cNvSpPr>
            <a:spLocks noChangeShapeType="1"/>
          </p:cNvSpPr>
          <p:nvPr/>
        </p:nvSpPr>
        <p:spPr bwMode="auto">
          <a:xfrm>
            <a:off x="4538663" y="3052763"/>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3" name="Line 5"/>
          <p:cNvSpPr>
            <a:spLocks noChangeShapeType="1"/>
          </p:cNvSpPr>
          <p:nvPr/>
        </p:nvSpPr>
        <p:spPr bwMode="auto">
          <a:xfrm>
            <a:off x="1778000" y="3019425"/>
            <a:ext cx="1588" cy="349250"/>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4" name="Line 6"/>
          <p:cNvSpPr>
            <a:spLocks noChangeShapeType="1"/>
          </p:cNvSpPr>
          <p:nvPr/>
        </p:nvSpPr>
        <p:spPr bwMode="auto">
          <a:xfrm>
            <a:off x="4545013" y="2100263"/>
            <a:ext cx="1587" cy="8794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grpSp>
        <p:nvGrpSpPr>
          <p:cNvPr id="149511" name="Group 7"/>
          <p:cNvGrpSpPr>
            <a:grpSpLocks/>
          </p:cNvGrpSpPr>
          <p:nvPr/>
        </p:nvGrpSpPr>
        <p:grpSpPr bwMode="auto">
          <a:xfrm>
            <a:off x="620713" y="160338"/>
            <a:ext cx="739775" cy="1428750"/>
            <a:chOff x="391" y="101"/>
            <a:chExt cx="466" cy="900"/>
          </a:xfrm>
        </p:grpSpPr>
        <p:sp>
          <p:nvSpPr>
            <p:cNvPr id="149523" name="Rectangle 8"/>
            <p:cNvSpPr>
              <a:spLocks noChangeArrowheads="1"/>
            </p:cNvSpPr>
            <p:nvPr/>
          </p:nvSpPr>
          <p:spPr bwMode="auto">
            <a:xfrm>
              <a:off x="391" y="101"/>
              <a:ext cx="467" cy="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ea typeface="ＭＳ Ｐゴシック" charset="0"/>
                  <a:cs typeface="MS Gothic" charset="0"/>
                </a:rPr>
                <a:t>7</a:t>
              </a:r>
            </a:p>
          </p:txBody>
        </p:sp>
        <p:sp>
          <p:nvSpPr>
            <p:cNvPr id="89097" name="Line 9"/>
            <p:cNvSpPr>
              <a:spLocks noChangeShapeType="1"/>
            </p:cNvSpPr>
            <p:nvPr/>
          </p:nvSpPr>
          <p:spPr bwMode="auto">
            <a:xfrm>
              <a:off x="566" y="528"/>
              <a:ext cx="187" cy="1"/>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grpSp>
      <p:sp>
        <p:nvSpPr>
          <p:cNvPr id="89098" name="Text Box 10"/>
          <p:cNvSpPr txBox="1">
            <a:spLocks noChangeArrowheads="1"/>
          </p:cNvSpPr>
          <p:nvPr/>
        </p:nvSpPr>
        <p:spPr bwMode="auto">
          <a:xfrm>
            <a:off x="4114800" y="5759450"/>
            <a:ext cx="4572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无条件的</a:t>
            </a:r>
          </a:p>
        </p:txBody>
      </p:sp>
      <p:sp>
        <p:nvSpPr>
          <p:cNvPr id="89099" name="Text Box 11"/>
          <p:cNvSpPr txBox="1">
            <a:spLocks noChangeArrowheads="1"/>
          </p:cNvSpPr>
          <p:nvPr/>
        </p:nvSpPr>
        <p:spPr bwMode="auto">
          <a:xfrm>
            <a:off x="2792413" y="4997450"/>
            <a:ext cx="2819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永</a:t>
            </a:r>
            <a:r>
              <a:rPr lang="en-US" sz="3600" b="1">
                <a:solidFill>
                  <a:srgbClr val="00FF00"/>
                </a:solidFill>
                <a:latin typeface="SimHei" charset="0"/>
                <a:cs typeface="SimHei" charset="0"/>
              </a:rPr>
              <a:t>远</a:t>
            </a:r>
            <a:r>
              <a:rPr lang="en-US" sz="3600" b="1">
                <a:solidFill>
                  <a:srgbClr val="00FF00"/>
                </a:solidFill>
                <a:latin typeface="Times New Roman" charset="0"/>
                <a:cs typeface="MS Gothic" charset="0"/>
              </a:rPr>
              <a:t>的</a:t>
            </a:r>
          </a:p>
        </p:txBody>
      </p:sp>
      <p:sp>
        <p:nvSpPr>
          <p:cNvPr id="89100" name="Rectangle 12"/>
          <p:cNvSpPr>
            <a:spLocks noChangeArrowheads="1"/>
          </p:cNvSpPr>
          <p:nvPr/>
        </p:nvSpPr>
        <p:spPr bwMode="auto">
          <a:xfrm>
            <a:off x="1031875" y="4267200"/>
            <a:ext cx="21256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FF00"/>
                </a:solidFill>
                <a:ea typeface="ＭＳ Ｐゴシック" charset="0"/>
                <a:cs typeface="MS Gothic" charset="0"/>
              </a:rPr>
              <a:t>• 原</a:t>
            </a:r>
            <a:r>
              <a:rPr lang="en-US" b="1">
                <a:solidFill>
                  <a:srgbClr val="00FF00"/>
                </a:solidFill>
                <a:latin typeface="SimHei" charset="0"/>
                <a:ea typeface="ＭＳ Ｐゴシック" charset="0"/>
                <a:cs typeface="SimHei" charset="0"/>
              </a:rPr>
              <a:t>义</a:t>
            </a:r>
            <a:r>
              <a:rPr lang="en-US" b="1">
                <a:solidFill>
                  <a:srgbClr val="00FF00"/>
                </a:solidFill>
                <a:ea typeface="ＭＳ Ｐゴシック" charset="0"/>
                <a:cs typeface="MS Gothic" charset="0"/>
              </a:rPr>
              <a:t>的</a:t>
            </a:r>
          </a:p>
        </p:txBody>
      </p:sp>
      <p:sp>
        <p:nvSpPr>
          <p:cNvPr id="149515"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6" name="Text Box 14"/>
          <p:cNvSpPr txBox="1">
            <a:spLocks noChangeArrowheads="1"/>
          </p:cNvSpPr>
          <p:nvPr/>
        </p:nvSpPr>
        <p:spPr bwMode="auto">
          <a:xfrm>
            <a:off x="1785938" y="0"/>
            <a:ext cx="260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750"/>
              </a:spcBef>
              <a:buClr>
                <a:srgbClr val="000000"/>
              </a:buClr>
              <a:buSzPct val="100000"/>
              <a:buFont typeface="Times New Roman" charset="0"/>
              <a:buNone/>
            </a:pPr>
            <a:r>
              <a:rPr lang="en-US" sz="1200" b="1">
                <a:solidFill>
                  <a:srgbClr val="000000"/>
                </a:solidFill>
                <a:latin typeface="SimHei" charset="0"/>
                <a:cs typeface="SimHei" charset="0"/>
              </a:rPr>
              <a:t>创 </a:t>
            </a:r>
            <a:r>
              <a:rPr lang="en-US" sz="1200" b="1">
                <a:solidFill>
                  <a:srgbClr val="000000"/>
                </a:solidFill>
                <a:latin typeface="Comic Sans MS" charset="0"/>
                <a:cs typeface="MS Gothic" charset="0"/>
              </a:rPr>
              <a:t>13:15; </a:t>
            </a:r>
            <a:r>
              <a:rPr lang="en-US" sz="1200" b="1">
                <a:solidFill>
                  <a:srgbClr val="000000"/>
                </a:solidFill>
                <a:latin typeface="SimHei" charset="0"/>
                <a:cs typeface="SimHei" charset="0"/>
              </a:rPr>
              <a:t>创</a:t>
            </a:r>
            <a:r>
              <a:rPr lang="en-US" altLang="ja-JP" sz="1200" b="1">
                <a:solidFill>
                  <a:srgbClr val="000000"/>
                </a:solidFill>
                <a:latin typeface="Comic Sans MS" charset="0"/>
                <a:cs typeface="MS Gothic" charset="0"/>
              </a:rPr>
              <a:t> 15</a:t>
            </a:r>
            <a:endParaRPr lang="en-US" sz="1200" b="1">
              <a:solidFill>
                <a:srgbClr val="000000"/>
              </a:solidFill>
              <a:latin typeface="Comic Sans MS" charset="0"/>
              <a:cs typeface="MS Gothic" charset="0"/>
            </a:endParaRPr>
          </a:p>
        </p:txBody>
      </p:sp>
      <p:pic>
        <p:nvPicPr>
          <p:cNvPr id="149517" name="Picture 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97138" y="2235200"/>
            <a:ext cx="4276725" cy="1346200"/>
          </a:xfrm>
          <a:prstGeom prst="rect">
            <a:avLst/>
          </a:prstGeom>
          <a:noFill/>
          <a:ln w="76320">
            <a:solidFill>
              <a:srgbClr val="790015"/>
            </a:solidFill>
            <a:miter lim="800000"/>
            <a:headEnd/>
            <a:tailEnd/>
          </a:ln>
          <a:extLst>
            <a:ext uri="{909E8E84-426E-40DD-AFC4-6F175D3DCCD1}">
              <a14:hiddenFill xmlns:a14="http://schemas.microsoft.com/office/drawing/2010/main">
                <a:solidFill>
                  <a:srgbClr val="FFFFFF"/>
                </a:solidFill>
              </a14:hiddenFill>
            </a:ext>
          </a:extLst>
        </p:spPr>
      </p:pic>
      <p:sp>
        <p:nvSpPr>
          <p:cNvPr id="149518" name="Text Box 17"/>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9" name="Text Box 18"/>
          <p:cNvSpPr txBox="1">
            <a:spLocks noChangeArrowheads="1"/>
          </p:cNvSpPr>
          <p:nvPr/>
        </p:nvSpPr>
        <p:spPr bwMode="auto">
          <a:xfrm>
            <a:off x="8593138" y="6416675"/>
            <a:ext cx="3222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1250"/>
              </a:spcBef>
              <a:buClr>
                <a:srgbClr val="000000"/>
              </a:buClr>
              <a:buSzPct val="100000"/>
              <a:buFont typeface="Times New Roman" charset="0"/>
              <a:buNone/>
            </a:pPr>
            <a:r>
              <a:rPr lang="en-US" sz="2000">
                <a:solidFill>
                  <a:srgbClr val="FFFFFF"/>
                </a:solidFill>
                <a:cs typeface="MS Gothic" charset="0"/>
              </a:rPr>
              <a:t>3</a:t>
            </a:r>
          </a:p>
        </p:txBody>
      </p:sp>
      <p:sp>
        <p:nvSpPr>
          <p:cNvPr id="89107" name="Rectangle 19"/>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MS Gothic" charset="0"/>
              </a:rPr>
              <a:t>16</a:t>
            </a:r>
          </a:p>
        </p:txBody>
      </p:sp>
      <p:sp>
        <p:nvSpPr>
          <p:cNvPr id="149521" name="Text Box 20"/>
          <p:cNvSpPr txBox="1">
            <a:spLocks noChangeArrowheads="1"/>
          </p:cNvSpPr>
          <p:nvPr/>
        </p:nvSpPr>
        <p:spPr bwMode="auto">
          <a:xfrm>
            <a:off x="7308850" y="6242050"/>
            <a:ext cx="1001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750"/>
              </a:spcBef>
              <a:buClr>
                <a:srgbClr val="000000"/>
              </a:buClr>
              <a:buSzPct val="100000"/>
              <a:buFont typeface="Times New Roman" charset="0"/>
              <a:buNone/>
            </a:pPr>
            <a:r>
              <a:rPr lang="en-US" sz="1200" b="1">
                <a:solidFill>
                  <a:srgbClr val="000000"/>
                </a:solidFill>
                <a:cs typeface="MS Gothic" charset="0"/>
              </a:rPr>
              <a:t>手册. 19-24</a:t>
            </a:r>
          </a:p>
        </p:txBody>
      </p:sp>
      <p:sp>
        <p:nvSpPr>
          <p:cNvPr id="149522" name="Text Box 21"/>
          <p:cNvSpPr txBox="1">
            <a:spLocks noChangeArrowheads="1"/>
          </p:cNvSpPr>
          <p:nvPr/>
        </p:nvSpPr>
        <p:spPr bwMode="auto">
          <a:xfrm>
            <a:off x="8499475" y="33338"/>
            <a:ext cx="568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buClr>
                <a:srgbClr val="000000"/>
              </a:buClr>
              <a:buSzPct val="100000"/>
              <a:buFont typeface="Times New Roman" charset="0"/>
              <a:buNone/>
            </a:pPr>
            <a:r>
              <a:rPr lang="en-US" b="1">
                <a:solidFill>
                  <a:srgbClr val="000000"/>
                </a:solidFill>
                <a:latin typeface="Tahoma" charset="0"/>
                <a:cs typeface="MS Gothic" charset="0"/>
              </a:rPr>
              <a:t>60</a:t>
            </a:r>
          </a:p>
        </p:txBody>
      </p:sp>
    </p:spTree>
    <p:extLst>
      <p:ext uri="{BB962C8B-B14F-4D97-AF65-F5344CB8AC3E}">
        <p14:creationId xmlns:p14="http://schemas.microsoft.com/office/powerpoint/2010/main" val="374654765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89100">
                                            <p:txEl>
                                              <p:pRg st="0" end="0"/>
                                            </p:txEl>
                                          </p:spTgt>
                                        </p:tgtEl>
                                        <p:attrNameLst>
                                          <p:attrName>style.visibility</p:attrName>
                                        </p:attrNameLst>
                                      </p:cBhvr>
                                      <p:to>
                                        <p:strVal val="visible"/>
                                      </p:to>
                                    </p:set>
                                    <p:animEffect transition="in" filter="box(out)">
                                      <p:cBhvr additive="repl">
                                        <p:cTn id="7" dur="500"/>
                                        <p:tgtEl>
                                          <p:spTgt spid="89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89099">
                                            <p:txEl>
                                              <p:pRg st="0" end="0"/>
                                            </p:txEl>
                                          </p:spTgt>
                                        </p:tgtEl>
                                        <p:attrNameLst>
                                          <p:attrName>style.visibility</p:attrName>
                                        </p:attrNameLst>
                                      </p:cBhvr>
                                      <p:to>
                                        <p:strVal val="visible"/>
                                      </p:to>
                                    </p:set>
                                    <p:animEffect transition="in" filter="box(out)">
                                      <p:cBhvr additive="repl">
                                        <p:cTn id="12" dur="500"/>
                                        <p:tgtEl>
                                          <p:spTgt spid="89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89098">
                                            <p:txEl>
                                              <p:pRg st="0" end="0"/>
                                            </p:txEl>
                                          </p:spTgt>
                                        </p:tgtEl>
                                        <p:attrNameLst>
                                          <p:attrName>style.visibility</p:attrName>
                                        </p:attrNameLst>
                                      </p:cBhvr>
                                      <p:to>
                                        <p:strVal val="visible"/>
                                      </p:to>
                                    </p:set>
                                    <p:animEffect transition="in" filter="box(out)">
                                      <p:cBhvr additive="repl">
                                        <p:cTn id="17" dur="500"/>
                                        <p:tgtEl>
                                          <p:spTgt spid="89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79442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cs typeface="+mn-cs"/>
            </a:endParaRPr>
          </a:p>
        </p:txBody>
      </p:sp>
    </p:spTree>
    <p:extLst>
      <p:ext uri="{BB962C8B-B14F-4D97-AF65-F5344CB8AC3E}">
        <p14:creationId xmlns:p14="http://schemas.microsoft.com/office/powerpoint/2010/main" val="9676693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529618" cy="6858000"/>
          </a:xfrm>
          <a:prstGeom prst="rect">
            <a:avLst/>
          </a:prstGeom>
        </p:spPr>
      </p:pic>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2:16-17</a:t>
            </a:r>
          </a:p>
        </p:txBody>
      </p:sp>
      <p:sp>
        <p:nvSpPr>
          <p:cNvPr id="4" name="TextBox 3"/>
          <p:cNvSpPr txBox="1"/>
          <p:nvPr/>
        </p:nvSpPr>
        <p:spPr>
          <a:xfrm>
            <a:off x="4724400" y="152400"/>
            <a:ext cx="4184159" cy="2954655"/>
          </a:xfrm>
          <a:prstGeom prst="rect">
            <a:avLst/>
          </a:prstGeom>
          <a:noFill/>
        </p:spPr>
        <p:txBody>
          <a:bodyPr wrap="none" rtlCol="0">
            <a:spAutoFit/>
          </a:bodyPr>
          <a:lstStyle/>
          <a:p>
            <a:r>
              <a:rPr lang="zh-CN" altLang="en-US" dirty="0">
                <a:solidFill>
                  <a:schemeClr val="bg1"/>
                </a:solidFill>
              </a:rPr>
              <a:t>耶和华说：“到那日，</a:t>
            </a:r>
          </a:p>
          <a:p>
            <a:r>
              <a:rPr lang="zh-CN" altLang="en-US" sz="2800" dirty="0">
                <a:solidFill>
                  <a:schemeClr val="bg1"/>
                </a:solidFill>
              </a:rPr>
              <a:t>你必称呼我‘伊施，’</a:t>
            </a:r>
          </a:p>
          <a:p>
            <a:r>
              <a:rPr lang="zh-CN" altLang="en-US" sz="2800" dirty="0">
                <a:solidFill>
                  <a:schemeClr val="bg1"/>
                </a:solidFill>
              </a:rPr>
              <a:t>不再称呼我‘巴力’。</a:t>
            </a:r>
          </a:p>
          <a:p>
            <a:r>
              <a:rPr lang="zh-CN" altLang="en-US" sz="2000" dirty="0">
                <a:solidFill>
                  <a:schemeClr val="bg1"/>
                </a:solidFill>
              </a:rPr>
              <a:t>我要把‘巴力’的名字从</a:t>
            </a:r>
            <a:endParaRPr lang="en-US" altLang="zh-CN" sz="2000" dirty="0">
              <a:solidFill>
                <a:schemeClr val="bg1"/>
              </a:solidFill>
            </a:endParaRPr>
          </a:p>
          <a:p>
            <a:r>
              <a:rPr lang="zh-CN" altLang="en-US" sz="2000" dirty="0">
                <a:solidFill>
                  <a:schemeClr val="bg1"/>
                </a:solidFill>
              </a:rPr>
              <a:t>她口中除掉；</a:t>
            </a:r>
          </a:p>
          <a:p>
            <a:r>
              <a:rPr lang="zh-CN" altLang="en-US" sz="1800" dirty="0">
                <a:solidFill>
                  <a:schemeClr val="bg1"/>
                </a:solidFill>
              </a:rPr>
              <a:t>他们的名字没有人再提起。</a:t>
            </a:r>
            <a:endParaRPr lang="en-US" altLang="zh-CN" sz="1800" dirty="0">
              <a:solidFill>
                <a:schemeClr val="bg1"/>
              </a:solidFill>
            </a:endParaRPr>
          </a:p>
          <a:p>
            <a:endParaRPr lang="en-US" altLang="zh-CN" sz="1800" b="1" dirty="0">
              <a:solidFill>
                <a:schemeClr val="bg1"/>
              </a:solidFill>
              <a:effectLst>
                <a:outerShdw blurRad="38100" dist="38100" dir="2700000" algn="tl">
                  <a:srgbClr val="000000"/>
                </a:outerShdw>
              </a:effectLst>
              <a:latin typeface="Arial" charset="0"/>
              <a:ea typeface="ＭＳ Ｐゴシック" charset="0"/>
              <a:cs typeface="Arial" charset="0"/>
            </a:endParaRPr>
          </a:p>
          <a:p>
            <a:r>
              <a:rPr lang="zh-CN" altLang="en-US" sz="1800" b="1" dirty="0">
                <a:solidFill>
                  <a:schemeClr val="bg1"/>
                </a:solidFill>
                <a:effectLst>
                  <a:outerShdw blurRad="38100" dist="38100" dir="2700000" algn="tl">
                    <a:srgbClr val="000000"/>
                  </a:outerShdw>
                </a:effectLst>
                <a:latin typeface="Arial" charset="0"/>
                <a:ea typeface="ＭＳ Ｐゴシック" charset="0"/>
                <a:cs typeface="Arial" charset="0"/>
              </a:rPr>
              <a:t>何西阿 </a:t>
            </a:r>
            <a:r>
              <a:rPr lang="en-US" altLang="zh-CN" sz="1800" b="1" dirty="0">
                <a:solidFill>
                  <a:schemeClr val="bg1"/>
                </a:solidFill>
                <a:effectLst>
                  <a:outerShdw blurRad="38100" dist="38100" dir="2700000" algn="tl">
                    <a:srgbClr val="000000"/>
                  </a:outerShdw>
                </a:effectLst>
                <a:latin typeface="Arial" charset="0"/>
                <a:ea typeface="ＭＳ Ｐゴシック" charset="0"/>
                <a:cs typeface="Arial" charset="0"/>
              </a:rPr>
              <a:t>2:16-17</a:t>
            </a:r>
            <a:endParaRPr lang="en-GB" sz="1800" dirty="0">
              <a:solidFill>
                <a:schemeClr val="bg1"/>
              </a:solidFill>
            </a:endParaRPr>
          </a:p>
        </p:txBody>
      </p:sp>
    </p:spTree>
    <p:extLst>
      <p:ext uri="{BB962C8B-B14F-4D97-AF65-F5344CB8AC3E}">
        <p14:creationId xmlns:p14="http://schemas.microsoft.com/office/powerpoint/2010/main" val="684729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38178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恢复</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7801" y="1198125"/>
            <a:ext cx="6858000" cy="5397500"/>
          </a:xfrm>
          <a:prstGeom prst="rect">
            <a:avLst/>
          </a:prstGeom>
        </p:spPr>
      </p:pic>
    </p:spTree>
    <p:extLst>
      <p:ext uri="{BB962C8B-B14F-4D97-AF65-F5344CB8AC3E}">
        <p14:creationId xmlns:p14="http://schemas.microsoft.com/office/powerpoint/2010/main" val="3110438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4457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3:1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2800" b="1" dirty="0">
                <a:solidFill>
                  <a:srgbClr val="FFFFFF"/>
                </a:solidFill>
                <a:latin typeface="Arial" charset="0"/>
                <a:ea typeface="MS PGothic" charset="0"/>
                <a:cs typeface="MS PGothic" charset="0"/>
              </a:rPr>
              <a:t>"</a:t>
            </a:r>
            <a:r>
              <a:rPr lang="zh-CN" altLang="en-US" sz="2800" b="1" dirty="0">
                <a:solidFill>
                  <a:srgbClr val="FFFFFF"/>
                </a:solidFill>
                <a:latin typeface="Arial" charset="0"/>
                <a:ea typeface="MS PGothic" charset="0"/>
                <a:cs typeface="MS PGothic" charset="0"/>
              </a:rPr>
              <a:t>耶和华对我说：“你再去爱一个妇人，这妇人是为情人所爱，又是个淫妇，就像耶和华爱以色列人，虽然他们转去跟随别神，喜爱葡萄饼。</a:t>
            </a:r>
            <a:r>
              <a:rPr lang="en-US" sz="2800" b="1" dirty="0">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982639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 y="-1310551"/>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Loyal Relationships</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458878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64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3:2-3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3200" b="1" dirty="0">
                <a:solidFill>
                  <a:srgbClr val="FFFFFF"/>
                </a:solidFill>
                <a:latin typeface="Arial" charset="0"/>
                <a:ea typeface="MS PGothic" charset="0"/>
                <a:cs typeface="MS PGothic" charset="0"/>
              </a:rPr>
              <a:t>"</a:t>
            </a:r>
            <a:r>
              <a:rPr lang="zh-CN" altLang="en-US" sz="3200" b="1" dirty="0">
                <a:solidFill>
                  <a:srgbClr val="FFFFFF"/>
                </a:solidFill>
                <a:latin typeface="Arial" charset="0"/>
                <a:ea typeface="MS PGothic" charset="0"/>
                <a:cs typeface="MS PGothic" charset="0"/>
              </a:rPr>
              <a:t>于是，我用一百七十一克银子，一百五十公斤大麦，买她回来归我。</a:t>
            </a:r>
          </a:p>
          <a:p>
            <a:pPr algn="ctr">
              <a:lnSpc>
                <a:spcPct val="95000"/>
              </a:lnSpc>
              <a:buClr>
                <a:srgbClr val="000000"/>
              </a:buClr>
              <a:buSzPct val="100000"/>
            </a:pPr>
            <a:endParaRPr lang="zh-CN" altLang="en-US" sz="3200" b="1" dirty="0">
              <a:solidFill>
                <a:srgbClr val="FFFFFF"/>
              </a:solidFill>
              <a:latin typeface="Arial" charset="0"/>
              <a:ea typeface="MS PGothic" charset="0"/>
              <a:cs typeface="MS PGothic" charset="0"/>
            </a:endParaRPr>
          </a:p>
          <a:p>
            <a:pPr algn="ctr">
              <a:lnSpc>
                <a:spcPct val="95000"/>
              </a:lnSpc>
              <a:buClr>
                <a:srgbClr val="000000"/>
              </a:buClr>
              <a:buSzPct val="100000"/>
            </a:pPr>
            <a:r>
              <a:rPr lang="zh-CN" altLang="en-US" sz="3200" b="1" dirty="0">
                <a:solidFill>
                  <a:srgbClr val="FFFFFF"/>
                </a:solidFill>
                <a:latin typeface="Arial" charset="0"/>
                <a:ea typeface="MS PGothic" charset="0"/>
                <a:cs typeface="MS PGothic" charset="0"/>
              </a:rPr>
              <a:t>我对她说：“你要给我独居多日，不要行淫，不要有别的男人，我也必不与你同房。</a:t>
            </a:r>
            <a:r>
              <a:rPr lang="en-US" sz="3200" b="1" dirty="0">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2207364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3657600" cy="51911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妓女歌篾</a:t>
            </a:r>
            <a:r>
              <a:rPr lang="en-US" altLang="zh-CN" sz="2800" b="1">
                <a:effectLst>
                  <a:outerShdw blurRad="38100" dist="38100" dir="2700000" algn="tl">
                    <a:srgbClr val="FFFFFF"/>
                  </a:outerShdw>
                </a:effectLst>
                <a:cs typeface="SimSun" charset="0"/>
              </a:rPr>
              <a:t> (</a:t>
            </a:r>
            <a:r>
              <a:rPr lang="zh-CN" altLang="en-US" sz="2800" b="1">
                <a:effectLst>
                  <a:outerShdw blurRad="38100" dist="38100" dir="2700000" algn="tl">
                    <a:srgbClr val="FFFFFF"/>
                  </a:outerShdw>
                </a:effectLst>
                <a:cs typeface="SimSun" charset="0"/>
              </a:rPr>
              <a:t>何 </a:t>
            </a:r>
            <a:r>
              <a:rPr lang="en-US" altLang="zh-CN" sz="2800" b="1">
                <a:effectLst>
                  <a:outerShdw blurRad="38100" dist="38100" dir="2700000" algn="tl">
                    <a:srgbClr val="FFFFFF"/>
                  </a:outerShdw>
                </a:effectLst>
                <a:cs typeface="SimSun" charset="0"/>
              </a:rPr>
              <a:t>2)</a:t>
            </a:r>
          </a:p>
        </p:txBody>
      </p:sp>
      <p:sp>
        <p:nvSpPr>
          <p:cNvPr id="6148" name="Text Box 4"/>
          <p:cNvSpPr txBox="1">
            <a:spLocks noChangeArrowheads="1"/>
          </p:cNvSpPr>
          <p:nvPr/>
        </p:nvSpPr>
        <p:spPr bwMode="auto">
          <a:xfrm>
            <a:off x="5181600" y="228600"/>
            <a:ext cx="4038600" cy="116046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a:effectLst>
                  <a:outerShdw blurRad="38100" dist="38100" dir="2700000" algn="tl">
                    <a:srgbClr val="FFFFFF"/>
                  </a:outerShdw>
                </a:effectLst>
                <a:cs typeface="SimSun" charset="0"/>
              </a:rPr>
              <a:t>被玷污的以色列</a:t>
            </a:r>
          </a:p>
          <a:p>
            <a:pPr algn="ctr">
              <a:spcBef>
                <a:spcPct val="50000"/>
              </a:spcBef>
            </a:pPr>
            <a:r>
              <a:rPr lang="en-US" altLang="zh-CN" sz="2800" b="1">
                <a:effectLst>
                  <a:outerShdw blurRad="38100" dist="38100" dir="2700000" algn="tl">
                    <a:srgbClr val="FFFFFF"/>
                  </a:outerShdw>
                </a:effectLst>
                <a:cs typeface="SimSun" charset="0"/>
              </a:rPr>
              <a:t>(</a:t>
            </a:r>
            <a:r>
              <a:rPr lang="zh-CN" altLang="en-US" sz="2800" b="1">
                <a:effectLst>
                  <a:outerShdw blurRad="38100" dist="38100" dir="2700000" algn="tl">
                    <a:srgbClr val="FFFFFF"/>
                  </a:outerShdw>
                </a:effectLst>
                <a:cs typeface="SimSun" charset="0"/>
              </a:rPr>
              <a:t>参耶</a:t>
            </a:r>
            <a:r>
              <a:rPr lang="en-US" altLang="zh-CN" sz="2800" b="1">
                <a:effectLst>
                  <a:outerShdw blurRad="38100" dist="38100" dir="2700000" algn="tl">
                    <a:srgbClr val="FFFFFF"/>
                  </a:outerShdw>
                </a:effectLst>
                <a:cs typeface="SimSun" charset="0"/>
              </a:rPr>
              <a:t> 3:1-5)</a:t>
            </a:r>
          </a:p>
        </p:txBody>
      </p:sp>
      <p:graphicFrame>
        <p:nvGraphicFramePr>
          <p:cNvPr id="165891" name="Object 2"/>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name="Clip" r:id="rId3" imgW="4582562" imgH="3257739" progId="MS_ClipArt_Gallery.2">
                  <p:embed/>
                </p:oleObj>
              </mc:Choice>
              <mc:Fallback>
                <p:oleObj name="Clip" r:id="rId3" imgW="4582562" imgH="3257739"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2" name="Text Box 8"/>
          <p:cNvSpPr txBox="1">
            <a:spLocks noChangeArrowheads="1"/>
          </p:cNvSpPr>
          <p:nvPr/>
        </p:nvSpPr>
        <p:spPr bwMode="auto">
          <a:xfrm>
            <a:off x="762000" y="1447800"/>
            <a:ext cx="3405188" cy="5794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3200" b="1">
                <a:cs typeface="SimSun" charset="0"/>
              </a:rPr>
              <a:t>银子</a:t>
            </a:r>
            <a:r>
              <a:rPr lang="en-US" altLang="zh-CN" sz="3200" b="1">
                <a:cs typeface="SimSun" charset="0"/>
              </a:rPr>
              <a:t>15</a:t>
            </a:r>
            <a:r>
              <a:rPr lang="zh-CN" altLang="en-US" sz="3200" b="1">
                <a:cs typeface="SimSun" charset="0"/>
              </a:rPr>
              <a:t>舍客勒</a:t>
            </a:r>
            <a:endParaRPr lang="en-US" altLang="zh-CN" sz="3200" b="1">
              <a:cs typeface="SimSun" charset="0"/>
            </a:endParaRPr>
          </a:p>
        </p:txBody>
      </p:sp>
      <p:sp>
        <p:nvSpPr>
          <p:cNvPr id="6153" name="Text Box 9"/>
          <p:cNvSpPr txBox="1">
            <a:spLocks noChangeArrowheads="1"/>
          </p:cNvSpPr>
          <p:nvPr/>
        </p:nvSpPr>
        <p:spPr bwMode="auto">
          <a:xfrm>
            <a:off x="762000" y="2178050"/>
            <a:ext cx="3405188"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altLang="zh-CN" sz="2400" b="1">
                <a:latin typeface="Times New Roman" pitchFamily="-107" charset="0"/>
                <a:ea typeface="宋体" pitchFamily="-107" charset="-122"/>
                <a:cs typeface="宋体" pitchFamily="-107" charset="-122"/>
              </a:rPr>
              <a:t>+</a:t>
            </a:r>
          </a:p>
        </p:txBody>
      </p:sp>
      <p:sp>
        <p:nvSpPr>
          <p:cNvPr id="6154" name="Text Box 10"/>
          <p:cNvSpPr txBox="1">
            <a:spLocks noChangeArrowheads="1"/>
          </p:cNvSpPr>
          <p:nvPr/>
        </p:nvSpPr>
        <p:spPr bwMode="auto">
          <a:xfrm>
            <a:off x="762000" y="3060700"/>
            <a:ext cx="3667125"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大麦一贺梅珥半</a:t>
            </a:r>
            <a:endParaRPr lang="en-US" altLang="zh-CN" sz="2400" b="1">
              <a:cs typeface="SimSun" charset="0"/>
            </a:endParaRPr>
          </a:p>
        </p:txBody>
      </p:sp>
      <p:graphicFrame>
        <p:nvGraphicFramePr>
          <p:cNvPr id="165895" name="Object 3"/>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name="Clip" r:id="rId5" imgW="3357327" imgH="3468986" progId="MS_ClipArt_Gallery.2">
                  <p:embed/>
                </p:oleObj>
              </mc:Choice>
              <mc:Fallback>
                <p:oleObj name="Clip" r:id="rId5" imgW="3357327" imgH="3468986" progId="MS_ClipArt_Gallery.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158" name="Text Box 14"/>
          <p:cNvSpPr txBox="1">
            <a:spLocks noChangeArrowheads="1"/>
          </p:cNvSpPr>
          <p:nvPr/>
        </p:nvSpPr>
        <p:spPr bwMode="auto">
          <a:xfrm>
            <a:off x="893763" y="4953000"/>
            <a:ext cx="4059237" cy="5794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en-US" altLang="zh-CN" sz="3200" b="1">
                <a:cs typeface="SimSun" charset="0"/>
              </a:rPr>
              <a:t>=  1 </a:t>
            </a:r>
            <a:r>
              <a:rPr lang="zh-CN" altLang="en-US" sz="3200" b="1">
                <a:cs typeface="SimSun" charset="0"/>
              </a:rPr>
              <a:t>不忠的歌篾</a:t>
            </a:r>
            <a:r>
              <a:rPr lang="en-US" altLang="zh-CN" sz="3200">
                <a:cs typeface="SimSun" charset="0"/>
              </a:rPr>
              <a:t> </a:t>
            </a: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r>
              <a:rPr lang="zh-CN" altLang="en-US" b="1">
                <a:solidFill>
                  <a:schemeClr val="bg1"/>
                </a:solidFill>
                <a:effectLst>
                  <a:outerShdw blurRad="38100" dist="38100" dir="2700000" algn="tl">
                    <a:srgbClr val="000000"/>
                  </a:outerShdw>
                </a:effectLst>
                <a:cs typeface="SimSun" charset="0"/>
              </a:rPr>
              <a:t>何西阿 </a:t>
            </a:r>
            <a:r>
              <a:rPr lang="en-US" altLang="zh-CN" b="1">
                <a:solidFill>
                  <a:schemeClr val="bg1"/>
                </a:solidFill>
                <a:effectLst>
                  <a:outerShdw blurRad="38100" dist="38100" dir="2700000" algn="tl">
                    <a:srgbClr val="000000"/>
                  </a:outerShdw>
                </a:effectLst>
                <a:cs typeface="SimSun" charset="0"/>
              </a:rPr>
              <a:t>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0-#ppt_w/2"/>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95000"/>
              </a:lnSpc>
              <a:buClr>
                <a:srgbClr val="000000"/>
              </a:buClr>
              <a:buSzPct val="100000"/>
            </a:pPr>
            <a:r>
              <a:rPr lang="en-US" sz="2800" b="1" dirty="0">
                <a:solidFill>
                  <a:srgbClr val="FFFFFF"/>
                </a:solidFill>
                <a:latin typeface="Arial" charset="0"/>
                <a:ea typeface="MS PGothic" charset="0"/>
                <a:cs typeface="MS PGothic" charset="0"/>
              </a:rPr>
              <a:t>"</a:t>
            </a:r>
            <a:r>
              <a:rPr lang="zh-CN" altLang="en-US" sz="2800" b="1" dirty="0">
                <a:solidFill>
                  <a:srgbClr val="FFFFFF"/>
                </a:solidFill>
                <a:latin typeface="Arial" charset="0"/>
                <a:ea typeface="MS PGothic" charset="0"/>
                <a:cs typeface="MS PGothic" charset="0"/>
              </a:rPr>
              <a:t>因为以色列人也要独居多日；没有君王，没有领袖，没有祭祀，没有柱像，没有以弗得，也没有家中的神像。</a:t>
            </a:r>
          </a:p>
          <a:p>
            <a:pPr algn="r">
              <a:lnSpc>
                <a:spcPct val="95000"/>
              </a:lnSpc>
              <a:buClr>
                <a:srgbClr val="000000"/>
              </a:buClr>
              <a:buSzPct val="100000"/>
            </a:pPr>
            <a:endParaRPr lang="zh-CN" altLang="en-US" sz="2800" b="1" dirty="0">
              <a:solidFill>
                <a:srgbClr val="FFFFFF"/>
              </a:solidFill>
              <a:latin typeface="Arial" charset="0"/>
              <a:ea typeface="MS PGothic" charset="0"/>
              <a:cs typeface="MS PGothic" charset="0"/>
            </a:endParaRPr>
          </a:p>
          <a:p>
            <a:pPr algn="r">
              <a:lnSpc>
                <a:spcPct val="95000"/>
              </a:lnSpc>
              <a:buClr>
                <a:srgbClr val="000000"/>
              </a:buClr>
              <a:buSzPct val="100000"/>
            </a:pPr>
            <a:r>
              <a:rPr lang="zh-CN" altLang="en-US" sz="2800" b="1" dirty="0">
                <a:solidFill>
                  <a:srgbClr val="FFFFFF"/>
                </a:solidFill>
                <a:latin typeface="Arial" charset="0"/>
                <a:ea typeface="MS PGothic" charset="0"/>
                <a:cs typeface="MS PGothic" charset="0"/>
              </a:rPr>
              <a:t>后来以色列人必归回，寻求耶和华他们的　神，寻求大卫他们的王。在末后的日子，他们必战战兢兢来到耶和华那里，接受他的恩惠。</a:t>
            </a:r>
            <a:r>
              <a:rPr lang="en-US" sz="2800" b="1" dirty="0">
                <a:solidFill>
                  <a:srgbClr val="FFFFFF"/>
                </a:solidFill>
                <a:latin typeface="Arial" charset="0"/>
                <a:ea typeface="MS PGothic" charset="0"/>
                <a:cs typeface="MS PGothic" charset="0"/>
              </a:rPr>
              <a:t>"</a:t>
            </a:r>
          </a:p>
        </p:txBody>
      </p:sp>
      <p:pic>
        <p:nvPicPr>
          <p:cNvPr id="27545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851150"/>
            <a:ext cx="9144001"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3:4-5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25380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671513" y="1"/>
            <a:ext cx="7862887" cy="762000"/>
          </a:xfrm>
          <a:solidFill>
            <a:srgbClr val="000000"/>
          </a:solidFill>
        </p:spPr>
        <p:txBody>
          <a:bodyPr/>
          <a:lstStyle/>
          <a:p>
            <a:r>
              <a:rPr lang="en-US" dirty="0">
                <a:solidFill>
                  <a:srgbClr val="EAEAEA"/>
                </a:solidFill>
                <a:latin typeface="Bwhebb" charset="0"/>
                <a:ea typeface="MS PGothic" charset="0"/>
              </a:rPr>
              <a:t>Hesed </a:t>
            </a:r>
            <a:r>
              <a:rPr lang="he-IL" dirty="0">
                <a:solidFill>
                  <a:srgbClr val="EAEAEA"/>
                </a:solidFill>
                <a:latin typeface="Bwhebb" charset="0"/>
                <a:ea typeface="MS PGothic" charset="0"/>
              </a:rPr>
              <a:t>חֶסֶד) </a:t>
            </a:r>
            <a:r>
              <a:rPr lang="en-US" altLang="zh-CN" dirty="0">
                <a:solidFill>
                  <a:srgbClr val="EAEAEA"/>
                </a:solidFill>
                <a:latin typeface="Bwhebb" charset="0"/>
                <a:ea typeface="MS PGothic" charset="0"/>
              </a:rPr>
              <a:t>)</a:t>
            </a:r>
            <a:r>
              <a:rPr lang="zh-CN" altLang="en-US" dirty="0">
                <a:solidFill>
                  <a:srgbClr val="EAEAEA"/>
                </a:solidFill>
                <a:latin typeface="Bwhebb" charset="0"/>
                <a:ea typeface="MS PGothic" charset="0"/>
              </a:rPr>
              <a:t>的含义</a:t>
            </a:r>
            <a:endParaRPr lang="en-US" dirty="0">
              <a:solidFill>
                <a:srgbClr val="EAEAEA"/>
              </a:solidFill>
              <a:latin typeface="Bwhebb" charset="0"/>
              <a:ea typeface="MS PGothic" charset="0"/>
            </a:endParaRPr>
          </a:p>
        </p:txBody>
      </p:sp>
      <p:sp>
        <p:nvSpPr>
          <p:cNvPr id="142338" name="Text Box 4"/>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en-US" sz="2400" b="1">
                <a:solidFill>
                  <a:srgbClr val="000000"/>
                </a:solidFill>
                <a:latin typeface="Arial" charset="0"/>
                <a:cs typeface="Arial" charset="0"/>
              </a:rPr>
              <a:t>567</a:t>
            </a: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w="9525">
            <a:noFill/>
            <a:miter lim="800000"/>
            <a:headEnd/>
            <a:tailEnd/>
          </a:ln>
          <a:effectLst/>
        </p:spPr>
        <p:txBody>
          <a:bodyPr anchor="ctr"/>
          <a:lstStyle/>
          <a:p>
            <a:pPr algn="ctr">
              <a:defRPr/>
            </a:pPr>
            <a:r>
              <a:rPr lang="zh-CN" altLang="en-US" kern="0" dirty="0">
                <a:solidFill>
                  <a:srgbClr val="EAEAEA"/>
                </a:solidFill>
                <a:latin typeface="Arial"/>
                <a:ea typeface="MS PGothic" pitchFamily="34" charset="-128"/>
                <a:cs typeface="Arial"/>
              </a:rPr>
              <a:t>何西阿书的钥词：忠诚</a:t>
            </a:r>
            <a:endParaRPr lang="en-US" kern="0" dirty="0">
              <a:solidFill>
                <a:srgbClr val="EAEAEA"/>
              </a:solidFill>
              <a:latin typeface="Arial"/>
              <a:ea typeface="MS PGothic" pitchFamily="34" charset="-128"/>
              <a:cs typeface="Arial"/>
            </a:endParaRP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dirty="0">
                <a:solidFill>
                  <a:srgbClr val="EAEAEA"/>
                </a:solidFill>
                <a:latin typeface="Arial" charset="0"/>
                <a:cs typeface="Arial" charset="0"/>
              </a:rPr>
              <a:t>何西阿的钥节：</a:t>
            </a:r>
            <a:endParaRPr lang="en-US" altLang="ja-JP"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r>
              <a:rPr lang="zh-CN" altLang="en-US" sz="2400" dirty="0">
                <a:solidFill>
                  <a:srgbClr val="EAEAEA"/>
                </a:solidFill>
                <a:latin typeface="Arial" charset="0"/>
                <a:cs typeface="Arial" charset="0"/>
              </a:rPr>
              <a:t>“我必将她种在这地，素不蒙怜悯的，我必怜悯，本非我民的，我必对他说，你是我的民，他必说，你是我的神。</a:t>
            </a:r>
            <a:endParaRPr lang="en-US" altLang="zh-CN" sz="2400" dirty="0">
              <a:solidFill>
                <a:srgbClr val="EAEAEA"/>
              </a:solidFill>
              <a:latin typeface="Arial" charset="0"/>
              <a:cs typeface="Arial" charset="0"/>
            </a:endParaRPr>
          </a:p>
          <a:p>
            <a:pPr algn="ctr"/>
            <a:r>
              <a:rPr lang="en-US" altLang="zh-CN" sz="2400" dirty="0">
                <a:solidFill>
                  <a:srgbClr val="EAEAEA"/>
                </a:solidFill>
                <a:latin typeface="Arial" charset="0"/>
                <a:cs typeface="Arial" charset="0"/>
              </a:rPr>
              <a:t>(2</a:t>
            </a:r>
            <a:r>
              <a:rPr lang="zh-CN" altLang="en-US" sz="2400" dirty="0">
                <a:solidFill>
                  <a:srgbClr val="EAEAEA"/>
                </a:solidFill>
                <a:latin typeface="Arial" charset="0"/>
                <a:cs typeface="Arial" charset="0"/>
              </a:rPr>
              <a:t>：</a:t>
            </a:r>
            <a:r>
              <a:rPr lang="en-US" altLang="zh-CN" sz="2400" dirty="0">
                <a:solidFill>
                  <a:srgbClr val="EAEAEA"/>
                </a:solidFill>
                <a:latin typeface="Arial" charset="0"/>
                <a:cs typeface="Arial" charset="0"/>
              </a:rPr>
              <a:t>23</a:t>
            </a:r>
            <a:r>
              <a:rPr lang="zh-CN" altLang="en-US" sz="2400" dirty="0">
                <a:solidFill>
                  <a:srgbClr val="EAEAEA"/>
                </a:solidFill>
                <a:latin typeface="Arial" charset="0"/>
                <a:cs typeface="Arial" charset="0"/>
              </a:rPr>
              <a:t>）</a:t>
            </a:r>
            <a:endParaRPr lang="en-US" sz="4400" dirty="0">
              <a:solidFill>
                <a:srgbClr val="EAEAEA"/>
              </a:solidFill>
              <a:latin typeface="Arial" charset="0"/>
              <a:cs typeface="Arial" charset="0"/>
            </a:endParaRPr>
          </a:p>
        </p:txBody>
      </p:sp>
      <p:pic>
        <p:nvPicPr>
          <p:cNvPr id="9" name="Picture 8" descr="loyal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17081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838200" y="838200"/>
            <a:ext cx="78628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buFontTx/>
              <a:buChar char="•"/>
            </a:pPr>
            <a:r>
              <a:rPr lang="en-US" altLang="zh-CN" sz="2800">
                <a:solidFill>
                  <a:srgbClr val="000000"/>
                </a:solidFill>
                <a:latin typeface="Arial" charset="0"/>
                <a:cs typeface="Arial" charset="0"/>
              </a:rPr>
              <a:t>KJV</a:t>
            </a:r>
            <a:r>
              <a:rPr lang="zh-CN" altLang="en-US" sz="2800">
                <a:solidFill>
                  <a:srgbClr val="000000"/>
                </a:solidFill>
                <a:latin typeface="Arial" charset="0"/>
                <a:cs typeface="Arial" charset="0"/>
              </a:rPr>
              <a:t>圣经版本</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慈爱</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怜悯</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良善”</a:t>
            </a:r>
          </a:p>
          <a:p>
            <a:pPr>
              <a:buFontTx/>
              <a:buChar char="•"/>
            </a:pPr>
            <a:r>
              <a:rPr lang="zh-CN" altLang="en-US" sz="2800">
                <a:solidFill>
                  <a:srgbClr val="000000"/>
                </a:solidFill>
                <a:latin typeface="Arial" charset="0"/>
                <a:cs typeface="Arial" charset="0"/>
              </a:rPr>
              <a:t>旧约神学家葛鲁克 </a:t>
            </a:r>
            <a:r>
              <a:rPr lang="en-US" altLang="zh-CN" sz="2800">
                <a:solidFill>
                  <a:srgbClr val="000000"/>
                </a:solidFill>
                <a:latin typeface="Arial" charset="0"/>
                <a:cs typeface="Arial" charset="0"/>
              </a:rPr>
              <a:t>(1927)</a:t>
            </a:r>
            <a:r>
              <a:rPr lang="zh-CN" altLang="en-US" sz="2800">
                <a:solidFill>
                  <a:srgbClr val="000000"/>
                </a:solidFill>
                <a:latin typeface="Arial" charset="0"/>
                <a:cs typeface="Arial" charset="0"/>
              </a:rPr>
              <a:t>的解释：</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忠诚的约”</a:t>
            </a:r>
          </a:p>
        </p:txBody>
      </p:sp>
      <p:pic>
        <p:nvPicPr>
          <p:cNvPr id="2" name="Picture 10">
            <a:extLst>
              <a:ext uri="{FF2B5EF4-FFF2-40B4-BE49-F238E27FC236}">
                <a16:creationId xmlns:a16="http://schemas.microsoft.com/office/drawing/2014/main" id="{13266B3B-EE78-687B-AE82-041FA2FB5559}"/>
              </a:ext>
            </a:extLst>
          </p:cNvPr>
          <p:cNvPicPr>
            <a:picLocks noChangeAspect="1"/>
          </p:cNvPicPr>
          <p:nvPr/>
        </p:nvPicPr>
        <p:blipFill>
          <a:blip r:embed="rId4"/>
          <a:stretch>
            <a:fillRect/>
          </a:stretch>
        </p:blipFill>
        <p:spPr>
          <a:xfrm>
            <a:off x="4118640" y="98008"/>
            <a:ext cx="1030546" cy="671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33400" y="0"/>
            <a:ext cx="8068235" cy="6858000"/>
          </a:xfrm>
          <a:prstGeom prst="rect">
            <a:avLst/>
          </a:prstGeom>
        </p:spPr>
      </p:pic>
    </p:spTree>
    <p:extLst>
      <p:ext uri="{BB962C8B-B14F-4D97-AF65-F5344CB8AC3E}">
        <p14:creationId xmlns:p14="http://schemas.microsoft.com/office/powerpoint/2010/main" val="15999993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12"/>
            <a:ext cx="9144000" cy="157473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其他人为我们树立了上帝般忠诚的榜样。 </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26370" y="3572940"/>
            <a:ext cx="7117630" cy="3285060"/>
          </a:xfrm>
          <a:prstGeom prst="rect">
            <a:avLst/>
          </a:prstGeom>
        </p:spPr>
      </p:pic>
      <p:pic>
        <p:nvPicPr>
          <p:cNvPr id="3" name="Picture 2"/>
          <p:cNvPicPr>
            <a:picLocks noChangeAspect="1"/>
          </p:cNvPicPr>
          <p:nvPr/>
        </p:nvPicPr>
        <p:blipFill>
          <a:blip r:embed="rId4"/>
          <a:stretch>
            <a:fillRect/>
          </a:stretch>
        </p:blipFill>
        <p:spPr>
          <a:xfrm>
            <a:off x="247855" y="1657328"/>
            <a:ext cx="6169054" cy="2711472"/>
          </a:xfrm>
          <a:prstGeom prst="rect">
            <a:avLst/>
          </a:prstGeom>
        </p:spPr>
      </p:pic>
    </p:spTree>
    <p:extLst>
      <p:ext uri="{BB962C8B-B14F-4D97-AF65-F5344CB8AC3E}">
        <p14:creationId xmlns:p14="http://schemas.microsoft.com/office/powerpoint/2010/main" val="2543019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96035680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zh-CN" altLang="en-US" sz="3600">
                <a:solidFill>
                  <a:schemeClr val="bg1"/>
                </a:solidFill>
                <a:effectLst>
                  <a:outerShdw blurRad="38100" dist="38100" dir="2700000" algn="tl">
                    <a:srgbClr val="808080"/>
                  </a:outerShdw>
                </a:effectLst>
                <a:latin typeface="Arial" charset="0"/>
                <a:ea typeface="ＭＳ Ｐゴシック" charset="0"/>
              </a:rPr>
              <a:t>神对悔改以色列民的忠贞</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不忠贞的歌蔑</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不忠贞的以色列民</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忠贞的何西阿</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忠贞的上帝</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何西阿的婚姻 </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何西阿的信息</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个人性的</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国家性的</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1–3 </a:t>
                      </a: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 4–14 </a:t>
                      </a: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565</a:t>
            </a:r>
          </a:p>
        </p:txBody>
      </p:sp>
    </p:spTree>
    <p:extLst>
      <p:ext uri="{BB962C8B-B14F-4D97-AF65-F5344CB8AC3E}">
        <p14:creationId xmlns:p14="http://schemas.microsoft.com/office/powerpoint/2010/main" val="1888800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18849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964379" y="5112336"/>
            <a:ext cx="7221114" cy="1745663"/>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祂按照与摩西立的约惩罚了以色列（何西阿书 </a:t>
            </a:r>
            <a:r>
              <a:rPr lang="en-US" altLang="zh-CN" sz="3600" b="1" dirty="0">
                <a:effectLst>
                  <a:glow rad="127000">
                    <a:schemeClr val="tx1"/>
                  </a:glow>
                </a:effectLst>
                <a:latin typeface="Arial" charset="0"/>
                <a:ea typeface="ＭＳ Ｐゴシック" charset="0"/>
                <a:cs typeface="ＭＳ Ｐゴシック" charset="0"/>
              </a:rPr>
              <a:t>4–13</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87170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你对上帝忠诚吗？</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87633"/>
            <a:ext cx="10444680" cy="5870367"/>
          </a:xfrm>
          <a:prstGeom prst="rect">
            <a:avLst/>
          </a:prstGeom>
        </p:spPr>
      </p:pic>
    </p:spTree>
    <p:extLst>
      <p:ext uri="{BB962C8B-B14F-4D97-AF65-F5344CB8AC3E}">
        <p14:creationId xmlns:p14="http://schemas.microsoft.com/office/powerpoint/2010/main" val="331071547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836817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3013203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3792312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543050"/>
            <a:ext cx="4572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zh-CN" altLang="en-US" sz="2400" b="1">
                <a:cs typeface="SimSun" charset="0"/>
              </a:rPr>
              <a:t>说谎</a:t>
            </a:r>
          </a:p>
          <a:p>
            <a:pPr algn="ctr">
              <a:buFontTx/>
              <a:buChar char="•"/>
            </a:pPr>
            <a:endParaRPr lang="en-US" altLang="zh-CN" sz="2400" b="1">
              <a:cs typeface="SimSun" charset="0"/>
            </a:endParaRPr>
          </a:p>
          <a:p>
            <a:pPr algn="ctr">
              <a:buFontTx/>
              <a:buChar char="•"/>
            </a:pPr>
            <a:r>
              <a:rPr lang="zh-CN" altLang="en-US" sz="2400" b="1">
                <a:cs typeface="SimSun" charset="0"/>
              </a:rPr>
              <a:t>凶杀</a:t>
            </a:r>
          </a:p>
          <a:p>
            <a:pPr algn="ctr">
              <a:buFontTx/>
              <a:buChar char="•"/>
            </a:pPr>
            <a:endParaRPr lang="en-US" altLang="zh-CN" sz="2400" b="1">
              <a:cs typeface="SimSun" charset="0"/>
            </a:endParaRPr>
          </a:p>
          <a:p>
            <a:pPr algn="ctr">
              <a:buFontTx/>
              <a:buChar char="•"/>
            </a:pPr>
            <a:r>
              <a:rPr lang="zh-CN" altLang="en-US" sz="2400" b="1">
                <a:cs typeface="SimSun" charset="0"/>
              </a:rPr>
              <a:t>偷窃</a:t>
            </a:r>
          </a:p>
          <a:p>
            <a:pPr algn="ctr">
              <a:buFontTx/>
              <a:buChar char="•"/>
            </a:pPr>
            <a:endParaRPr lang="en-US" altLang="zh-CN" sz="2400" b="1">
              <a:cs typeface="SimSun" charset="0"/>
            </a:endParaRPr>
          </a:p>
          <a:p>
            <a:pPr algn="ctr">
              <a:buFontTx/>
              <a:buChar char="•"/>
            </a:pPr>
            <a:r>
              <a:rPr lang="zh-CN" altLang="en-US" sz="2400" b="1">
                <a:cs typeface="SimSun" charset="0"/>
              </a:rPr>
              <a:t>奸淫</a:t>
            </a:r>
          </a:p>
        </p:txBody>
      </p:sp>
      <p:sp>
        <p:nvSpPr>
          <p:cNvPr id="9219" name="Text Box 3"/>
          <p:cNvSpPr txBox="1">
            <a:spLocks noChangeArrowheads="1"/>
          </p:cNvSpPr>
          <p:nvPr/>
        </p:nvSpPr>
        <p:spPr bwMode="auto">
          <a:xfrm>
            <a:off x="190500" y="1023937"/>
            <a:ext cx="3657600" cy="51911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dirty="0">
                <a:effectLst>
                  <a:outerShdw blurRad="38100" dist="38100" dir="2700000" algn="tl">
                    <a:srgbClr val="FFFFFF"/>
                  </a:outerShdw>
                </a:effectLst>
                <a:cs typeface="SimSun" charset="0"/>
              </a:rPr>
              <a:t>何西阿 </a:t>
            </a:r>
            <a:r>
              <a:rPr lang="en-US" altLang="zh-CN" sz="2800" b="1" dirty="0">
                <a:effectLst>
                  <a:outerShdw blurRad="38100" dist="38100" dir="2700000" algn="tl">
                    <a:srgbClr val="FFFFFF"/>
                  </a:outerShdw>
                </a:effectLst>
                <a:cs typeface="SimSun" charset="0"/>
              </a:rPr>
              <a:t>4:2</a:t>
            </a:r>
          </a:p>
        </p:txBody>
      </p:sp>
      <p:sp>
        <p:nvSpPr>
          <p:cNvPr id="9220" name="Text Box 4"/>
          <p:cNvSpPr txBox="1">
            <a:spLocks noChangeArrowheads="1"/>
          </p:cNvSpPr>
          <p:nvPr/>
        </p:nvSpPr>
        <p:spPr bwMode="auto">
          <a:xfrm>
            <a:off x="5105400" y="1021883"/>
            <a:ext cx="3657600" cy="523220"/>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dirty="0">
                <a:effectLst>
                  <a:outerShdw blurRad="38100" dist="38100" dir="2700000" algn="tl">
                    <a:srgbClr val="FFFFFF"/>
                  </a:outerShdw>
                </a:effectLst>
                <a:cs typeface="SimSun" charset="0"/>
              </a:rPr>
              <a:t>十诫 </a:t>
            </a:r>
            <a:r>
              <a:rPr lang="en-US" altLang="zh-CN" sz="2800" b="1" dirty="0">
                <a:effectLst>
                  <a:outerShdw blurRad="38100" dist="38100" dir="2700000" algn="tl">
                    <a:srgbClr val="FFFFFF"/>
                  </a:outerShdw>
                </a:effectLst>
                <a:cs typeface="SimSun" charset="0"/>
              </a:rPr>
              <a:t>(</a:t>
            </a:r>
            <a:r>
              <a:rPr lang="zh-CN" altLang="en-US" sz="2800" b="1" dirty="0">
                <a:effectLst>
                  <a:outerShdw blurRad="38100" dist="38100" dir="2700000" algn="tl">
                    <a:srgbClr val="FFFFFF"/>
                  </a:outerShdw>
                </a:effectLst>
                <a:cs typeface="SimSun" charset="0"/>
              </a:rPr>
              <a:t>出埃及记  </a:t>
            </a:r>
            <a:r>
              <a:rPr lang="en-US" altLang="zh-CN" sz="2800" b="1" dirty="0">
                <a:effectLst>
                  <a:outerShdw blurRad="38100" dist="38100" dir="2700000" algn="tl">
                    <a:srgbClr val="FFFFFF"/>
                  </a:outerShdw>
                </a:effectLst>
                <a:cs typeface="SimSun" charset="0"/>
              </a:rPr>
              <a:t>20)</a:t>
            </a:r>
          </a:p>
        </p:txBody>
      </p:sp>
      <p:sp>
        <p:nvSpPr>
          <p:cNvPr id="9231" name="Rectangle 15"/>
          <p:cNvSpPr>
            <a:spLocks noChangeArrowheads="1"/>
          </p:cNvSpPr>
          <p:nvPr/>
        </p:nvSpPr>
        <p:spPr bwMode="auto">
          <a:xfrm>
            <a:off x="4495800" y="1543050"/>
            <a:ext cx="4572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zh-CN" altLang="en-US" sz="2400" b="1">
                <a:cs typeface="SimSun" charset="0"/>
              </a:rPr>
              <a:t>诫命 </a:t>
            </a:r>
            <a:r>
              <a:rPr lang="en-US" altLang="zh-CN" sz="2400" b="1">
                <a:cs typeface="SimSun" charset="0"/>
              </a:rPr>
              <a:t>9 (20:16)</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6 (20:13)</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8 (20:15)</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7 (20:14)</a:t>
            </a:r>
          </a:p>
        </p:txBody>
      </p:sp>
      <p:sp>
        <p:nvSpPr>
          <p:cNvPr id="9233" name="Line 17"/>
          <p:cNvSpPr>
            <a:spLocks noChangeShapeType="1"/>
          </p:cNvSpPr>
          <p:nvPr/>
        </p:nvSpPr>
        <p:spPr bwMode="auto">
          <a:xfrm>
            <a:off x="2514600" y="18288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4" name="Line 18"/>
          <p:cNvSpPr>
            <a:spLocks noChangeShapeType="1"/>
          </p:cNvSpPr>
          <p:nvPr/>
        </p:nvSpPr>
        <p:spPr bwMode="auto">
          <a:xfrm>
            <a:off x="2590800" y="25146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5" name="Line 19"/>
          <p:cNvSpPr>
            <a:spLocks noChangeShapeType="1"/>
          </p:cNvSpPr>
          <p:nvPr/>
        </p:nvSpPr>
        <p:spPr bwMode="auto">
          <a:xfrm>
            <a:off x="2590800" y="32766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6" name="Line 20"/>
          <p:cNvSpPr>
            <a:spLocks noChangeShapeType="1"/>
          </p:cNvSpPr>
          <p:nvPr/>
        </p:nvSpPr>
        <p:spPr bwMode="auto">
          <a:xfrm>
            <a:off x="2590800" y="39624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232" name="Object 2"/>
          <p:cNvGraphicFramePr>
            <a:graphicFrameLocks noChangeAspect="1"/>
          </p:cNvGraphicFramePr>
          <p:nvPr/>
        </p:nvGraphicFramePr>
        <p:xfrm>
          <a:off x="3200400" y="4305300"/>
          <a:ext cx="2743200" cy="2552700"/>
        </p:xfrm>
        <a:graphic>
          <a:graphicData uri="http://schemas.openxmlformats.org/presentationml/2006/ole">
            <mc:AlternateContent xmlns:mc="http://schemas.openxmlformats.org/markup-compatibility/2006">
              <mc:Choice xmlns:v="urn:schemas-microsoft-com:vml" Requires="v">
                <p:oleObj name="Clip" r:id="rId3" imgW="3725501" imgH="3467477" progId="MS_ClipArt_Gallery.2">
                  <p:embed/>
                </p:oleObj>
              </mc:Choice>
              <mc:Fallback>
                <p:oleObj name="Clip" r:id="rId3" imgW="3725501" imgH="3467477"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05300"/>
                        <a:ext cx="2743200" cy="255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Title 10"/>
          <p:cNvSpPr txBox="1">
            <a:spLocks/>
          </p:cNvSpPr>
          <p:nvPr/>
        </p:nvSpPr>
        <p:spPr bwMode="auto">
          <a:xfrm>
            <a:off x="0" y="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zh-CN" altLang="en-US" sz="3600" kern="0" dirty="0">
                <a:solidFill>
                  <a:srgbClr val="FFFFFF"/>
                </a:solidFill>
                <a:latin typeface="Arial" charset="0"/>
                <a:ea typeface="ＭＳ Ｐゴシック" charset="0"/>
              </a:rPr>
              <a:t>与十诫相似</a:t>
            </a:r>
            <a:endParaRPr lang="en-US" sz="3600" kern="0" dirty="0">
              <a:solidFill>
                <a:srgbClr val="FFFFFF"/>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9231"/>
                                        </p:tgtEl>
                                        <p:attrNameLst>
                                          <p:attrName>style.visibility</p:attrName>
                                        </p:attrNameLst>
                                      </p:cBhvr>
                                      <p:to>
                                        <p:strVal val="visible"/>
                                      </p:to>
                                    </p:set>
                                    <p:animEffect transition="in" filter="blinds(vertical)">
                                      <p:cBhvr>
                                        <p:cTn id="18" dur="500"/>
                                        <p:tgtEl>
                                          <p:spTgt spid="92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2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2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9232"/>
                                        </p:tgtEl>
                                        <p:attrNameLst>
                                          <p:attrName>style.visibility</p:attrName>
                                        </p:attrNameLst>
                                      </p:cBhvr>
                                      <p:to>
                                        <p:strVal val="visible"/>
                                      </p:to>
                                    </p:set>
                                    <p:animEffect transition="in" filter="checkerboard(across)">
                                      <p:cBhvr>
                                        <p:cTn id="39" dur="500"/>
                                        <p:tgtEl>
                                          <p:spTgt spid="9232"/>
                                        </p:tgtEl>
                                      </p:cBhvr>
                                    </p:animEffect>
                                  </p:childTnLst>
                                  <p:subTnLst>
                                    <p:set>
                                      <p:cBhvr override="childStyle">
                                        <p:cTn dur="1" fill="hold" display="0" masterRel="nextClick" afterEffect="1"/>
                                        <p:tgtEl>
                                          <p:spTgt spid="92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1" grpId="0" autoUpdateAnimBg="0"/>
      <p:bldP spid="9233" grpId="0" animBg="1"/>
      <p:bldP spid="9234" grpId="0" animBg="1"/>
      <p:bldP spid="9235" grpId="0" animBg="1"/>
      <p:bldP spid="92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102016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44463"/>
            <a:ext cx="9321800"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228600" y="1600200"/>
            <a:ext cx="3429000" cy="830997"/>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“他们的骄傲使他们不能归向耶和华” </a:t>
            </a:r>
            <a:r>
              <a:rPr lang="en-US" altLang="zh-CN" b="1" dirty="0">
                <a:solidFill>
                  <a:srgbClr val="000000"/>
                </a:solidFill>
                <a:latin typeface="Arial" charset="0"/>
                <a:cs typeface="Arial" charset="0"/>
              </a:rPr>
              <a:t>(5:4)</a:t>
            </a:r>
          </a:p>
        </p:txBody>
      </p:sp>
      <p:sp>
        <p:nvSpPr>
          <p:cNvPr id="12292" name="Text Box 4"/>
          <p:cNvSpPr txBox="1">
            <a:spLocks noChangeArrowheads="1"/>
          </p:cNvSpPr>
          <p:nvPr/>
        </p:nvSpPr>
        <p:spPr bwMode="auto">
          <a:xfrm>
            <a:off x="2895600" y="3359150"/>
            <a:ext cx="3429000" cy="830997"/>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“当他们寻求耶和华，却寻不见” </a:t>
            </a:r>
            <a:r>
              <a:rPr lang="en-US" altLang="zh-CN" b="1" dirty="0">
                <a:solidFill>
                  <a:srgbClr val="000000"/>
                </a:solidFill>
                <a:latin typeface="Arial" charset="0"/>
                <a:cs typeface="Arial" charset="0"/>
              </a:rPr>
              <a:t>(5:6)</a:t>
            </a:r>
          </a:p>
        </p:txBody>
      </p:sp>
      <p:sp>
        <p:nvSpPr>
          <p:cNvPr id="12293" name="Text Box 5"/>
          <p:cNvSpPr txBox="1">
            <a:spLocks noChangeArrowheads="1"/>
          </p:cNvSpPr>
          <p:nvPr/>
        </p:nvSpPr>
        <p:spPr bwMode="auto">
          <a:xfrm>
            <a:off x="4648200" y="4724400"/>
            <a:ext cx="4495800" cy="1200328"/>
          </a:xfrm>
          <a:prstGeom prst="rect">
            <a:avLst/>
          </a:prstGeom>
          <a:solidFill>
            <a:srgbClr val="FFCC00"/>
          </a:solidFill>
          <a:ln w="25400">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“神说他要回到原处，等以色列自觉有罪（或作：承认己罪</a:t>
            </a:r>
            <a:r>
              <a:rPr lang="en-US" altLang="zh-CN" b="1" dirty="0">
                <a:solidFill>
                  <a:srgbClr val="000000"/>
                </a:solidFill>
                <a:latin typeface="Arial" charset="0"/>
                <a:cs typeface="Arial" charset="0"/>
              </a:rPr>
              <a:t>)” (5:15)</a:t>
            </a: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12295" name="AutoShape 7"/>
          <p:cNvSpPr>
            <a:spLocks noChangeArrowheads="1"/>
          </p:cNvSpPr>
          <p:nvPr/>
        </p:nvSpPr>
        <p:spPr bwMode="auto">
          <a:xfrm>
            <a:off x="2630238"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278535" name="Title 7"/>
          <p:cNvSpPr>
            <a:spLocks noGrp="1"/>
          </p:cNvSpPr>
          <p:nvPr>
            <p:ph type="title" idx="4294967295"/>
          </p:nvPr>
        </p:nvSpPr>
        <p:spPr>
          <a:xfrm>
            <a:off x="-107950" y="-26988"/>
            <a:ext cx="9359900" cy="647701"/>
          </a:xfrm>
          <a:solidFill>
            <a:srgbClr val="000000"/>
          </a:solidFill>
        </p:spPr>
        <p:txBody>
          <a:bodyPr/>
          <a:lstStyle/>
          <a:p>
            <a:r>
              <a:rPr lang="zh-CN" altLang="en-US" sz="3200" dirty="0">
                <a:solidFill>
                  <a:schemeClr val="bg1"/>
                </a:solidFill>
                <a:latin typeface="Arial" charset="0"/>
                <a:ea typeface="ＭＳ Ｐゴシック" charset="0"/>
              </a:rPr>
              <a:t>心理的降下螺旋  （</a:t>
            </a:r>
            <a:r>
              <a:rPr lang="en-US" sz="3200" dirty="0">
                <a:solidFill>
                  <a:schemeClr val="bg1"/>
                </a:solidFill>
                <a:latin typeface="Arial" charset="0"/>
                <a:ea typeface="ＭＳ Ｐゴシック" charset="0"/>
              </a:rPr>
              <a:t>5:4-15)</a:t>
            </a:r>
            <a:endParaRPr lang="en-US"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30631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22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29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945878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38023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以色列追随其他的爱人，而不是认识她真正的丈夫</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a:t>
            </a:r>
            <a:br>
              <a:rPr lang="zh-CN" alt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6137" y="1409700"/>
            <a:ext cx="8058661" cy="5125308"/>
          </a:xfrm>
          <a:prstGeom prst="rect">
            <a:avLst/>
          </a:prstGeom>
        </p:spPr>
      </p:pic>
    </p:spTree>
    <p:extLst>
      <p:ext uri="{BB962C8B-B14F-4D97-AF65-F5344CB8AC3E}">
        <p14:creationId xmlns:p14="http://schemas.microsoft.com/office/powerpoint/2010/main" val="25534826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12265"/>
            <a:ext cx="9144000" cy="39901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98279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来吧！让我们回转归向耶和华；</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因为，他虽然撕裂了我们，但必定医治我们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6:1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14" name="组合 13">
            <a:extLst>
              <a:ext uri="{FF2B5EF4-FFF2-40B4-BE49-F238E27FC236}">
                <a16:creationId xmlns:a16="http://schemas.microsoft.com/office/drawing/2014/main" id="{8517CE4E-EB20-DEAF-BB0E-E780D936FE9A}"/>
              </a:ext>
            </a:extLst>
          </p:cNvPr>
          <p:cNvGrpSpPr/>
          <p:nvPr/>
        </p:nvGrpSpPr>
        <p:grpSpPr>
          <a:xfrm>
            <a:off x="1266092" y="2426677"/>
            <a:ext cx="6224954" cy="3238627"/>
            <a:chOff x="1266092" y="2426677"/>
            <a:chExt cx="6224954" cy="3238627"/>
          </a:xfrm>
        </p:grpSpPr>
        <p:sp>
          <p:nvSpPr>
            <p:cNvPr id="5" name="任意形状 4">
              <a:extLst>
                <a:ext uri="{FF2B5EF4-FFF2-40B4-BE49-F238E27FC236}">
                  <a16:creationId xmlns:a16="http://schemas.microsoft.com/office/drawing/2014/main" id="{4BD9DCB0-5B36-B6E5-04E2-CAF996132693}"/>
                </a:ext>
              </a:extLst>
            </p:cNvPr>
            <p:cNvSpPr/>
            <p:nvPr/>
          </p:nvSpPr>
          <p:spPr bwMode="auto">
            <a:xfrm>
              <a:off x="1266092" y="2426677"/>
              <a:ext cx="6224954" cy="1184031"/>
            </a:xfrm>
            <a:custGeom>
              <a:avLst/>
              <a:gdLst>
                <a:gd name="connsiteX0" fmla="*/ 35170 w 6224954"/>
                <a:gd name="connsiteY0" fmla="*/ 211015 h 1184031"/>
                <a:gd name="connsiteX1" fmla="*/ 6224954 w 6224954"/>
                <a:gd name="connsiteY1" fmla="*/ 0 h 1184031"/>
                <a:gd name="connsiteX2" fmla="*/ 6189785 w 6224954"/>
                <a:gd name="connsiteY2" fmla="*/ 1184031 h 1184031"/>
                <a:gd name="connsiteX3" fmla="*/ 0 w 6224954"/>
                <a:gd name="connsiteY3" fmla="*/ 844061 h 1184031"/>
                <a:gd name="connsiteX4" fmla="*/ 35170 w 6224954"/>
                <a:gd name="connsiteY4" fmla="*/ 211015 h 118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4954" h="1184031">
                  <a:moveTo>
                    <a:pt x="35170" y="211015"/>
                  </a:moveTo>
                  <a:lnTo>
                    <a:pt x="6224954" y="0"/>
                  </a:lnTo>
                  <a:lnTo>
                    <a:pt x="6189785" y="1184031"/>
                  </a:lnTo>
                  <a:lnTo>
                    <a:pt x="0" y="844061"/>
                  </a:lnTo>
                  <a:lnTo>
                    <a:pt x="35170" y="211015"/>
                  </a:lnTo>
                  <a:close/>
                </a:path>
              </a:pathLst>
            </a:custGeom>
            <a:solidFill>
              <a:srgbClr val="EC359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Comic Sans MS" pitchFamily="-112" charset="0"/>
              </a:endParaRPr>
            </a:p>
          </p:txBody>
        </p:sp>
        <p:sp>
          <p:nvSpPr>
            <p:cNvPr id="6" name="文本框 5">
              <a:extLst>
                <a:ext uri="{FF2B5EF4-FFF2-40B4-BE49-F238E27FC236}">
                  <a16:creationId xmlns:a16="http://schemas.microsoft.com/office/drawing/2014/main" id="{98C2A8A1-2915-694C-25B9-71374342AFCC}"/>
                </a:ext>
              </a:extLst>
            </p:cNvPr>
            <p:cNvSpPr txBox="1"/>
            <p:nvPr/>
          </p:nvSpPr>
          <p:spPr>
            <a:xfrm>
              <a:off x="2908724" y="2586890"/>
              <a:ext cx="3326552" cy="830997"/>
            </a:xfrm>
            <a:prstGeom prst="rect">
              <a:avLst/>
            </a:prstGeom>
            <a:noFill/>
          </p:spPr>
          <p:txBody>
            <a:bodyPr wrap="none" rtlCol="0">
              <a:spAutoFit/>
            </a:bodyPr>
            <a:lstStyle/>
            <a:p>
              <a:r>
                <a:rPr kumimoji="1" lang="zh-CN" altLang="en-US" sz="4800" b="1" dirty="0">
                  <a:ln w="10160">
                    <a:noFill/>
                    <a:prstDash val="solid"/>
                  </a:ln>
                  <a:solidFill>
                    <a:srgbClr val="FFFFFF"/>
                  </a:solidFill>
                  <a:effectLst>
                    <a:outerShdw blurRad="50800" dist="38100" dir="8100000" algn="tr" rotWithShape="0">
                      <a:prstClr val="black">
                        <a:alpha val="40000"/>
                      </a:prstClr>
                    </a:outerShdw>
                  </a:effectLst>
                </a:rPr>
                <a:t>一切破碎的</a:t>
              </a:r>
            </a:p>
          </p:txBody>
        </p:sp>
        <p:sp>
          <p:nvSpPr>
            <p:cNvPr id="7" name="任意形状 6">
              <a:extLst>
                <a:ext uri="{FF2B5EF4-FFF2-40B4-BE49-F238E27FC236}">
                  <a16:creationId xmlns:a16="http://schemas.microsoft.com/office/drawing/2014/main" id="{D40E9BD7-5EEF-D9D1-F71A-166E765103AA}"/>
                </a:ext>
              </a:extLst>
            </p:cNvPr>
            <p:cNvSpPr/>
            <p:nvPr/>
          </p:nvSpPr>
          <p:spPr bwMode="auto">
            <a:xfrm>
              <a:off x="1744954" y="3417887"/>
              <a:ext cx="5439508" cy="1066800"/>
            </a:xfrm>
            <a:custGeom>
              <a:avLst/>
              <a:gdLst>
                <a:gd name="connsiteX0" fmla="*/ 70339 w 5439508"/>
                <a:gd name="connsiteY0" fmla="*/ 0 h 1066800"/>
                <a:gd name="connsiteX1" fmla="*/ 0 w 5439508"/>
                <a:gd name="connsiteY1" fmla="*/ 1066800 h 1066800"/>
                <a:gd name="connsiteX2" fmla="*/ 5439508 w 5439508"/>
                <a:gd name="connsiteY2" fmla="*/ 738553 h 1066800"/>
                <a:gd name="connsiteX3" fmla="*/ 5439508 w 5439508"/>
                <a:gd name="connsiteY3" fmla="*/ 316523 h 1066800"/>
                <a:gd name="connsiteX4" fmla="*/ 70339 w 5439508"/>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9508" h="1066800">
                  <a:moveTo>
                    <a:pt x="70339" y="0"/>
                  </a:moveTo>
                  <a:lnTo>
                    <a:pt x="0" y="1066800"/>
                  </a:lnTo>
                  <a:lnTo>
                    <a:pt x="5439508" y="738553"/>
                  </a:lnTo>
                  <a:lnTo>
                    <a:pt x="5439508" y="316523"/>
                  </a:lnTo>
                  <a:lnTo>
                    <a:pt x="70339" y="0"/>
                  </a:lnTo>
                  <a:close/>
                </a:path>
              </a:pathLst>
            </a:custGeom>
            <a:solidFill>
              <a:srgbClr val="A62AB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8" name="文本框 7">
              <a:extLst>
                <a:ext uri="{FF2B5EF4-FFF2-40B4-BE49-F238E27FC236}">
                  <a16:creationId xmlns:a16="http://schemas.microsoft.com/office/drawing/2014/main" id="{EC050F2E-A764-B324-4A4E-6D12F5F8BCC1}"/>
                </a:ext>
              </a:extLst>
            </p:cNvPr>
            <p:cNvSpPr txBox="1"/>
            <p:nvPr/>
          </p:nvSpPr>
          <p:spPr>
            <a:xfrm>
              <a:off x="1969477" y="3502002"/>
              <a:ext cx="2698175" cy="830997"/>
            </a:xfrm>
            <a:prstGeom prst="rect">
              <a:avLst/>
            </a:prstGeom>
            <a:noFill/>
          </p:spPr>
          <p:txBody>
            <a:bodyPr wrap="none" rtlCol="0">
              <a:spAutoFit/>
            </a:bodyPr>
            <a:lstStyle/>
            <a:p>
              <a:r>
                <a:rPr kumimoji="1" lang="zh-CN" altLang="en-US" sz="4800" b="1" dirty="0">
                  <a:ln w="10160">
                    <a:noFill/>
                    <a:prstDash val="solid"/>
                  </a:ln>
                  <a:solidFill>
                    <a:srgbClr val="FFFFFF"/>
                  </a:solidFill>
                  <a:effectLst>
                    <a:outerShdw blurRad="50800" dist="38100" dir="8100000" algn="tr" rotWithShape="0">
                      <a:prstClr val="black">
                        <a:alpha val="40000"/>
                      </a:prstClr>
                    </a:outerShdw>
                  </a:effectLst>
                </a:rPr>
                <a:t>都可以被</a:t>
              </a:r>
            </a:p>
          </p:txBody>
        </p:sp>
        <p:sp>
          <p:nvSpPr>
            <p:cNvPr id="9" name="任意形状 8">
              <a:extLst>
                <a:ext uri="{FF2B5EF4-FFF2-40B4-BE49-F238E27FC236}">
                  <a16:creationId xmlns:a16="http://schemas.microsoft.com/office/drawing/2014/main" id="{E834692B-C0FC-67DE-0A00-2C78250E7131}"/>
                </a:ext>
              </a:extLst>
            </p:cNvPr>
            <p:cNvSpPr/>
            <p:nvPr/>
          </p:nvSpPr>
          <p:spPr bwMode="auto">
            <a:xfrm>
              <a:off x="2663687" y="5128591"/>
              <a:ext cx="3359426" cy="536713"/>
            </a:xfrm>
            <a:custGeom>
              <a:avLst/>
              <a:gdLst>
                <a:gd name="connsiteX0" fmla="*/ 0 w 3359426"/>
                <a:gd name="connsiteY0" fmla="*/ 0 h 536713"/>
                <a:gd name="connsiteX1" fmla="*/ 19878 w 3359426"/>
                <a:gd name="connsiteY1" fmla="*/ 536713 h 536713"/>
                <a:gd name="connsiteX2" fmla="*/ 3359426 w 3359426"/>
                <a:gd name="connsiteY2" fmla="*/ 387626 h 536713"/>
                <a:gd name="connsiteX3" fmla="*/ 3339548 w 3359426"/>
                <a:gd name="connsiteY3" fmla="*/ 129209 h 536713"/>
                <a:gd name="connsiteX4" fmla="*/ 0 w 3359426"/>
                <a:gd name="connsiteY4" fmla="*/ 0 h 53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426" h="536713">
                  <a:moveTo>
                    <a:pt x="0" y="0"/>
                  </a:moveTo>
                  <a:lnTo>
                    <a:pt x="19878" y="536713"/>
                  </a:lnTo>
                  <a:lnTo>
                    <a:pt x="3359426" y="387626"/>
                  </a:lnTo>
                  <a:lnTo>
                    <a:pt x="3339548" y="129209"/>
                  </a:lnTo>
                  <a:lnTo>
                    <a:pt x="0" y="0"/>
                  </a:lnTo>
                  <a:close/>
                </a:path>
              </a:pathLst>
            </a:custGeom>
            <a:solidFill>
              <a:srgbClr val="6CEB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10" name="任意形状 9">
              <a:extLst>
                <a:ext uri="{FF2B5EF4-FFF2-40B4-BE49-F238E27FC236}">
                  <a16:creationId xmlns:a16="http://schemas.microsoft.com/office/drawing/2014/main" id="{94FDEFF8-4120-1345-D317-7EF7F8339C05}"/>
                </a:ext>
              </a:extLst>
            </p:cNvPr>
            <p:cNvSpPr/>
            <p:nvPr/>
          </p:nvSpPr>
          <p:spPr bwMode="auto">
            <a:xfrm>
              <a:off x="2683565" y="4383157"/>
              <a:ext cx="4373218" cy="824947"/>
            </a:xfrm>
            <a:custGeom>
              <a:avLst/>
              <a:gdLst>
                <a:gd name="connsiteX0" fmla="*/ 9939 w 4373218"/>
                <a:gd name="connsiteY0" fmla="*/ 168965 h 824947"/>
                <a:gd name="connsiteX1" fmla="*/ 4373218 w 4373218"/>
                <a:gd name="connsiteY1" fmla="*/ 0 h 824947"/>
                <a:gd name="connsiteX2" fmla="*/ 4363278 w 4373218"/>
                <a:gd name="connsiteY2" fmla="*/ 824947 h 824947"/>
                <a:gd name="connsiteX3" fmla="*/ 0 w 4373218"/>
                <a:gd name="connsiteY3" fmla="*/ 556591 h 824947"/>
                <a:gd name="connsiteX4" fmla="*/ 9939 w 4373218"/>
                <a:gd name="connsiteY4" fmla="*/ 168965 h 824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18" h="824947">
                  <a:moveTo>
                    <a:pt x="9939" y="168965"/>
                  </a:moveTo>
                  <a:lnTo>
                    <a:pt x="4373218" y="0"/>
                  </a:lnTo>
                  <a:lnTo>
                    <a:pt x="4363278" y="824947"/>
                  </a:lnTo>
                  <a:lnTo>
                    <a:pt x="0" y="556591"/>
                  </a:lnTo>
                  <a:lnTo>
                    <a:pt x="9939" y="168965"/>
                  </a:lnTo>
                  <a:close/>
                </a:path>
              </a:pathLst>
            </a:custGeom>
            <a:solidFill>
              <a:srgbClr val="38D2F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11" name="文本框 10">
              <a:extLst>
                <a:ext uri="{FF2B5EF4-FFF2-40B4-BE49-F238E27FC236}">
                  <a16:creationId xmlns:a16="http://schemas.microsoft.com/office/drawing/2014/main" id="{343BF710-F3D1-55C4-DFCE-047916A1AEB9}"/>
                </a:ext>
              </a:extLst>
            </p:cNvPr>
            <p:cNvSpPr txBox="1"/>
            <p:nvPr/>
          </p:nvSpPr>
          <p:spPr>
            <a:xfrm>
              <a:off x="5302403" y="4375625"/>
              <a:ext cx="1441420" cy="830997"/>
            </a:xfrm>
            <a:prstGeom prst="rect">
              <a:avLst/>
            </a:prstGeom>
            <a:noFill/>
          </p:spPr>
          <p:txBody>
            <a:bodyPr wrap="none" rtlCol="0">
              <a:spAutoFit/>
            </a:bodyPr>
            <a:lstStyle/>
            <a:p>
              <a:r>
                <a:rPr kumimoji="1" lang="zh-CN" altLang="en-US" sz="4800" b="1" dirty="0">
                  <a:ln w="10160">
                    <a:noFill/>
                    <a:prstDash val="solid"/>
                  </a:ln>
                  <a:solidFill>
                    <a:srgbClr val="FFFFFF"/>
                  </a:solidFill>
                  <a:effectLst>
                    <a:outerShdw blurRad="50800" dist="38100" dir="8100000" algn="tr" rotWithShape="0">
                      <a:prstClr val="black">
                        <a:alpha val="40000"/>
                      </a:prstClr>
                    </a:outerShdw>
                  </a:effectLst>
                </a:rPr>
                <a:t>修复</a:t>
              </a:r>
            </a:p>
          </p:txBody>
        </p:sp>
        <p:sp>
          <p:nvSpPr>
            <p:cNvPr id="12" name="文本框 11">
              <a:extLst>
                <a:ext uri="{FF2B5EF4-FFF2-40B4-BE49-F238E27FC236}">
                  <a16:creationId xmlns:a16="http://schemas.microsoft.com/office/drawing/2014/main" id="{B8B2E9EF-9030-8051-42DA-6E33129BC714}"/>
                </a:ext>
              </a:extLst>
            </p:cNvPr>
            <p:cNvSpPr txBox="1"/>
            <p:nvPr/>
          </p:nvSpPr>
          <p:spPr>
            <a:xfrm>
              <a:off x="2730257" y="5108712"/>
              <a:ext cx="2119491" cy="523220"/>
            </a:xfrm>
            <a:prstGeom prst="rect">
              <a:avLst/>
            </a:prstGeom>
            <a:noFill/>
          </p:spPr>
          <p:txBody>
            <a:bodyPr wrap="none" rtlCol="0">
              <a:spAutoFit/>
            </a:bodyPr>
            <a:lstStyle/>
            <a:p>
              <a:r>
                <a:rPr kumimoji="1" lang="zh-CN" altLang="en-US" sz="2800" b="1" dirty="0">
                  <a:ln w="10160">
                    <a:noFill/>
                    <a:prstDash val="solid"/>
                  </a:ln>
                  <a:solidFill>
                    <a:srgbClr val="FFFFFF"/>
                  </a:solidFill>
                  <a:effectLst>
                    <a:outerShdw blurRad="50800" dist="38100" dir="8100000" algn="tr" rotWithShape="0">
                      <a:prstClr val="black">
                        <a:alpha val="40000"/>
                      </a:prstClr>
                    </a:outerShdw>
                  </a:effectLst>
                </a:rPr>
                <a:t>何西阿书</a:t>
              </a:r>
              <a:r>
                <a:rPr kumimoji="1" lang="en-US" altLang="zh-CN" sz="2800" b="1" dirty="0">
                  <a:ln w="10160">
                    <a:noFill/>
                    <a:prstDash val="solid"/>
                  </a:ln>
                  <a:solidFill>
                    <a:srgbClr val="FFFFFF"/>
                  </a:solidFill>
                  <a:effectLst>
                    <a:outerShdw blurRad="50800" dist="38100" dir="8100000" algn="tr" rotWithShape="0">
                      <a:prstClr val="black">
                        <a:alpha val="40000"/>
                      </a:prstClr>
                    </a:outerShdw>
                  </a:effectLst>
                </a:rPr>
                <a:t>6:1</a:t>
              </a:r>
              <a:endParaRPr kumimoji="1" lang="zh-CN" altLang="en-US" sz="2800" b="1" dirty="0">
                <a:ln w="10160">
                  <a:noFill/>
                  <a:prstDash val="solid"/>
                </a:ln>
                <a:solidFill>
                  <a:srgbClr val="FFFFFF"/>
                </a:solidFill>
                <a:effectLst>
                  <a:outerShdw blurRad="50800" dist="38100" dir="8100000" algn="tr" rotWithShape="0">
                    <a:prstClr val="black">
                      <a:alpha val="40000"/>
                    </a:prstClr>
                  </a:outerShdw>
                </a:effectLst>
              </a:endParaRPr>
            </a:p>
          </p:txBody>
        </p:sp>
      </p:grpSp>
    </p:spTree>
    <p:extLst>
      <p:ext uri="{BB962C8B-B14F-4D97-AF65-F5344CB8AC3E}">
        <p14:creationId xmlns:p14="http://schemas.microsoft.com/office/powerpoint/2010/main" val="105393148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4"/>
          <p:cNvSpPr txBox="1">
            <a:spLocks noChangeArrowheads="1"/>
          </p:cNvSpPr>
          <p:nvPr/>
        </p:nvSpPr>
        <p:spPr bwMode="auto">
          <a:xfrm>
            <a:off x="76200" y="620713"/>
            <a:ext cx="9067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buFontTx/>
              <a:buChar char="•"/>
            </a:pPr>
            <a:r>
              <a:rPr lang="zh-CN" altLang="en-US" sz="2400" b="1">
                <a:solidFill>
                  <a:srgbClr val="000000"/>
                </a:solidFill>
                <a:latin typeface="Arial" charset="0"/>
                <a:cs typeface="Arial" charset="0"/>
              </a:rPr>
              <a:t>是其中一个复兴的应许</a:t>
            </a:r>
          </a:p>
          <a:p>
            <a:pPr>
              <a:buFontTx/>
              <a:buChar char="•"/>
            </a:pPr>
            <a:r>
              <a:rPr lang="zh-CN" altLang="en-US" sz="2400" b="1">
                <a:solidFill>
                  <a:srgbClr val="000000"/>
                </a:solidFill>
                <a:latin typeface="Arial" charset="0"/>
                <a:cs typeface="Arial" charset="0"/>
              </a:rPr>
              <a:t>神永不完完全全和最终毁灭他的民</a:t>
            </a:r>
          </a:p>
          <a:p>
            <a:pPr>
              <a:buFontTx/>
              <a:buChar char="•"/>
            </a:pPr>
            <a:r>
              <a:rPr lang="zh-CN" altLang="en-US" sz="2400" b="1">
                <a:solidFill>
                  <a:srgbClr val="000000"/>
                </a:solidFill>
                <a:latin typeface="Arial" charset="0"/>
                <a:cs typeface="Arial" charset="0"/>
              </a:rPr>
              <a:t>剩下的人会存留</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从被掳之地拯救出来</a:t>
            </a:r>
          </a:p>
          <a:p>
            <a:pPr>
              <a:buFontTx/>
              <a:buChar char="•"/>
            </a:pPr>
            <a:r>
              <a:rPr lang="zh-CN" altLang="en-US" sz="2400" b="1">
                <a:solidFill>
                  <a:srgbClr val="000000"/>
                </a:solidFill>
                <a:latin typeface="Arial" charset="0"/>
                <a:cs typeface="Arial" charset="0"/>
              </a:rPr>
              <a:t>这段金文不限于旧约</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有一部分复兴的盼望已在新约成就了</a:t>
            </a:r>
          </a:p>
          <a:p>
            <a:pPr>
              <a:buFontTx/>
              <a:buChar char="•"/>
            </a:pPr>
            <a:r>
              <a:rPr lang="zh-CN" altLang="en-US" sz="2400" b="1">
                <a:solidFill>
                  <a:srgbClr val="000000"/>
                </a:solidFill>
                <a:latin typeface="Arial" charset="0"/>
                <a:cs typeface="Arial" charset="0"/>
              </a:rPr>
              <a:t>重点是</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这是个邀请， 重新被神接纳成为他的子民 </a:t>
            </a:r>
            <a:r>
              <a:rPr lang="en-US" altLang="zh-CN" sz="2400" b="1">
                <a:solidFill>
                  <a:srgbClr val="000000"/>
                </a:solidFill>
                <a:latin typeface="Arial" charset="0"/>
                <a:cs typeface="Arial" charset="0"/>
              </a:rPr>
              <a:t>(</a:t>
            </a:r>
            <a:r>
              <a:rPr lang="zh-CN" altLang="en-US" sz="2400" b="1">
                <a:solidFill>
                  <a:srgbClr val="000000"/>
                </a:solidFill>
                <a:latin typeface="Arial" charset="0"/>
                <a:cs typeface="Arial" charset="0"/>
              </a:rPr>
              <a:t>这不是指单独或个人， 乃是多人或整个肢体</a:t>
            </a:r>
            <a:r>
              <a:rPr lang="en-US" altLang="zh-CN" sz="2400" b="1">
                <a:solidFill>
                  <a:srgbClr val="000000"/>
                </a:solidFill>
                <a:latin typeface="Arial" charset="0"/>
                <a:cs typeface="Arial" charset="0"/>
              </a:rPr>
              <a:t>)</a:t>
            </a: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末世的意义</a:t>
            </a:r>
            <a:r>
              <a:rPr lang="en-US" sz="3200" i="1">
                <a:solidFill>
                  <a:srgbClr val="EAEAEA"/>
                </a:solidFill>
                <a:effectLst>
                  <a:outerShdw blurRad="38100" dist="38100" dir="2700000" algn="tl">
                    <a:srgbClr val="000000"/>
                  </a:outerShdw>
                </a:effectLst>
                <a:latin typeface="Arial" charset="0"/>
                <a:ea typeface="MS PGothic" charset="0"/>
                <a:cs typeface="Arial" charset="0"/>
              </a:rPr>
              <a:t> – </a:t>
            </a: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何西阿</a:t>
            </a:r>
            <a:r>
              <a:rPr lang="en-US" sz="3200" i="1">
                <a:solidFill>
                  <a:srgbClr val="EAEAEA"/>
                </a:solidFill>
                <a:effectLst>
                  <a:outerShdw blurRad="38100" dist="38100" dir="2700000" algn="tl">
                    <a:srgbClr val="000000"/>
                  </a:outerShdw>
                </a:effectLst>
                <a:latin typeface="Arial" charset="0"/>
                <a:ea typeface="MS PGothic" charset="0"/>
                <a:cs typeface="Arial" charset="0"/>
              </a:rPr>
              <a:t>6:1-3</a:t>
            </a:r>
          </a:p>
        </p:txBody>
      </p:sp>
      <p:pic>
        <p:nvPicPr>
          <p:cNvPr id="1720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3606800"/>
            <a:ext cx="7569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上帝如何激励我们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效忠</a:t>
            </a:r>
            <a:r>
              <a:rPr lang="zh-CN" altLang="en-US" sz="4800" b="1" dirty="0">
                <a:effectLst>
                  <a:glow rad="127000">
                    <a:schemeClr val="tx1"/>
                  </a:glow>
                </a:effectLst>
                <a:latin typeface="Arial" charset="0"/>
                <a:ea typeface="ＭＳ Ｐゴシック" charset="0"/>
                <a:cs typeface="ＭＳ Ｐゴシック" charset="0"/>
              </a:rPr>
              <a:t>于他？</a:t>
            </a: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2728854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1926429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578771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 Box 2"/>
          <p:cNvSpPr txBox="1">
            <a:spLocks noChangeArrowheads="1"/>
          </p:cNvSpPr>
          <p:nvPr/>
        </p:nvSpPr>
        <p:spPr bwMode="auto">
          <a:xfrm>
            <a:off x="762000" y="68580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zh-CN" altLang="en-US" sz="3200" b="1">
                <a:cs typeface="SimSun" charset="0"/>
              </a:rPr>
              <a:t>何西阿 </a:t>
            </a:r>
            <a:r>
              <a:rPr lang="en-US" altLang="zh-CN" sz="3200" b="1">
                <a:cs typeface="SimSun" charset="0"/>
              </a:rPr>
              <a:t>7</a:t>
            </a:r>
            <a:r>
              <a:rPr lang="zh-CN" altLang="en-US" sz="3200" b="1">
                <a:cs typeface="SimSun" charset="0"/>
              </a:rPr>
              <a:t>章 </a:t>
            </a:r>
            <a:r>
              <a:rPr lang="en-US" altLang="zh-CN" sz="3200" b="1">
                <a:cs typeface="SimSun" charset="0"/>
              </a:rPr>
              <a:t>– </a:t>
            </a:r>
            <a:r>
              <a:rPr lang="zh-CN" altLang="en-US" sz="3200" b="1">
                <a:cs typeface="SimSun" charset="0"/>
              </a:rPr>
              <a:t>医师 和</a:t>
            </a:r>
            <a:r>
              <a:rPr lang="en-US" altLang="zh-CN" sz="3200" b="1">
                <a:cs typeface="SimSun" charset="0"/>
              </a:rPr>
              <a:t> </a:t>
            </a:r>
            <a:r>
              <a:rPr lang="zh-CN" altLang="en-US" sz="3200" b="1">
                <a:cs typeface="SimSun" charset="0"/>
              </a:rPr>
              <a:t>画家</a:t>
            </a:r>
          </a:p>
        </p:txBody>
      </p:sp>
      <p:sp>
        <p:nvSpPr>
          <p:cNvPr id="13315" name="Text Box 3"/>
          <p:cNvSpPr txBox="1">
            <a:spLocks noChangeArrowheads="1"/>
          </p:cNvSpPr>
          <p:nvPr/>
        </p:nvSpPr>
        <p:spPr bwMode="auto">
          <a:xfrm>
            <a:off x="457200" y="1447800"/>
            <a:ext cx="7772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buFontTx/>
              <a:buChar char="•"/>
            </a:pPr>
            <a:r>
              <a:rPr lang="zh-CN" altLang="en-US" sz="2400">
                <a:cs typeface="SimSun" charset="0"/>
              </a:rPr>
              <a:t>恶劣态度被暴露 </a:t>
            </a:r>
            <a:r>
              <a:rPr lang="en-US" altLang="zh-CN" sz="2400">
                <a:cs typeface="SimSun" charset="0"/>
              </a:rPr>
              <a:t>(7:1-3)</a:t>
            </a:r>
          </a:p>
          <a:p>
            <a:pPr>
              <a:spcBef>
                <a:spcPct val="50000"/>
              </a:spcBef>
              <a:buFontTx/>
              <a:buChar char="•"/>
            </a:pPr>
            <a:r>
              <a:rPr lang="zh-CN" altLang="en-US" sz="2400">
                <a:cs typeface="SimSun" charset="0"/>
              </a:rPr>
              <a:t>在火炉烤饼</a:t>
            </a:r>
            <a:r>
              <a:rPr lang="en-US" altLang="zh-CN" sz="2400">
                <a:cs typeface="SimSun" charset="0"/>
              </a:rPr>
              <a:t>(7:4-8)</a:t>
            </a:r>
          </a:p>
          <a:p>
            <a:pPr>
              <a:spcBef>
                <a:spcPct val="50000"/>
              </a:spcBef>
              <a:buFontTx/>
              <a:buChar char="•"/>
            </a:pPr>
            <a:r>
              <a:rPr lang="zh-CN" altLang="en-US" sz="2400">
                <a:cs typeface="SimSun" charset="0"/>
              </a:rPr>
              <a:t>在头发斑白之前</a:t>
            </a:r>
            <a:r>
              <a:rPr lang="en-US" altLang="zh-CN" sz="2400">
                <a:cs typeface="SimSun" charset="0"/>
              </a:rPr>
              <a:t>(7:9-10)</a:t>
            </a:r>
          </a:p>
          <a:p>
            <a:pPr>
              <a:spcBef>
                <a:spcPct val="50000"/>
              </a:spcBef>
              <a:buFontTx/>
              <a:buChar char="•"/>
            </a:pPr>
            <a:r>
              <a:rPr lang="zh-CN" altLang="en-US" sz="2400">
                <a:cs typeface="SimSun" charset="0"/>
              </a:rPr>
              <a:t>像鸽子愚蠢无知</a:t>
            </a:r>
            <a:r>
              <a:rPr lang="en-US" altLang="zh-CN" sz="2400">
                <a:cs typeface="SimSun" charset="0"/>
              </a:rPr>
              <a:t>! (7:11-14)</a:t>
            </a:r>
          </a:p>
          <a:p>
            <a:pPr>
              <a:spcBef>
                <a:spcPct val="50000"/>
              </a:spcBef>
              <a:buFontTx/>
              <a:buChar char="•"/>
            </a:pPr>
            <a:r>
              <a:rPr lang="zh-CN" altLang="en-US" sz="2400">
                <a:cs typeface="SimSun" charset="0"/>
              </a:rPr>
              <a:t>如同翻背的弓</a:t>
            </a:r>
            <a:r>
              <a:rPr lang="en-US" altLang="zh-CN" sz="2400">
                <a:cs typeface="SimSun" charset="0"/>
              </a:rPr>
              <a:t>- </a:t>
            </a:r>
            <a:r>
              <a:rPr lang="zh-CN" altLang="en-US" sz="2400">
                <a:cs typeface="SimSun" charset="0"/>
              </a:rPr>
              <a:t>不能射准</a:t>
            </a:r>
            <a:r>
              <a:rPr lang="en-US" altLang="zh-CN" sz="2400">
                <a:cs typeface="SimSun" charset="0"/>
              </a:rPr>
              <a:t>! </a:t>
            </a:r>
            <a:br>
              <a:rPr lang="en-US" altLang="zh-CN" sz="2400">
                <a:cs typeface="SimSun" charset="0"/>
              </a:rPr>
            </a:br>
            <a:r>
              <a:rPr lang="zh-CN" altLang="en-US" sz="2400">
                <a:cs typeface="SimSun" charset="0"/>
              </a:rPr>
              <a:t>  </a:t>
            </a:r>
            <a:r>
              <a:rPr lang="en-US" altLang="zh-CN" sz="2400">
                <a:cs typeface="SimSun" charset="0"/>
              </a:rPr>
              <a:t>(7:15-16</a:t>
            </a:r>
            <a:r>
              <a:rPr lang="zh-CN" altLang="en-US" sz="2400">
                <a:cs typeface="SimSun" charset="0"/>
              </a:rPr>
              <a:t>，参诗</a:t>
            </a:r>
            <a:r>
              <a:rPr lang="en-US" altLang="zh-CN" sz="2400">
                <a:cs typeface="SimSun" charset="0"/>
              </a:rPr>
              <a:t>78:57)</a:t>
            </a:r>
          </a:p>
        </p:txBody>
      </p:sp>
      <p:grpSp>
        <p:nvGrpSpPr>
          <p:cNvPr id="2" name="Group 14"/>
          <p:cNvGrpSpPr>
            <a:grpSpLocks/>
          </p:cNvGrpSpPr>
          <p:nvPr/>
        </p:nvGrpSpPr>
        <p:grpSpPr bwMode="auto">
          <a:xfrm>
            <a:off x="4572000" y="1565275"/>
            <a:ext cx="4643438" cy="4530725"/>
            <a:chOff x="3993" y="335"/>
            <a:chExt cx="1768" cy="1768"/>
          </a:xfrm>
        </p:grpSpPr>
        <p:grpSp>
          <p:nvGrpSpPr>
            <p:cNvPr id="176184" name="Group 12"/>
            <p:cNvGrpSpPr>
              <a:grpSpLocks/>
            </p:cNvGrpSpPr>
            <p:nvPr/>
          </p:nvGrpSpPr>
          <p:grpSpPr bwMode="auto">
            <a:xfrm>
              <a:off x="3993" y="335"/>
              <a:ext cx="1768" cy="1768"/>
              <a:chOff x="3993" y="335"/>
              <a:chExt cx="1768" cy="1768"/>
            </a:xfrm>
          </p:grpSpPr>
          <p:grpSp>
            <p:nvGrpSpPr>
              <p:cNvPr id="176186" name="Group 10"/>
              <p:cNvGrpSpPr>
                <a:grpSpLocks/>
              </p:cNvGrpSpPr>
              <p:nvPr/>
            </p:nvGrpSpPr>
            <p:grpSpPr bwMode="auto">
              <a:xfrm>
                <a:off x="3993" y="335"/>
                <a:ext cx="1768" cy="1768"/>
                <a:chOff x="3993" y="335"/>
                <a:chExt cx="1768" cy="1768"/>
              </a:xfrm>
            </p:grpSpPr>
            <p:grpSp>
              <p:nvGrpSpPr>
                <p:cNvPr id="176188" name="Group 8"/>
                <p:cNvGrpSpPr>
                  <a:grpSpLocks/>
                </p:cNvGrpSpPr>
                <p:nvPr/>
              </p:nvGrpSpPr>
              <p:grpSpPr bwMode="auto">
                <a:xfrm>
                  <a:off x="3993" y="335"/>
                  <a:ext cx="1768" cy="1768"/>
                  <a:chOff x="3993" y="335"/>
                  <a:chExt cx="1768" cy="1768"/>
                </a:xfrm>
              </p:grpSpPr>
              <p:sp>
                <p:nvSpPr>
                  <p:cNvPr id="176190"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91"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9"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7"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5"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 name="Group 30"/>
          <p:cNvGrpSpPr>
            <a:grpSpLocks/>
          </p:cNvGrpSpPr>
          <p:nvPr/>
        </p:nvGrpSpPr>
        <p:grpSpPr bwMode="auto">
          <a:xfrm>
            <a:off x="5192713" y="3943350"/>
            <a:ext cx="1928812" cy="1463675"/>
            <a:chOff x="4892" y="651"/>
            <a:chExt cx="734" cy="571"/>
          </a:xfrm>
        </p:grpSpPr>
        <p:sp>
          <p:nvSpPr>
            <p:cNvPr id="176169" name="Freeform 15"/>
            <p:cNvSpPr>
              <a:spLocks/>
            </p:cNvSpPr>
            <p:nvPr/>
          </p:nvSpPr>
          <p:spPr bwMode="auto">
            <a:xfrm>
              <a:off x="4899" y="1183"/>
              <a:ext cx="55" cy="38"/>
            </a:xfrm>
            <a:custGeom>
              <a:avLst/>
              <a:gdLst>
                <a:gd name="T0" fmla="*/ 0 w 109"/>
                <a:gd name="T1" fmla="*/ 5 h 76"/>
                <a:gd name="T2" fmla="*/ 7 w 109"/>
                <a:gd name="T3" fmla="*/ 0 h 76"/>
                <a:gd name="T4" fmla="*/ 14 w 109"/>
                <a:gd name="T5" fmla="*/ 10 h 76"/>
                <a:gd name="T6" fmla="*/ 3 w 109"/>
                <a:gd name="T7" fmla="*/ 8 h 76"/>
                <a:gd name="T8" fmla="*/ 0 w 109"/>
                <a:gd name="T9" fmla="*/ 5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0" name="Freeform 16"/>
            <p:cNvSpPr>
              <a:spLocks/>
            </p:cNvSpPr>
            <p:nvPr/>
          </p:nvSpPr>
          <p:spPr bwMode="auto">
            <a:xfrm>
              <a:off x="4892" y="1127"/>
              <a:ext cx="31" cy="74"/>
            </a:xfrm>
            <a:custGeom>
              <a:avLst/>
              <a:gdLst>
                <a:gd name="T0" fmla="*/ 5 w 63"/>
                <a:gd name="T1" fmla="*/ 0 h 148"/>
                <a:gd name="T2" fmla="*/ 7 w 63"/>
                <a:gd name="T3" fmla="*/ 15 h 148"/>
                <a:gd name="T4" fmla="*/ 1 w 63"/>
                <a:gd name="T5" fmla="*/ 19 h 148"/>
                <a:gd name="T6" fmla="*/ 0 w 63"/>
                <a:gd name="T7" fmla="*/ 15 h 148"/>
                <a:gd name="T8" fmla="*/ 5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1" name="Freeform 17"/>
            <p:cNvSpPr>
              <a:spLocks/>
            </p:cNvSpPr>
            <p:nvPr/>
          </p:nvSpPr>
          <p:spPr bwMode="auto">
            <a:xfrm>
              <a:off x="4913" y="1126"/>
              <a:ext cx="41" cy="96"/>
            </a:xfrm>
            <a:custGeom>
              <a:avLst/>
              <a:gdLst>
                <a:gd name="T0" fmla="*/ 0 w 84"/>
                <a:gd name="T1" fmla="*/ 0 h 192"/>
                <a:gd name="T2" fmla="*/ 2 w 84"/>
                <a:gd name="T3" fmla="*/ 15 h 192"/>
                <a:gd name="T4" fmla="*/ 10 w 84"/>
                <a:gd name="T5" fmla="*/ 24 h 192"/>
                <a:gd name="T6" fmla="*/ 7 w 84"/>
                <a:gd name="T7" fmla="*/ 13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6172" name="Group 29"/>
            <p:cNvGrpSpPr>
              <a:grpSpLocks/>
            </p:cNvGrpSpPr>
            <p:nvPr/>
          </p:nvGrpSpPr>
          <p:grpSpPr bwMode="auto">
            <a:xfrm>
              <a:off x="4918" y="651"/>
              <a:ext cx="708" cy="544"/>
              <a:chOff x="4918" y="651"/>
              <a:chExt cx="708" cy="544"/>
            </a:xfrm>
          </p:grpSpPr>
          <p:sp>
            <p:nvSpPr>
              <p:cNvPr id="176173" name="Freeform 18"/>
              <p:cNvSpPr>
                <a:spLocks/>
              </p:cNvSpPr>
              <p:nvPr/>
            </p:nvSpPr>
            <p:spPr bwMode="auto">
              <a:xfrm>
                <a:off x="4918" y="804"/>
                <a:ext cx="610" cy="391"/>
              </a:xfrm>
              <a:custGeom>
                <a:avLst/>
                <a:gdLst>
                  <a:gd name="T0" fmla="*/ 123 w 1221"/>
                  <a:gd name="T1" fmla="*/ 0 h 782"/>
                  <a:gd name="T2" fmla="*/ 3 w 1221"/>
                  <a:gd name="T3" fmla="*/ 90 h 782"/>
                  <a:gd name="T4" fmla="*/ 1 w 1221"/>
                  <a:gd name="T5" fmla="*/ 91 h 782"/>
                  <a:gd name="T6" fmla="*/ 0 w 1221"/>
                  <a:gd name="T7" fmla="*/ 92 h 782"/>
                  <a:gd name="T8" fmla="*/ 0 w 1221"/>
                  <a:gd name="T9" fmla="*/ 95 h 782"/>
                  <a:gd name="T10" fmla="*/ 0 w 1221"/>
                  <a:gd name="T11" fmla="*/ 97 h 782"/>
                  <a:gd name="T12" fmla="*/ 2 w 1221"/>
                  <a:gd name="T13" fmla="*/ 98 h 782"/>
                  <a:gd name="T14" fmla="*/ 4 w 1221"/>
                  <a:gd name="T15" fmla="*/ 98 h 782"/>
                  <a:gd name="T16" fmla="*/ 6 w 1221"/>
                  <a:gd name="T17" fmla="*/ 97 h 782"/>
                  <a:gd name="T18" fmla="*/ 152 w 1221"/>
                  <a:gd name="T19" fmla="*/ 30 h 782"/>
                  <a:gd name="T20" fmla="*/ 123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4" name="Freeform 19"/>
              <p:cNvSpPr>
                <a:spLocks/>
              </p:cNvSpPr>
              <p:nvPr/>
            </p:nvSpPr>
            <p:spPr bwMode="auto">
              <a:xfrm>
                <a:off x="5365" y="783"/>
                <a:ext cx="204" cy="94"/>
              </a:xfrm>
              <a:custGeom>
                <a:avLst/>
                <a:gdLst>
                  <a:gd name="T0" fmla="*/ 3 w 406"/>
                  <a:gd name="T1" fmla="*/ 13 h 188"/>
                  <a:gd name="T2" fmla="*/ 22 w 406"/>
                  <a:gd name="T3" fmla="*/ 0 h 188"/>
                  <a:gd name="T4" fmla="*/ 52 w 406"/>
                  <a:gd name="T5" fmla="*/ 22 h 188"/>
                  <a:gd name="T6" fmla="*/ 47 w 406"/>
                  <a:gd name="T7" fmla="*/ 24 h 188"/>
                  <a:gd name="T8" fmla="*/ 20 w 406"/>
                  <a:gd name="T9" fmla="*/ 8 h 188"/>
                  <a:gd name="T10" fmla="*/ 0 w 406"/>
                  <a:gd name="T11" fmla="*/ 19 h 188"/>
                  <a:gd name="T12" fmla="*/ 3 w 406"/>
                  <a:gd name="T13" fmla="*/ 13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5" name="Freeform 20"/>
              <p:cNvSpPr>
                <a:spLocks/>
              </p:cNvSpPr>
              <p:nvPr/>
            </p:nvSpPr>
            <p:spPr bwMode="auto">
              <a:xfrm>
                <a:off x="5362" y="767"/>
                <a:ext cx="194" cy="188"/>
              </a:xfrm>
              <a:custGeom>
                <a:avLst/>
                <a:gdLst>
                  <a:gd name="T0" fmla="*/ 25 w 388"/>
                  <a:gd name="T1" fmla="*/ 0 h 376"/>
                  <a:gd name="T2" fmla="*/ 3 w 388"/>
                  <a:gd name="T3" fmla="*/ 17 h 376"/>
                  <a:gd name="T4" fmla="*/ 2 w 388"/>
                  <a:gd name="T5" fmla="*/ 19 h 376"/>
                  <a:gd name="T6" fmla="*/ 1 w 388"/>
                  <a:gd name="T7" fmla="*/ 22 h 376"/>
                  <a:gd name="T8" fmla="*/ 0 w 388"/>
                  <a:gd name="T9" fmla="*/ 26 h 376"/>
                  <a:gd name="T10" fmla="*/ 0 w 388"/>
                  <a:gd name="T11" fmla="*/ 29 h 376"/>
                  <a:gd name="T12" fmla="*/ 1 w 388"/>
                  <a:gd name="T13" fmla="*/ 33 h 376"/>
                  <a:gd name="T14" fmla="*/ 2 w 388"/>
                  <a:gd name="T15" fmla="*/ 36 h 376"/>
                  <a:gd name="T16" fmla="*/ 4 w 388"/>
                  <a:gd name="T17" fmla="*/ 39 h 376"/>
                  <a:gd name="T18" fmla="*/ 7 w 388"/>
                  <a:gd name="T19" fmla="*/ 41 h 376"/>
                  <a:gd name="T20" fmla="*/ 10 w 388"/>
                  <a:gd name="T21" fmla="*/ 44 h 376"/>
                  <a:gd name="T22" fmla="*/ 13 w 388"/>
                  <a:gd name="T23" fmla="*/ 46 h 376"/>
                  <a:gd name="T24" fmla="*/ 16 w 388"/>
                  <a:gd name="T25" fmla="*/ 47 h 376"/>
                  <a:gd name="T26" fmla="*/ 20 w 388"/>
                  <a:gd name="T27" fmla="*/ 47 h 376"/>
                  <a:gd name="T28" fmla="*/ 23 w 388"/>
                  <a:gd name="T29" fmla="*/ 47 h 376"/>
                  <a:gd name="T30" fmla="*/ 49 w 388"/>
                  <a:gd name="T31" fmla="*/ 36 h 376"/>
                  <a:gd name="T32" fmla="*/ 22 w 388"/>
                  <a:gd name="T33" fmla="*/ 10 h 376"/>
                  <a:gd name="T34" fmla="*/ 3 w 388"/>
                  <a:gd name="T35" fmla="*/ 21 h 376"/>
                  <a:gd name="T36" fmla="*/ 4 w 388"/>
                  <a:gd name="T37" fmla="*/ 17 h 376"/>
                  <a:gd name="T38" fmla="*/ 24 w 388"/>
                  <a:gd name="T39" fmla="*/ 5 h 376"/>
                  <a:gd name="T40" fmla="*/ 25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6" name="Freeform 21"/>
              <p:cNvSpPr>
                <a:spLocks/>
              </p:cNvSpPr>
              <p:nvPr/>
            </p:nvSpPr>
            <p:spPr bwMode="auto">
              <a:xfrm>
                <a:off x="5450" y="804"/>
                <a:ext cx="117" cy="106"/>
              </a:xfrm>
              <a:custGeom>
                <a:avLst/>
                <a:gdLst>
                  <a:gd name="T0" fmla="*/ 0 w 234"/>
                  <a:gd name="T1" fmla="*/ 0 h 212"/>
                  <a:gd name="T2" fmla="*/ 1 w 234"/>
                  <a:gd name="T3" fmla="*/ 3 h 212"/>
                  <a:gd name="T4" fmla="*/ 2 w 234"/>
                  <a:gd name="T5" fmla="*/ 5 h 212"/>
                  <a:gd name="T6" fmla="*/ 2 w 234"/>
                  <a:gd name="T7" fmla="*/ 7 h 212"/>
                  <a:gd name="T8" fmla="*/ 3 w 234"/>
                  <a:gd name="T9" fmla="*/ 10 h 212"/>
                  <a:gd name="T10" fmla="*/ 4 w 234"/>
                  <a:gd name="T11" fmla="*/ 12 h 212"/>
                  <a:gd name="T12" fmla="*/ 7 w 234"/>
                  <a:gd name="T13" fmla="*/ 15 h 212"/>
                  <a:gd name="T14" fmla="*/ 9 w 234"/>
                  <a:gd name="T15" fmla="*/ 18 h 212"/>
                  <a:gd name="T16" fmla="*/ 12 w 234"/>
                  <a:gd name="T17" fmla="*/ 20 h 212"/>
                  <a:gd name="T18" fmla="*/ 15 w 234"/>
                  <a:gd name="T19" fmla="*/ 22 h 212"/>
                  <a:gd name="T20" fmla="*/ 17 w 234"/>
                  <a:gd name="T21" fmla="*/ 24 h 212"/>
                  <a:gd name="T22" fmla="*/ 20 w 234"/>
                  <a:gd name="T23" fmla="*/ 26 h 212"/>
                  <a:gd name="T24" fmla="*/ 23 w 234"/>
                  <a:gd name="T25" fmla="*/ 27 h 212"/>
                  <a:gd name="T26" fmla="*/ 25 w 234"/>
                  <a:gd name="T27" fmla="*/ 27 h 212"/>
                  <a:gd name="T28" fmla="*/ 27 w 234"/>
                  <a:gd name="T29" fmla="*/ 26 h 212"/>
                  <a:gd name="T30" fmla="*/ 28 w 234"/>
                  <a:gd name="T31" fmla="*/ 25 h 212"/>
                  <a:gd name="T32" fmla="*/ 29 w 234"/>
                  <a:gd name="T33" fmla="*/ 22 h 212"/>
                  <a:gd name="T34" fmla="*/ 30 w 234"/>
                  <a:gd name="T35" fmla="*/ 20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7" name="Freeform 22"/>
              <p:cNvSpPr>
                <a:spLocks/>
              </p:cNvSpPr>
              <p:nvPr/>
            </p:nvSpPr>
            <p:spPr bwMode="auto">
              <a:xfrm>
                <a:off x="5451" y="765"/>
                <a:ext cx="119" cy="104"/>
              </a:xfrm>
              <a:custGeom>
                <a:avLst/>
                <a:gdLst>
                  <a:gd name="T0" fmla="*/ 0 w 237"/>
                  <a:gd name="T1" fmla="*/ 7 h 208"/>
                  <a:gd name="T2" fmla="*/ 0 w 237"/>
                  <a:gd name="T3" fmla="*/ 5 h 208"/>
                  <a:gd name="T4" fmla="*/ 1 w 237"/>
                  <a:gd name="T5" fmla="*/ 3 h 208"/>
                  <a:gd name="T6" fmla="*/ 3 w 237"/>
                  <a:gd name="T7" fmla="*/ 1 h 208"/>
                  <a:gd name="T8" fmla="*/ 6 w 237"/>
                  <a:gd name="T9" fmla="*/ 0 h 208"/>
                  <a:gd name="T10" fmla="*/ 8 w 237"/>
                  <a:gd name="T11" fmla="*/ 0 h 208"/>
                  <a:gd name="T12" fmla="*/ 11 w 237"/>
                  <a:gd name="T13" fmla="*/ 1 h 208"/>
                  <a:gd name="T14" fmla="*/ 15 w 237"/>
                  <a:gd name="T15" fmla="*/ 2 h 208"/>
                  <a:gd name="T16" fmla="*/ 18 w 237"/>
                  <a:gd name="T17" fmla="*/ 4 h 208"/>
                  <a:gd name="T18" fmla="*/ 21 w 237"/>
                  <a:gd name="T19" fmla="*/ 6 h 208"/>
                  <a:gd name="T20" fmla="*/ 24 w 237"/>
                  <a:gd name="T21" fmla="*/ 8 h 208"/>
                  <a:gd name="T22" fmla="*/ 26 w 237"/>
                  <a:gd name="T23" fmla="*/ 11 h 208"/>
                  <a:gd name="T24" fmla="*/ 27 w 237"/>
                  <a:gd name="T25" fmla="*/ 13 h 208"/>
                  <a:gd name="T26" fmla="*/ 28 w 237"/>
                  <a:gd name="T27" fmla="*/ 16 h 208"/>
                  <a:gd name="T28" fmla="*/ 29 w 237"/>
                  <a:gd name="T29" fmla="*/ 20 h 208"/>
                  <a:gd name="T30" fmla="*/ 30 w 237"/>
                  <a:gd name="T31" fmla="*/ 23 h 208"/>
                  <a:gd name="T32" fmla="*/ 30 w 237"/>
                  <a:gd name="T33" fmla="*/ 26 h 208"/>
                  <a:gd name="T34" fmla="*/ 0 w 237"/>
                  <a:gd name="T35" fmla="*/ 7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8" name="Freeform 23"/>
              <p:cNvSpPr>
                <a:spLocks/>
              </p:cNvSpPr>
              <p:nvPr/>
            </p:nvSpPr>
            <p:spPr bwMode="auto">
              <a:xfrm>
                <a:off x="5179" y="651"/>
                <a:ext cx="261" cy="337"/>
              </a:xfrm>
              <a:custGeom>
                <a:avLst/>
                <a:gdLst>
                  <a:gd name="T0" fmla="*/ 0 w 521"/>
                  <a:gd name="T1" fmla="*/ 85 h 674"/>
                  <a:gd name="T2" fmla="*/ 54 w 521"/>
                  <a:gd name="T3" fmla="*/ 45 h 674"/>
                  <a:gd name="T4" fmla="*/ 66 w 521"/>
                  <a:gd name="T5" fmla="*/ 0 h 674"/>
                  <a:gd name="T6" fmla="*/ 51 w 521"/>
                  <a:gd name="T7" fmla="*/ 17 h 674"/>
                  <a:gd name="T8" fmla="*/ 48 w 521"/>
                  <a:gd name="T9" fmla="*/ 22 h 674"/>
                  <a:gd name="T10" fmla="*/ 46 w 521"/>
                  <a:gd name="T11" fmla="*/ 18 h 674"/>
                  <a:gd name="T12" fmla="*/ 31 w 521"/>
                  <a:gd name="T13" fmla="*/ 41 h 674"/>
                  <a:gd name="T14" fmla="*/ 30 w 521"/>
                  <a:gd name="T15" fmla="*/ 35 h 674"/>
                  <a:gd name="T16" fmla="*/ 12 w 521"/>
                  <a:gd name="T17" fmla="*/ 57 h 674"/>
                  <a:gd name="T18" fmla="*/ 0 w 521"/>
                  <a:gd name="T19" fmla="*/ 85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9" name="Freeform 24"/>
              <p:cNvSpPr>
                <a:spLocks/>
              </p:cNvSpPr>
              <p:nvPr/>
            </p:nvSpPr>
            <p:spPr bwMode="auto">
              <a:xfrm>
                <a:off x="5190" y="847"/>
                <a:ext cx="230" cy="164"/>
              </a:xfrm>
              <a:custGeom>
                <a:avLst/>
                <a:gdLst>
                  <a:gd name="T0" fmla="*/ 7 w 460"/>
                  <a:gd name="T1" fmla="*/ 34 h 328"/>
                  <a:gd name="T2" fmla="*/ 58 w 460"/>
                  <a:gd name="T3" fmla="*/ 0 h 328"/>
                  <a:gd name="T4" fmla="*/ 44 w 460"/>
                  <a:gd name="T5" fmla="*/ 15 h 328"/>
                  <a:gd name="T6" fmla="*/ 0 w 460"/>
                  <a:gd name="T7" fmla="*/ 41 h 328"/>
                  <a:gd name="T8" fmla="*/ 7 w 460"/>
                  <a:gd name="T9" fmla="*/ 34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0" name="Freeform 25"/>
              <p:cNvSpPr>
                <a:spLocks/>
              </p:cNvSpPr>
              <p:nvPr/>
            </p:nvSpPr>
            <p:spPr bwMode="auto">
              <a:xfrm>
                <a:off x="5197" y="924"/>
                <a:ext cx="429" cy="137"/>
              </a:xfrm>
              <a:custGeom>
                <a:avLst/>
                <a:gdLst>
                  <a:gd name="T0" fmla="*/ 0 w 857"/>
                  <a:gd name="T1" fmla="*/ 30 h 273"/>
                  <a:gd name="T2" fmla="*/ 68 w 857"/>
                  <a:gd name="T3" fmla="*/ 0 h 273"/>
                  <a:gd name="T4" fmla="*/ 108 w 857"/>
                  <a:gd name="T5" fmla="*/ 15 h 273"/>
                  <a:gd name="T6" fmla="*/ 87 w 857"/>
                  <a:gd name="T7" fmla="*/ 20 h 273"/>
                  <a:gd name="T8" fmla="*/ 80 w 857"/>
                  <a:gd name="T9" fmla="*/ 20 h 273"/>
                  <a:gd name="T10" fmla="*/ 84 w 857"/>
                  <a:gd name="T11" fmla="*/ 23 h 273"/>
                  <a:gd name="T12" fmla="*/ 62 w 857"/>
                  <a:gd name="T13" fmla="*/ 27 h 273"/>
                  <a:gd name="T14" fmla="*/ 55 w 857"/>
                  <a:gd name="T15" fmla="*/ 27 h 273"/>
                  <a:gd name="T16" fmla="*/ 60 w 857"/>
                  <a:gd name="T17" fmla="*/ 29 h 273"/>
                  <a:gd name="T18" fmla="*/ 30 w 857"/>
                  <a:gd name="T19" fmla="*/ 35 h 273"/>
                  <a:gd name="T20" fmla="*/ 0 w 857"/>
                  <a:gd name="T21" fmla="*/ 30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1" name="Freeform 26"/>
              <p:cNvSpPr>
                <a:spLocks/>
              </p:cNvSpPr>
              <p:nvPr/>
            </p:nvSpPr>
            <p:spPr bwMode="auto">
              <a:xfrm>
                <a:off x="5104" y="973"/>
                <a:ext cx="125" cy="124"/>
              </a:xfrm>
              <a:custGeom>
                <a:avLst/>
                <a:gdLst>
                  <a:gd name="T0" fmla="*/ 21 w 250"/>
                  <a:gd name="T1" fmla="*/ 0 h 248"/>
                  <a:gd name="T2" fmla="*/ 20 w 250"/>
                  <a:gd name="T3" fmla="*/ 4 h 248"/>
                  <a:gd name="T4" fmla="*/ 19 w 250"/>
                  <a:gd name="T5" fmla="*/ 7 h 248"/>
                  <a:gd name="T6" fmla="*/ 19 w 250"/>
                  <a:gd name="T7" fmla="*/ 9 h 248"/>
                  <a:gd name="T8" fmla="*/ 20 w 250"/>
                  <a:gd name="T9" fmla="*/ 13 h 248"/>
                  <a:gd name="T10" fmla="*/ 21 w 250"/>
                  <a:gd name="T11" fmla="*/ 15 h 248"/>
                  <a:gd name="T12" fmla="*/ 22 w 250"/>
                  <a:gd name="T13" fmla="*/ 17 h 248"/>
                  <a:gd name="T14" fmla="*/ 24 w 250"/>
                  <a:gd name="T15" fmla="*/ 19 h 248"/>
                  <a:gd name="T16" fmla="*/ 27 w 250"/>
                  <a:gd name="T17" fmla="*/ 21 h 248"/>
                  <a:gd name="T18" fmla="*/ 29 w 250"/>
                  <a:gd name="T19" fmla="*/ 21 h 248"/>
                  <a:gd name="T20" fmla="*/ 32 w 250"/>
                  <a:gd name="T21" fmla="*/ 22 h 248"/>
                  <a:gd name="T22" fmla="*/ 11 w 250"/>
                  <a:gd name="T23" fmla="*/ 31 h 248"/>
                  <a:gd name="T24" fmla="*/ 8 w 250"/>
                  <a:gd name="T25" fmla="*/ 31 h 248"/>
                  <a:gd name="T26" fmla="*/ 6 w 250"/>
                  <a:gd name="T27" fmla="*/ 30 h 248"/>
                  <a:gd name="T28" fmla="*/ 4 w 250"/>
                  <a:gd name="T29" fmla="*/ 29 h 248"/>
                  <a:gd name="T30" fmla="*/ 2 w 250"/>
                  <a:gd name="T31" fmla="*/ 27 h 248"/>
                  <a:gd name="T32" fmla="*/ 1 w 250"/>
                  <a:gd name="T33" fmla="*/ 25 h 248"/>
                  <a:gd name="T34" fmla="*/ 1 w 250"/>
                  <a:gd name="T35" fmla="*/ 23 h 248"/>
                  <a:gd name="T36" fmla="*/ 0 w 250"/>
                  <a:gd name="T37" fmla="*/ 21 h 248"/>
                  <a:gd name="T38" fmla="*/ 1 w 250"/>
                  <a:gd name="T39" fmla="*/ 18 h 248"/>
                  <a:gd name="T40" fmla="*/ 2 w 250"/>
                  <a:gd name="T41" fmla="*/ 15 h 248"/>
                  <a:gd name="T42" fmla="*/ 3 w 250"/>
                  <a:gd name="T43" fmla="*/ 13 h 248"/>
                  <a:gd name="T44" fmla="*/ 2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2" name="Freeform 27"/>
              <p:cNvSpPr>
                <a:spLocks/>
              </p:cNvSpPr>
              <p:nvPr/>
            </p:nvSpPr>
            <p:spPr bwMode="auto">
              <a:xfrm>
                <a:off x="5122" y="1000"/>
                <a:ext cx="57" cy="88"/>
              </a:xfrm>
              <a:custGeom>
                <a:avLst/>
                <a:gdLst>
                  <a:gd name="T0" fmla="*/ 7 w 113"/>
                  <a:gd name="T1" fmla="*/ 0 h 175"/>
                  <a:gd name="T2" fmla="*/ 6 w 113"/>
                  <a:gd name="T3" fmla="*/ 2 h 175"/>
                  <a:gd name="T4" fmla="*/ 5 w 113"/>
                  <a:gd name="T5" fmla="*/ 5 h 175"/>
                  <a:gd name="T6" fmla="*/ 4 w 113"/>
                  <a:gd name="T7" fmla="*/ 7 h 175"/>
                  <a:gd name="T8" fmla="*/ 4 w 113"/>
                  <a:gd name="T9" fmla="*/ 9 h 175"/>
                  <a:gd name="T10" fmla="*/ 4 w 113"/>
                  <a:gd name="T11" fmla="*/ 12 h 175"/>
                  <a:gd name="T12" fmla="*/ 5 w 113"/>
                  <a:gd name="T13" fmla="*/ 15 h 175"/>
                  <a:gd name="T14" fmla="*/ 7 w 113"/>
                  <a:gd name="T15" fmla="*/ 17 h 175"/>
                  <a:gd name="T16" fmla="*/ 9 w 113"/>
                  <a:gd name="T17" fmla="*/ 18 h 175"/>
                  <a:gd name="T18" fmla="*/ 12 w 113"/>
                  <a:gd name="T19" fmla="*/ 20 h 175"/>
                  <a:gd name="T20" fmla="*/ 15 w 113"/>
                  <a:gd name="T21" fmla="*/ 21 h 175"/>
                  <a:gd name="T22" fmla="*/ 11 w 113"/>
                  <a:gd name="T23" fmla="*/ 22 h 175"/>
                  <a:gd name="T24" fmla="*/ 9 w 113"/>
                  <a:gd name="T25" fmla="*/ 22 h 175"/>
                  <a:gd name="T26" fmla="*/ 6 w 113"/>
                  <a:gd name="T27" fmla="*/ 21 h 175"/>
                  <a:gd name="T28" fmla="*/ 4 w 113"/>
                  <a:gd name="T29" fmla="*/ 19 h 175"/>
                  <a:gd name="T30" fmla="*/ 2 w 113"/>
                  <a:gd name="T31" fmla="*/ 17 h 175"/>
                  <a:gd name="T32" fmla="*/ 1 w 113"/>
                  <a:gd name="T33" fmla="*/ 15 h 175"/>
                  <a:gd name="T34" fmla="*/ 1 w 113"/>
                  <a:gd name="T35" fmla="*/ 14 h 175"/>
                  <a:gd name="T36" fmla="*/ 0 w 113"/>
                  <a:gd name="T37" fmla="*/ 11 h 175"/>
                  <a:gd name="T38" fmla="*/ 1 w 113"/>
                  <a:gd name="T39" fmla="*/ 8 h 175"/>
                  <a:gd name="T40" fmla="*/ 1 w 113"/>
                  <a:gd name="T41" fmla="*/ 6 h 175"/>
                  <a:gd name="T42" fmla="*/ 2 w 113"/>
                  <a:gd name="T43" fmla="*/ 4 h 175"/>
                  <a:gd name="T44" fmla="*/ 7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3" name="Freeform 28"/>
              <p:cNvSpPr>
                <a:spLocks/>
              </p:cNvSpPr>
              <p:nvPr/>
            </p:nvSpPr>
            <p:spPr bwMode="auto">
              <a:xfrm>
                <a:off x="4918" y="1140"/>
                <a:ext cx="59" cy="55"/>
              </a:xfrm>
              <a:custGeom>
                <a:avLst/>
                <a:gdLst>
                  <a:gd name="T0" fmla="*/ 11 w 118"/>
                  <a:gd name="T1" fmla="*/ 0 h 110"/>
                  <a:gd name="T2" fmla="*/ 4 w 118"/>
                  <a:gd name="T3" fmla="*/ 6 h 110"/>
                  <a:gd name="T4" fmla="*/ 2 w 118"/>
                  <a:gd name="T5" fmla="*/ 7 h 110"/>
                  <a:gd name="T6" fmla="*/ 1 w 118"/>
                  <a:gd name="T7" fmla="*/ 9 h 110"/>
                  <a:gd name="T8" fmla="*/ 0 w 118"/>
                  <a:gd name="T9" fmla="*/ 11 h 110"/>
                  <a:gd name="T10" fmla="*/ 1 w 118"/>
                  <a:gd name="T11" fmla="*/ 13 h 110"/>
                  <a:gd name="T12" fmla="*/ 3 w 118"/>
                  <a:gd name="T13" fmla="*/ 14 h 110"/>
                  <a:gd name="T14" fmla="*/ 4 w 118"/>
                  <a:gd name="T15" fmla="*/ 14 h 110"/>
                  <a:gd name="T16" fmla="*/ 7 w 118"/>
                  <a:gd name="T17" fmla="*/ 13 h 110"/>
                  <a:gd name="T18" fmla="*/ 15 w 118"/>
                  <a:gd name="T19" fmla="*/ 9 h 110"/>
                  <a:gd name="T20" fmla="*/ 13 w 118"/>
                  <a:gd name="T21" fmla="*/ 8 h 110"/>
                  <a:gd name="T22" fmla="*/ 12 w 118"/>
                  <a:gd name="T23" fmla="*/ 7 h 110"/>
                  <a:gd name="T24" fmla="*/ 11 w 118"/>
                  <a:gd name="T25" fmla="*/ 5 h 110"/>
                  <a:gd name="T26" fmla="*/ 11 w 118"/>
                  <a:gd name="T27" fmla="*/ 4 h 110"/>
                  <a:gd name="T28" fmla="*/ 11 w 118"/>
                  <a:gd name="T29" fmla="*/ 2 h 110"/>
                  <a:gd name="T30" fmla="*/ 1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 name="Group 46"/>
          <p:cNvGrpSpPr>
            <a:grpSpLocks/>
          </p:cNvGrpSpPr>
          <p:nvPr/>
        </p:nvGrpSpPr>
        <p:grpSpPr bwMode="auto">
          <a:xfrm>
            <a:off x="4562475" y="990600"/>
            <a:ext cx="1692275" cy="1793875"/>
            <a:chOff x="4822" y="495"/>
            <a:chExt cx="644" cy="700"/>
          </a:xfrm>
        </p:grpSpPr>
        <p:sp>
          <p:nvSpPr>
            <p:cNvPr id="176154" name="Freeform 31"/>
            <p:cNvSpPr>
              <a:spLocks/>
            </p:cNvSpPr>
            <p:nvPr/>
          </p:nvSpPr>
          <p:spPr bwMode="auto">
            <a:xfrm>
              <a:off x="4834" y="1161"/>
              <a:ext cx="60" cy="34"/>
            </a:xfrm>
            <a:custGeom>
              <a:avLst/>
              <a:gdLst>
                <a:gd name="T0" fmla="*/ 0 w 120"/>
                <a:gd name="T1" fmla="*/ 6 h 68"/>
                <a:gd name="T2" fmla="*/ 5 w 120"/>
                <a:gd name="T3" fmla="*/ 0 h 68"/>
                <a:gd name="T4" fmla="*/ 15 w 120"/>
                <a:gd name="T5" fmla="*/ 7 h 68"/>
                <a:gd name="T6" fmla="*/ 4 w 120"/>
                <a:gd name="T7" fmla="*/ 9 h 68"/>
                <a:gd name="T8" fmla="*/ 0 w 120"/>
                <a:gd name="T9" fmla="*/ 6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5" name="Freeform 32"/>
            <p:cNvSpPr>
              <a:spLocks/>
            </p:cNvSpPr>
            <p:nvPr/>
          </p:nvSpPr>
          <p:spPr bwMode="auto">
            <a:xfrm>
              <a:off x="4826" y="1109"/>
              <a:ext cx="68" cy="80"/>
            </a:xfrm>
            <a:custGeom>
              <a:avLst/>
              <a:gdLst>
                <a:gd name="T0" fmla="*/ 0 w 136"/>
                <a:gd name="T1" fmla="*/ 0 h 160"/>
                <a:gd name="T2" fmla="*/ 11 w 136"/>
                <a:gd name="T3" fmla="*/ 10 h 160"/>
                <a:gd name="T4" fmla="*/ 17 w 136"/>
                <a:gd name="T5" fmla="*/ 20 h 160"/>
                <a:gd name="T6" fmla="*/ 7 w 136"/>
                <a:gd name="T7" fmla="*/ 13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6" name="Freeform 33"/>
            <p:cNvSpPr>
              <a:spLocks/>
            </p:cNvSpPr>
            <p:nvPr/>
          </p:nvSpPr>
          <p:spPr bwMode="auto">
            <a:xfrm>
              <a:off x="4822" y="1111"/>
              <a:ext cx="30" cy="71"/>
            </a:xfrm>
            <a:custGeom>
              <a:avLst/>
              <a:gdLst>
                <a:gd name="T0" fmla="*/ 2 w 60"/>
                <a:gd name="T1" fmla="*/ 0 h 142"/>
                <a:gd name="T2" fmla="*/ 8 w 60"/>
                <a:gd name="T3" fmla="*/ 13 h 142"/>
                <a:gd name="T4" fmla="*/ 3 w 60"/>
                <a:gd name="T5" fmla="*/ 18 h 142"/>
                <a:gd name="T6" fmla="*/ 0 w 60"/>
                <a:gd name="T7" fmla="*/ 15 h 142"/>
                <a:gd name="T8" fmla="*/ 2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7" name="Freeform 34"/>
            <p:cNvSpPr>
              <a:spLocks/>
            </p:cNvSpPr>
            <p:nvPr/>
          </p:nvSpPr>
          <p:spPr bwMode="auto">
            <a:xfrm>
              <a:off x="4846" y="673"/>
              <a:ext cx="464" cy="495"/>
            </a:xfrm>
            <a:custGeom>
              <a:avLst/>
              <a:gdLst>
                <a:gd name="T0" fmla="*/ 88 w 926"/>
                <a:gd name="T1" fmla="*/ 0 h 989"/>
                <a:gd name="T2" fmla="*/ 1 w 926"/>
                <a:gd name="T3" fmla="*/ 118 h 989"/>
                <a:gd name="T4" fmla="*/ 0 w 926"/>
                <a:gd name="T5" fmla="*/ 119 h 989"/>
                <a:gd name="T6" fmla="*/ 1 w 926"/>
                <a:gd name="T7" fmla="*/ 121 h 989"/>
                <a:gd name="T8" fmla="*/ 1 w 926"/>
                <a:gd name="T9" fmla="*/ 123 h 989"/>
                <a:gd name="T10" fmla="*/ 2 w 926"/>
                <a:gd name="T11" fmla="*/ 124 h 989"/>
                <a:gd name="T12" fmla="*/ 4 w 926"/>
                <a:gd name="T13" fmla="*/ 124 h 989"/>
                <a:gd name="T14" fmla="*/ 6 w 926"/>
                <a:gd name="T15" fmla="*/ 124 h 989"/>
                <a:gd name="T16" fmla="*/ 117 w 926"/>
                <a:gd name="T17" fmla="*/ 25 h 989"/>
                <a:gd name="T18" fmla="*/ 88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8" name="Freeform 35"/>
            <p:cNvSpPr>
              <a:spLocks/>
            </p:cNvSpPr>
            <p:nvPr/>
          </p:nvSpPr>
          <p:spPr bwMode="auto">
            <a:xfrm>
              <a:off x="5185" y="626"/>
              <a:ext cx="193" cy="89"/>
            </a:xfrm>
            <a:custGeom>
              <a:avLst/>
              <a:gdLst>
                <a:gd name="T0" fmla="*/ 13 w 387"/>
                <a:gd name="T1" fmla="*/ 0 h 177"/>
                <a:gd name="T2" fmla="*/ 48 w 387"/>
                <a:gd name="T3" fmla="*/ 11 h 177"/>
                <a:gd name="T4" fmla="*/ 45 w 387"/>
                <a:gd name="T5" fmla="*/ 14 h 177"/>
                <a:gd name="T6" fmla="*/ 45 w 387"/>
                <a:gd name="T7" fmla="*/ 17 h 177"/>
                <a:gd name="T8" fmla="*/ 16 w 387"/>
                <a:gd name="T9" fmla="*/ 6 h 177"/>
                <a:gd name="T10" fmla="*/ 0 w 387"/>
                <a:gd name="T11" fmla="*/ 23 h 177"/>
                <a:gd name="T12" fmla="*/ 0 w 387"/>
                <a:gd name="T13" fmla="*/ 17 h 177"/>
                <a:gd name="T14" fmla="*/ 13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9" name="Freeform 36"/>
            <p:cNvSpPr>
              <a:spLocks/>
            </p:cNvSpPr>
            <p:nvPr/>
          </p:nvSpPr>
          <p:spPr bwMode="auto">
            <a:xfrm>
              <a:off x="5248" y="645"/>
              <a:ext cx="134" cy="78"/>
            </a:xfrm>
            <a:custGeom>
              <a:avLst/>
              <a:gdLst>
                <a:gd name="T0" fmla="*/ 0 w 268"/>
                <a:gd name="T1" fmla="*/ 0 h 155"/>
                <a:gd name="T2" fmla="*/ 33 w 268"/>
                <a:gd name="T3" fmla="*/ 10 h 155"/>
                <a:gd name="T4" fmla="*/ 34 w 268"/>
                <a:gd name="T5" fmla="*/ 13 h 155"/>
                <a:gd name="T6" fmla="*/ 33 w 268"/>
                <a:gd name="T7" fmla="*/ 16 h 155"/>
                <a:gd name="T8" fmla="*/ 32 w 268"/>
                <a:gd name="T9" fmla="*/ 18 h 155"/>
                <a:gd name="T10" fmla="*/ 26 w 268"/>
                <a:gd name="T11" fmla="*/ 20 h 155"/>
                <a:gd name="T12" fmla="*/ 18 w 268"/>
                <a:gd name="T13" fmla="*/ 17 h 155"/>
                <a:gd name="T14" fmla="*/ 7 w 268"/>
                <a:gd name="T15" fmla="*/ 11 h 155"/>
                <a:gd name="T16" fmla="*/ 1 w 268"/>
                <a:gd name="T17" fmla="*/ 4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0" name="Freeform 37"/>
            <p:cNvSpPr>
              <a:spLocks/>
            </p:cNvSpPr>
            <p:nvPr/>
          </p:nvSpPr>
          <p:spPr bwMode="auto">
            <a:xfrm>
              <a:off x="5235" y="592"/>
              <a:ext cx="144" cy="79"/>
            </a:xfrm>
            <a:custGeom>
              <a:avLst/>
              <a:gdLst>
                <a:gd name="T0" fmla="*/ 2 w 287"/>
                <a:gd name="T1" fmla="*/ 10 h 158"/>
                <a:gd name="T2" fmla="*/ 36 w 287"/>
                <a:gd name="T3" fmla="*/ 20 h 158"/>
                <a:gd name="T4" fmla="*/ 36 w 287"/>
                <a:gd name="T5" fmla="*/ 17 h 158"/>
                <a:gd name="T6" fmla="*/ 34 w 287"/>
                <a:gd name="T7" fmla="*/ 14 h 158"/>
                <a:gd name="T8" fmla="*/ 32 w 287"/>
                <a:gd name="T9" fmla="*/ 10 h 158"/>
                <a:gd name="T10" fmla="*/ 30 w 287"/>
                <a:gd name="T11" fmla="*/ 8 h 158"/>
                <a:gd name="T12" fmla="*/ 27 w 287"/>
                <a:gd name="T13" fmla="*/ 5 h 158"/>
                <a:gd name="T14" fmla="*/ 23 w 287"/>
                <a:gd name="T15" fmla="*/ 3 h 158"/>
                <a:gd name="T16" fmla="*/ 20 w 287"/>
                <a:gd name="T17" fmla="*/ 2 h 158"/>
                <a:gd name="T18" fmla="*/ 16 w 287"/>
                <a:gd name="T19" fmla="*/ 1 h 158"/>
                <a:gd name="T20" fmla="*/ 13 w 287"/>
                <a:gd name="T21" fmla="*/ 0 h 158"/>
                <a:gd name="T22" fmla="*/ 10 w 287"/>
                <a:gd name="T23" fmla="*/ 0 h 158"/>
                <a:gd name="T24" fmla="*/ 7 w 287"/>
                <a:gd name="T25" fmla="*/ 1 h 158"/>
                <a:gd name="T26" fmla="*/ 4 w 287"/>
                <a:gd name="T27" fmla="*/ 2 h 158"/>
                <a:gd name="T28" fmla="*/ 2 w 287"/>
                <a:gd name="T29" fmla="*/ 3 h 158"/>
                <a:gd name="T30" fmla="*/ 1 w 287"/>
                <a:gd name="T31" fmla="*/ 6 h 158"/>
                <a:gd name="T32" fmla="*/ 0 w 287"/>
                <a:gd name="T33" fmla="*/ 9 h 158"/>
                <a:gd name="T34" fmla="*/ 2 w 287"/>
                <a:gd name="T35" fmla="*/ 1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1" name="Freeform 38"/>
            <p:cNvSpPr>
              <a:spLocks/>
            </p:cNvSpPr>
            <p:nvPr/>
          </p:nvSpPr>
          <p:spPr bwMode="auto">
            <a:xfrm>
              <a:off x="5177" y="615"/>
              <a:ext cx="198" cy="177"/>
            </a:xfrm>
            <a:custGeom>
              <a:avLst/>
              <a:gdLst>
                <a:gd name="T0" fmla="*/ 15 w 395"/>
                <a:gd name="T1" fmla="*/ 0 h 353"/>
                <a:gd name="T2" fmla="*/ 1 w 395"/>
                <a:gd name="T3" fmla="*/ 20 h 353"/>
                <a:gd name="T4" fmla="*/ 0 w 395"/>
                <a:gd name="T5" fmla="*/ 23 h 353"/>
                <a:gd name="T6" fmla="*/ 0 w 395"/>
                <a:gd name="T7" fmla="*/ 26 h 353"/>
                <a:gd name="T8" fmla="*/ 1 w 395"/>
                <a:gd name="T9" fmla="*/ 28 h 353"/>
                <a:gd name="T10" fmla="*/ 1 w 395"/>
                <a:gd name="T11" fmla="*/ 32 h 353"/>
                <a:gd name="T12" fmla="*/ 3 w 395"/>
                <a:gd name="T13" fmla="*/ 35 h 353"/>
                <a:gd name="T14" fmla="*/ 5 w 395"/>
                <a:gd name="T15" fmla="*/ 38 h 353"/>
                <a:gd name="T16" fmla="*/ 8 w 395"/>
                <a:gd name="T17" fmla="*/ 40 h 353"/>
                <a:gd name="T18" fmla="*/ 12 w 395"/>
                <a:gd name="T19" fmla="*/ 42 h 353"/>
                <a:gd name="T20" fmla="*/ 16 w 395"/>
                <a:gd name="T21" fmla="*/ 44 h 353"/>
                <a:gd name="T22" fmla="*/ 19 w 395"/>
                <a:gd name="T23" fmla="*/ 44 h 353"/>
                <a:gd name="T24" fmla="*/ 23 w 395"/>
                <a:gd name="T25" fmla="*/ 45 h 353"/>
                <a:gd name="T26" fmla="*/ 26 w 395"/>
                <a:gd name="T27" fmla="*/ 44 h 353"/>
                <a:gd name="T28" fmla="*/ 30 w 395"/>
                <a:gd name="T29" fmla="*/ 43 h 353"/>
                <a:gd name="T30" fmla="*/ 50 w 395"/>
                <a:gd name="T31" fmla="*/ 25 h 353"/>
                <a:gd name="T32" fmla="*/ 47 w 395"/>
                <a:gd name="T33" fmla="*/ 26 h 353"/>
                <a:gd name="T34" fmla="*/ 44 w 395"/>
                <a:gd name="T35" fmla="*/ 26 h 353"/>
                <a:gd name="T36" fmla="*/ 40 w 395"/>
                <a:gd name="T37" fmla="*/ 26 h 353"/>
                <a:gd name="T38" fmla="*/ 36 w 395"/>
                <a:gd name="T39" fmla="*/ 25 h 353"/>
                <a:gd name="T40" fmla="*/ 33 w 395"/>
                <a:gd name="T41" fmla="*/ 23 h 353"/>
                <a:gd name="T42" fmla="*/ 29 w 395"/>
                <a:gd name="T43" fmla="*/ 21 h 353"/>
                <a:gd name="T44" fmla="*/ 25 w 395"/>
                <a:gd name="T45" fmla="*/ 18 h 353"/>
                <a:gd name="T46" fmla="*/ 23 w 395"/>
                <a:gd name="T47" fmla="*/ 16 h 353"/>
                <a:gd name="T48" fmla="*/ 21 w 395"/>
                <a:gd name="T49" fmla="*/ 13 h 353"/>
                <a:gd name="T50" fmla="*/ 19 w 395"/>
                <a:gd name="T51" fmla="*/ 10 h 353"/>
                <a:gd name="T52" fmla="*/ 18 w 395"/>
                <a:gd name="T53" fmla="*/ 8 h 353"/>
                <a:gd name="T54" fmla="*/ 3 w 395"/>
                <a:gd name="T55" fmla="*/ 24 h 353"/>
                <a:gd name="T56" fmla="*/ 3 w 395"/>
                <a:gd name="T57" fmla="*/ 20 h 353"/>
                <a:gd name="T58" fmla="*/ 17 w 395"/>
                <a:gd name="T59" fmla="*/ 4 h 353"/>
                <a:gd name="T60" fmla="*/ 16 w 395"/>
                <a:gd name="T61" fmla="*/ 3 h 353"/>
                <a:gd name="T62" fmla="*/ 16 w 395"/>
                <a:gd name="T63" fmla="*/ 2 h 353"/>
                <a:gd name="T64" fmla="*/ 15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6162" name="Group 42"/>
            <p:cNvGrpSpPr>
              <a:grpSpLocks/>
            </p:cNvGrpSpPr>
            <p:nvPr/>
          </p:nvGrpSpPr>
          <p:grpSpPr bwMode="auto">
            <a:xfrm>
              <a:off x="5040" y="495"/>
              <a:ext cx="426" cy="450"/>
              <a:chOff x="5040" y="495"/>
              <a:chExt cx="426" cy="450"/>
            </a:xfrm>
          </p:grpSpPr>
          <p:sp>
            <p:nvSpPr>
              <p:cNvPr id="176166" name="Freeform 39"/>
              <p:cNvSpPr>
                <a:spLocks/>
              </p:cNvSpPr>
              <p:nvPr/>
            </p:nvSpPr>
            <p:spPr bwMode="auto">
              <a:xfrm>
                <a:off x="5075" y="755"/>
                <a:ext cx="391" cy="190"/>
              </a:xfrm>
              <a:custGeom>
                <a:avLst/>
                <a:gdLst>
                  <a:gd name="T0" fmla="*/ 0 w 783"/>
                  <a:gd name="T1" fmla="*/ 47 h 381"/>
                  <a:gd name="T2" fmla="*/ 55 w 783"/>
                  <a:gd name="T3" fmla="*/ 0 h 381"/>
                  <a:gd name="T4" fmla="*/ 97 w 783"/>
                  <a:gd name="T5" fmla="*/ 2 h 381"/>
                  <a:gd name="T6" fmla="*/ 74 w 783"/>
                  <a:gd name="T7" fmla="*/ 14 h 381"/>
                  <a:gd name="T8" fmla="*/ 78 w 783"/>
                  <a:gd name="T9" fmla="*/ 15 h 381"/>
                  <a:gd name="T10" fmla="*/ 52 w 783"/>
                  <a:gd name="T11" fmla="*/ 28 h 381"/>
                  <a:gd name="T12" fmla="*/ 57 w 783"/>
                  <a:gd name="T13" fmla="*/ 30 h 381"/>
                  <a:gd name="T14" fmla="*/ 29 w 783"/>
                  <a:gd name="T15" fmla="*/ 43 h 381"/>
                  <a:gd name="T16" fmla="*/ 0 w 783"/>
                  <a:gd name="T17" fmla="*/ 47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7" name="Freeform 40"/>
              <p:cNvSpPr>
                <a:spLocks/>
              </p:cNvSpPr>
              <p:nvPr/>
            </p:nvSpPr>
            <p:spPr bwMode="auto">
              <a:xfrm>
                <a:off x="5055" y="692"/>
                <a:ext cx="176" cy="228"/>
              </a:xfrm>
              <a:custGeom>
                <a:avLst/>
                <a:gdLst>
                  <a:gd name="T0" fmla="*/ 5 w 352"/>
                  <a:gd name="T1" fmla="*/ 48 h 455"/>
                  <a:gd name="T2" fmla="*/ 44 w 352"/>
                  <a:gd name="T3" fmla="*/ 0 h 455"/>
                  <a:gd name="T4" fmla="*/ 36 w 352"/>
                  <a:gd name="T5" fmla="*/ 19 h 455"/>
                  <a:gd name="T6" fmla="*/ 0 w 352"/>
                  <a:gd name="T7" fmla="*/ 57 h 455"/>
                  <a:gd name="T8" fmla="*/ 5 w 352"/>
                  <a:gd name="T9" fmla="*/ 48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8" name="Freeform 41"/>
              <p:cNvSpPr>
                <a:spLocks/>
              </p:cNvSpPr>
              <p:nvPr/>
            </p:nvSpPr>
            <p:spPr bwMode="auto">
              <a:xfrm>
                <a:off x="5040" y="495"/>
                <a:ext cx="157" cy="405"/>
              </a:xfrm>
              <a:custGeom>
                <a:avLst/>
                <a:gdLst>
                  <a:gd name="T0" fmla="*/ 0 w 315"/>
                  <a:gd name="T1" fmla="*/ 102 h 810"/>
                  <a:gd name="T2" fmla="*/ 39 w 315"/>
                  <a:gd name="T3" fmla="*/ 48 h 810"/>
                  <a:gd name="T4" fmla="*/ 38 w 315"/>
                  <a:gd name="T5" fmla="*/ 0 h 810"/>
                  <a:gd name="T6" fmla="*/ 28 w 315"/>
                  <a:gd name="T7" fmla="*/ 21 h 810"/>
                  <a:gd name="T8" fmla="*/ 27 w 315"/>
                  <a:gd name="T9" fmla="*/ 28 h 810"/>
                  <a:gd name="T10" fmla="*/ 24 w 315"/>
                  <a:gd name="T11" fmla="*/ 24 h 810"/>
                  <a:gd name="T12" fmla="*/ 16 w 315"/>
                  <a:gd name="T13" fmla="*/ 50 h 810"/>
                  <a:gd name="T14" fmla="*/ 14 w 315"/>
                  <a:gd name="T15" fmla="*/ 46 h 810"/>
                  <a:gd name="T16" fmla="*/ 3 w 315"/>
                  <a:gd name="T17" fmla="*/ 72 h 810"/>
                  <a:gd name="T18" fmla="*/ 0 w 315"/>
                  <a:gd name="T19" fmla="*/ 102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63" name="Freeform 43"/>
            <p:cNvSpPr>
              <a:spLocks/>
            </p:cNvSpPr>
            <p:nvPr/>
          </p:nvSpPr>
          <p:spPr bwMode="auto">
            <a:xfrm>
              <a:off x="4986" y="882"/>
              <a:ext cx="122" cy="132"/>
            </a:xfrm>
            <a:custGeom>
              <a:avLst/>
              <a:gdLst>
                <a:gd name="T0" fmla="*/ 14 w 244"/>
                <a:gd name="T1" fmla="*/ 0 h 265"/>
                <a:gd name="T2" fmla="*/ 14 w 244"/>
                <a:gd name="T3" fmla="*/ 3 h 265"/>
                <a:gd name="T4" fmla="*/ 14 w 244"/>
                <a:gd name="T5" fmla="*/ 5 h 265"/>
                <a:gd name="T6" fmla="*/ 14 w 244"/>
                <a:gd name="T7" fmla="*/ 8 h 265"/>
                <a:gd name="T8" fmla="*/ 15 w 244"/>
                <a:gd name="T9" fmla="*/ 10 h 265"/>
                <a:gd name="T10" fmla="*/ 16 w 244"/>
                <a:gd name="T11" fmla="*/ 12 h 265"/>
                <a:gd name="T12" fmla="*/ 18 w 244"/>
                <a:gd name="T13" fmla="*/ 15 h 265"/>
                <a:gd name="T14" fmla="*/ 20 w 244"/>
                <a:gd name="T15" fmla="*/ 16 h 265"/>
                <a:gd name="T16" fmla="*/ 23 w 244"/>
                <a:gd name="T17" fmla="*/ 17 h 265"/>
                <a:gd name="T18" fmla="*/ 26 w 244"/>
                <a:gd name="T19" fmla="*/ 18 h 265"/>
                <a:gd name="T20" fmla="*/ 28 w 244"/>
                <a:gd name="T21" fmla="*/ 17 h 265"/>
                <a:gd name="T22" fmla="*/ 31 w 244"/>
                <a:gd name="T23" fmla="*/ 17 h 265"/>
                <a:gd name="T24" fmla="*/ 14 w 244"/>
                <a:gd name="T25" fmla="*/ 32 h 265"/>
                <a:gd name="T26" fmla="*/ 12 w 244"/>
                <a:gd name="T27" fmla="*/ 33 h 265"/>
                <a:gd name="T28" fmla="*/ 9 w 244"/>
                <a:gd name="T29" fmla="*/ 33 h 265"/>
                <a:gd name="T30" fmla="*/ 7 w 244"/>
                <a:gd name="T31" fmla="*/ 32 h 265"/>
                <a:gd name="T32" fmla="*/ 5 w 244"/>
                <a:gd name="T33" fmla="*/ 31 h 265"/>
                <a:gd name="T34" fmla="*/ 3 w 244"/>
                <a:gd name="T35" fmla="*/ 30 h 265"/>
                <a:gd name="T36" fmla="*/ 2 w 244"/>
                <a:gd name="T37" fmla="*/ 28 h 265"/>
                <a:gd name="T38" fmla="*/ 1 w 244"/>
                <a:gd name="T39" fmla="*/ 25 h 265"/>
                <a:gd name="T40" fmla="*/ 0 w 244"/>
                <a:gd name="T41" fmla="*/ 23 h 265"/>
                <a:gd name="T42" fmla="*/ 0 w 244"/>
                <a:gd name="T43" fmla="*/ 21 h 265"/>
                <a:gd name="T44" fmla="*/ 1 w 244"/>
                <a:gd name="T45" fmla="*/ 18 h 265"/>
                <a:gd name="T46" fmla="*/ 14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4" name="Freeform 44"/>
            <p:cNvSpPr>
              <a:spLocks/>
            </p:cNvSpPr>
            <p:nvPr/>
          </p:nvSpPr>
          <p:spPr bwMode="auto">
            <a:xfrm>
              <a:off x="4999" y="919"/>
              <a:ext cx="72" cy="82"/>
            </a:xfrm>
            <a:custGeom>
              <a:avLst/>
              <a:gdLst>
                <a:gd name="T0" fmla="*/ 4 w 143"/>
                <a:gd name="T1" fmla="*/ 0 h 165"/>
                <a:gd name="T2" fmla="*/ 4 w 143"/>
                <a:gd name="T3" fmla="*/ 2 h 165"/>
                <a:gd name="T4" fmla="*/ 3 w 143"/>
                <a:gd name="T5" fmla="*/ 4 h 165"/>
                <a:gd name="T6" fmla="*/ 3 w 143"/>
                <a:gd name="T7" fmla="*/ 6 h 165"/>
                <a:gd name="T8" fmla="*/ 3 w 143"/>
                <a:gd name="T9" fmla="*/ 8 h 165"/>
                <a:gd name="T10" fmla="*/ 4 w 143"/>
                <a:gd name="T11" fmla="*/ 11 h 165"/>
                <a:gd name="T12" fmla="*/ 5 w 143"/>
                <a:gd name="T13" fmla="*/ 14 h 165"/>
                <a:gd name="T14" fmla="*/ 6 w 143"/>
                <a:gd name="T15" fmla="*/ 15 h 165"/>
                <a:gd name="T16" fmla="*/ 9 w 143"/>
                <a:gd name="T17" fmla="*/ 16 h 165"/>
                <a:gd name="T18" fmla="*/ 12 w 143"/>
                <a:gd name="T19" fmla="*/ 17 h 165"/>
                <a:gd name="T20" fmla="*/ 15 w 143"/>
                <a:gd name="T21" fmla="*/ 17 h 165"/>
                <a:gd name="T22" fmla="*/ 18 w 143"/>
                <a:gd name="T23" fmla="*/ 16 h 165"/>
                <a:gd name="T24" fmla="*/ 14 w 143"/>
                <a:gd name="T25" fmla="*/ 20 h 165"/>
                <a:gd name="T26" fmla="*/ 12 w 143"/>
                <a:gd name="T27" fmla="*/ 20 h 165"/>
                <a:gd name="T28" fmla="*/ 9 w 143"/>
                <a:gd name="T29" fmla="*/ 20 h 165"/>
                <a:gd name="T30" fmla="*/ 7 w 143"/>
                <a:gd name="T31" fmla="*/ 19 h 165"/>
                <a:gd name="T32" fmla="*/ 5 w 143"/>
                <a:gd name="T33" fmla="*/ 18 h 165"/>
                <a:gd name="T34" fmla="*/ 3 w 143"/>
                <a:gd name="T35" fmla="*/ 17 h 165"/>
                <a:gd name="T36" fmla="*/ 2 w 143"/>
                <a:gd name="T37" fmla="*/ 15 h 165"/>
                <a:gd name="T38" fmla="*/ 1 w 143"/>
                <a:gd name="T39" fmla="*/ 13 h 165"/>
                <a:gd name="T40" fmla="*/ 0 w 143"/>
                <a:gd name="T41" fmla="*/ 10 h 165"/>
                <a:gd name="T42" fmla="*/ 0 w 143"/>
                <a:gd name="T43" fmla="*/ 8 h 165"/>
                <a:gd name="T44" fmla="*/ 1 w 143"/>
                <a:gd name="T45" fmla="*/ 5 h 165"/>
                <a:gd name="T46" fmla="*/ 4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5" name="Freeform 45"/>
            <p:cNvSpPr>
              <a:spLocks/>
            </p:cNvSpPr>
            <p:nvPr/>
          </p:nvSpPr>
          <p:spPr bwMode="auto">
            <a:xfrm>
              <a:off x="4846" y="1109"/>
              <a:ext cx="54" cy="60"/>
            </a:xfrm>
            <a:custGeom>
              <a:avLst/>
              <a:gdLst>
                <a:gd name="T0" fmla="*/ 8 w 108"/>
                <a:gd name="T1" fmla="*/ 0 h 120"/>
                <a:gd name="T2" fmla="*/ 1 w 108"/>
                <a:gd name="T3" fmla="*/ 10 h 120"/>
                <a:gd name="T4" fmla="*/ 0 w 108"/>
                <a:gd name="T5" fmla="*/ 11 h 120"/>
                <a:gd name="T6" fmla="*/ 1 w 108"/>
                <a:gd name="T7" fmla="*/ 13 h 120"/>
                <a:gd name="T8" fmla="*/ 1 w 108"/>
                <a:gd name="T9" fmla="*/ 14 h 120"/>
                <a:gd name="T10" fmla="*/ 2 w 108"/>
                <a:gd name="T11" fmla="*/ 15 h 120"/>
                <a:gd name="T12" fmla="*/ 4 w 108"/>
                <a:gd name="T13" fmla="*/ 15 h 120"/>
                <a:gd name="T14" fmla="*/ 5 w 108"/>
                <a:gd name="T15" fmla="*/ 15 h 120"/>
                <a:gd name="T16" fmla="*/ 14 w 108"/>
                <a:gd name="T17" fmla="*/ 8 h 120"/>
                <a:gd name="T18" fmla="*/ 12 w 108"/>
                <a:gd name="T19" fmla="*/ 7 h 120"/>
                <a:gd name="T20" fmla="*/ 11 w 108"/>
                <a:gd name="T21" fmla="*/ 6 h 120"/>
                <a:gd name="T22" fmla="*/ 9 w 108"/>
                <a:gd name="T23" fmla="*/ 5 h 120"/>
                <a:gd name="T24" fmla="*/ 9 w 108"/>
                <a:gd name="T25" fmla="*/ 4 h 120"/>
                <a:gd name="T26" fmla="*/ 8 w 108"/>
                <a:gd name="T27" fmla="*/ 2 h 120"/>
                <a:gd name="T28" fmla="*/ 8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65"/>
          <p:cNvGrpSpPr>
            <a:grpSpLocks/>
          </p:cNvGrpSpPr>
          <p:nvPr/>
        </p:nvGrpSpPr>
        <p:grpSpPr bwMode="auto">
          <a:xfrm>
            <a:off x="2667000" y="3962400"/>
            <a:ext cx="1995488" cy="1030288"/>
            <a:chOff x="4903" y="899"/>
            <a:chExt cx="760" cy="402"/>
          </a:xfrm>
        </p:grpSpPr>
        <p:grpSp>
          <p:nvGrpSpPr>
            <p:cNvPr id="176136" name="Group 62"/>
            <p:cNvGrpSpPr>
              <a:grpSpLocks/>
            </p:cNvGrpSpPr>
            <p:nvPr/>
          </p:nvGrpSpPr>
          <p:grpSpPr bwMode="auto">
            <a:xfrm>
              <a:off x="4903" y="899"/>
              <a:ext cx="760" cy="402"/>
              <a:chOff x="4903" y="899"/>
              <a:chExt cx="760" cy="402"/>
            </a:xfrm>
          </p:grpSpPr>
          <p:grpSp>
            <p:nvGrpSpPr>
              <p:cNvPr id="176139" name="Group 57"/>
              <p:cNvGrpSpPr>
                <a:grpSpLocks/>
              </p:cNvGrpSpPr>
              <p:nvPr/>
            </p:nvGrpSpPr>
            <p:grpSpPr bwMode="auto">
              <a:xfrm>
                <a:off x="4903" y="1017"/>
                <a:ext cx="746" cy="284"/>
                <a:chOff x="4903" y="1017"/>
                <a:chExt cx="746" cy="284"/>
              </a:xfrm>
            </p:grpSpPr>
            <p:grpSp>
              <p:nvGrpSpPr>
                <p:cNvPr id="176144" name="Group 50"/>
                <p:cNvGrpSpPr>
                  <a:grpSpLocks/>
                </p:cNvGrpSpPr>
                <p:nvPr/>
              </p:nvGrpSpPr>
              <p:grpSpPr bwMode="auto">
                <a:xfrm>
                  <a:off x="4903" y="1196"/>
                  <a:ext cx="47" cy="105"/>
                  <a:chOff x="4903" y="1196"/>
                  <a:chExt cx="47" cy="105"/>
                </a:xfrm>
              </p:grpSpPr>
              <p:sp>
                <p:nvSpPr>
                  <p:cNvPr id="176151" name="Freeform 47"/>
                  <p:cNvSpPr>
                    <a:spLocks/>
                  </p:cNvSpPr>
                  <p:nvPr/>
                </p:nvSpPr>
                <p:spPr bwMode="auto">
                  <a:xfrm>
                    <a:off x="4937" y="1196"/>
                    <a:ext cx="13" cy="105"/>
                  </a:xfrm>
                  <a:custGeom>
                    <a:avLst/>
                    <a:gdLst>
                      <a:gd name="T0" fmla="*/ 1 w 26"/>
                      <a:gd name="T1" fmla="*/ 0 h 210"/>
                      <a:gd name="T2" fmla="*/ 0 w 26"/>
                      <a:gd name="T3" fmla="*/ 15 h 210"/>
                      <a:gd name="T4" fmla="*/ 4 w 26"/>
                      <a:gd name="T5" fmla="*/ 27 h 210"/>
                      <a:gd name="T6" fmla="*/ 4 w 26"/>
                      <a:gd name="T7" fmla="*/ 14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2" name="Freeform 48"/>
                  <p:cNvSpPr>
                    <a:spLocks/>
                  </p:cNvSpPr>
                  <p:nvPr/>
                </p:nvSpPr>
                <p:spPr bwMode="auto">
                  <a:xfrm>
                    <a:off x="4903" y="1196"/>
                    <a:ext cx="36" cy="63"/>
                  </a:xfrm>
                  <a:custGeom>
                    <a:avLst/>
                    <a:gdLst>
                      <a:gd name="T0" fmla="*/ 9 w 72"/>
                      <a:gd name="T1" fmla="*/ 0 h 128"/>
                      <a:gd name="T2" fmla="*/ 9 w 72"/>
                      <a:gd name="T3" fmla="*/ 13 h 128"/>
                      <a:gd name="T4" fmla="*/ 0 w 72"/>
                      <a:gd name="T5" fmla="*/ 15 h 128"/>
                      <a:gd name="T6" fmla="*/ 0 w 72"/>
                      <a:gd name="T7" fmla="*/ 10 h 128"/>
                      <a:gd name="T8" fmla="*/ 9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3" name="Freeform 49"/>
                  <p:cNvSpPr>
                    <a:spLocks/>
                  </p:cNvSpPr>
                  <p:nvPr/>
                </p:nvSpPr>
                <p:spPr bwMode="auto">
                  <a:xfrm>
                    <a:off x="4903" y="1253"/>
                    <a:ext cx="47" cy="47"/>
                  </a:xfrm>
                  <a:custGeom>
                    <a:avLst/>
                    <a:gdLst>
                      <a:gd name="T0" fmla="*/ 0 w 93"/>
                      <a:gd name="T1" fmla="*/ 2 h 93"/>
                      <a:gd name="T2" fmla="*/ 9 w 93"/>
                      <a:gd name="T3" fmla="*/ 0 h 93"/>
                      <a:gd name="T4" fmla="*/ 12 w 93"/>
                      <a:gd name="T5" fmla="*/ 12 h 93"/>
                      <a:gd name="T6" fmla="*/ 2 w 93"/>
                      <a:gd name="T7" fmla="*/ 7 h 93"/>
                      <a:gd name="T8" fmla="*/ 0 w 93"/>
                      <a:gd name="T9" fmla="*/ 2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45" name="Freeform 51"/>
                <p:cNvSpPr>
                  <a:spLocks/>
                </p:cNvSpPr>
                <p:nvPr/>
              </p:nvSpPr>
              <p:spPr bwMode="auto">
                <a:xfrm>
                  <a:off x="4929" y="1029"/>
                  <a:ext cx="634" cy="239"/>
                </a:xfrm>
                <a:custGeom>
                  <a:avLst/>
                  <a:gdLst>
                    <a:gd name="T0" fmla="*/ 2 w 1269"/>
                    <a:gd name="T1" fmla="*/ 60 h 477"/>
                    <a:gd name="T2" fmla="*/ 1 w 1269"/>
                    <a:gd name="T3" fmla="*/ 60 h 477"/>
                    <a:gd name="T4" fmla="*/ 0 w 1269"/>
                    <a:gd name="T5" fmla="*/ 59 h 477"/>
                    <a:gd name="T6" fmla="*/ 0 w 1269"/>
                    <a:gd name="T7" fmla="*/ 57 h 477"/>
                    <a:gd name="T8" fmla="*/ 0 w 1269"/>
                    <a:gd name="T9" fmla="*/ 56 h 477"/>
                    <a:gd name="T10" fmla="*/ 0 w 1269"/>
                    <a:gd name="T11" fmla="*/ 54 h 477"/>
                    <a:gd name="T12" fmla="*/ 1 w 1269"/>
                    <a:gd name="T13" fmla="*/ 53 h 477"/>
                    <a:gd name="T14" fmla="*/ 2 w 1269"/>
                    <a:gd name="T15" fmla="*/ 52 h 477"/>
                    <a:gd name="T16" fmla="*/ 152 w 1269"/>
                    <a:gd name="T17" fmla="*/ 0 h 477"/>
                    <a:gd name="T18" fmla="*/ 158 w 1269"/>
                    <a:gd name="T19" fmla="*/ 40 h 477"/>
                    <a:gd name="T20" fmla="*/ 2 w 1269"/>
                    <a:gd name="T21" fmla="*/ 60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6" name="Freeform 52"/>
                <p:cNvSpPr>
                  <a:spLocks/>
                </p:cNvSpPr>
                <p:nvPr/>
              </p:nvSpPr>
              <p:spPr bwMode="auto">
                <a:xfrm>
                  <a:off x="5457" y="1031"/>
                  <a:ext cx="184" cy="119"/>
                </a:xfrm>
                <a:custGeom>
                  <a:avLst/>
                  <a:gdLst>
                    <a:gd name="T0" fmla="*/ 46 w 370"/>
                    <a:gd name="T1" fmla="*/ 28 h 239"/>
                    <a:gd name="T2" fmla="*/ 42 w 370"/>
                    <a:gd name="T3" fmla="*/ 29 h 239"/>
                    <a:gd name="T4" fmla="*/ 22 w 370"/>
                    <a:gd name="T5" fmla="*/ 6 h 239"/>
                    <a:gd name="T6" fmla="*/ 0 w 370"/>
                    <a:gd name="T7" fmla="*/ 10 h 239"/>
                    <a:gd name="T8" fmla="*/ 2 w 370"/>
                    <a:gd name="T9" fmla="*/ 6 h 239"/>
                    <a:gd name="T10" fmla="*/ 25 w 370"/>
                    <a:gd name="T11" fmla="*/ 0 h 239"/>
                    <a:gd name="T12" fmla="*/ 46 w 370"/>
                    <a:gd name="T13" fmla="*/ 28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7" name="Freeform 53"/>
                <p:cNvSpPr>
                  <a:spLocks/>
                </p:cNvSpPr>
                <p:nvPr/>
              </p:nvSpPr>
              <p:spPr bwMode="auto">
                <a:xfrm>
                  <a:off x="5439" y="1020"/>
                  <a:ext cx="178" cy="174"/>
                </a:xfrm>
                <a:custGeom>
                  <a:avLst/>
                  <a:gdLst>
                    <a:gd name="T0" fmla="*/ 32 w 356"/>
                    <a:gd name="T1" fmla="*/ 0 h 349"/>
                    <a:gd name="T2" fmla="*/ 9 w 356"/>
                    <a:gd name="T3" fmla="*/ 8 h 349"/>
                    <a:gd name="T4" fmla="*/ 7 w 356"/>
                    <a:gd name="T5" fmla="*/ 9 h 349"/>
                    <a:gd name="T6" fmla="*/ 4 w 356"/>
                    <a:gd name="T7" fmla="*/ 12 h 349"/>
                    <a:gd name="T8" fmla="*/ 3 w 356"/>
                    <a:gd name="T9" fmla="*/ 15 h 349"/>
                    <a:gd name="T10" fmla="*/ 2 w 356"/>
                    <a:gd name="T11" fmla="*/ 17 h 349"/>
                    <a:gd name="T12" fmla="*/ 1 w 356"/>
                    <a:gd name="T13" fmla="*/ 21 h 349"/>
                    <a:gd name="T14" fmla="*/ 0 w 356"/>
                    <a:gd name="T15" fmla="*/ 24 h 349"/>
                    <a:gd name="T16" fmla="*/ 1 w 356"/>
                    <a:gd name="T17" fmla="*/ 29 h 349"/>
                    <a:gd name="T18" fmla="*/ 3 w 356"/>
                    <a:gd name="T19" fmla="*/ 33 h 349"/>
                    <a:gd name="T20" fmla="*/ 5 w 356"/>
                    <a:gd name="T21" fmla="*/ 36 h 349"/>
                    <a:gd name="T22" fmla="*/ 7 w 356"/>
                    <a:gd name="T23" fmla="*/ 39 h 349"/>
                    <a:gd name="T24" fmla="*/ 10 w 356"/>
                    <a:gd name="T25" fmla="*/ 41 h 349"/>
                    <a:gd name="T26" fmla="*/ 13 w 356"/>
                    <a:gd name="T27" fmla="*/ 42 h 349"/>
                    <a:gd name="T28" fmla="*/ 16 w 356"/>
                    <a:gd name="T29" fmla="*/ 43 h 349"/>
                    <a:gd name="T30" fmla="*/ 45 w 356"/>
                    <a:gd name="T31" fmla="*/ 40 h 349"/>
                    <a:gd name="T32" fmla="*/ 28 w 356"/>
                    <a:gd name="T33" fmla="*/ 8 h 349"/>
                    <a:gd name="T34" fmla="*/ 6 w 356"/>
                    <a:gd name="T35" fmla="*/ 12 h 349"/>
                    <a:gd name="T36" fmla="*/ 8 w 356"/>
                    <a:gd name="T37" fmla="*/ 9 h 349"/>
                    <a:gd name="T38" fmla="*/ 29 w 356"/>
                    <a:gd name="T39" fmla="*/ 4 h 349"/>
                    <a:gd name="T40" fmla="*/ 32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8" name="Freeform 54"/>
                <p:cNvSpPr>
                  <a:spLocks/>
                </p:cNvSpPr>
                <p:nvPr/>
              </p:nvSpPr>
              <p:spPr bwMode="auto">
                <a:xfrm>
                  <a:off x="5546" y="1051"/>
                  <a:ext cx="90" cy="130"/>
                </a:xfrm>
                <a:custGeom>
                  <a:avLst/>
                  <a:gdLst>
                    <a:gd name="T0" fmla="*/ 1 w 179"/>
                    <a:gd name="T1" fmla="*/ 0 h 260"/>
                    <a:gd name="T2" fmla="*/ 23 w 179"/>
                    <a:gd name="T3" fmla="*/ 27 h 260"/>
                    <a:gd name="T4" fmla="*/ 21 w 179"/>
                    <a:gd name="T5" fmla="*/ 30 h 260"/>
                    <a:gd name="T6" fmla="*/ 20 w 179"/>
                    <a:gd name="T7" fmla="*/ 32 h 260"/>
                    <a:gd name="T8" fmla="*/ 18 w 179"/>
                    <a:gd name="T9" fmla="*/ 33 h 260"/>
                    <a:gd name="T10" fmla="*/ 16 w 179"/>
                    <a:gd name="T11" fmla="*/ 33 h 260"/>
                    <a:gd name="T12" fmla="*/ 14 w 179"/>
                    <a:gd name="T13" fmla="*/ 31 h 260"/>
                    <a:gd name="T14" fmla="*/ 11 w 179"/>
                    <a:gd name="T15" fmla="*/ 29 h 260"/>
                    <a:gd name="T16" fmla="*/ 9 w 179"/>
                    <a:gd name="T17" fmla="*/ 27 h 260"/>
                    <a:gd name="T18" fmla="*/ 7 w 179"/>
                    <a:gd name="T19" fmla="*/ 25 h 260"/>
                    <a:gd name="T20" fmla="*/ 6 w 179"/>
                    <a:gd name="T21" fmla="*/ 23 h 260"/>
                    <a:gd name="T22" fmla="*/ 4 w 179"/>
                    <a:gd name="T23" fmla="*/ 20 h 260"/>
                    <a:gd name="T24" fmla="*/ 3 w 179"/>
                    <a:gd name="T25" fmla="*/ 17 h 260"/>
                    <a:gd name="T26" fmla="*/ 2 w 179"/>
                    <a:gd name="T27" fmla="*/ 14 h 260"/>
                    <a:gd name="T28" fmla="*/ 1 w 179"/>
                    <a:gd name="T29" fmla="*/ 10 h 260"/>
                    <a:gd name="T30" fmla="*/ 1 w 179"/>
                    <a:gd name="T31" fmla="*/ 8 h 260"/>
                    <a:gd name="T32" fmla="*/ 0 w 179"/>
                    <a:gd name="T33" fmla="*/ 5 h 260"/>
                    <a:gd name="T34" fmla="*/ 1 w 179"/>
                    <a:gd name="T35" fmla="*/ 2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9" name="Freeform 55"/>
                <p:cNvSpPr>
                  <a:spLocks/>
                </p:cNvSpPr>
                <p:nvPr/>
              </p:nvSpPr>
              <p:spPr bwMode="auto">
                <a:xfrm>
                  <a:off x="5553" y="1017"/>
                  <a:ext cx="96" cy="129"/>
                </a:xfrm>
                <a:custGeom>
                  <a:avLst/>
                  <a:gdLst>
                    <a:gd name="T0" fmla="*/ 0 w 192"/>
                    <a:gd name="T1" fmla="*/ 4 h 259"/>
                    <a:gd name="T2" fmla="*/ 22 w 192"/>
                    <a:gd name="T3" fmla="*/ 32 h 259"/>
                    <a:gd name="T4" fmla="*/ 23 w 192"/>
                    <a:gd name="T5" fmla="*/ 29 h 259"/>
                    <a:gd name="T6" fmla="*/ 24 w 192"/>
                    <a:gd name="T7" fmla="*/ 25 h 259"/>
                    <a:gd name="T8" fmla="*/ 24 w 192"/>
                    <a:gd name="T9" fmla="*/ 22 h 259"/>
                    <a:gd name="T10" fmla="*/ 24 w 192"/>
                    <a:gd name="T11" fmla="*/ 19 h 259"/>
                    <a:gd name="T12" fmla="*/ 23 w 192"/>
                    <a:gd name="T13" fmla="*/ 15 h 259"/>
                    <a:gd name="T14" fmla="*/ 22 w 192"/>
                    <a:gd name="T15" fmla="*/ 12 h 259"/>
                    <a:gd name="T16" fmla="*/ 20 w 192"/>
                    <a:gd name="T17" fmla="*/ 9 h 259"/>
                    <a:gd name="T18" fmla="*/ 18 w 192"/>
                    <a:gd name="T19" fmla="*/ 6 h 259"/>
                    <a:gd name="T20" fmla="*/ 15 w 192"/>
                    <a:gd name="T21" fmla="*/ 3 h 259"/>
                    <a:gd name="T22" fmla="*/ 12 w 192"/>
                    <a:gd name="T23" fmla="*/ 2 h 259"/>
                    <a:gd name="T24" fmla="*/ 8 w 192"/>
                    <a:gd name="T25" fmla="*/ 0 h 259"/>
                    <a:gd name="T26" fmla="*/ 5 w 192"/>
                    <a:gd name="T27" fmla="*/ 0 h 259"/>
                    <a:gd name="T28" fmla="*/ 3 w 192"/>
                    <a:gd name="T29" fmla="*/ 0 h 259"/>
                    <a:gd name="T30" fmla="*/ 2 w 192"/>
                    <a:gd name="T31" fmla="*/ 2 h 259"/>
                    <a:gd name="T32" fmla="*/ 0 w 192"/>
                    <a:gd name="T33" fmla="*/ 4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0" name="Freeform 56"/>
                <p:cNvSpPr>
                  <a:spLocks/>
                </p:cNvSpPr>
                <p:nvPr/>
              </p:nvSpPr>
              <p:spPr bwMode="auto">
                <a:xfrm>
                  <a:off x="4929" y="1225"/>
                  <a:ext cx="45" cy="43"/>
                </a:xfrm>
                <a:custGeom>
                  <a:avLst/>
                  <a:gdLst>
                    <a:gd name="T0" fmla="*/ 2 w 91"/>
                    <a:gd name="T1" fmla="*/ 11 h 85"/>
                    <a:gd name="T2" fmla="*/ 1 w 91"/>
                    <a:gd name="T3" fmla="*/ 11 h 85"/>
                    <a:gd name="T4" fmla="*/ 0 w 91"/>
                    <a:gd name="T5" fmla="*/ 10 h 85"/>
                    <a:gd name="T6" fmla="*/ 0 w 91"/>
                    <a:gd name="T7" fmla="*/ 8 h 85"/>
                    <a:gd name="T8" fmla="*/ 0 w 91"/>
                    <a:gd name="T9" fmla="*/ 7 h 85"/>
                    <a:gd name="T10" fmla="*/ 0 w 91"/>
                    <a:gd name="T11" fmla="*/ 5 h 85"/>
                    <a:gd name="T12" fmla="*/ 1 w 91"/>
                    <a:gd name="T13" fmla="*/ 4 h 85"/>
                    <a:gd name="T14" fmla="*/ 2 w 91"/>
                    <a:gd name="T15" fmla="*/ 3 h 85"/>
                    <a:gd name="T16" fmla="*/ 10 w 91"/>
                    <a:gd name="T17" fmla="*/ 0 h 85"/>
                    <a:gd name="T18" fmla="*/ 9 w 91"/>
                    <a:gd name="T19" fmla="*/ 2 h 85"/>
                    <a:gd name="T20" fmla="*/ 8 w 91"/>
                    <a:gd name="T21" fmla="*/ 3 h 85"/>
                    <a:gd name="T22" fmla="*/ 8 w 91"/>
                    <a:gd name="T23" fmla="*/ 5 h 85"/>
                    <a:gd name="T24" fmla="*/ 8 w 91"/>
                    <a:gd name="T25" fmla="*/ 6 h 85"/>
                    <a:gd name="T26" fmla="*/ 8 w 91"/>
                    <a:gd name="T27" fmla="*/ 8 h 85"/>
                    <a:gd name="T28" fmla="*/ 9 w 91"/>
                    <a:gd name="T29" fmla="*/ 9 h 85"/>
                    <a:gd name="T30" fmla="*/ 11 w 91"/>
                    <a:gd name="T31" fmla="*/ 10 h 85"/>
                    <a:gd name="T32" fmla="*/ 2 w 91"/>
                    <a:gd name="T33" fmla="*/ 1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6140" name="Group 61"/>
              <p:cNvGrpSpPr>
                <a:grpSpLocks/>
              </p:cNvGrpSpPr>
              <p:nvPr/>
            </p:nvGrpSpPr>
            <p:grpSpPr bwMode="auto">
              <a:xfrm>
                <a:off x="5232" y="899"/>
                <a:ext cx="431" cy="376"/>
                <a:chOff x="5232" y="899"/>
                <a:chExt cx="431" cy="376"/>
              </a:xfrm>
            </p:grpSpPr>
            <p:sp>
              <p:nvSpPr>
                <p:cNvPr id="176141" name="Freeform 58"/>
                <p:cNvSpPr>
                  <a:spLocks/>
                </p:cNvSpPr>
                <p:nvPr/>
              </p:nvSpPr>
              <p:spPr bwMode="auto">
                <a:xfrm>
                  <a:off x="5234" y="1171"/>
                  <a:ext cx="429" cy="104"/>
                </a:xfrm>
                <a:custGeom>
                  <a:avLst/>
                  <a:gdLst>
                    <a:gd name="T0" fmla="*/ 0 w 858"/>
                    <a:gd name="T1" fmla="*/ 8 h 208"/>
                    <a:gd name="T2" fmla="*/ 75 w 858"/>
                    <a:gd name="T3" fmla="*/ 0 h 208"/>
                    <a:gd name="T4" fmla="*/ 108 w 858"/>
                    <a:gd name="T5" fmla="*/ 26 h 208"/>
                    <a:gd name="T6" fmla="*/ 86 w 858"/>
                    <a:gd name="T7" fmla="*/ 24 h 208"/>
                    <a:gd name="T8" fmla="*/ 80 w 858"/>
                    <a:gd name="T9" fmla="*/ 23 h 208"/>
                    <a:gd name="T10" fmla="*/ 84 w 858"/>
                    <a:gd name="T11" fmla="*/ 26 h 208"/>
                    <a:gd name="T12" fmla="*/ 62 w 858"/>
                    <a:gd name="T13" fmla="*/ 24 h 208"/>
                    <a:gd name="T14" fmla="*/ 55 w 858"/>
                    <a:gd name="T15" fmla="*/ 22 h 208"/>
                    <a:gd name="T16" fmla="*/ 58 w 858"/>
                    <a:gd name="T17" fmla="*/ 25 h 208"/>
                    <a:gd name="T18" fmla="*/ 28 w 858"/>
                    <a:gd name="T19" fmla="*/ 22 h 208"/>
                    <a:gd name="T20" fmla="*/ 0 w 858"/>
                    <a:gd name="T21" fmla="*/ 8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2" name="Freeform 59"/>
                <p:cNvSpPr>
                  <a:spLocks/>
                </p:cNvSpPr>
                <p:nvPr/>
              </p:nvSpPr>
              <p:spPr bwMode="auto">
                <a:xfrm>
                  <a:off x="5236" y="1082"/>
                  <a:ext cx="275" cy="86"/>
                </a:xfrm>
                <a:custGeom>
                  <a:avLst/>
                  <a:gdLst>
                    <a:gd name="T0" fmla="*/ 9 w 549"/>
                    <a:gd name="T1" fmla="*/ 17 h 172"/>
                    <a:gd name="T2" fmla="*/ 69 w 549"/>
                    <a:gd name="T3" fmla="*/ 0 h 172"/>
                    <a:gd name="T4" fmla="*/ 52 w 549"/>
                    <a:gd name="T5" fmla="*/ 10 h 172"/>
                    <a:gd name="T6" fmla="*/ 0 w 549"/>
                    <a:gd name="T7" fmla="*/ 22 h 172"/>
                    <a:gd name="T8" fmla="*/ 9 w 549"/>
                    <a:gd name="T9" fmla="*/ 17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3" name="Freeform 60"/>
                <p:cNvSpPr>
                  <a:spLocks/>
                </p:cNvSpPr>
                <p:nvPr/>
              </p:nvSpPr>
              <p:spPr bwMode="auto">
                <a:xfrm>
                  <a:off x="5232" y="899"/>
                  <a:ext cx="355" cy="247"/>
                </a:xfrm>
                <a:custGeom>
                  <a:avLst/>
                  <a:gdLst>
                    <a:gd name="T0" fmla="*/ 0 w 711"/>
                    <a:gd name="T1" fmla="*/ 62 h 492"/>
                    <a:gd name="T2" fmla="*/ 63 w 711"/>
                    <a:gd name="T3" fmla="*/ 40 h 492"/>
                    <a:gd name="T4" fmla="*/ 88 w 711"/>
                    <a:gd name="T5" fmla="*/ 0 h 492"/>
                    <a:gd name="T6" fmla="*/ 69 w 711"/>
                    <a:gd name="T7" fmla="*/ 12 h 492"/>
                    <a:gd name="T8" fmla="*/ 64 w 711"/>
                    <a:gd name="T9" fmla="*/ 17 h 492"/>
                    <a:gd name="T10" fmla="*/ 64 w 711"/>
                    <a:gd name="T11" fmla="*/ 12 h 492"/>
                    <a:gd name="T12" fmla="*/ 42 w 711"/>
                    <a:gd name="T13" fmla="*/ 29 h 492"/>
                    <a:gd name="T14" fmla="*/ 44 w 711"/>
                    <a:gd name="T15" fmla="*/ 24 h 492"/>
                    <a:gd name="T16" fmla="*/ 20 w 711"/>
                    <a:gd name="T17" fmla="*/ 39 h 492"/>
                    <a:gd name="T18" fmla="*/ 0 w 711"/>
                    <a:gd name="T19" fmla="*/ 62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76137" name="Freeform 63"/>
            <p:cNvSpPr>
              <a:spLocks/>
            </p:cNvSpPr>
            <p:nvPr/>
          </p:nvSpPr>
          <p:spPr bwMode="auto">
            <a:xfrm>
              <a:off x="5139" y="1131"/>
              <a:ext cx="120" cy="107"/>
            </a:xfrm>
            <a:custGeom>
              <a:avLst/>
              <a:gdLst>
                <a:gd name="T0" fmla="*/ 27 w 239"/>
                <a:gd name="T1" fmla="*/ 0 h 215"/>
                <a:gd name="T2" fmla="*/ 25 w 239"/>
                <a:gd name="T3" fmla="*/ 2 h 215"/>
                <a:gd name="T4" fmla="*/ 23 w 239"/>
                <a:gd name="T5" fmla="*/ 5 h 215"/>
                <a:gd name="T6" fmla="*/ 22 w 239"/>
                <a:gd name="T7" fmla="*/ 7 h 215"/>
                <a:gd name="T8" fmla="*/ 21 w 239"/>
                <a:gd name="T9" fmla="*/ 10 h 215"/>
                <a:gd name="T10" fmla="*/ 21 w 239"/>
                <a:gd name="T11" fmla="*/ 13 h 215"/>
                <a:gd name="T12" fmla="*/ 22 w 239"/>
                <a:gd name="T13" fmla="*/ 16 h 215"/>
                <a:gd name="T14" fmla="*/ 23 w 239"/>
                <a:gd name="T15" fmla="*/ 18 h 215"/>
                <a:gd name="T16" fmla="*/ 26 w 239"/>
                <a:gd name="T17" fmla="*/ 20 h 215"/>
                <a:gd name="T18" fmla="*/ 28 w 239"/>
                <a:gd name="T19" fmla="*/ 22 h 215"/>
                <a:gd name="T20" fmla="*/ 30 w 239"/>
                <a:gd name="T21" fmla="*/ 23 h 215"/>
                <a:gd name="T22" fmla="*/ 8 w 239"/>
                <a:gd name="T23" fmla="*/ 26 h 215"/>
                <a:gd name="T24" fmla="*/ 5 w 239"/>
                <a:gd name="T25" fmla="*/ 25 h 215"/>
                <a:gd name="T26" fmla="*/ 3 w 239"/>
                <a:gd name="T27" fmla="*/ 24 h 215"/>
                <a:gd name="T28" fmla="*/ 2 w 239"/>
                <a:gd name="T29" fmla="*/ 22 h 215"/>
                <a:gd name="T30" fmla="*/ 1 w 239"/>
                <a:gd name="T31" fmla="*/ 20 h 215"/>
                <a:gd name="T32" fmla="*/ 0 w 239"/>
                <a:gd name="T33" fmla="*/ 18 h 215"/>
                <a:gd name="T34" fmla="*/ 0 w 239"/>
                <a:gd name="T35" fmla="*/ 16 h 215"/>
                <a:gd name="T36" fmla="*/ 1 w 239"/>
                <a:gd name="T37" fmla="*/ 13 h 215"/>
                <a:gd name="T38" fmla="*/ 2 w 239"/>
                <a:gd name="T39" fmla="*/ 11 h 215"/>
                <a:gd name="T40" fmla="*/ 2 w 239"/>
                <a:gd name="T41" fmla="*/ 10 h 215"/>
                <a:gd name="T42" fmla="*/ 4 w 239"/>
                <a:gd name="T43" fmla="*/ 8 h 215"/>
                <a:gd name="T44" fmla="*/ 5 w 239"/>
                <a:gd name="T45" fmla="*/ 7 h 215"/>
                <a:gd name="T46" fmla="*/ 27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38" name="Freeform 64"/>
            <p:cNvSpPr>
              <a:spLocks/>
            </p:cNvSpPr>
            <p:nvPr/>
          </p:nvSpPr>
          <p:spPr bwMode="auto">
            <a:xfrm>
              <a:off x="5162" y="1147"/>
              <a:ext cx="50" cy="87"/>
            </a:xfrm>
            <a:custGeom>
              <a:avLst/>
              <a:gdLst>
                <a:gd name="T0" fmla="*/ 9 w 100"/>
                <a:gd name="T1" fmla="*/ 0 h 175"/>
                <a:gd name="T2" fmla="*/ 7 w 100"/>
                <a:gd name="T3" fmla="*/ 3 h 175"/>
                <a:gd name="T4" fmla="*/ 6 w 100"/>
                <a:gd name="T5" fmla="*/ 5 h 175"/>
                <a:gd name="T6" fmla="*/ 5 w 100"/>
                <a:gd name="T7" fmla="*/ 8 h 175"/>
                <a:gd name="T8" fmla="*/ 4 w 100"/>
                <a:gd name="T9" fmla="*/ 11 h 175"/>
                <a:gd name="T10" fmla="*/ 5 w 100"/>
                <a:gd name="T11" fmla="*/ 14 h 175"/>
                <a:gd name="T12" fmla="*/ 6 w 100"/>
                <a:gd name="T13" fmla="*/ 16 h 175"/>
                <a:gd name="T14" fmla="*/ 8 w 100"/>
                <a:gd name="T15" fmla="*/ 17 h 175"/>
                <a:gd name="T16" fmla="*/ 10 w 100"/>
                <a:gd name="T17" fmla="*/ 19 h 175"/>
                <a:gd name="T18" fmla="*/ 13 w 100"/>
                <a:gd name="T19" fmla="*/ 21 h 175"/>
                <a:gd name="T20" fmla="*/ 9 w 100"/>
                <a:gd name="T21" fmla="*/ 21 h 175"/>
                <a:gd name="T22" fmla="*/ 7 w 100"/>
                <a:gd name="T23" fmla="*/ 21 h 175"/>
                <a:gd name="T24" fmla="*/ 5 w 100"/>
                <a:gd name="T25" fmla="*/ 20 h 175"/>
                <a:gd name="T26" fmla="*/ 3 w 100"/>
                <a:gd name="T27" fmla="*/ 18 h 175"/>
                <a:gd name="T28" fmla="*/ 2 w 100"/>
                <a:gd name="T29" fmla="*/ 17 h 175"/>
                <a:gd name="T30" fmla="*/ 1 w 100"/>
                <a:gd name="T31" fmla="*/ 15 h 175"/>
                <a:gd name="T32" fmla="*/ 0 w 100"/>
                <a:gd name="T33" fmla="*/ 13 h 175"/>
                <a:gd name="T34" fmla="*/ 0 w 100"/>
                <a:gd name="T35" fmla="*/ 11 h 175"/>
                <a:gd name="T36" fmla="*/ 1 w 100"/>
                <a:gd name="T37" fmla="*/ 8 h 175"/>
                <a:gd name="T38" fmla="*/ 2 w 100"/>
                <a:gd name="T39" fmla="*/ 6 h 175"/>
                <a:gd name="T40" fmla="*/ 3 w 100"/>
                <a:gd name="T41" fmla="*/ 4 h 175"/>
                <a:gd name="T42" fmla="*/ 4 w 100"/>
                <a:gd name="T43" fmla="*/ 3 h 175"/>
                <a:gd name="T44" fmla="*/ 5 w 100"/>
                <a:gd name="T45" fmla="*/ 1 h 175"/>
                <a:gd name="T46" fmla="*/ 9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80" name="Text Box 68"/>
          <p:cNvSpPr txBox="1">
            <a:spLocks noChangeArrowheads="1"/>
          </p:cNvSpPr>
          <p:nvPr/>
        </p:nvSpPr>
        <p:spPr bwMode="auto">
          <a:xfrm>
            <a:off x="609600" y="609600"/>
            <a:ext cx="6553200" cy="701675"/>
          </a:xfrm>
          <a:prstGeom prst="rect">
            <a:avLst/>
          </a:prstGeom>
          <a:solidFill>
            <a:srgbClr val="FFCC00"/>
          </a:solid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4000" b="1">
                <a:effectLst>
                  <a:outerShdw blurRad="38100" dist="38100" dir="2700000" algn="tl">
                    <a:srgbClr val="FFFFFF"/>
                  </a:outerShdw>
                </a:effectLst>
                <a:cs typeface="SimSun" charset="0"/>
              </a:rPr>
              <a:t>射不中目标</a:t>
            </a:r>
            <a:r>
              <a:rPr lang="en-US" altLang="zh-CN" sz="4000" b="1">
                <a:effectLst>
                  <a:outerShdw blurRad="38100" dist="38100" dir="2700000" algn="tl">
                    <a:srgbClr val="FFFFFF"/>
                  </a:outerShdw>
                </a:effectLst>
                <a:cs typeface="SimSun"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0" end="0"/>
                                            </p:txEl>
                                          </p:spTgt>
                                        </p:tgtEl>
                                        <p:attrNameLst>
                                          <p:attrName>ppt_c</p:attrName>
                                        </p:attrNameLst>
                                      </p:cBhvr>
                                      <p:to>
                                        <a:srgbClr val="FFCC66"/>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1" end="1"/>
                                            </p:txEl>
                                          </p:spTgt>
                                        </p:tgtEl>
                                        <p:attrNameLst>
                                          <p:attrName>ppt_c</p:attrName>
                                        </p:attrNameLst>
                                      </p:cBhvr>
                                      <p:to>
                                        <a:srgbClr val="FFCC6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2" end="2"/>
                                            </p:txEl>
                                          </p:spTgt>
                                        </p:tgtEl>
                                        <p:attrNameLst>
                                          <p:attrName>ppt_c</p:attrName>
                                        </p:attrNameLst>
                                      </p:cBhvr>
                                      <p:to>
                                        <a:srgbClr val="FFCC66"/>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3" end="3"/>
                                            </p:txEl>
                                          </p:spTgt>
                                        </p:tgtEl>
                                        <p:attrNameLst>
                                          <p:attrName>ppt_c</p:attrName>
                                        </p:attrNameLst>
                                      </p:cBhvr>
                                      <p:to>
                                        <a:srgbClr val="FFCC6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4" end="4"/>
                                            </p:txEl>
                                          </p:spTgt>
                                        </p:tgtEl>
                                        <p:attrNameLst>
                                          <p:attrName>ppt_c</p:attrName>
                                        </p:attrNameLst>
                                      </p:cBhvr>
                                      <p:to>
                                        <a:srgbClr val="FFCC66"/>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subTnLst>
                                    <p:set>
                                      <p:cBhvr override="childStyle">
                                        <p:cTn dur="1" fill="hold" display="0" masterRel="nextClick" afterEffect="1"/>
                                        <p:tgtEl>
                                          <p:spTgt spid="13380"/>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1+#ppt_w/2"/>
                                          </p:val>
                                        </p:tav>
                                        <p:tav tm="100000">
                                          <p:val>
                                            <p:strVal val="#ppt_x"/>
                                          </p:val>
                                        </p:tav>
                                      </p:tavLst>
                                    </p:anim>
                                    <p:anim calcmode="lin" valueType="num">
                                      <p:cBhvr additive="base">
                                        <p:cTn id="5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grpSp>
        <p:nvGrpSpPr>
          <p:cNvPr id="6" name="Group 30"/>
          <p:cNvGrpSpPr>
            <a:grpSpLocks/>
          </p:cNvGrpSpPr>
          <p:nvPr/>
        </p:nvGrpSpPr>
        <p:grpSpPr bwMode="auto">
          <a:xfrm>
            <a:off x="6661658" y="4106122"/>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grpSp>
        <p:nvGrpSpPr>
          <p:cNvPr id="8" name="Group 46"/>
          <p:cNvGrpSpPr>
            <a:grpSpLocks/>
          </p:cNvGrpSpPr>
          <p:nvPr/>
        </p:nvGrpSpPr>
        <p:grpSpPr bwMode="auto">
          <a:xfrm>
            <a:off x="6958475" y="59851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nvGrpSpPr>
          <p:cNvPr id="10" name="Group 65"/>
          <p:cNvGrpSpPr>
            <a:grpSpLocks/>
          </p:cNvGrpSpPr>
          <p:nvPr/>
        </p:nvGrpSpPr>
        <p:grpSpPr bwMode="auto">
          <a:xfrm>
            <a:off x="1351553" y="3869915"/>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65" name="Title 64"/>
          <p:cNvSpPr>
            <a:spLocks noGrp="1"/>
          </p:cNvSpPr>
          <p:nvPr>
            <p:ph type="title" idx="4294967295"/>
          </p:nvPr>
        </p:nvSpPr>
        <p:spPr>
          <a:xfrm>
            <a:off x="0" y="5876925"/>
            <a:ext cx="9144000" cy="898525"/>
          </a:xfrm>
        </p:spPr>
        <p:txBody>
          <a:bodyPr/>
          <a:lstStyle/>
          <a:p>
            <a:pPr>
              <a:defRPr/>
            </a:pPr>
            <a:r>
              <a:rPr lang="zh-CN" altLang="en-US" sz="3600" dirty="0">
                <a:solidFill>
                  <a:schemeClr val="tx1"/>
                </a:solidFill>
                <a:effectLst>
                  <a:outerShdw blurRad="38100" dist="38100" dir="2700000" algn="tl">
                    <a:srgbClr val="FFFFFF"/>
                  </a:outerShdw>
                </a:effectLst>
                <a:ea typeface="ＭＳ Ｐゴシック" charset="0"/>
              </a:rPr>
              <a:t>当今的信徒与无神论者妥协，</a:t>
            </a:r>
            <a:br>
              <a:rPr lang="en-US" altLang="zh-CN" sz="3600" dirty="0">
                <a:solidFill>
                  <a:schemeClr val="tx1"/>
                </a:solidFill>
                <a:effectLst>
                  <a:outerShdw blurRad="38100" dist="38100" dir="2700000" algn="tl">
                    <a:srgbClr val="FFFFFF"/>
                  </a:outerShdw>
                </a:effectLst>
                <a:ea typeface="ＭＳ Ｐゴシック" charset="0"/>
              </a:rPr>
            </a:br>
            <a:r>
              <a:rPr lang="zh-CN" altLang="en-US" sz="3600" dirty="0">
                <a:solidFill>
                  <a:schemeClr val="tx1"/>
                </a:solidFill>
                <a:effectLst>
                  <a:outerShdw blurRad="38100" dist="38100" dir="2700000" algn="tl">
                    <a:srgbClr val="FFFFFF"/>
                  </a:outerShdw>
                </a:effectLst>
                <a:ea typeface="ＭＳ Ｐゴシック" charset="0"/>
              </a:rPr>
              <a:t>犯下了属灵的通奸罪</a:t>
            </a:r>
            <a:endParaRPr lang="en-US" sz="4400"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20638"/>
            <a:ext cx="9144000" cy="17541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5400" b="1" dirty="0">
                <a:solidFill>
                  <a:srgbClr val="000000"/>
                </a:solidFill>
                <a:effectLst>
                  <a:outerShdw blurRad="38100" dist="38100" dir="2700000" algn="tl">
                    <a:srgbClr val="FFFFFF"/>
                  </a:outerShdw>
                </a:effectLst>
                <a:latin typeface="Arial"/>
                <a:cs typeface="Arial"/>
              </a:rPr>
              <a:t>那么，当今的基督徒为何未能达到目标呢？</a:t>
            </a:r>
            <a:endParaRPr lang="en-US" sz="54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49317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125761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7218" name="Title 1"/>
          <p:cNvSpPr>
            <a:spLocks noGrp="1"/>
          </p:cNvSpPr>
          <p:nvPr>
            <p:ph type="ctrTitle"/>
          </p:nvPr>
        </p:nvSpPr>
        <p:spPr>
          <a:xfrm>
            <a:off x="685800" y="4419600"/>
            <a:ext cx="7772400" cy="781050"/>
          </a:xfrm>
        </p:spPr>
        <p:txBody>
          <a:bodyPr/>
          <a:lstStyle/>
          <a:p>
            <a:r>
              <a:rPr lang="zh-CN" altLang="en-US">
                <a:latin typeface="Calibri" charset="0"/>
                <a:ea typeface="MS PGothic" charset="0"/>
              </a:rPr>
              <a:t>何西阿</a:t>
            </a:r>
            <a:r>
              <a:rPr lang="en-US" altLang="ja-JP">
                <a:latin typeface="Calibri" charset="0"/>
                <a:ea typeface="MS PGothic" charset="0"/>
              </a:rPr>
              <a:t> 10:1</a:t>
            </a:r>
            <a:endParaRPr lang="en-US">
              <a:latin typeface="Calibri" charset="0"/>
              <a:ea typeface="MS PGothic" charset="0"/>
            </a:endParaRPr>
          </a:p>
        </p:txBody>
      </p:sp>
      <p:sp>
        <p:nvSpPr>
          <p:cNvPr id="3" name="TextBox 2"/>
          <p:cNvSpPr txBox="1"/>
          <p:nvPr/>
        </p:nvSpPr>
        <p:spPr>
          <a:xfrm>
            <a:off x="1259632" y="836712"/>
            <a:ext cx="4062828" cy="3477875"/>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b="1" dirty="0">
                <a:solidFill>
                  <a:prstClr val="white"/>
                </a:solidFill>
                <a:effectLst>
                  <a:glow rad="152400">
                    <a:prstClr val="black">
                      <a:alpha val="91000"/>
                    </a:prstClr>
                  </a:glow>
                </a:effectLst>
                <a:latin typeface="Arial" charset="0"/>
                <a:cs typeface="Arial" charset="0"/>
              </a:rPr>
              <a:t>“果子约多，</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就越增添祭坛；</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地土越肥美，</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就越造美丽的柱像。”</a:t>
            </a:r>
            <a:endParaRPr lang="en-US" sz="4400" b="1" dirty="0">
              <a:solidFill>
                <a:prstClr val="white"/>
              </a:solidFill>
              <a:effectLst>
                <a:glow rad="152400">
                  <a:prstClr val="black">
                    <a:alpha val="91000"/>
                  </a:prstClr>
                </a:glow>
              </a:effectLst>
              <a:latin typeface="Arial" charset="0"/>
              <a:cs typeface="Arial" charset="0"/>
            </a:endParaRPr>
          </a:p>
        </p:txBody>
      </p:sp>
      <p:sp>
        <p:nvSpPr>
          <p:cNvPr id="4" name="TextBox 3"/>
          <p:cNvSpPr txBox="1"/>
          <p:nvPr/>
        </p:nvSpPr>
        <p:spPr>
          <a:xfrm>
            <a:off x="2987824" y="5334000"/>
            <a:ext cx="6156176" cy="954107"/>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prstClr val="white"/>
                </a:solidFill>
                <a:effectLst>
                  <a:glow rad="152400">
                    <a:prstClr val="black">
                      <a:alpha val="91000"/>
                    </a:prstClr>
                  </a:glow>
                </a:effectLst>
                <a:latin typeface="Arial" charset="0"/>
                <a:cs typeface="Arial" charset="0"/>
              </a:rPr>
              <a:t>“以色列多富足啊</a:t>
            </a:r>
            <a:r>
              <a:rPr lang="en-US" altLang="zh-CN" sz="2800" b="1" dirty="0">
                <a:solidFill>
                  <a:prstClr val="white"/>
                </a:solidFill>
                <a:effectLst>
                  <a:glow rad="152400">
                    <a:prstClr val="black">
                      <a:alpha val="91000"/>
                    </a:prstClr>
                  </a:glow>
                </a:effectLst>
                <a:latin typeface="Arial" charset="0"/>
                <a:cs typeface="Arial" charset="0"/>
              </a:rPr>
              <a:t>—</a:t>
            </a:r>
          </a:p>
          <a:p>
            <a:pPr>
              <a:defRPr/>
            </a:pPr>
            <a:r>
              <a:rPr lang="en-US" altLang="zh-CN" sz="2800" b="1" dirty="0">
                <a:solidFill>
                  <a:prstClr val="white"/>
                </a:solidFill>
                <a:effectLst>
                  <a:glow rad="152400">
                    <a:prstClr val="black">
                      <a:alpha val="91000"/>
                    </a:prstClr>
                  </a:glow>
                </a:effectLst>
                <a:latin typeface="Arial" charset="0"/>
                <a:cs typeface="Arial" charset="0"/>
              </a:rPr>
              <a:t>	</a:t>
            </a:r>
            <a:r>
              <a:rPr lang="zh-CN" altLang="en-US" sz="2800" b="1" dirty="0">
                <a:solidFill>
                  <a:prstClr val="white"/>
                </a:solidFill>
                <a:effectLst>
                  <a:glow rad="152400">
                    <a:prstClr val="black">
                      <a:alpha val="91000"/>
                    </a:prstClr>
                  </a:glow>
                </a:effectLst>
                <a:latin typeface="Arial" charset="0"/>
                <a:cs typeface="Arial" charset="0"/>
              </a:rPr>
              <a:t>结满水果的葡萄黎。”</a:t>
            </a:r>
            <a:endParaRPr lang="en-US" sz="2800" b="1" dirty="0">
              <a:solidFill>
                <a:prstClr val="white"/>
              </a:solidFill>
              <a:effectLst>
                <a:glow rad="152400">
                  <a:prstClr val="black">
                    <a:alpha val="91000"/>
                  </a:prst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2463567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zh-CN" altLang="en-US" dirty="0">
                <a:ea typeface="+mj-ea"/>
                <a:cs typeface="+mj-cs"/>
              </a:rPr>
              <a:t>案例研究：</a:t>
            </a:r>
            <a:br>
              <a:rPr lang="en-NZ" dirty="0">
                <a:ea typeface="+mj-ea"/>
                <a:cs typeface="+mj-cs"/>
              </a:rPr>
            </a:br>
            <a:r>
              <a:rPr lang="zh-CN" altLang="en-US" dirty="0">
                <a:ea typeface="+mj-ea"/>
                <a:cs typeface="+mj-cs"/>
              </a:rPr>
              <a:t>马太福音</a:t>
            </a:r>
            <a:r>
              <a:rPr lang="en-US" altLang="zh-CN" dirty="0">
                <a:ea typeface="+mj-ea"/>
                <a:cs typeface="+mj-cs"/>
              </a:rPr>
              <a:t>2:15</a:t>
            </a:r>
            <a:r>
              <a:rPr lang="zh-CN" altLang="en-US" dirty="0">
                <a:ea typeface="+mj-ea"/>
                <a:cs typeface="+mj-cs"/>
              </a:rPr>
              <a:t>里的何西阿书</a:t>
            </a:r>
            <a:r>
              <a:rPr lang="en-NZ" dirty="0">
                <a:ea typeface="+mj-ea"/>
                <a:cs typeface="+mj-cs"/>
              </a:rPr>
              <a:t>11:1</a:t>
            </a:r>
          </a:p>
        </p:txBody>
      </p:sp>
      <p:sp>
        <p:nvSpPr>
          <p:cNvPr id="178178" name="Content Placeholder 2"/>
          <p:cNvSpPr>
            <a:spLocks noGrp="1"/>
          </p:cNvSpPr>
          <p:nvPr>
            <p:ph sz="quarter" idx="1"/>
          </p:nvPr>
        </p:nvSpPr>
        <p:spPr>
          <a:xfrm>
            <a:off x="612775" y="1600200"/>
            <a:ext cx="8153400" cy="2335213"/>
          </a:xfrm>
        </p:spPr>
        <p:txBody>
          <a:bodyPr/>
          <a:lstStyle/>
          <a:p>
            <a:pPr eaLnBrk="1" hangingPunct="1"/>
            <a:r>
              <a:rPr lang="zh-CN" altLang="en-US" sz="3200" b="1">
                <a:latin typeface="Tw Cen MT" charset="0"/>
                <a:ea typeface="MS PGothic" charset="0"/>
              </a:rPr>
              <a:t>在这两个经文里，“儿子”是指向谁呢？</a:t>
            </a:r>
            <a:endParaRPr lang="en-NZ" altLang="ja-JP" sz="3200" b="1">
              <a:latin typeface="Tw Cen MT" charset="0"/>
              <a:ea typeface="MS PGothic" charset="0"/>
            </a:endParaRPr>
          </a:p>
          <a:p>
            <a:pPr eaLnBrk="1" hangingPunct="1"/>
            <a:r>
              <a:rPr lang="zh-CN" altLang="en-US" sz="3200" b="1">
                <a:latin typeface="Tw Cen MT" charset="0"/>
                <a:ea typeface="MS PGothic" charset="0"/>
              </a:rPr>
              <a:t>这之间的不同有何意义呢？ </a:t>
            </a:r>
            <a:endParaRPr lang="en-NZ" sz="3200" b="1">
              <a:latin typeface="Tw Cen MT" charset="0"/>
              <a:ea typeface="MS PGothic" charset="0"/>
            </a:endParaRPr>
          </a:p>
          <a:p>
            <a:pPr eaLnBrk="1" hangingPunct="1"/>
            <a:r>
              <a:rPr lang="zh-CN" altLang="en-US" sz="3200" b="1">
                <a:latin typeface="Tw Cen MT" charset="0"/>
                <a:ea typeface="MS PGothic" charset="0"/>
              </a:rPr>
              <a:t>马太给我们的信息是什么？ </a:t>
            </a:r>
            <a:endParaRPr lang="en-NZ" sz="3200" b="1">
              <a:latin typeface="Tw Cen MT" charset="0"/>
              <a:ea typeface="MS PGothic" charset="0"/>
            </a:endParaRPr>
          </a:p>
          <a:p>
            <a:pPr eaLnBrk="1" hangingPunct="1"/>
            <a:r>
              <a:rPr lang="zh-CN" altLang="en-US" sz="3200" b="1">
                <a:latin typeface="Tw Cen MT" charset="0"/>
                <a:ea typeface="MS PGothic" charset="0"/>
              </a:rPr>
              <a:t>他忠于旧约的处境和信息吗？</a:t>
            </a:r>
            <a:endParaRPr lang="en-NZ" sz="3200" b="1">
              <a:latin typeface="Tw Cen MT" charset="0"/>
              <a:ea typeface="MS PGothic" charset="0"/>
            </a:endParaRPr>
          </a:p>
        </p:txBody>
      </p:sp>
      <p:grpSp>
        <p:nvGrpSpPr>
          <p:cNvPr id="10" name="Group 9"/>
          <p:cNvGrpSpPr>
            <a:grpSpLocks/>
          </p:cNvGrpSpPr>
          <p:nvPr/>
        </p:nvGrpSpPr>
        <p:grpSpPr bwMode="auto">
          <a:xfrm>
            <a:off x="981075" y="4217988"/>
            <a:ext cx="2668588" cy="2640012"/>
            <a:chOff x="981711" y="4217548"/>
            <a:chExt cx="2667881" cy="2640452"/>
          </a:xfrm>
        </p:grpSpPr>
        <p:pic>
          <p:nvPicPr>
            <p:cNvPr id="178184"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以色列</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何</a:t>
              </a:r>
              <a:r>
                <a:rPr lang="en-NZ" sz="2400" b="1" dirty="0">
                  <a:solidFill>
                    <a:srgbClr val="FFFFFF"/>
                  </a:solidFill>
                  <a:effectLst>
                    <a:glow rad="165100">
                      <a:prstClr val="black">
                        <a:alpha val="98000"/>
                      </a:prstClr>
                    </a:glow>
                  </a:effectLst>
                  <a:latin typeface="Arial"/>
                  <a:cs typeface="Arial"/>
                </a:rPr>
                <a:t>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178181"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耶酥</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太</a:t>
              </a:r>
              <a:r>
                <a:rPr lang="en-NZ" sz="2400" b="1" dirty="0">
                  <a:solidFill>
                    <a:srgbClr val="FFFFFF"/>
                  </a:solidFill>
                  <a:effectLst>
                    <a:glow rad="165100">
                      <a:prstClr val="black">
                        <a:alpha val="98000"/>
                      </a:prstClr>
                    </a:glow>
                  </a:effectLst>
                  <a:latin typeface="Arial"/>
                  <a:cs typeface="Arial"/>
                </a:rPr>
                <a:t>2:15)</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Content Placeholder 2"/>
          <p:cNvSpPr>
            <a:spLocks noGrp="1"/>
          </p:cNvSpPr>
          <p:nvPr>
            <p:ph sz="quarter" idx="1"/>
          </p:nvPr>
        </p:nvSpPr>
        <p:spPr>
          <a:xfrm>
            <a:off x="320675" y="1600200"/>
            <a:ext cx="8729663" cy="2617788"/>
          </a:xfrm>
        </p:spPr>
        <p:txBody>
          <a:bodyPr/>
          <a:lstStyle/>
          <a:p>
            <a:pPr eaLnBrk="1" hangingPunct="1"/>
            <a:r>
              <a:rPr lang="zh-CN" altLang="en-US" sz="3200" b="1">
                <a:latin typeface="Tw Cen MT" charset="0"/>
                <a:ea typeface="MS PGothic" charset="0"/>
              </a:rPr>
              <a:t>何西阿称以色列为上帝的“儿子”，但以色列是个</a:t>
            </a:r>
            <a:r>
              <a:rPr lang="zh-CN" altLang="en-US" sz="3200" b="1" i="1">
                <a:solidFill>
                  <a:srgbClr val="FF0000"/>
                </a:solidFill>
                <a:latin typeface="Tw Cen MT" charset="0"/>
                <a:ea typeface="MS PGothic" charset="0"/>
              </a:rPr>
              <a:t>悖逆</a:t>
            </a:r>
            <a:r>
              <a:rPr lang="zh-CN" altLang="en-US" sz="3200" b="1">
                <a:latin typeface="Tw Cen MT" charset="0"/>
                <a:ea typeface="MS PGothic" charset="0"/>
              </a:rPr>
              <a:t>的儿子。</a:t>
            </a:r>
            <a:endParaRPr lang="en-NZ" altLang="ja-JP" sz="3200" b="1">
              <a:latin typeface="Tw Cen MT" charset="0"/>
              <a:ea typeface="MS PGothic" charset="0"/>
            </a:endParaRPr>
          </a:p>
          <a:p>
            <a:pPr eaLnBrk="1" hangingPunct="1"/>
            <a:r>
              <a:rPr lang="zh-CN" altLang="en-US" sz="3200" b="1">
                <a:latin typeface="Tw Cen MT" charset="0"/>
                <a:ea typeface="MS PGothic" charset="0"/>
              </a:rPr>
              <a:t>马太称耶酥为上帝的儿子，但是祂是个</a:t>
            </a:r>
            <a:r>
              <a:rPr lang="zh-CN" altLang="en-US" sz="3200" b="1" i="1">
                <a:solidFill>
                  <a:srgbClr val="000090"/>
                </a:solidFill>
                <a:latin typeface="Tw Cen MT" charset="0"/>
                <a:ea typeface="MS PGothic" charset="0"/>
              </a:rPr>
              <a:t>顺服</a:t>
            </a:r>
            <a:r>
              <a:rPr lang="zh-CN" altLang="en-US" sz="3200" b="1">
                <a:latin typeface="Tw Cen MT" charset="0"/>
                <a:ea typeface="MS PGothic" charset="0"/>
              </a:rPr>
              <a:t>的儿子。不像以色列，耶稣在每一方面都是完美的，然而以色列却失败了。</a:t>
            </a:r>
            <a:endParaRPr lang="en-NZ" sz="3200" b="1">
              <a:latin typeface="Tw Cen MT" charset="0"/>
              <a:ea typeface="MS PGothic" charset="0"/>
            </a:endParaRPr>
          </a:p>
        </p:txBody>
      </p:sp>
      <p:grpSp>
        <p:nvGrpSpPr>
          <p:cNvPr id="179202" name="Group 3"/>
          <p:cNvGrpSpPr>
            <a:grpSpLocks/>
          </p:cNvGrpSpPr>
          <p:nvPr/>
        </p:nvGrpSpPr>
        <p:grpSpPr bwMode="auto">
          <a:xfrm>
            <a:off x="981075" y="4217988"/>
            <a:ext cx="2668588" cy="2640012"/>
            <a:chOff x="981711" y="4217548"/>
            <a:chExt cx="2667881" cy="2640452"/>
          </a:xfrm>
        </p:grpSpPr>
        <p:pic>
          <p:nvPicPr>
            <p:cNvPr id="179208"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以色列</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何</a:t>
              </a:r>
              <a:r>
                <a:rPr lang="en-NZ" sz="2400" b="1" dirty="0">
                  <a:solidFill>
                    <a:srgbClr val="FFFFFF"/>
                  </a:solidFill>
                  <a:effectLst>
                    <a:glow rad="165100">
                      <a:prstClr val="black">
                        <a:alpha val="98000"/>
                      </a:prstClr>
                    </a:glow>
                  </a:effectLst>
                  <a:latin typeface="Arial"/>
                  <a:cs typeface="Arial"/>
                </a:rPr>
                <a:t>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grpSp>
        <p:nvGrpSpPr>
          <p:cNvPr id="179203" name="Group 7"/>
          <p:cNvGrpSpPr>
            <a:grpSpLocks/>
          </p:cNvGrpSpPr>
          <p:nvPr/>
        </p:nvGrpSpPr>
        <p:grpSpPr bwMode="auto">
          <a:xfrm>
            <a:off x="4997450" y="4217988"/>
            <a:ext cx="2668588" cy="2640012"/>
            <a:chOff x="4997406" y="4217548"/>
            <a:chExt cx="2667881" cy="2640452"/>
          </a:xfrm>
        </p:grpSpPr>
        <p:pic>
          <p:nvPicPr>
            <p:cNvPr id="179205"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耶酥</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太</a:t>
              </a:r>
              <a:r>
                <a:rPr lang="en-NZ" sz="2400" b="1" dirty="0">
                  <a:solidFill>
                    <a:srgbClr val="FFFFFF"/>
                  </a:solidFill>
                  <a:effectLst>
                    <a:glow rad="165100">
                      <a:prstClr val="black">
                        <a:alpha val="98000"/>
                      </a:prstClr>
                    </a:glow>
                  </a:effectLst>
                  <a:latin typeface="Arial"/>
                  <a:cs typeface="Arial"/>
                </a:rPr>
                <a:t>2:15)</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sp>
        <p:nvSpPr>
          <p:cNvPr id="14"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zh-CN" altLang="en-US" dirty="0">
                <a:ea typeface="+mj-ea"/>
                <a:cs typeface="+mj-cs"/>
              </a:rPr>
              <a:t>案例研究：</a:t>
            </a:r>
            <a:br>
              <a:rPr lang="en-NZ" dirty="0">
                <a:ea typeface="+mj-ea"/>
                <a:cs typeface="+mj-cs"/>
              </a:rPr>
            </a:br>
            <a:r>
              <a:rPr lang="zh-CN" altLang="en-US" dirty="0">
                <a:ea typeface="+mj-ea"/>
                <a:cs typeface="+mj-cs"/>
              </a:rPr>
              <a:t>马太福音</a:t>
            </a:r>
            <a:r>
              <a:rPr lang="en-US" altLang="zh-CN" dirty="0">
                <a:ea typeface="+mj-ea"/>
                <a:cs typeface="+mj-cs"/>
              </a:rPr>
              <a:t>2:15</a:t>
            </a:r>
            <a:r>
              <a:rPr lang="zh-CN" altLang="en-US" dirty="0">
                <a:ea typeface="+mj-ea"/>
                <a:cs typeface="+mj-cs"/>
              </a:rPr>
              <a:t>里的何西阿书</a:t>
            </a:r>
            <a:r>
              <a:rPr lang="en-NZ" dirty="0">
                <a:ea typeface="+mj-ea"/>
                <a:cs typeface="+mj-cs"/>
              </a:rPr>
              <a:t>11:1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1793613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6"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7"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8"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9"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0"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1"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2"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FFFF"/>
                </a:solidFill>
                <a:latin typeface="Arial" charset="0"/>
                <a:cs typeface="Arial" charset="0"/>
              </a:rPr>
              <a:t>342</a:t>
            </a:r>
            <a:endParaRPr lang="en-US" sz="2000" b="1">
              <a:solidFill>
                <a:srgbClr val="FFFFFF"/>
              </a:solidFill>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俄巴底亚</a:t>
            </a:r>
            <a:endParaRPr lang="en-US" sz="2800" dirty="0">
              <a:solidFill>
                <a:srgbClr val="FFFFFF"/>
              </a:solidFill>
              <a:latin typeface="Arial" charset="0"/>
              <a:ea typeface="ＭＳ Ｐゴシック" charset="0"/>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约拿</a:t>
            </a:r>
            <a:endParaRPr lang="en-US" sz="2800" dirty="0">
              <a:solidFill>
                <a:srgbClr val="FFFFFF"/>
              </a:solidFill>
              <a:latin typeface="Arial" charset="0"/>
              <a:ea typeface="ＭＳ Ｐゴシック" charset="0"/>
              <a:cs typeface="Arial"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阿摩司</a:t>
            </a:r>
            <a:endParaRPr lang="en-US" sz="2800" dirty="0">
              <a:solidFill>
                <a:srgbClr val="FFFFFF"/>
              </a:solidFill>
              <a:latin typeface="Arial" charset="0"/>
              <a:ea typeface="ＭＳ Ｐゴシック" charset="0"/>
              <a:cs typeface="Arial" charset="0"/>
            </a:endParaRP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何西阿</a:t>
            </a:r>
            <a:endParaRPr lang="en-US" sz="2800" dirty="0">
              <a:solidFill>
                <a:srgbClr val="FFFFFF"/>
              </a:solidFill>
              <a:latin typeface="Arial" charset="0"/>
              <a:ea typeface="ＭＳ Ｐゴシック" charset="0"/>
              <a:cs typeface="Arial"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以赛亚</a:t>
            </a:r>
            <a:endParaRPr lang="en-US" sz="2800" dirty="0">
              <a:solidFill>
                <a:srgbClr val="FFFFFF"/>
              </a:solidFill>
              <a:latin typeface="Arial" charset="0"/>
              <a:ea typeface="ＭＳ Ｐゴシック" charset="0"/>
              <a:cs typeface="Arial" charset="0"/>
            </a:endParaRP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弥迦</a:t>
            </a:r>
            <a:endParaRPr lang="en-US" sz="2800" dirty="0">
              <a:solidFill>
                <a:srgbClr val="FFFFFF"/>
              </a:solidFill>
              <a:latin typeface="Arial" charset="0"/>
              <a:ea typeface="ＭＳ Ｐゴシック" charset="0"/>
              <a:cs typeface="Arial" charset="0"/>
            </a:endParaRPr>
          </a:p>
        </p:txBody>
      </p:sp>
      <p:sp>
        <p:nvSpPr>
          <p:cNvPr id="129053"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29054"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zh-CN" altLang="en-US" sz="2800" dirty="0">
                <a:solidFill>
                  <a:srgbClr val="EAEAEA"/>
                </a:solidFill>
                <a:latin typeface="Arial" charset="0"/>
                <a:ea typeface="ＭＳ Ｐゴシック" charset="0"/>
                <a:cs typeface="Arial" charset="0"/>
              </a:rPr>
              <a:t>关键日期</a:t>
            </a:r>
            <a:endParaRPr kumimoji="1" lang="en-US" sz="2800" dirty="0">
              <a:solidFill>
                <a:srgbClr val="EAEAEA"/>
              </a:solidFill>
              <a:latin typeface="Arial" charset="0"/>
              <a:ea typeface="ＭＳ Ｐゴシック" charset="0"/>
              <a:cs typeface="Arial" charset="0"/>
            </a:endParaRPr>
          </a:p>
        </p:txBody>
      </p:sp>
      <p:sp>
        <p:nvSpPr>
          <p:cNvPr id="129055"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zh-CN" altLang="en-US" sz="3200" kern="10" dirty="0">
                <a:ln w="9525">
                  <a:round/>
                  <a:headEnd/>
                  <a:tailEnd/>
                </a:ln>
                <a:gradFill rotWithShape="1">
                  <a:gsLst>
                    <a:gs pos="0">
                      <a:srgbClr val="FFFFCC"/>
                    </a:gs>
                    <a:gs pos="100000">
                      <a:srgbClr val="FF9999"/>
                    </a:gs>
                  </a:gsLst>
                  <a:lin ang="5400000" scaled="1"/>
                </a:gradFill>
                <a:latin typeface="Arial"/>
                <a:ea typeface="Arial"/>
                <a:cs typeface="Arial"/>
              </a:rPr>
              <a:t>先知的位置</a:t>
            </a:r>
          </a:p>
        </p:txBody>
      </p:sp>
    </p:spTree>
    <p:extLst>
      <p:ext uri="{BB962C8B-B14F-4D97-AF65-F5344CB8AC3E}">
        <p14:creationId xmlns:p14="http://schemas.microsoft.com/office/powerpoint/2010/main" val="240618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385300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70" y="0"/>
            <a:ext cx="45362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4566830" y="29469"/>
            <a:ext cx="4577170" cy="582614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撒玛利亚必承担自己罪的刑罚，</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因为他背叛了他的　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他们必倒在刀下。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他们的婴孩被摔死，</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他们的孕妇必被剖开肚腹。</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13:16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898538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69311487"/>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800">
              <a:solidFill>
                <a:srgbClr val="000000"/>
              </a:solidFill>
              <a:ea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381000">
                    <a:schemeClr val="tx1"/>
                  </a:glow>
                </a:effectLst>
                <a:latin typeface="Arial" charset="0"/>
                <a:ea typeface="ＭＳ Ｐゴシック" charset="0"/>
                <a:cs typeface="ＭＳ Ｐゴシック" charset="0"/>
              </a:rPr>
              <a:t>神今天也同样将</a:t>
            </a:r>
            <a:br>
              <a:rPr lang="en-US" altLang="zh-CN" sz="4000" b="1" dirty="0">
                <a:effectLst>
                  <a:glow rad="381000">
                    <a:schemeClr val="tx1"/>
                  </a:glow>
                </a:effectLst>
                <a:latin typeface="Arial" charset="0"/>
                <a:ea typeface="ＭＳ Ｐゴシック" charset="0"/>
                <a:cs typeface="ＭＳ Ｐゴシック" charset="0"/>
              </a:rPr>
            </a:br>
            <a:r>
              <a:rPr lang="zh-CN" altLang="en-US" sz="4000" b="1" dirty="0">
                <a:effectLst>
                  <a:glow rad="381000">
                    <a:schemeClr val="tx1"/>
                  </a:glow>
                </a:effectLst>
                <a:latin typeface="Arial" charset="0"/>
                <a:ea typeface="ＭＳ Ｐゴシック" charset="0"/>
                <a:cs typeface="ＭＳ Ｐゴシック" charset="0"/>
              </a:rPr>
              <a:t>管教与祝福平衡起来！</a:t>
            </a:r>
            <a:br>
              <a:rPr lang="zh-CN" altLang="en-US" sz="4000" b="1" dirty="0">
                <a:effectLst>
                  <a:glow rad="381000">
                    <a:schemeClr val="tx1"/>
                  </a:glow>
                </a:effectLst>
                <a:latin typeface="Arial" charset="0"/>
                <a:ea typeface="ＭＳ Ｐゴシック" charset="0"/>
                <a:cs typeface="ＭＳ Ｐゴシック" charset="0"/>
              </a:rPr>
            </a:br>
            <a:endParaRPr lang="en-US" sz="4000" b="1" dirty="0">
              <a:effectLst>
                <a:glow rad="381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spc="-300" dirty="0">
                <a:solidFill>
                  <a:srgbClr val="FFFFFF"/>
                </a:solidFill>
                <a:effectLst>
                  <a:glow rad="381000">
                    <a:srgbClr val="000000"/>
                  </a:glow>
                </a:effectLst>
                <a:latin typeface="Arial" charset="0"/>
                <a:ea typeface="ＭＳ Ｐゴシック" charset="0"/>
                <a:cs typeface="ＭＳ Ｐゴシック" charset="0"/>
              </a:rPr>
              <a:t>从破损到全新</a:t>
            </a:r>
            <a:endParaRPr lang="en-US" sz="4000" b="1" spc="-300" dirty="0">
              <a:solidFill>
                <a:srgbClr val="FFFFFF"/>
              </a:solidFill>
              <a:effectLst>
                <a:glow rad="381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3800" b="1" dirty="0">
                <a:solidFill>
                  <a:srgbClr val="FFFFFF"/>
                </a:solidFill>
                <a:effectLst>
                  <a:glow rad="381000">
                    <a:srgbClr val="000000"/>
                  </a:glow>
                </a:effectLst>
                <a:latin typeface="Times New Roman"/>
                <a:ea typeface="ＭＳ Ｐゴシック" charset="0"/>
                <a:cs typeface="Times New Roman"/>
              </a:rPr>
              <a:t>何西阿</a:t>
            </a:r>
            <a:endParaRPr lang="en-US" sz="13800" b="1" dirty="0">
              <a:solidFill>
                <a:srgbClr val="FFFFFF"/>
              </a:solidFill>
              <a:effectLst>
                <a:glow rad="381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256182971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33344"/>
            <a:ext cx="4845438" cy="2428857"/>
          </a:xfrm>
          <a:solidFill>
            <a:schemeClr val="tx1"/>
          </a:solidFill>
          <a:effectLst/>
        </p:spPr>
        <p:txBody>
          <a:bodyPr anchor="t"/>
          <a:lstStyle/>
          <a:p>
            <a:pPr>
              <a:defRPr/>
            </a:pPr>
            <a:r>
              <a:rPr lang="zh-CN" altLang="en-US" sz="6000" b="1" dirty="0">
                <a:effectLst>
                  <a:glow rad="127000">
                    <a:schemeClr val="tx1"/>
                  </a:glow>
                </a:effectLst>
                <a:latin typeface="Arial" charset="0"/>
                <a:ea typeface="ＭＳ Ｐゴシック" charset="0"/>
                <a:cs typeface="ＭＳ Ｐゴシック" charset="0"/>
              </a:rPr>
              <a:t>从破碎</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7929394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a:solidFill>
            <a:schemeClr val="tx1"/>
          </a:solidFill>
          <a:ln>
            <a:noFill/>
          </a:ln>
          <a:effectLst>
            <a:outerShdw blurRad="63500" dist="35921" dir="2700000" algn="ctr" rotWithShape="0">
              <a:schemeClr val="tx2">
                <a:alpha val="74998"/>
              </a:scheme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4492614" y="2004853"/>
            <a:ext cx="3881055" cy="2816030"/>
          </a:xfrm>
          <a:solidFill>
            <a:schemeClr val="tx1"/>
          </a:solidFill>
          <a:ln>
            <a:noFill/>
          </a:ln>
          <a:effectLst/>
        </p:spPr>
        <p:txBody>
          <a:bodyPr vert="horz" wrap="square" lIns="91440" tIns="45720" rIns="91440" bIns="45720" numCol="1" anchor="t" anchorCtr="0" compatLnSpc="1">
            <a:prstTxWarp prst="textNoShape">
              <a:avLst/>
            </a:prstTxWarp>
          </a:bodyPr>
          <a:lstStyle/>
          <a:p>
            <a:r>
              <a:rPr lang="zh-CN" altLang="en-US" sz="6000" b="1" dirty="0">
                <a:effectLst>
                  <a:glow rad="127000">
                    <a:schemeClr val="tx1"/>
                  </a:glow>
                </a:effectLst>
                <a:latin typeface="Arial" charset="0"/>
                <a:ea typeface="ＭＳ Ｐゴシック" charset="0"/>
                <a:cs typeface="ＭＳ Ｐゴシック" charset="0"/>
              </a:rPr>
              <a:t>到全新</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8247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800">
              <a:solidFill>
                <a:srgbClr val="000000"/>
              </a:solidFill>
              <a:ea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en-US" sz="4000" b="1" dirty="0">
                <a:effectLst>
                  <a:glow rad="381000">
                    <a:schemeClr val="tx1"/>
                  </a:glow>
                </a:effectLst>
                <a:latin typeface="Arial" charset="0"/>
                <a:ea typeface="ＭＳ Ｐゴシック" charset="0"/>
                <a:cs typeface="ＭＳ Ｐゴシック" charset="0"/>
              </a:rPr>
              <a:t>God balances discipline with blessings today too!</a:t>
            </a: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spc="-300" dirty="0">
                <a:solidFill>
                  <a:srgbClr val="FFFFFF"/>
                </a:solidFill>
                <a:effectLst>
                  <a:glow rad="381000">
                    <a:srgbClr val="000000"/>
                  </a:glow>
                </a:effectLst>
                <a:latin typeface="Arial" charset="0"/>
                <a:ea typeface="ＭＳ Ｐゴシック" charset="0"/>
                <a:cs typeface="ＭＳ Ｐゴシック" charset="0"/>
              </a:rPr>
              <a:t>FROM BROKEN TO BRAND NEW</a:t>
            </a: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3800" b="1" dirty="0">
                <a:solidFill>
                  <a:srgbClr val="FFFFFF"/>
                </a:solidFill>
                <a:effectLst>
                  <a:glow rad="381000">
                    <a:srgbClr val="000000"/>
                  </a:glow>
                </a:effectLst>
                <a:latin typeface="Times New Roman"/>
                <a:ea typeface="ＭＳ Ｐゴシック" charset="0"/>
                <a:cs typeface="Times New Roman"/>
              </a:rPr>
              <a:t>何西阿</a:t>
            </a:r>
            <a:endParaRPr lang="en-US" sz="13800" b="1" dirty="0">
              <a:solidFill>
                <a:srgbClr val="FFFFFF"/>
              </a:solidFill>
              <a:effectLst>
                <a:glow rad="381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278471415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1372041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重点</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上帝忠于你，</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所以你要</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忠于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225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简单地说</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做忠心的人</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何西阿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1074640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富足的危险</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567868274"/>
              </p:ext>
            </p:extLst>
          </p:nvPr>
        </p:nvGraphicFramePr>
        <p:xfrm>
          <a:off x="0" y="1220788"/>
          <a:ext cx="9144000" cy="566420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约拿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阿摩司</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何西阿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责任交待</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布道性质</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社会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属灵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以色列的问题</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近视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奸淫</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上帝的属性</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信实</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关键字</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忠心</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总结</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至于残酷的犹太人上帝都关心，因此你也应当关心！</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上帝对你公平，你也应当对他人公平！</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上帝与你守约，所以照样对祂信实！</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当代的相似之处</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在宣教的责任上失败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欺压帮佣和外来劳工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教会的上帝是现代性（方法）</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事工日期（大约）</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785-758</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耶罗波安统治的开始</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767-753</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耶罗波安统治的中旬</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耶罗波安统治的尾端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ea typeface="ＭＳ Ｐゴシック" charset="0"/>
            </a:endParaRPr>
          </a:p>
        </p:txBody>
      </p:sp>
      <p:sp>
        <p:nvSpPr>
          <p:cNvPr id="242738"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592</a:t>
            </a:r>
            <a:endParaRPr lang="en-US">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000000"/>
              </a:solidFill>
              <a:ea typeface="ＭＳ Ｐゴシック" charset="0"/>
            </a:endParaRPr>
          </a:p>
        </p:txBody>
      </p:sp>
    </p:spTree>
    <p:extLst>
      <p:ext uri="{BB962C8B-B14F-4D97-AF65-F5344CB8AC3E}">
        <p14:creationId xmlns:p14="http://schemas.microsoft.com/office/powerpoint/2010/main" val="4276874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两种方式</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74447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22336851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657850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r>
              <a:rPr lang="zh-CN" altLang="en-US" dirty="0"/>
              <a:t>你是如何忠于忠诚的主呢？</a:t>
            </a:r>
            <a:endParaRPr lang="en-US" altLang="zh-CN" dirty="0"/>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63101336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1066800" y="212725"/>
            <a:ext cx="71628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然而有一件事我要责备你，就是你把起初的爱心离弃了。</a:t>
            </a:r>
            <a:r>
              <a:rPr lang="en-US" altLang="zh-CN" sz="4000" b="1" i="1">
                <a:solidFill>
                  <a:schemeClr val="bg1"/>
                </a:solidFill>
                <a:cs typeface="SimSun" charset="0"/>
              </a:rPr>
              <a:t> </a:t>
            </a:r>
          </a:p>
        </p:txBody>
      </p:sp>
      <p:sp>
        <p:nvSpPr>
          <p:cNvPr id="32772"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启示录 </a:t>
            </a:r>
            <a:r>
              <a:rPr lang="en-US" altLang="zh-CN" sz="3200" b="1">
                <a:solidFill>
                  <a:schemeClr val="bg1"/>
                </a:solidFill>
                <a:effectLst>
                  <a:outerShdw blurRad="38100" dist="38100" dir="2700000" algn="tl">
                    <a:srgbClr val="000000"/>
                  </a:outerShdw>
                </a:effectLst>
                <a:cs typeface="SimSun" charset="0"/>
              </a:rPr>
              <a:t>2:4 </a:t>
            </a:r>
          </a:p>
        </p:txBody>
      </p:sp>
    </p:spTree>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90600" y="304800"/>
            <a:ext cx="7162800" cy="1920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不要爱世界和世界上的事。人若爱世界，爱父的心就不在他里面了。</a:t>
            </a:r>
            <a:endParaRPr lang="en-US" altLang="zh-CN" sz="4000" b="1" i="1">
              <a:solidFill>
                <a:schemeClr val="bg1"/>
              </a:solidFill>
              <a:cs typeface="SimSun" charset="0"/>
            </a:endParaRPr>
          </a:p>
        </p:txBody>
      </p:sp>
      <p:sp>
        <p:nvSpPr>
          <p:cNvPr id="33796"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dirty="0">
                <a:solidFill>
                  <a:schemeClr val="bg1"/>
                </a:solidFill>
                <a:effectLst>
                  <a:outerShdw blurRad="38100" dist="38100" dir="2700000" algn="tl">
                    <a:srgbClr val="000000"/>
                  </a:outerShdw>
                </a:effectLst>
                <a:cs typeface="SimSun" charset="0"/>
              </a:rPr>
              <a:t>约翰一书</a:t>
            </a:r>
            <a:r>
              <a:rPr lang="zh-CN" altLang="en-US" sz="3200" dirty="0">
                <a:cs typeface="SimSun" charset="0"/>
              </a:rPr>
              <a:t> </a:t>
            </a:r>
            <a:r>
              <a:rPr lang="en-US" altLang="zh-CN" sz="3200" b="1" dirty="0">
                <a:solidFill>
                  <a:schemeClr val="bg1"/>
                </a:solidFill>
                <a:effectLst>
                  <a:outerShdw blurRad="38100" dist="38100" dir="2700000" algn="tl">
                    <a:srgbClr val="000000"/>
                  </a:outerShdw>
                </a:effectLst>
                <a:cs typeface="SimSun" charset="0"/>
              </a:rPr>
              <a:t>2:15 </a:t>
            </a:r>
          </a:p>
        </p:txBody>
      </p:sp>
    </p:spTree>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990600" y="304800"/>
            <a:ext cx="7162800" cy="3749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sz="4000" b="1" i="1">
                <a:solidFill>
                  <a:schemeClr val="bg1"/>
                </a:solidFill>
                <a:cs typeface="SimSun" charset="0"/>
              </a:rPr>
              <a:t>因为凡世界上的事，就像肉体的情欲，眼目的情欲，并今生的骄傲，都不是从父来的，乃是从世界来的。 这世界和其上的情欲都要过去，惟独遵行神旨意的，是永远常存。</a:t>
            </a:r>
            <a:r>
              <a:rPr lang="zh-CN" altLang="en-US" sz="4000">
                <a:solidFill>
                  <a:schemeClr val="bg1"/>
                </a:solidFill>
                <a:cs typeface="SimSun" charset="0"/>
              </a:rPr>
              <a:t> </a:t>
            </a:r>
            <a:endParaRPr lang="en-US" altLang="zh-CN" sz="4000">
              <a:solidFill>
                <a:schemeClr val="bg1"/>
              </a:solidFill>
              <a:cs typeface="SimSun" charset="0"/>
            </a:endParaRPr>
          </a:p>
        </p:txBody>
      </p:sp>
      <p:sp>
        <p:nvSpPr>
          <p:cNvPr id="34820"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dirty="0">
                <a:solidFill>
                  <a:schemeClr val="bg1"/>
                </a:solidFill>
                <a:effectLst>
                  <a:outerShdw blurRad="38100" dist="38100" dir="2700000" algn="tl">
                    <a:srgbClr val="000000"/>
                  </a:outerShdw>
                </a:effectLst>
                <a:cs typeface="SimSun" charset="0"/>
              </a:rPr>
              <a:t>约翰一书 </a:t>
            </a:r>
            <a:r>
              <a:rPr lang="en-US" altLang="zh-CN" sz="3200" b="1" dirty="0">
                <a:solidFill>
                  <a:schemeClr val="bg1"/>
                </a:solidFill>
                <a:effectLst>
                  <a:outerShdw blurRad="38100" dist="38100" dir="2700000" algn="tl">
                    <a:srgbClr val="000000"/>
                  </a:outerShdw>
                </a:effectLst>
                <a:cs typeface="SimSun" charset="0"/>
              </a:rPr>
              <a:t>2:16-17</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990600" y="381000"/>
            <a:ext cx="7467600" cy="2530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你们这些淫乱的人（原文作淫妇）哪，岂不知与世俗为友就是与神为敌吗？所以凡想要与世俗为友的，就是与神为敌了。</a:t>
            </a:r>
            <a:endParaRPr lang="en-US" altLang="zh-CN" sz="4000" b="1" i="1">
              <a:solidFill>
                <a:schemeClr val="bg1"/>
              </a:solidFill>
              <a:cs typeface="SimSun" charset="0"/>
            </a:endParaRPr>
          </a:p>
        </p:txBody>
      </p:sp>
      <p:sp>
        <p:nvSpPr>
          <p:cNvPr id="35844" name="Text Box 4"/>
          <p:cNvSpPr txBox="1">
            <a:spLocks noChangeArrowheads="1"/>
          </p:cNvSpPr>
          <p:nvPr/>
        </p:nvSpPr>
        <p:spPr bwMode="auto">
          <a:xfrm>
            <a:off x="5181600" y="5867400"/>
            <a:ext cx="25146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雅各书 </a:t>
            </a:r>
            <a:r>
              <a:rPr lang="en-US" altLang="zh-CN" sz="3200" b="1">
                <a:solidFill>
                  <a:schemeClr val="bg1"/>
                </a:solidFill>
                <a:effectLst>
                  <a:outerShdw blurRad="38100" dist="38100" dir="2700000" algn="tl">
                    <a:srgbClr val="000000"/>
                  </a:outerShdw>
                </a:effectLst>
                <a:cs typeface="SimSun" charset="0"/>
              </a:rPr>
              <a:t>4:4 </a:t>
            </a:r>
          </a:p>
        </p:txBody>
      </p:sp>
    </p:spTree>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7893840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3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以色列的偶像崇拜</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065497"/>
      </p:ext>
    </p:extLst>
  </p:cSld>
  <p:clrMapOvr>
    <a:masterClrMapping/>
  </p:clrMapOvr>
  <p:transition/>
</p:sld>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347CAF-600B-E447-825F-216C0557B2FF}">
  <we:reference id="wa200005662" version="2.0.0.0" store="en-US" storeType="OMEX"/>
  <we:alternateReferences>
    <we:reference id="WA200005662"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6260</TotalTime>
  <Words>5105</Words>
  <Application>Microsoft Macintosh PowerPoint</Application>
  <PresentationFormat>全屏显示(4:3)</PresentationFormat>
  <Paragraphs>585</Paragraphs>
  <Slides>89</Slides>
  <Notes>69</Notes>
  <HiddenSlides>0</HiddenSlides>
  <MMClips>0</MMClips>
  <ScaleCrop>false</ScaleCrop>
  <HeadingPairs>
    <vt:vector size="8" baseType="variant">
      <vt:variant>
        <vt:lpstr>已用的字体</vt:lpstr>
      </vt:variant>
      <vt:variant>
        <vt:i4>18</vt:i4>
      </vt:variant>
      <vt:variant>
        <vt:lpstr>主题</vt:lpstr>
      </vt:variant>
      <vt:variant>
        <vt:i4>34</vt:i4>
      </vt:variant>
      <vt:variant>
        <vt:lpstr>嵌入 OLE 服务器</vt:lpstr>
      </vt:variant>
      <vt:variant>
        <vt:i4>1</vt:i4>
      </vt:variant>
      <vt:variant>
        <vt:lpstr>幻灯片标题</vt:lpstr>
      </vt:variant>
      <vt:variant>
        <vt:i4>89</vt:i4>
      </vt:variant>
    </vt:vector>
  </HeadingPairs>
  <TitlesOfParts>
    <vt:vector size="142" baseType="lpstr">
      <vt:lpstr>SimHei</vt:lpstr>
      <vt:lpstr>SimSun</vt:lpstr>
      <vt:lpstr>Arial Unicode MS</vt:lpstr>
      <vt:lpstr>Bwhebb</vt:lpstr>
      <vt:lpstr>CAC Futura Casual</vt:lpstr>
      <vt:lpstr>MS Gothic</vt:lpstr>
      <vt:lpstr>ＭＳ Ｐゴシック</vt:lpstr>
      <vt:lpstr>Times</vt:lpstr>
      <vt:lpstr>Arial</vt:lpstr>
      <vt:lpstr>Arial Black</vt:lpstr>
      <vt:lpstr>Calibri</vt:lpstr>
      <vt:lpstr>Comic Sans MS</vt:lpstr>
      <vt:lpstr>Symbol</vt:lpstr>
      <vt:lpstr>Tahoma</vt:lpstr>
      <vt:lpstr>Times New Roman</vt:lpstr>
      <vt:lpstr>Tw Cen MT</vt:lpstr>
      <vt:lpstr>Wingdings</vt:lpstr>
      <vt:lpstr>Wingdings 2</vt:lpstr>
      <vt:lpstr>Default Design</vt:lpstr>
      <vt:lpstr>Office Theme</vt:lpstr>
      <vt:lpstr>3_Default Design</vt:lpstr>
      <vt:lpstr>4_Default Design</vt:lpstr>
      <vt:lpstr>6_Default Design</vt:lpstr>
      <vt:lpstr>Median</vt:lpstr>
      <vt:lpstr>7_Default Design</vt:lpstr>
      <vt:lpstr>49_Blank Presentation</vt:lpstr>
      <vt:lpstr>8_Default Design</vt:lpstr>
      <vt:lpstr>9_Default Design</vt:lpstr>
      <vt:lpstr>Blank Presentation</vt:lpstr>
      <vt:lpstr>13_Office Theme</vt:lpstr>
      <vt:lpstr>35_Office Theme</vt:lpstr>
      <vt:lpstr>12_Default Design</vt:lpstr>
      <vt:lpstr>1_Blank Presentation</vt:lpstr>
      <vt:lpstr>10_Default Design</vt:lpstr>
      <vt:lpstr>2_Blank Presentation</vt:lpstr>
      <vt:lpstr>3_Blank Presentation</vt:lpstr>
      <vt:lpstr>4_Blank Presentation</vt:lpstr>
      <vt:lpstr>5_Blank Presentation</vt:lpstr>
      <vt:lpstr>6_Blank Presentation</vt:lpstr>
      <vt:lpstr>14_Default Design</vt:lpstr>
      <vt:lpstr>8_Blank Presentation</vt:lpstr>
      <vt:lpstr>9_Blank Presentation</vt:lpstr>
      <vt:lpstr>10_Blank Presentation</vt:lpstr>
      <vt:lpstr>11_Blank Presentation</vt:lpstr>
      <vt:lpstr>5_Orbit</vt:lpstr>
      <vt:lpstr>1_Radar</vt:lpstr>
      <vt:lpstr>16_Default Design</vt:lpstr>
      <vt:lpstr>13_Default Design</vt:lpstr>
      <vt:lpstr>2_Gesture</vt:lpstr>
      <vt:lpstr>29_Office Theme</vt:lpstr>
      <vt:lpstr>50_Blank Presentation</vt:lpstr>
      <vt:lpstr>25_Blank Presentation</vt:lpstr>
      <vt:lpstr>Clip</vt:lpstr>
      <vt:lpstr>作个忠诚的人 </vt:lpstr>
      <vt:lpstr>忠贞</vt:lpstr>
      <vt:lpstr>你忠诚吗？</vt:lpstr>
      <vt:lpstr>Loyal Relationships</vt:lpstr>
      <vt:lpstr>你对上帝忠诚吗？</vt:lpstr>
      <vt:lpstr>上帝如何激励我们效忠于他？</vt:lpstr>
      <vt:lpstr>Placing the Prophets</vt:lpstr>
      <vt:lpstr>富足的危险</vt:lpstr>
      <vt:lpstr>以色列的偶像崇拜</vt:lpstr>
      <vt:lpstr>Amazing Love</vt:lpstr>
      <vt:lpstr>Amazing Love</vt:lpstr>
      <vt:lpstr>上帝如何激励我们效忠于他？ </vt:lpstr>
      <vt:lpstr>关键字</vt:lpstr>
      <vt:lpstr> 一。 上帝以身作则来激励我们忠诚  (何西阿 1–3).</vt:lpstr>
      <vt:lpstr>何西阿在他失败的婚姻中展现了非凡的忠诚（何西阿 1-3）。</vt:lpstr>
      <vt:lpstr>Slides on  何西阿 1</vt:lpstr>
      <vt:lpstr>当何西阿写作时（1:1）</vt:lpstr>
      <vt:lpstr>何西阿 1:2 CNV</vt:lpstr>
      <vt:lpstr>歌篾为了其他恋人而离开……</vt:lpstr>
      <vt:lpstr>歌篾的孩子呢？ </vt:lpstr>
      <vt:lpstr>何西阿的孩子</vt:lpstr>
      <vt:lpstr>歌篾的孩子呢？ </vt:lpstr>
      <vt:lpstr>PowerPoint 演示文稿</vt:lpstr>
      <vt:lpstr>以色列未来的复兴 (1:10–2:1)</vt:lpstr>
      <vt:lpstr>Slides on  何西阿 2</vt:lpstr>
      <vt:lpstr>何西阿 2:1 CNV</vt:lpstr>
      <vt:lpstr>何西阿 2:2-3 CNV</vt:lpstr>
      <vt:lpstr>何西阿是否休了歌篾？</vt:lpstr>
      <vt:lpstr>赞成与不赞成何西阿休歌篾的论据</vt:lpstr>
      <vt:lpstr>何西阿 2:5 CNV</vt:lpstr>
      <vt:lpstr>何西阿 2:14</vt:lpstr>
      <vt:lpstr>Purpose of the Prophetic Books</vt:lpstr>
      <vt:lpstr>PowerPoint 演示文稿</vt:lpstr>
      <vt:lpstr>场合</vt:lpstr>
      <vt:lpstr>祝福 与      咒诅 (申 28)</vt:lpstr>
      <vt:lpstr>何西阿 2:16-17</vt:lpstr>
      <vt:lpstr>Slides on  何西阿 3</vt:lpstr>
      <vt:lpstr>恢复</vt:lpstr>
      <vt:lpstr>何西阿 3:1 CNV</vt:lpstr>
      <vt:lpstr>何西阿 3:2-3 CNV</vt:lpstr>
      <vt:lpstr>PowerPoint 演示文稿</vt:lpstr>
      <vt:lpstr>何西阿 3:4-5 CNV</vt:lpstr>
      <vt:lpstr>Hesed חֶסֶד) )的含义</vt:lpstr>
      <vt:lpstr>"Scripture" (6: NLT).</vt:lpstr>
      <vt:lpstr>其他人为我们树立了上帝般忠诚的榜样。 </vt:lpstr>
      <vt:lpstr> 一。 上帝以身作则来激励我们忠诚  (何西阿 1–3).</vt:lpstr>
      <vt:lpstr>神对悔改以色列民的忠贞</vt:lpstr>
      <vt:lpstr> 二。上帝通过平衡纠正和祝福来激励忠诚（何4-14）</vt:lpstr>
      <vt:lpstr>祂按照与摩西立的约惩罚了以色列（何西阿书 4–13）</vt:lpstr>
      <vt:lpstr>Slides on  何西阿 4</vt:lpstr>
      <vt:lpstr>“以色列人哪！ 你们要听耶和华的话。 耶和华要与这地的居民争辩:  ‘因为在这地上没有诚实,  没有慈爱 (hesed),  也没有认识　神的知识”  (何西阿 4:1 CNV).</vt:lpstr>
      <vt:lpstr>"以色列人哪！ 你们要听耶和华的话。 耶和华要与这地的居民争辩:  ‘因为在这地上没有诚实,  没有慈爱 (hesed),  也没有认识　神的知识”  (何西阿 4:1 CNV).</vt:lpstr>
      <vt:lpstr>PowerPoint 演示文稿</vt:lpstr>
      <vt:lpstr>Slides on  何西阿 5</vt:lpstr>
      <vt:lpstr>心理的降下螺旋  （5:4-15)</vt:lpstr>
      <vt:lpstr>Slides on  何西阿 6</vt:lpstr>
      <vt:lpstr>以色列追随其他的爱人，而不是认识她真正的丈夫——耶和华。 </vt:lpstr>
      <vt:lpstr>“来吧！让我们回转归向耶和华； 因为，他虽然撕裂了我们，但必定医治我们”  (何西阿 6:1 CNV).</vt:lpstr>
      <vt:lpstr>末世的意义 – 何西阿6:1-3</vt:lpstr>
      <vt:lpstr>"以色列人哪！ 你们要听耶和华的话。 耶和华要与这地的居民争辩:  ‘因为在这地上没有诚实,  没有慈爱 (hesed),  也没有认识　神的知识”  (何西阿 4:1 CNV).</vt:lpstr>
      <vt:lpstr>Slides on  何西阿 7</vt:lpstr>
      <vt:lpstr>PowerPoint 演示文稿</vt:lpstr>
      <vt:lpstr>当今的信徒与无神论者妥协， 犯下了属灵的通奸罪</vt:lpstr>
      <vt:lpstr>Slides on  何西阿 10</vt:lpstr>
      <vt:lpstr>何西阿 10:1</vt:lpstr>
      <vt:lpstr>Slides on  何西阿 11</vt:lpstr>
      <vt:lpstr>案例研究： 马太福音2:15里的何西阿书11:1</vt:lpstr>
      <vt:lpstr>案例研究： 马太福音2:15里的何西阿书11:1</vt:lpstr>
      <vt:lpstr>"以色列人哪！ 你们要听耶和华的话。 耶和华要与这地的居民争辩:  ‘因为在这地上没有诚实,  没有慈爱 (hesed),  也没有认识　神的知识”  (何西阿 4:1 CNV).</vt:lpstr>
      <vt:lpstr>Slides on  何西阿 13</vt:lpstr>
      <vt:lpstr>“撒玛利亚必承担自己罪的刑罚， 因为他背叛了他的　神。 他们必倒在刀下。 他们的婴孩被摔死， 他们的孕妇必被剖开肚腹。”  (何西阿 13:16 CNV).</vt:lpstr>
      <vt:lpstr>Slides on  何西阿 14</vt:lpstr>
      <vt:lpstr>神今天也同样将 管教与祝福平衡起来！ </vt:lpstr>
      <vt:lpstr>从破碎</vt:lpstr>
      <vt:lpstr>到全新</vt:lpstr>
      <vt:lpstr>God balances discipline with blessings today too!</vt:lpstr>
      <vt:lpstr>上帝如何激励我们效忠于他？ </vt:lpstr>
      <vt:lpstr>重点 </vt:lpstr>
      <vt:lpstr>简单地说...</vt:lpstr>
      <vt:lpstr>上帝如何激励我们效忠于他？ </vt:lpstr>
      <vt:lpstr> 一。 上帝以身作则来激励我们忠诚  (何西阿 1–3).</vt:lpstr>
      <vt:lpstr> 二。上帝通过平衡纠正和祝福来激励忠诚（何4-14）</vt:lpstr>
      <vt:lpstr>你是如何忠于忠诚的主呢？</vt:lpstr>
      <vt:lpstr>PowerPoint 演示文稿</vt:lpstr>
      <vt:lpstr>PowerPoint 演示文稿</vt:lpstr>
      <vt:lpstr>PowerPoint 演示文稿</vt:lpstr>
      <vt:lpstr>PowerPoint 演示文稿</vt:lpstr>
      <vt:lpstr>Black</vt:lpstr>
      <vt:lpstr>圣经阐释 • BibleStudyDownloads.org</vt:lpstr>
    </vt:vector>
  </TitlesOfParts>
  <Company>Personal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Desmond Soh</dc:creator>
  <cp:lastModifiedBy>Raymond Zou</cp:lastModifiedBy>
  <cp:revision>207</cp:revision>
  <dcterms:created xsi:type="dcterms:W3CDTF">2002-01-31T13:32:39Z</dcterms:created>
  <dcterms:modified xsi:type="dcterms:W3CDTF">2024-11-28T16:54:30Z</dcterms:modified>
</cp:coreProperties>
</file>