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7.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2.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4.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5.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6.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7.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8.xml" ContentType="application/vnd.openxmlformats-officedocument.theme+xml"/>
  <Override PartName="/ppt/slideLayouts/slideLayout402.xml" ContentType="application/vnd.openxmlformats-officedocument.presentationml.slideLayout+xml"/>
  <Override PartName="/ppt/theme/theme39.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0.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1.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2.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3.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4.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5.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6.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7.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8.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9.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50.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1.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2.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9.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0.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11.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653" r:id="rId4"/>
    <p:sldMasterId id="2147483656" r:id="rId5"/>
    <p:sldMasterId id="2147483659" r:id="rId6"/>
    <p:sldMasterId id="2147484479" r:id="rId7"/>
    <p:sldMasterId id="2147484592" r:id="rId8"/>
    <p:sldMasterId id="2147485250" r:id="rId9"/>
    <p:sldMasterId id="2147488041" r:id="rId10"/>
    <p:sldMasterId id="2147488053" r:id="rId11"/>
    <p:sldMasterId id="2147488065" r:id="rId12"/>
    <p:sldMasterId id="2147488077" r:id="rId13"/>
    <p:sldMasterId id="2147488198" r:id="rId14"/>
    <p:sldMasterId id="2147488210" r:id="rId15"/>
    <p:sldMasterId id="2147488222" r:id="rId16"/>
    <p:sldMasterId id="2147488246" r:id="rId17"/>
    <p:sldMasterId id="2147488260" r:id="rId18"/>
    <p:sldMasterId id="2147488272" r:id="rId19"/>
    <p:sldMasterId id="2147488284" r:id="rId20"/>
    <p:sldMasterId id="2147488296" r:id="rId21"/>
    <p:sldMasterId id="2147488308" r:id="rId22"/>
    <p:sldMasterId id="2147488332" r:id="rId23"/>
    <p:sldMasterId id="2147488369" r:id="rId24"/>
    <p:sldMasterId id="2147488382" r:id="rId25"/>
    <p:sldMasterId id="2147488394" r:id="rId26"/>
    <p:sldMasterId id="2147488436" r:id="rId27"/>
    <p:sldMasterId id="2147488448" r:id="rId28"/>
    <p:sldMasterId id="2147488587" r:id="rId29"/>
    <p:sldMasterId id="2147488611" r:id="rId30"/>
    <p:sldMasterId id="2147488624" r:id="rId31"/>
    <p:sldMasterId id="2147488636" r:id="rId32"/>
    <p:sldMasterId id="2147488677" r:id="rId33"/>
    <p:sldMasterId id="2147488702" r:id="rId34"/>
    <p:sldMasterId id="2147488714" r:id="rId35"/>
    <p:sldMasterId id="2147488753" r:id="rId36"/>
    <p:sldMasterId id="2147489075" r:id="rId37"/>
    <p:sldMasterId id="2147489088" r:id="rId38"/>
    <p:sldMasterId id="2147489100" r:id="rId39"/>
    <p:sldMasterId id="2147489102" r:id="rId40"/>
    <p:sldMasterId id="2147489114" r:id="rId41"/>
    <p:sldMasterId id="2147489179" r:id="rId42"/>
    <p:sldMasterId id="2147489291" r:id="rId43"/>
    <p:sldMasterId id="2147489465" r:id="rId44"/>
    <p:sldMasterId id="2147489477" r:id="rId45"/>
    <p:sldMasterId id="2147489490" r:id="rId46"/>
    <p:sldMasterId id="2147489504" r:id="rId47"/>
    <p:sldMasterId id="2147489541" r:id="rId48"/>
    <p:sldMasterId id="2147489593" r:id="rId49"/>
    <p:sldMasterId id="2147489607" r:id="rId50"/>
    <p:sldMasterId id="2147489620" r:id="rId51"/>
    <p:sldMasterId id="2147489717" r:id="rId52"/>
    <p:sldMasterId id="2147489730" r:id="rId53"/>
  </p:sldMasterIdLst>
  <p:notesMasterIdLst>
    <p:notesMasterId r:id="rId181"/>
  </p:notesMasterIdLst>
  <p:sldIdLst>
    <p:sldId id="922" r:id="rId54"/>
    <p:sldId id="1980" r:id="rId55"/>
    <p:sldId id="992" r:id="rId56"/>
    <p:sldId id="1985" r:id="rId57"/>
    <p:sldId id="482" r:id="rId58"/>
    <p:sldId id="483" r:id="rId59"/>
    <p:sldId id="813" r:id="rId60"/>
    <p:sldId id="485" r:id="rId61"/>
    <p:sldId id="1981" r:id="rId62"/>
    <p:sldId id="1982" r:id="rId63"/>
    <p:sldId id="607" r:id="rId64"/>
    <p:sldId id="999" r:id="rId65"/>
    <p:sldId id="878" r:id="rId66"/>
    <p:sldId id="1000" r:id="rId67"/>
    <p:sldId id="608" r:id="rId68"/>
    <p:sldId id="497" r:id="rId69"/>
    <p:sldId id="609" r:id="rId70"/>
    <p:sldId id="610" r:id="rId71"/>
    <p:sldId id="499" r:id="rId72"/>
    <p:sldId id="500" r:id="rId73"/>
    <p:sldId id="501" r:id="rId74"/>
    <p:sldId id="450" r:id="rId75"/>
    <p:sldId id="611" r:id="rId76"/>
    <p:sldId id="1008" r:id="rId77"/>
    <p:sldId id="1986" r:id="rId78"/>
    <p:sldId id="1987" r:id="rId79"/>
    <p:sldId id="1983" r:id="rId80"/>
    <p:sldId id="642" r:id="rId81"/>
    <p:sldId id="1009" r:id="rId82"/>
    <p:sldId id="504" r:id="rId83"/>
    <p:sldId id="386" r:id="rId84"/>
    <p:sldId id="456" r:id="rId85"/>
    <p:sldId id="643" r:id="rId86"/>
    <p:sldId id="808" r:id="rId87"/>
    <p:sldId id="883" r:id="rId88"/>
    <p:sldId id="646" r:id="rId89"/>
    <p:sldId id="506" r:id="rId90"/>
    <p:sldId id="647" r:id="rId91"/>
    <p:sldId id="340" r:id="rId92"/>
    <p:sldId id="649" r:id="rId93"/>
    <p:sldId id="1038" r:id="rId94"/>
    <p:sldId id="2484" r:id="rId95"/>
    <p:sldId id="394" r:id="rId96"/>
    <p:sldId id="650" r:id="rId97"/>
    <p:sldId id="509" r:id="rId98"/>
    <p:sldId id="396" r:id="rId99"/>
    <p:sldId id="397" r:id="rId100"/>
    <p:sldId id="398" r:id="rId101"/>
    <p:sldId id="462" r:id="rId102"/>
    <p:sldId id="464" r:id="rId103"/>
    <p:sldId id="511" r:id="rId104"/>
    <p:sldId id="651" r:id="rId105"/>
    <p:sldId id="513" r:id="rId106"/>
    <p:sldId id="514" r:id="rId107"/>
    <p:sldId id="515" r:id="rId108"/>
    <p:sldId id="652" r:id="rId109"/>
    <p:sldId id="653" r:id="rId110"/>
    <p:sldId id="516" r:id="rId111"/>
    <p:sldId id="2498" r:id="rId112"/>
    <p:sldId id="405" r:id="rId113"/>
    <p:sldId id="517" r:id="rId114"/>
    <p:sldId id="654" r:id="rId115"/>
    <p:sldId id="814" r:id="rId116"/>
    <p:sldId id="815" r:id="rId117"/>
    <p:sldId id="816" r:id="rId118"/>
    <p:sldId id="817" r:id="rId119"/>
    <p:sldId id="818" r:id="rId120"/>
    <p:sldId id="819" r:id="rId121"/>
    <p:sldId id="300" r:id="rId122"/>
    <p:sldId id="1909" r:id="rId123"/>
    <p:sldId id="1988" r:id="rId124"/>
    <p:sldId id="1989" r:id="rId125"/>
    <p:sldId id="1990" r:id="rId126"/>
    <p:sldId id="1984" r:id="rId127"/>
    <p:sldId id="1913" r:id="rId128"/>
    <p:sldId id="662" r:id="rId129"/>
    <p:sldId id="820" r:id="rId130"/>
    <p:sldId id="306" r:id="rId131"/>
    <p:sldId id="665" r:id="rId132"/>
    <p:sldId id="666" r:id="rId133"/>
    <p:sldId id="667" r:id="rId134"/>
    <p:sldId id="307" r:id="rId135"/>
    <p:sldId id="522" r:id="rId136"/>
    <p:sldId id="424" r:id="rId137"/>
    <p:sldId id="809" r:id="rId138"/>
    <p:sldId id="525" r:id="rId139"/>
    <p:sldId id="668" r:id="rId140"/>
    <p:sldId id="474" r:id="rId141"/>
    <p:sldId id="669" r:id="rId142"/>
    <p:sldId id="810" r:id="rId143"/>
    <p:sldId id="906" r:id="rId144"/>
    <p:sldId id="677" r:id="rId145"/>
    <p:sldId id="678" r:id="rId146"/>
    <p:sldId id="837" r:id="rId147"/>
    <p:sldId id="1914" r:id="rId148"/>
    <p:sldId id="900" r:id="rId149"/>
    <p:sldId id="901" r:id="rId150"/>
    <p:sldId id="903" r:id="rId151"/>
    <p:sldId id="905" r:id="rId152"/>
    <p:sldId id="904" r:id="rId153"/>
    <p:sldId id="719" r:id="rId154"/>
    <p:sldId id="721" r:id="rId155"/>
    <p:sldId id="722" r:id="rId156"/>
    <p:sldId id="723" r:id="rId157"/>
    <p:sldId id="724" r:id="rId158"/>
    <p:sldId id="725" r:id="rId159"/>
    <p:sldId id="726" r:id="rId160"/>
    <p:sldId id="1915" r:id="rId161"/>
    <p:sldId id="727" r:id="rId162"/>
    <p:sldId id="776" r:id="rId163"/>
    <p:sldId id="777" r:id="rId164"/>
    <p:sldId id="778" r:id="rId165"/>
    <p:sldId id="762" r:id="rId166"/>
    <p:sldId id="763" r:id="rId167"/>
    <p:sldId id="764" r:id="rId168"/>
    <p:sldId id="765" r:id="rId169"/>
    <p:sldId id="838" r:id="rId170"/>
    <p:sldId id="1916" r:id="rId171"/>
    <p:sldId id="1991" r:id="rId172"/>
    <p:sldId id="1978" r:id="rId173"/>
    <p:sldId id="1992" r:id="rId174"/>
    <p:sldId id="1993" r:id="rId175"/>
    <p:sldId id="1994" r:id="rId176"/>
    <p:sldId id="771" r:id="rId177"/>
    <p:sldId id="1979" r:id="rId178"/>
    <p:sldId id="969" r:id="rId179"/>
    <p:sldId id="1977" r:id="rId18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8E3534F7-C7AD-6546-9900-8220EED49A1F}">
          <p14:sldIdLst>
            <p14:sldId id="922"/>
            <p14:sldId id="1980"/>
            <p14:sldId id="992"/>
            <p14:sldId id="1985"/>
            <p14:sldId id="482"/>
            <p14:sldId id="483"/>
            <p14:sldId id="813"/>
            <p14:sldId id="485"/>
            <p14:sldId id="1981"/>
            <p14:sldId id="1982"/>
          </p14:sldIdLst>
        </p14:section>
        <p14:section name="Chapters" id="{22AABDE6-EF75-AE44-8E39-3607F5453DB3}">
          <p14:sldIdLst>
            <p14:sldId id="607"/>
            <p14:sldId id="999"/>
            <p14:sldId id="878"/>
            <p14:sldId id="1000"/>
            <p14:sldId id="608"/>
            <p14:sldId id="497"/>
            <p14:sldId id="609"/>
            <p14:sldId id="610"/>
            <p14:sldId id="499"/>
            <p14:sldId id="500"/>
            <p14:sldId id="501"/>
            <p14:sldId id="450"/>
            <p14:sldId id="611"/>
            <p14:sldId id="1008"/>
            <p14:sldId id="1986"/>
            <p14:sldId id="1987"/>
            <p14:sldId id="1983"/>
            <p14:sldId id="642"/>
            <p14:sldId id="1009"/>
            <p14:sldId id="504"/>
            <p14:sldId id="386"/>
            <p14:sldId id="456"/>
            <p14:sldId id="643"/>
            <p14:sldId id="808"/>
            <p14:sldId id="883"/>
            <p14:sldId id="646"/>
            <p14:sldId id="506"/>
            <p14:sldId id="647"/>
            <p14:sldId id="340"/>
            <p14:sldId id="649"/>
            <p14:sldId id="1038"/>
            <p14:sldId id="2484"/>
            <p14:sldId id="394"/>
            <p14:sldId id="650"/>
            <p14:sldId id="509"/>
            <p14:sldId id="396"/>
            <p14:sldId id="397"/>
            <p14:sldId id="398"/>
            <p14:sldId id="462"/>
            <p14:sldId id="464"/>
            <p14:sldId id="511"/>
            <p14:sldId id="651"/>
            <p14:sldId id="513"/>
            <p14:sldId id="514"/>
            <p14:sldId id="515"/>
            <p14:sldId id="652"/>
            <p14:sldId id="653"/>
            <p14:sldId id="516"/>
            <p14:sldId id="2498"/>
            <p14:sldId id="405"/>
            <p14:sldId id="517"/>
            <p14:sldId id="654"/>
            <p14:sldId id="814"/>
            <p14:sldId id="815"/>
            <p14:sldId id="816"/>
            <p14:sldId id="817"/>
            <p14:sldId id="818"/>
            <p14:sldId id="819"/>
            <p14:sldId id="300"/>
            <p14:sldId id="1909"/>
            <p14:sldId id="1988"/>
            <p14:sldId id="1989"/>
            <p14:sldId id="1990"/>
            <p14:sldId id="1984"/>
            <p14:sldId id="1913"/>
            <p14:sldId id="662"/>
            <p14:sldId id="820"/>
            <p14:sldId id="306"/>
            <p14:sldId id="665"/>
            <p14:sldId id="666"/>
            <p14:sldId id="667"/>
            <p14:sldId id="307"/>
            <p14:sldId id="522"/>
            <p14:sldId id="424"/>
            <p14:sldId id="809"/>
            <p14:sldId id="525"/>
            <p14:sldId id="668"/>
            <p14:sldId id="474"/>
            <p14:sldId id="669"/>
            <p14:sldId id="810"/>
            <p14:sldId id="906"/>
            <p14:sldId id="677"/>
            <p14:sldId id="678"/>
            <p14:sldId id="837"/>
            <p14:sldId id="1914"/>
            <p14:sldId id="900"/>
            <p14:sldId id="901"/>
            <p14:sldId id="903"/>
            <p14:sldId id="905"/>
            <p14:sldId id="904"/>
            <p14:sldId id="719"/>
            <p14:sldId id="721"/>
            <p14:sldId id="722"/>
            <p14:sldId id="723"/>
            <p14:sldId id="724"/>
            <p14:sldId id="725"/>
            <p14:sldId id="726"/>
            <p14:sldId id="1915"/>
            <p14:sldId id="727"/>
            <p14:sldId id="776"/>
            <p14:sldId id="777"/>
            <p14:sldId id="778"/>
            <p14:sldId id="762"/>
            <p14:sldId id="763"/>
            <p14:sldId id="764"/>
            <p14:sldId id="765"/>
            <p14:sldId id="838"/>
            <p14:sldId id="1916"/>
          </p14:sldIdLst>
        </p14:section>
        <p14:section name="Conclusion" id="{07149EFC-C102-164E-AB79-E73269A394C0}">
          <p14:sldIdLst>
            <p14:sldId id="1991"/>
            <p14:sldId id="1978"/>
            <p14:sldId id="1992"/>
            <p14:sldId id="1993"/>
            <p14:sldId id="1994"/>
            <p14:sldId id="771"/>
            <p14:sldId id="1979"/>
            <p14:sldId id="969"/>
            <p14:sldId id="1977"/>
          </p14:sldIdLst>
        </p14:section>
        <p14:section name="Supplements" id="{681887F1-6776-FD41-9DDE-2F5BF31310FD}">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70AC"/>
    <a:srgbClr val="B0AC5A"/>
    <a:srgbClr val="1E43FE"/>
    <a:srgbClr val="000000"/>
    <a:srgbClr val="FF3399"/>
    <a:srgbClr val="D60093"/>
    <a:srgbClr val="669900"/>
    <a:srgbClr val="00CC00"/>
    <a:srgbClr val="FFCCFF"/>
    <a:srgbClr val="00400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441" autoAdjust="0"/>
    <p:restoredTop sz="82981"/>
  </p:normalViewPr>
  <p:slideViewPr>
    <p:cSldViewPr>
      <p:cViewPr varScale="1">
        <p:scale>
          <a:sx n="116" d="100"/>
          <a:sy n="116" d="100"/>
        </p:scale>
        <p:origin x="30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8" d="100"/>
        <a:sy n="138" d="100"/>
      </p:scale>
      <p:origin x="0" y="-1278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170" Type="http://schemas.openxmlformats.org/officeDocument/2006/relationships/slide" Target="slides/slide117.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presProps" Target="pres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6.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6.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04" Type="http://schemas.openxmlformats.org/officeDocument/2006/relationships/slide" Target="slides/slide51.xml"/><Relationship Id="rId120" Type="http://schemas.openxmlformats.org/officeDocument/2006/relationships/slide" Target="slides/slide67.xml"/><Relationship Id="rId125" Type="http://schemas.openxmlformats.org/officeDocument/2006/relationships/slide" Target="slides/slide72.xml"/><Relationship Id="rId141" Type="http://schemas.openxmlformats.org/officeDocument/2006/relationships/slide" Target="slides/slide88.xml"/><Relationship Id="rId146" Type="http://schemas.openxmlformats.org/officeDocument/2006/relationships/slide" Target="slides/slide93.xml"/><Relationship Id="rId167"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18.xml"/><Relationship Id="rId92" Type="http://schemas.openxmlformats.org/officeDocument/2006/relationships/slide" Target="slides/slide39.xml"/><Relationship Id="rId162" Type="http://schemas.openxmlformats.org/officeDocument/2006/relationships/slide" Target="slides/slide109.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slide" Target="slides/slide62.xml"/><Relationship Id="rId131" Type="http://schemas.openxmlformats.org/officeDocument/2006/relationships/slide" Target="slides/slide78.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52" Type="http://schemas.openxmlformats.org/officeDocument/2006/relationships/slide" Target="slides/slide99.xml"/><Relationship Id="rId173" Type="http://schemas.openxmlformats.org/officeDocument/2006/relationships/slide" Target="slides/slide12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79" Type="http://schemas.openxmlformats.org/officeDocument/2006/relationships/slide" Target="slides/slide12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164" Type="http://schemas.openxmlformats.org/officeDocument/2006/relationships/slide" Target="slides/slide111.xml"/><Relationship Id="rId169" Type="http://schemas.openxmlformats.org/officeDocument/2006/relationships/slide" Target="slides/slide116.xml"/><Relationship Id="rId18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7.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zh-CN"/>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zh-CN"/>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zh-CN"/>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637AC6A-6BDC-D446-994B-CBDC301815B6}" type="slidenum">
              <a:rPr lang="en-US" altLang="zh-CN"/>
              <a:pPr>
                <a:defRPr/>
              </a:pPr>
              <a:t>‹#›</a:t>
            </a:fld>
            <a:endParaRPr lang="en-US" altLang="zh-CN"/>
          </a:p>
        </p:txBody>
      </p:sp>
    </p:spTree>
    <p:extLst>
      <p:ext uri="{BB962C8B-B14F-4D97-AF65-F5344CB8AC3E}">
        <p14:creationId xmlns:p14="http://schemas.microsoft.com/office/powerpoint/2010/main" val="24954605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34"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34"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34"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3474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当你知道以下事实时，你可以充满信心</a:t>
            </a:r>
            <a:r>
              <a:rPr lang="en-US" altLang="zh-CN" dirty="0">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主掌管你个人生活中的一切发生。</a:t>
            </a:r>
            <a:endParaRPr lang="en-US" dirty="0">
              <a:latin typeface="Arial"/>
              <a:cs typeface="Arial"/>
            </a:endParaRPr>
          </a:p>
        </p:txBody>
      </p:sp>
    </p:spTree>
    <p:extLst>
      <p:ext uri="{BB962C8B-B14F-4D97-AF65-F5344CB8AC3E}">
        <p14:creationId xmlns:p14="http://schemas.microsoft.com/office/powerpoint/2010/main" val="1244785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The idea is, “So you think you cannot live a godly life in your situation? Hey, just look at </a:t>
            </a:r>
            <a:r>
              <a:rPr lang="ko-KR" altLang="en-US" dirty="0" err="1">
                <a:latin typeface="Arial" panose="020B0604020202020204" pitchFamily="34" charset="0"/>
                <a:ea typeface="ＭＳ Ｐゴシック" charset="0"/>
                <a:cs typeface="Arial" panose="020B0604020202020204" pitchFamily="34" charset="0"/>
              </a:rPr>
              <a:t>但以理书</a:t>
            </a:r>
            <a:r>
              <a:rPr lang="en-US" dirty="0">
                <a:latin typeface="Arial" panose="020B0604020202020204" pitchFamily="34" charset="0"/>
                <a:ea typeface="ＭＳ Ｐゴシック" charset="0"/>
                <a:cs typeface="Arial" panose="020B0604020202020204" pitchFamily="34" charset="0"/>
              </a:rPr>
              <a:t>!” </a:t>
            </a:r>
          </a:p>
          <a:p>
            <a:pPr eaLnBrk="1" hangingPunct="1"/>
            <a:r>
              <a:rPr lang="zh-CN" altLang="en-US" dirty="0">
                <a:latin typeface="Arial" panose="020B0604020202020204" pitchFamily="34" charset="0"/>
                <a:ea typeface="ＭＳ Ｐゴシック" charset="0"/>
                <a:cs typeface="Arial" panose="020B0604020202020204" pitchFamily="34" charset="0"/>
              </a:rPr>
              <a:t>意思是：“所以你认为在你的处境中无法过敬虔的生活？嘿，看看**但以理**吧！”</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0598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AEE22B-4DCA-3642-B452-F8C55A362AD5}" type="slidenum">
              <a:rPr kumimoji="0" lang="en-GB"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351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0BDD40-8F9D-404A-974B-D176193772C1}" type="slidenum">
              <a:rPr lang="en-US" altLang="zh-CN" sz="1200"/>
              <a:pPr eaLnBrk="1" hangingPunct="1"/>
              <a:t>14</a:t>
            </a:fld>
            <a:endParaRPr lang="en-US" altLang="zh-CN" sz="1200"/>
          </a:p>
        </p:txBody>
      </p:sp>
      <p:sp>
        <p:nvSpPr>
          <p:cNvPr id="138242" name="Rectangle 1026"/>
          <p:cNvSpPr>
            <a:spLocks noGrp="1" noRot="1" noChangeAspect="1" noChangeArrowheads="1" noTextEdit="1"/>
          </p:cNvSpPr>
          <p:nvPr>
            <p:ph type="sldImg"/>
          </p:nvPr>
        </p:nvSpPr>
        <p:spPr>
          <a:ln/>
        </p:spPr>
      </p:sp>
      <p:sp>
        <p:nvSpPr>
          <p:cNvPr id="138243"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2516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DF79AB-0943-2D45-8430-CFC8E3B6609B}" type="slidenum">
              <a:rPr lang="en-US" sz="1200">
                <a:solidFill>
                  <a:prstClr val="black"/>
                </a:solidFill>
              </a:rPr>
              <a:pPr eaLnBrk="1" hangingPunct="1"/>
              <a:t>15</a:t>
            </a:fld>
            <a:endParaRPr lang="en-US" sz="1200">
              <a:solidFill>
                <a:prstClr val="black"/>
              </a:solidFill>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5F5270-5311-0847-9413-703AEF4CC359}" type="slidenum">
              <a:rPr lang="en-US" altLang="zh-CN" sz="1200"/>
              <a:pPr eaLnBrk="1" hangingPunct="1"/>
              <a:t>16</a:t>
            </a:fld>
            <a:endParaRPr lang="en-US" altLang="zh-CN" sz="1200"/>
          </a:p>
        </p:txBody>
      </p:sp>
      <p:sp>
        <p:nvSpPr>
          <p:cNvPr id="166914"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994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795F7B-919F-034C-9C2C-10E10B653F78}" type="slidenum">
              <a:rPr lang="en-US" sz="1200">
                <a:solidFill>
                  <a:prstClr val="black"/>
                </a:solidFill>
              </a:rPr>
              <a:pPr eaLnBrk="1" hangingPunct="1"/>
              <a:t>17</a:t>
            </a:fld>
            <a:endParaRPr lang="en-US" sz="1200">
              <a:solidFill>
                <a:prstClr val="black"/>
              </a:solidFill>
            </a:endParaRPr>
          </a:p>
        </p:txBody>
      </p:sp>
      <p:sp>
        <p:nvSpPr>
          <p:cNvPr id="488450" name="Rectangle 1026"/>
          <p:cNvSpPr>
            <a:spLocks noGrp="1" noRot="1" noChangeAspect="1" noChangeArrowheads="1" noTextEdit="1"/>
          </p:cNvSpPr>
          <p:nvPr>
            <p:ph type="sldImg"/>
          </p:nvPr>
        </p:nvSpPr>
        <p:spPr>
          <a:ln/>
        </p:spPr>
      </p:sp>
      <p:sp>
        <p:nvSpPr>
          <p:cNvPr id="488451"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63E604-B32D-4B41-B342-90F8644E423A}" type="slidenum">
              <a:rPr lang="en-US" sz="1200">
                <a:solidFill>
                  <a:prstClr val="black"/>
                </a:solidFill>
              </a:rPr>
              <a:pPr eaLnBrk="1" hangingPunct="1"/>
              <a:t>18</a:t>
            </a:fld>
            <a:endParaRPr lang="en-US" sz="1200">
              <a:solidFill>
                <a:prstClr val="black"/>
              </a:solidFill>
            </a:endParaRPr>
          </a:p>
        </p:txBody>
      </p:sp>
      <p:sp>
        <p:nvSpPr>
          <p:cNvPr id="490498" name="Rectangle 1026"/>
          <p:cNvSpPr>
            <a:spLocks noGrp="1" noRot="1" noChangeAspect="1" noChangeArrowheads="1" noTextEdit="1"/>
          </p:cNvSpPr>
          <p:nvPr>
            <p:ph type="sldImg"/>
          </p:nvPr>
        </p:nvSpPr>
        <p:spPr>
          <a:ln/>
        </p:spPr>
      </p:sp>
      <p:sp>
        <p:nvSpPr>
          <p:cNvPr id="490499"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6ABC1A-C1DB-AC42-A4C4-CA265B069DE8}" type="slidenum">
              <a:rPr lang="en-US" altLang="zh-CN" sz="1200"/>
              <a:pPr eaLnBrk="1" hangingPunct="1"/>
              <a:t>19</a:t>
            </a:fld>
            <a:endParaRPr lang="en-US" altLang="zh-CN" sz="1200"/>
          </a:p>
        </p:txBody>
      </p:sp>
      <p:sp>
        <p:nvSpPr>
          <p:cNvPr id="171010" name="Rectangle 1026"/>
          <p:cNvSpPr>
            <a:spLocks noGrp="1" noRot="1" noChangeAspect="1" noChangeArrowheads="1" noTextEdit="1"/>
          </p:cNvSpPr>
          <p:nvPr>
            <p:ph type="sldImg"/>
          </p:nvPr>
        </p:nvSpPr>
        <p:spPr>
          <a:ln/>
        </p:spPr>
      </p:sp>
      <p:sp>
        <p:nvSpPr>
          <p:cNvPr id="171011"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29475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1D3E00-FCA3-BA45-B1A0-4C3EC33C91A8}" type="slidenum">
              <a:rPr lang="en-US" altLang="zh-CN" sz="1200"/>
              <a:pPr eaLnBrk="1" hangingPunct="1"/>
              <a:t>20</a:t>
            </a:fld>
            <a:endParaRPr lang="en-US" altLang="zh-CN" sz="1200"/>
          </a:p>
        </p:txBody>
      </p:sp>
      <p:sp>
        <p:nvSpPr>
          <p:cNvPr id="173058" name="Rectangle 1026"/>
          <p:cNvSpPr>
            <a:spLocks noGrp="1" noRot="1" noChangeAspect="1" noChangeArrowheads="1" noTextEdit="1"/>
          </p:cNvSpPr>
          <p:nvPr>
            <p:ph type="sldImg"/>
          </p:nvPr>
        </p:nvSpPr>
        <p:spPr>
          <a:ln/>
        </p:spPr>
      </p:sp>
      <p:sp>
        <p:nvSpPr>
          <p:cNvPr id="173059"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611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latin typeface="Arial"/>
                <a:cs typeface="Arial"/>
              </a:rPr>
              <a:t>Most of us struggle with confidence.</a:t>
            </a:r>
            <a:r>
              <a:rPr lang="en-US" baseline="0" dirty="0">
                <a:latin typeface="Arial"/>
                <a:cs typeface="Arial"/>
              </a:rPr>
              <a:t> Knowing this, we are often told, "Believe in yourself"!</a:t>
            </a:r>
          </a:p>
          <a:p>
            <a:r>
              <a:rPr lang="zh-CN" altLang="en-US" dirty="0">
                <a:latin typeface="Arial"/>
                <a:cs typeface="Arial"/>
              </a:rPr>
              <a:t>我们大多数人都在为自信而挣扎。知道这一点后，我们常被告知：“要相信自己！”</a:t>
            </a:r>
            <a:endParaRPr lang="en-US" dirty="0">
              <a:latin typeface="Arial"/>
              <a:cs typeface="Arial"/>
            </a:endParaRPr>
          </a:p>
        </p:txBody>
      </p:sp>
    </p:spTree>
    <p:extLst>
      <p:ext uri="{BB962C8B-B14F-4D97-AF65-F5344CB8AC3E}">
        <p14:creationId xmlns:p14="http://schemas.microsoft.com/office/powerpoint/2010/main" val="1341728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6D7CED-389F-5F4C-A18F-027698093F6F}" type="slidenum">
              <a:rPr lang="en-US" altLang="zh-CN" sz="1200"/>
              <a:pPr eaLnBrk="1" hangingPunct="1"/>
              <a:t>21</a:t>
            </a:fld>
            <a:endParaRPr lang="en-US" altLang="zh-CN" sz="1200"/>
          </a:p>
        </p:txBody>
      </p:sp>
      <p:sp>
        <p:nvSpPr>
          <p:cNvPr id="175106" name="Rectangle 1026"/>
          <p:cNvSpPr>
            <a:spLocks noGrp="1" noRot="1" noChangeAspect="1" noChangeArrowheads="1" noTextEdit="1"/>
          </p:cNvSpPr>
          <p:nvPr>
            <p:ph type="sldImg"/>
          </p:nvPr>
        </p:nvSpPr>
        <p:spPr>
          <a:ln/>
        </p:spPr>
      </p:sp>
      <p:sp>
        <p:nvSpPr>
          <p:cNvPr id="175107"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02529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our lives under his control.</a:t>
            </a:r>
          </a:p>
          <a:p>
            <a:pPr eaLnBrk="1" hangingPunct="1"/>
            <a:r>
              <a:rPr lang="en-US" dirty="0">
                <a:latin typeface="Arial" panose="020B0604020202020204" pitchFamily="34" charset="0"/>
                <a:ea typeface="ＭＳ Ｐゴシック" charset="0"/>
                <a:cs typeface="Arial" panose="020B0604020202020204" pitchFamily="34" charset="0"/>
              </a:rPr>
              <a:t>God can even take our own exile and use it for his purposes. I was pushed out of my first church as pastor and went across town to survive. That church Susan and I went to that first Sunday after my resignation has become our main supporting church since we became missionaries in 1990!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 The book of </a:t>
            </a:r>
            <a:r>
              <a:rPr lang="ko-KR" altLang="en-US" dirty="0" err="1">
                <a:latin typeface="Arial" panose="020B0604020202020204" pitchFamily="34" charset="0"/>
                <a:ea typeface="ＭＳ Ｐゴシック" charset="0"/>
                <a:cs typeface="Arial" panose="020B0604020202020204" pitchFamily="34" charset="0"/>
              </a:rPr>
              <a:t>但以理书</a:t>
            </a:r>
            <a:r>
              <a:rPr lang="en-US" dirty="0">
                <a:latin typeface="Arial" panose="020B0604020202020204" pitchFamily="34" charset="0"/>
                <a:ea typeface="ＭＳ Ｐゴシック" charset="0"/>
                <a:cs typeface="Arial" panose="020B0604020202020204" pitchFamily="34" charset="0"/>
              </a:rPr>
              <a:t> reminds us to be confident in God like </a:t>
            </a:r>
            <a:r>
              <a:rPr lang="ko-KR" altLang="en-US" dirty="0" err="1">
                <a:latin typeface="Arial" panose="020B0604020202020204" pitchFamily="34" charset="0"/>
                <a:ea typeface="ＭＳ Ｐゴシック" charset="0"/>
                <a:cs typeface="Arial" panose="020B0604020202020204" pitchFamily="34" charset="0"/>
              </a:rPr>
              <a:t>但以理书</a:t>
            </a:r>
            <a:r>
              <a:rPr lang="en-US" dirty="0">
                <a:latin typeface="Arial" panose="020B0604020202020204" pitchFamily="34" charset="0"/>
                <a:ea typeface="ＭＳ Ｐゴシック" charset="0"/>
                <a:cs typeface="Arial" panose="020B0604020202020204" pitchFamily="34" charset="0"/>
              </a:rPr>
              <a:t> and his three friends. You also can be a model exile.</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zh-CN" altLang="en-US" dirty="0">
                <a:latin typeface="Arial" panose="020B0604020202020204" pitchFamily="34" charset="0"/>
                <a:ea typeface="ＭＳ Ｐゴシック" charset="0"/>
                <a:cs typeface="Arial" panose="020B0604020202020204" pitchFamily="34" charset="0"/>
              </a:rPr>
              <a:t>当我们看不见神掌管我们的生命时，我们就会失去信心。  </a:t>
            </a:r>
          </a:p>
          <a:p>
            <a:pPr eaLnBrk="1" hangingPunct="1"/>
            <a:r>
              <a:rPr lang="zh-CN" altLang="en-US" dirty="0">
                <a:latin typeface="Arial" panose="020B0604020202020204" pitchFamily="34" charset="0"/>
                <a:ea typeface="ＭＳ Ｐゴシック" charset="0"/>
                <a:cs typeface="Arial" panose="020B0604020202020204" pitchFamily="34" charset="0"/>
              </a:rPr>
              <a:t>神甚至可以利用我们的被放逐来成就祂的旨意。我作为牧师时被迫离开了我的第一个教会，为了生存搬到了城的另一边。我辞职后的第一个主日，苏珊和我去的那个教会，自</a:t>
            </a:r>
            <a:r>
              <a:rPr lang="en-US" altLang="zh-CN" dirty="0">
                <a:latin typeface="Arial" panose="020B0604020202020204" pitchFamily="34" charset="0"/>
                <a:ea typeface="ＭＳ Ｐゴシック" charset="0"/>
                <a:cs typeface="Arial" panose="020B0604020202020204" pitchFamily="34" charset="0"/>
              </a:rPr>
              <a:t>1990</a:t>
            </a:r>
            <a:r>
              <a:rPr lang="zh-CN" altLang="en-US" dirty="0">
                <a:latin typeface="Arial" panose="020B0604020202020204" pitchFamily="34" charset="0"/>
                <a:ea typeface="ＭＳ Ｐゴシック" charset="0"/>
                <a:cs typeface="Arial" panose="020B0604020202020204" pitchFamily="34" charset="0"/>
              </a:rPr>
              <a:t>年我们成为宣教士以来，已经成为我们主要的支持教会！</a:t>
            </a:r>
          </a:p>
          <a:p>
            <a:pPr eaLnBrk="1" hangingPunct="1"/>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 **</a:t>
            </a:r>
            <a:r>
              <a:rPr lang="zh-CN" altLang="en-US" dirty="0">
                <a:latin typeface="Arial" panose="020B0604020202020204" pitchFamily="34" charset="0"/>
                <a:ea typeface="ＭＳ Ｐゴシック" charset="0"/>
                <a:cs typeface="Arial" panose="020B0604020202020204" pitchFamily="34" charset="0"/>
              </a:rPr>
              <a:t>但以理书**提醒我们要像**但以理**和他的三个朋友一样信靠神。你也可以成为一个模范的被放逐者。</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0418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Today we will see that </a:t>
            </a:r>
            <a:r>
              <a:rPr lang="ko-KR" altLang="en-US" sz="1200" kern="1200" dirty="0" err="1">
                <a:solidFill>
                  <a:schemeClr val="tx1"/>
                </a:solidFill>
                <a:effectLst/>
                <a:latin typeface="Arial"/>
                <a:ea typeface="+mn-ea"/>
                <a:cs typeface="Arial"/>
              </a:rPr>
              <a:t>但以理书</a:t>
            </a:r>
            <a:r>
              <a:rPr lang="en-US" sz="1200" kern="1200" dirty="0">
                <a:solidFill>
                  <a:schemeClr val="tx1"/>
                </a:solidFill>
                <a:effectLst/>
                <a:latin typeface="Arial"/>
                <a:ea typeface="+mn-ea"/>
                <a:cs typeface="Arial"/>
              </a:rPr>
              <a:t> placed his confidence not in himself but in God. </a:t>
            </a:r>
          </a:p>
          <a:p>
            <a:r>
              <a:rPr lang="en-US" sz="1200" kern="1200" dirty="0">
                <a:solidFill>
                  <a:schemeClr val="tx1"/>
                </a:solidFill>
                <a:effectLst/>
                <a:latin typeface="Arial"/>
                <a:ea typeface="+mn-ea"/>
                <a:cs typeface="Arial"/>
              </a:rPr>
              <a:t>•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a:t>
            </a:r>
            <a:r>
              <a:rPr lang="ko-KR" altLang="en-US" sz="1200" kern="1200" dirty="0" err="1">
                <a:solidFill>
                  <a:schemeClr val="tx1"/>
                </a:solidFill>
                <a:effectLst/>
                <a:latin typeface="Arial"/>
                <a:ea typeface="+mn-ea"/>
                <a:cs typeface="Arial"/>
              </a:rPr>
              <a:t>但以理书</a:t>
            </a:r>
            <a:r>
              <a:rPr lang="en-US" sz="1200" kern="1200" dirty="0">
                <a:solidFill>
                  <a:schemeClr val="tx1"/>
                </a:solidFill>
                <a:effectLst/>
                <a:latin typeface="Arial"/>
                <a:ea typeface="+mn-ea"/>
                <a:cs typeface="Arial"/>
              </a:rPr>
              <a:t>,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a:p>
            <a:r>
              <a:rPr lang="zh-CN" altLang="en-US" dirty="0">
                <a:latin typeface="Arial"/>
                <a:cs typeface="Arial"/>
              </a:rPr>
              <a:t>今天我们会看到，**但以理**将他的信心放在神身上，而不是自己身上。</a:t>
            </a:r>
          </a:p>
          <a:p>
            <a:endParaRPr lang="zh-CN" altLang="en-US" dirty="0">
              <a:latin typeface="Arial"/>
              <a:cs typeface="Arial"/>
            </a:endParaRPr>
          </a:p>
          <a:p>
            <a:r>
              <a:rPr lang="en-US" altLang="zh-CN" dirty="0">
                <a:latin typeface="Arial"/>
                <a:cs typeface="Arial"/>
              </a:rPr>
              <a:t>- </a:t>
            </a:r>
            <a:r>
              <a:rPr lang="zh-CN" altLang="en-US" dirty="0">
                <a:latin typeface="Arial"/>
                <a:cs typeface="Arial"/>
              </a:rPr>
              <a:t>在他的书中，我们将看到三个真理，这些真理将帮助我们像**但以理**一样，确信神在运行。</a:t>
            </a:r>
            <a:endParaRPr lang="en-US" dirty="0">
              <a:latin typeface="Arial"/>
              <a:cs typeface="Arial"/>
            </a:endParaRPr>
          </a:p>
        </p:txBody>
      </p:sp>
    </p:spTree>
    <p:extLst>
      <p:ext uri="{BB962C8B-B14F-4D97-AF65-F5344CB8AC3E}">
        <p14:creationId xmlns:p14="http://schemas.microsoft.com/office/powerpoint/2010/main" val="751200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当你知道以下事实时，你可以充满信心</a:t>
            </a:r>
            <a:r>
              <a:rPr lang="en-US" altLang="zh-CN" dirty="0">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主掌管你个人生活中的一切。</a:t>
            </a:r>
            <a:endParaRPr lang="en-US" dirty="0">
              <a:latin typeface="Arial"/>
              <a:cs typeface="Arial"/>
            </a:endParaRPr>
          </a:p>
        </p:txBody>
      </p:sp>
    </p:spTree>
    <p:extLst>
      <p:ext uri="{BB962C8B-B14F-4D97-AF65-F5344CB8AC3E}">
        <p14:creationId xmlns:p14="http://schemas.microsoft.com/office/powerpoint/2010/main" val="113501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r>
              <a:rPr lang="zh-CN" altLang="en-US" dirty="0">
                <a:latin typeface="Arial"/>
                <a:cs typeface="Arial"/>
              </a:rPr>
              <a:t>耶和华掌控着世界人民所发生的一切。</a:t>
            </a:r>
            <a:endParaRPr lang="en-US" dirty="0">
              <a:latin typeface="Arial"/>
              <a:cs typeface="Arial"/>
            </a:endParaRPr>
          </a:p>
        </p:txBody>
      </p:sp>
    </p:spTree>
    <p:extLst>
      <p:ext uri="{BB962C8B-B14F-4D97-AF65-F5344CB8AC3E}">
        <p14:creationId xmlns:p14="http://schemas.microsoft.com/office/powerpoint/2010/main" val="155322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9052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D11E60-FD67-CA48-BE99-2C33ADC0DB12}" type="slidenum">
              <a:rPr lang="en-US" altLang="zh-CN" sz="1200"/>
              <a:pPr eaLnBrk="1" hangingPunct="1"/>
              <a:t>30</a:t>
            </a:fld>
            <a:endParaRPr lang="en-US" altLang="zh-CN"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0685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F11745-D608-244E-A1A2-2ABF7CD3D1C1}" type="slidenum">
              <a:rPr lang="en-US" altLang="zh-CN" sz="1200"/>
              <a:pPr eaLnBrk="1" hangingPunct="1"/>
              <a:t>31</a:t>
            </a:fld>
            <a:endParaRPr lang="en-US" altLang="zh-CN" sz="1200"/>
          </a:p>
        </p:txBody>
      </p:sp>
      <p:sp>
        <p:nvSpPr>
          <p:cNvPr id="184322" name="Rectangle 1026"/>
          <p:cNvSpPr>
            <a:spLocks noGrp="1" noRot="1" noChangeAspect="1" noChangeArrowheads="1" noTextEdit="1"/>
          </p:cNvSpPr>
          <p:nvPr>
            <p:ph type="sldImg"/>
          </p:nvPr>
        </p:nvSpPr>
        <p:spPr>
          <a:ln/>
        </p:spPr>
      </p:sp>
      <p:sp>
        <p:nvSpPr>
          <p:cNvPr id="184323"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2205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noTextEdit="1"/>
          </p:cNvSpPr>
          <p:nvPr>
            <p:ph type="sldImg"/>
          </p:nvPr>
        </p:nvSpPr>
        <p:spPr>
          <a:ln/>
        </p:spPr>
      </p:sp>
      <p:sp>
        <p:nvSpPr>
          <p:cNvPr id="18637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atin typeface="Arial" charset="0"/>
              <a:ea typeface="ＭＳ Ｐゴシック" charset="0"/>
              <a:cs typeface="ＭＳ Ｐゴシック" charset="0"/>
            </a:endParaRPr>
          </a:p>
        </p:txBody>
      </p:sp>
    </p:spTree>
    <p:extLst>
      <p:ext uri="{BB962C8B-B14F-4D97-AF65-F5344CB8AC3E}">
        <p14:creationId xmlns:p14="http://schemas.microsoft.com/office/powerpoint/2010/main" val="2710004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B75AB9-755A-2748-93FA-B7CA0AA06E63}" type="slidenum">
              <a:rPr lang="en-US" sz="1200">
                <a:solidFill>
                  <a:prstClr val="black"/>
                </a:solidFill>
              </a:rPr>
              <a:pPr eaLnBrk="1" hangingPunct="1"/>
              <a:t>33</a:t>
            </a:fld>
            <a:endParaRPr lang="en-US" sz="1200">
              <a:solidFill>
                <a:prstClr val="black"/>
              </a:solidFill>
            </a:endParaRPr>
          </a:p>
        </p:txBody>
      </p:sp>
      <p:sp>
        <p:nvSpPr>
          <p:cNvPr id="572418" name="Rectangle 1026"/>
          <p:cNvSpPr>
            <a:spLocks noGrp="1" noRot="1" noChangeAspect="1" noChangeArrowheads="1" noTextEdit="1"/>
          </p:cNvSpPr>
          <p:nvPr>
            <p:ph type="sldImg"/>
          </p:nvPr>
        </p:nvSpPr>
        <p:spPr>
          <a:ln/>
        </p:spPr>
      </p:sp>
      <p:sp>
        <p:nvSpPr>
          <p:cNvPr id="572419"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latin typeface="Arial"/>
                <a:cs typeface="Arial"/>
              </a:rPr>
              <a:t>Hey kitty, just release that lion hiding inside you! </a:t>
            </a:r>
          </a:p>
          <a:p>
            <a:r>
              <a:rPr lang="en-US" dirty="0">
                <a:latin typeface="Arial"/>
                <a:cs typeface="Arial"/>
              </a:rPr>
              <a:t>Well, do</a:t>
            </a:r>
            <a:r>
              <a:rPr lang="en-US" baseline="0" dirty="0">
                <a:latin typeface="Arial"/>
                <a:cs typeface="Arial"/>
              </a:rPr>
              <a:t> you find that this strategy works?</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I think we all know that self-confidence can be </a:t>
            </a:r>
            <a:r>
              <a:rPr lang="en-US" sz="1200" i="1" kern="1200" dirty="0">
                <a:solidFill>
                  <a:schemeClr val="tx1"/>
                </a:solidFill>
                <a:effectLst/>
                <a:latin typeface="Arial"/>
                <a:ea typeface="ＭＳ Ｐゴシック" pitchFamily="-112" charset="-128"/>
                <a:cs typeface="Arial"/>
              </a:rPr>
              <a:t>self-defeating!</a:t>
            </a:r>
            <a:r>
              <a:rPr lang="en-US" sz="1200" kern="1200" dirty="0">
                <a:solidFill>
                  <a:schemeClr val="tx1"/>
                </a:solidFill>
                <a:effectLst/>
                <a:latin typeface="Arial"/>
                <a:ea typeface="ＭＳ Ｐゴシック" pitchFamily="-112" charset="-128"/>
                <a:cs typeface="Arial"/>
              </a:rPr>
              <a:t> It is only as good as your </a:t>
            </a:r>
            <a:r>
              <a:rPr lang="en-US" sz="1200" i="1" kern="1200" dirty="0">
                <a:solidFill>
                  <a:schemeClr val="tx1"/>
                </a:solidFill>
                <a:effectLst/>
                <a:latin typeface="Arial"/>
                <a:ea typeface="ＭＳ Ｐゴシック" pitchFamily="-112" charset="-128"/>
                <a:cs typeface="Arial"/>
              </a:rPr>
              <a:t>abilities</a:t>
            </a:r>
            <a:r>
              <a:rPr lang="en-US" sz="1200" kern="1200" dirty="0">
                <a:solidFill>
                  <a:schemeClr val="tx1"/>
                </a:solidFill>
                <a:effectLst/>
                <a:latin typeface="Arial"/>
                <a:ea typeface="ＭＳ Ｐゴシック" pitchFamily="-112" charset="-128"/>
                <a:cs typeface="Arial"/>
              </a:rPr>
              <a:t> are or you </a:t>
            </a:r>
            <a:r>
              <a:rPr lang="en-US" sz="1200" i="1" kern="1200" dirty="0">
                <a:solidFill>
                  <a:schemeClr val="tx1"/>
                </a:solidFill>
                <a:effectLst/>
                <a:latin typeface="Arial"/>
                <a:ea typeface="ＭＳ Ｐゴシック" pitchFamily="-112" charset="-128"/>
                <a:cs typeface="Arial"/>
              </a:rPr>
              <a:t>think</a:t>
            </a:r>
            <a:r>
              <a:rPr lang="en-US" sz="1200" kern="1200" dirty="0">
                <a:solidFill>
                  <a:schemeClr val="tx1"/>
                </a:solidFill>
                <a:effectLst/>
                <a:latin typeface="Arial"/>
                <a:ea typeface="ＭＳ Ｐゴシック" pitchFamily="-112" charset="-128"/>
                <a:cs typeface="Arial"/>
              </a:rPr>
              <a:t> your abilities are.</a:t>
            </a:r>
            <a:endParaRPr lang="en-US" dirty="0">
              <a:latin typeface="Arial"/>
              <a:cs typeface="Arial"/>
            </a:endParaRPr>
          </a:p>
          <a:p>
            <a:r>
              <a:rPr lang="en-US" dirty="0"/>
              <a:t>So what do you do instead?</a:t>
            </a:r>
          </a:p>
          <a:p>
            <a:endParaRPr lang="en-US" dirty="0"/>
          </a:p>
          <a:p>
            <a:r>
              <a:rPr lang="zh-CN" altLang="en-US" dirty="0"/>
              <a:t>嘿，小猫咪，把你内心隐藏的狮子释放出来吧！  </a:t>
            </a:r>
          </a:p>
          <a:p>
            <a:r>
              <a:rPr lang="zh-CN" altLang="en-US" dirty="0"/>
              <a:t>嗯，你觉得这种方法有效吗？  </a:t>
            </a:r>
          </a:p>
          <a:p>
            <a:r>
              <a:rPr lang="zh-CN" altLang="en-US" dirty="0"/>
              <a:t>我想我们都知道，自信有时会让人自我挫败！它的作用仅限于你的能力，或你认为自己的能力。  </a:t>
            </a:r>
          </a:p>
          <a:p>
            <a:r>
              <a:rPr lang="zh-CN" altLang="en-US" dirty="0"/>
              <a:t>那么，应该怎么做呢？</a:t>
            </a:r>
            <a:endParaRPr lang="en-US" dirty="0"/>
          </a:p>
        </p:txBody>
      </p:sp>
    </p:spTree>
    <p:extLst>
      <p:ext uri="{BB962C8B-B14F-4D97-AF65-F5344CB8AC3E}">
        <p14:creationId xmlns:p14="http://schemas.microsoft.com/office/powerpoint/2010/main" val="2592072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34</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5652420-B1E2-E848-B92C-FC98BE0E0FE7}" type="slidenum">
              <a:rPr lang="en-US" sz="1200">
                <a:solidFill>
                  <a:srgbClr val="000000"/>
                </a:solidFill>
                <a:latin typeface="Times New Roman" charset="0"/>
              </a:rPr>
              <a:pPr eaLnBrk="1" hangingPunct="1"/>
              <a:t>35</a:t>
            </a:fld>
            <a:endParaRPr lang="en-US" sz="1200">
              <a:solidFill>
                <a:srgbClr val="000000"/>
              </a:solidFill>
              <a:latin typeface="Times New Roman" charset="0"/>
            </a:endParaRPr>
          </a:p>
        </p:txBody>
      </p:sp>
      <p:sp>
        <p:nvSpPr>
          <p:cNvPr id="537602" name="Rectangle 1026"/>
          <p:cNvSpPr>
            <a:spLocks noGrp="1" noRot="1" noChangeAspect="1" noChangeArrowheads="1" noTextEdit="1"/>
          </p:cNvSpPr>
          <p:nvPr>
            <p:ph type="sldImg"/>
          </p:nvPr>
        </p:nvSpPr>
        <p:spPr>
          <a:ln/>
        </p:spPr>
      </p:sp>
      <p:sp>
        <p:nvSpPr>
          <p:cNvPr id="537603"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02D00A-5E4C-EA4F-838F-599D0A614829}" type="slidenum">
              <a:rPr lang="en-US" altLang="zh-CN" sz="1200"/>
              <a:pPr eaLnBrk="1" hangingPunct="1"/>
              <a:t>37</a:t>
            </a:fld>
            <a:endParaRPr lang="en-US" altLang="zh-CN"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7042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E25A1E-D63A-1940-BD76-6C8B8CA50649}" type="slidenum">
              <a:rPr lang="en-US" sz="1200">
                <a:solidFill>
                  <a:prstClr val="black"/>
                </a:solidFill>
              </a:rPr>
              <a:pPr eaLnBrk="1" hangingPunct="1"/>
              <a:t>38</a:t>
            </a:fld>
            <a:endParaRPr lang="en-US" sz="1200">
              <a:solidFill>
                <a:prstClr val="black"/>
              </a:solidFill>
            </a:endParaRPr>
          </a:p>
        </p:txBody>
      </p:sp>
      <p:sp>
        <p:nvSpPr>
          <p:cNvPr id="578562" name="Rectangle 1026"/>
          <p:cNvSpPr>
            <a:spLocks noGrp="1" noRot="1" noChangeAspect="1" noChangeArrowheads="1" noTextEdit="1"/>
          </p:cNvSpPr>
          <p:nvPr>
            <p:ph type="sldImg"/>
          </p:nvPr>
        </p:nvSpPr>
        <p:spPr>
          <a:ln/>
        </p:spPr>
      </p:sp>
      <p:sp>
        <p:nvSpPr>
          <p:cNvPr id="578563"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877197-570F-5447-BD1E-D962C81A376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Shadrach, Meshach and Abednego refuse to worship the image to show Israel and Babylon loyalty to the true God (3:8-23).</a:t>
            </a:r>
            <a:r>
              <a:rPr lang="en-SG" dirty="0">
                <a:effectLst/>
                <a:latin typeface="Arial" panose="020B0604020202020204" pitchFamily="34" charset="0"/>
                <a:cs typeface="Arial" panose="020B0604020202020204" pitchFamily="34" charset="0"/>
              </a:rPr>
              <a:t> </a:t>
            </a:r>
          </a:p>
          <a:p>
            <a:pPr eaLnBrk="1" hangingPunct="1"/>
            <a:r>
              <a:rPr lang="zh-CN" altLang="en-US" dirty="0">
                <a:latin typeface="Arial" panose="020B0604020202020204" pitchFamily="34" charset="0"/>
                <a:ea typeface="ＭＳ Ｐゴシック" charset="0"/>
                <a:cs typeface="Arial" panose="020B0604020202020204" pitchFamily="34" charset="0"/>
              </a:rPr>
              <a:t>沙得拉、米煞、亚伯尼歌拒绝敬拜那像，以此向以色列和巴比伦表明他们对真神的忠诚（但以理书 </a:t>
            </a:r>
            <a:r>
              <a:rPr lang="en-US" altLang="zh-CN" dirty="0">
                <a:latin typeface="Arial" panose="020B0604020202020204" pitchFamily="34" charset="0"/>
                <a:ea typeface="ＭＳ Ｐゴシック" charset="0"/>
                <a:cs typeface="Arial" panose="020B0604020202020204" pitchFamily="34" charset="0"/>
              </a:rPr>
              <a:t>3:8-23</a:t>
            </a:r>
            <a:r>
              <a:rPr lang="zh-CN" altLang="en-US"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4462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DBF218-3117-EA41-A45C-3CBC4ED1AB5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2647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D65677-45B0-8345-A432-7E9562D38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276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9C38C9-012E-F244-A385-DB614CF83288}" type="slidenum">
              <a:rPr lang="en-US" altLang="zh-CN" sz="1200"/>
              <a:pPr eaLnBrk="1" hangingPunct="1"/>
              <a:t>43</a:t>
            </a:fld>
            <a:endParaRPr lang="en-US" altLang="zh-CN"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1398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3E75A0-9F85-C045-A0E5-98DEEB6329D6}" type="slidenum">
              <a:rPr lang="en-US" altLang="zh-CN" sz="1200"/>
              <a:pPr eaLnBrk="1" hangingPunct="1"/>
              <a:t>45</a:t>
            </a:fld>
            <a:endParaRPr lang="en-US" altLang="zh-CN"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9946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Today we will see that </a:t>
            </a:r>
            <a:r>
              <a:rPr lang="ko-KR" altLang="en-US" sz="1200" kern="1200" dirty="0" err="1">
                <a:solidFill>
                  <a:schemeClr val="tx1"/>
                </a:solidFill>
                <a:effectLst/>
                <a:latin typeface="Arial"/>
                <a:ea typeface="+mn-ea"/>
                <a:cs typeface="Arial"/>
              </a:rPr>
              <a:t>但以理书</a:t>
            </a:r>
            <a:r>
              <a:rPr lang="en-US" sz="1200" kern="1200" dirty="0">
                <a:solidFill>
                  <a:schemeClr val="tx1"/>
                </a:solidFill>
                <a:effectLst/>
                <a:latin typeface="Arial"/>
                <a:ea typeface="+mn-ea"/>
                <a:cs typeface="Arial"/>
              </a:rPr>
              <a:t> placed his confidence not in himself but in God. </a:t>
            </a:r>
          </a:p>
          <a:p>
            <a:r>
              <a:rPr lang="en-US" sz="1200" kern="1200" dirty="0">
                <a:solidFill>
                  <a:schemeClr val="tx1"/>
                </a:solidFill>
                <a:effectLst/>
                <a:latin typeface="Arial"/>
                <a:ea typeface="+mn-ea"/>
                <a:cs typeface="Arial"/>
              </a:rPr>
              <a:t>•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a:t>
            </a:r>
            <a:r>
              <a:rPr lang="ko-KR" altLang="en-US" sz="1200" kern="1200" dirty="0" err="1">
                <a:solidFill>
                  <a:schemeClr val="tx1"/>
                </a:solidFill>
                <a:effectLst/>
                <a:latin typeface="Arial"/>
                <a:ea typeface="+mn-ea"/>
                <a:cs typeface="Arial"/>
              </a:rPr>
              <a:t>但以理书</a:t>
            </a:r>
            <a:r>
              <a:rPr lang="en-US" sz="1200" kern="1200" dirty="0">
                <a:solidFill>
                  <a:schemeClr val="tx1"/>
                </a:solidFill>
                <a:effectLst/>
                <a:latin typeface="Arial"/>
                <a:ea typeface="+mn-ea"/>
                <a:cs typeface="Arial"/>
              </a:rPr>
              <a:t>, be confident that God is working</a:t>
            </a:r>
            <a:r>
              <a:rPr lang="en-SG" sz="1200" kern="1200" dirty="0">
                <a:solidFill>
                  <a:schemeClr val="tx1"/>
                </a:solidFill>
                <a:effectLst/>
                <a:latin typeface="Arial"/>
                <a:ea typeface="+mn-ea"/>
                <a:cs typeface="Arial"/>
              </a:rPr>
              <a:t>.</a:t>
            </a:r>
          </a:p>
          <a:p>
            <a:r>
              <a:rPr lang="zh-CN" altLang="en-US" dirty="0">
                <a:latin typeface="Arial"/>
                <a:cs typeface="Arial"/>
              </a:rPr>
              <a:t>今天我们会看到，**但以理书**的信心不是放在自己身上，而是放在神身上。</a:t>
            </a:r>
          </a:p>
          <a:p>
            <a:endParaRPr lang="zh-CN" altLang="en-US" dirty="0">
              <a:latin typeface="Arial"/>
              <a:cs typeface="Arial"/>
            </a:endParaRPr>
          </a:p>
          <a:p>
            <a:r>
              <a:rPr lang="en-US" altLang="zh-CN" dirty="0">
                <a:latin typeface="Arial"/>
                <a:cs typeface="Arial"/>
              </a:rPr>
              <a:t>- </a:t>
            </a:r>
            <a:r>
              <a:rPr lang="zh-CN" altLang="en-US" dirty="0">
                <a:latin typeface="Arial"/>
                <a:cs typeface="Arial"/>
              </a:rPr>
              <a:t>在他的书中，我们将看到三个真理，这些真理将帮助我们像**但以理书**一样，确信神在工作。</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378990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5CB123-349B-8743-AA07-8513B63D0A11}" type="slidenum">
              <a:rPr lang="en-US" altLang="zh-CN" sz="1200"/>
              <a:pPr eaLnBrk="1" hangingPunct="1"/>
              <a:t>46</a:t>
            </a:fld>
            <a:endParaRPr lang="en-US" altLang="zh-CN"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3317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A38576-08DC-6947-904F-7D6EF7DC02B4}" type="slidenum">
              <a:rPr lang="en-US" altLang="zh-CN" sz="1200"/>
              <a:pPr eaLnBrk="1" hangingPunct="1"/>
              <a:t>47</a:t>
            </a:fld>
            <a:endParaRPr lang="en-US" altLang="zh-CN"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23410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69DCFD-F5D4-FF43-9126-08944399FD70}" type="slidenum">
              <a:rPr lang="en-US" altLang="zh-CN" sz="1200"/>
              <a:pPr eaLnBrk="1" hangingPunct="1"/>
              <a:t>48</a:t>
            </a:fld>
            <a:endParaRPr lang="en-US" altLang="zh-CN"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1340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473F50-1371-A541-9477-E24158B8D67A}" type="slidenum">
              <a:rPr lang="en-US" altLang="zh-CN" sz="1200"/>
              <a:pPr eaLnBrk="1" hangingPunct="1"/>
              <a:t>49</a:t>
            </a:fld>
            <a:endParaRPr lang="en-US" altLang="zh-CN"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7918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A7E7D-9390-C947-B6FD-6E38D7BCC3D3}" type="slidenum">
              <a:rPr lang="en-US" altLang="zh-CN" sz="1200">
                <a:solidFill>
                  <a:srgbClr val="000000"/>
                </a:solidFill>
              </a:rPr>
              <a:pPr eaLnBrk="1" hangingPunct="1"/>
              <a:t>50</a:t>
            </a:fld>
            <a:endParaRPr lang="en-US" altLang="zh-CN" sz="1200">
              <a:solidFill>
                <a:srgbClr val="000000"/>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Source: Matthias </a:t>
            </a:r>
            <a:r>
              <a:rPr lang="en-US" altLang="zh-CN" dirty="0" err="1">
                <a:latin typeface="Times New Roman" charset="0"/>
                <a:ea typeface="ＭＳ Ｐゴシック" charset="0"/>
                <a:cs typeface="ＭＳ Ｐゴシック" charset="0"/>
              </a:rPr>
              <a:t>Henze</a:t>
            </a:r>
            <a:r>
              <a:rPr lang="en-US" altLang="zh-CN" dirty="0">
                <a:latin typeface="Times New Roman" charset="0"/>
                <a:ea typeface="ＭＳ Ｐゴシック" charset="0"/>
                <a:cs typeface="ＭＳ Ｐゴシック" charset="0"/>
              </a:rPr>
              <a:t>, The Madness of King Nebuchadnezzar: The ancient Near Eastern Origins and Early History of Interpretation of </a:t>
            </a:r>
            <a:r>
              <a:rPr lang="ko-KR" altLang="en-US" dirty="0" err="1">
                <a:latin typeface="Times New Roman" charset="0"/>
                <a:ea typeface="ＭＳ Ｐゴシック" charset="0"/>
                <a:cs typeface="ＭＳ Ｐゴシック" charset="0"/>
              </a:rPr>
              <a:t>但以理书</a:t>
            </a:r>
            <a:r>
              <a:rPr lang="en-US" altLang="zh-CN" dirty="0">
                <a:latin typeface="Times New Roman" charset="0"/>
                <a:ea typeface="ＭＳ Ｐゴシック" charset="0"/>
                <a:cs typeface="ＭＳ Ｐゴシック" charset="0"/>
              </a:rPr>
              <a:t> 4, Supplements to the Journal for the study of Judaism, vol. 61 (Leiden, The Netherlands: Brill), 57.</a:t>
            </a:r>
          </a:p>
          <a:p>
            <a:endParaRPr lang="en-US" altLang="zh-CN" dirty="0">
              <a:latin typeface="Times New Roman" charset="0"/>
              <a:ea typeface="ＭＳ Ｐゴシック" charset="0"/>
              <a:cs typeface="ＭＳ Ｐゴシック" charset="0"/>
            </a:endParaRPr>
          </a:p>
          <a:p>
            <a:r>
              <a:rPr lang="zh-CN" altLang="en-US" dirty="0">
                <a:latin typeface="Times New Roman" charset="0"/>
                <a:ea typeface="ＭＳ Ｐゴシック" charset="0"/>
                <a:cs typeface="ＭＳ Ｐゴシック" charset="0"/>
              </a:rPr>
              <a:t>来源：马蒂亚斯</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亨策，</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尼布甲尼撒王的疯狂：但以理书第</a:t>
            </a:r>
            <a:r>
              <a:rPr lang="en-US" altLang="zh-CN" dirty="0">
                <a:latin typeface="Times New Roman" charset="0"/>
                <a:ea typeface="ＭＳ Ｐゴシック" charset="0"/>
                <a:cs typeface="ＭＳ Ｐゴシック" charset="0"/>
              </a:rPr>
              <a:t>4</a:t>
            </a:r>
            <a:r>
              <a:rPr lang="zh-CN" altLang="en-US" dirty="0">
                <a:latin typeface="Times New Roman" charset="0"/>
                <a:ea typeface="ＭＳ Ｐゴシック" charset="0"/>
                <a:cs typeface="ＭＳ Ｐゴシック" charset="0"/>
              </a:rPr>
              <a:t>章的古代近东起源与早期解释历史</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犹太教研究杂志补编</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第</a:t>
            </a:r>
            <a:r>
              <a:rPr lang="en-US" altLang="zh-CN" dirty="0">
                <a:latin typeface="Times New Roman" charset="0"/>
                <a:ea typeface="ＭＳ Ｐゴシック" charset="0"/>
                <a:cs typeface="ＭＳ Ｐゴシック" charset="0"/>
              </a:rPr>
              <a:t>61</a:t>
            </a:r>
            <a:r>
              <a:rPr lang="zh-CN" altLang="en-US" dirty="0">
                <a:latin typeface="Times New Roman" charset="0"/>
                <a:ea typeface="ＭＳ Ｐゴシック" charset="0"/>
                <a:cs typeface="ＭＳ Ｐゴシック" charset="0"/>
              </a:rPr>
              <a:t>卷（荷兰莱顿：布里尔出版社），第</a:t>
            </a:r>
            <a:r>
              <a:rPr lang="en-US" altLang="zh-CN" dirty="0">
                <a:latin typeface="Times New Roman" charset="0"/>
                <a:ea typeface="ＭＳ Ｐゴシック" charset="0"/>
                <a:cs typeface="ＭＳ Ｐゴシック" charset="0"/>
              </a:rPr>
              <a:t>57</a:t>
            </a:r>
            <a:r>
              <a:rPr lang="zh-CN" altLang="en-US" dirty="0">
                <a:latin typeface="Times New Roman" charset="0"/>
                <a:ea typeface="ＭＳ Ｐゴシック" charset="0"/>
                <a:cs typeface="ＭＳ Ｐゴシック" charset="0"/>
              </a:rPr>
              <a:t>页。</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3881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08B7C0-39D6-7F49-B41F-C888D2A86037}" type="slidenum">
              <a:rPr lang="en-US" altLang="zh-CN" sz="1200"/>
              <a:pPr eaLnBrk="1" hangingPunct="1"/>
              <a:t>51</a:t>
            </a:fld>
            <a:endParaRPr lang="en-US" altLang="zh-CN"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68610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784519-57EB-EB46-B36F-B154A830E1D2}" type="slidenum">
              <a:rPr lang="en-US" altLang="zh-CN" sz="1200"/>
              <a:pPr eaLnBrk="1" hangingPunct="1"/>
              <a:t>53</a:t>
            </a:fld>
            <a:endParaRPr lang="en-US" altLang="zh-CN" sz="12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75420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7D1905-2E3F-0B40-A25D-2E83C9827816}" type="slidenum">
              <a:rPr lang="en-US" altLang="zh-CN" sz="1200"/>
              <a:pPr eaLnBrk="1" hangingPunct="1"/>
              <a:t>54</a:t>
            </a:fld>
            <a:endParaRPr lang="en-US" altLang="zh-CN"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2593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5E488C-2726-324F-8BEB-C69B16452CC1}" type="slidenum">
              <a:rPr lang="en-US" altLang="zh-CN" sz="1200"/>
              <a:pPr eaLnBrk="1" hangingPunct="1"/>
              <a:t>55</a:t>
            </a:fld>
            <a:endParaRPr lang="en-US" altLang="zh-CN" sz="120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8004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402BF2-9ECA-E244-928E-2353EB95BB23}" type="slidenum">
              <a:rPr lang="en-US" sz="1200">
                <a:solidFill>
                  <a:prstClr val="black"/>
                </a:solidFill>
              </a:rPr>
              <a:pPr eaLnBrk="1" hangingPunct="1"/>
              <a:t>56</a:t>
            </a:fld>
            <a:endParaRPr lang="en-US" sz="1200">
              <a:solidFill>
                <a:prstClr val="black"/>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0BDD40-8F9D-404A-974B-D176193772C1}" type="slidenum">
              <a:rPr lang="en-US" altLang="zh-CN" sz="1200"/>
              <a:pPr eaLnBrk="1" hangingPunct="1"/>
              <a:t>5</a:t>
            </a:fld>
            <a:endParaRPr lang="en-US" altLang="zh-CN" sz="1200"/>
          </a:p>
        </p:txBody>
      </p:sp>
      <p:sp>
        <p:nvSpPr>
          <p:cNvPr id="138242" name="Rectangle 1026"/>
          <p:cNvSpPr>
            <a:spLocks noGrp="1" noRot="1" noChangeAspect="1" noChangeArrowheads="1" noTextEdit="1"/>
          </p:cNvSpPr>
          <p:nvPr>
            <p:ph type="sldImg"/>
          </p:nvPr>
        </p:nvSpPr>
        <p:spPr>
          <a:ln/>
        </p:spPr>
      </p:sp>
      <p:sp>
        <p:nvSpPr>
          <p:cNvPr id="138243"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6112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4E9590-ACE8-E041-A2C6-5DF935CB4F9D}" type="slidenum">
              <a:rPr lang="en-US" altLang="zh-CN" sz="1200"/>
              <a:pPr eaLnBrk="1" hangingPunct="1"/>
              <a:t>58</a:t>
            </a:fld>
            <a:endParaRPr lang="en-US" altLang="zh-CN" sz="1200"/>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3907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A1AE84-4008-9844-A224-D5CFAD58938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When you act in accord with God’s will, you need not fear the results. This doesn’t mean that you parade your righteousness or you always spout off your beliefs. Daniel was known for his integrity and commitment to keep the Jewish food laws—but he also did not want to be known as one who prayed to pagan deities to save his head.</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zh-CN" altLang="en-US" dirty="0">
                <a:latin typeface="Arial" panose="020B0604020202020204" pitchFamily="34" charset="0"/>
                <a:ea typeface="ＭＳ Ｐゴシック" charset="0"/>
                <a:cs typeface="Arial" panose="020B0604020202020204" pitchFamily="34" charset="0"/>
              </a:rPr>
              <a:t>当你按着神的旨意行事时，你无需害怕结果。这并不意味着你要炫耀你的正义，或者总是宣扬你的信仰。人们知道但以理有他的正直和对遵守犹太食物律法的坚定承诺</a:t>
            </a:r>
            <a:r>
              <a:rPr lang="en-US" altLang="zh-CN" dirty="0">
                <a:latin typeface="Arial" panose="020B0604020202020204" pitchFamily="34" charset="0"/>
                <a:ea typeface="ＭＳ Ｐゴシック" charset="0"/>
                <a:cs typeface="Arial" panose="020B0604020202020204" pitchFamily="34" charset="0"/>
              </a:rPr>
              <a:t>——</a:t>
            </a:r>
            <a:r>
              <a:rPr lang="zh-CN" altLang="en-US" dirty="0">
                <a:latin typeface="Arial" panose="020B0604020202020204" pitchFamily="34" charset="0"/>
                <a:ea typeface="ＭＳ Ｐゴシック" charset="0"/>
                <a:cs typeface="Arial" panose="020B0604020202020204" pitchFamily="34" charset="0"/>
              </a:rPr>
              <a:t>但他也不希望被认为是一个为了保命而向异教神祷告的人。</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5531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E5F16A-F980-814A-8197-32CE9388E306}" type="slidenum">
              <a:rPr lang="en-US" altLang="zh-CN" sz="1200"/>
              <a:pPr eaLnBrk="1" hangingPunct="1"/>
              <a:t>60</a:t>
            </a:fld>
            <a:endParaRPr lang="en-US" altLang="zh-CN" sz="1200"/>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07819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D1FB79-AC3A-6741-91B2-1A93FDAB5E51}" type="slidenum">
              <a:rPr lang="en-US" altLang="zh-CN" sz="1200"/>
              <a:pPr eaLnBrk="1" hangingPunct="1"/>
              <a:t>61</a:t>
            </a:fld>
            <a:endParaRPr lang="en-US" altLang="zh-CN"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86434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D638B7-D8AD-2346-A381-3025B7EB654D}" type="slidenum">
              <a:rPr lang="en-US" altLang="zh-CN" sz="1200"/>
              <a:pPr eaLnBrk="1" hangingPunct="1"/>
              <a:t>69</a:t>
            </a:fld>
            <a:endParaRPr lang="en-US" altLang="zh-CN"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28468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the nations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a:t>
            </a:r>
            <a:r>
              <a:rPr lang="ko-KR" altLang="en-US" dirty="0" err="1">
                <a:latin typeface="Arial" panose="020B0604020202020204" pitchFamily="34" charset="0"/>
                <a:ea typeface="ＭＳ Ｐゴシック" charset="0"/>
                <a:cs typeface="Arial" panose="020B0604020202020204" pitchFamily="34" charset="0"/>
              </a:rPr>
              <a:t>但以理书</a:t>
            </a:r>
            <a:r>
              <a:rPr lang="en-US" dirty="0">
                <a:latin typeface="Arial" panose="020B0604020202020204" pitchFamily="34" charset="0"/>
                <a:ea typeface="ＭＳ Ｐゴシック" charset="0"/>
                <a:cs typeface="Arial" panose="020B0604020202020204" pitchFamily="34" charset="0"/>
              </a:rPr>
              <a:t> reminds us to be confident in God like </a:t>
            </a:r>
            <a:r>
              <a:rPr lang="ko-KR" altLang="en-US" dirty="0" err="1">
                <a:latin typeface="Arial" panose="020B0604020202020204" pitchFamily="34" charset="0"/>
                <a:ea typeface="ＭＳ Ｐゴシック" charset="0"/>
                <a:cs typeface="Arial" panose="020B0604020202020204" pitchFamily="34" charset="0"/>
              </a:rPr>
              <a:t>但以理书</a:t>
            </a:r>
            <a:r>
              <a:rPr lang="en-US" dirty="0">
                <a:latin typeface="Arial" panose="020B0604020202020204" pitchFamily="34" charset="0"/>
                <a:ea typeface="ＭＳ Ｐゴシック" charset="0"/>
                <a:cs typeface="Arial" panose="020B0604020202020204" pitchFamily="34" charset="0"/>
              </a:rPr>
              <a:t> and his three friends.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Rely on </a:t>
            </a:r>
            <a:r>
              <a:rPr lang="ko-KR" altLang="en-US" dirty="0" err="1">
                <a:latin typeface="Arial" panose="020B0604020202020204" pitchFamily="34" charset="0"/>
                <a:ea typeface="ＭＳ Ｐゴシック" charset="0"/>
                <a:cs typeface="Arial" panose="020B0604020202020204" pitchFamily="34" charset="0"/>
              </a:rPr>
              <a:t>但以理书</a:t>
            </a:r>
            <a:r>
              <a:rPr lang="en-US" dirty="0">
                <a:latin typeface="Arial" panose="020B0604020202020204" pitchFamily="34" charset="0"/>
                <a:ea typeface="ＭＳ Ｐゴシック" charset="0"/>
                <a:cs typeface="Arial" panose="020B0604020202020204" pitchFamily="34" charset="0"/>
              </a:rPr>
              <a:t>’s interpretation of kings’ dreams.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has his nations under control of who he wants to use and when.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ＭＳ Ｐゴシック" charset="0"/>
              <a:cs typeface="Arial" panose="020B0604020202020204" pitchFamily="34" charset="0"/>
            </a:endParaRPr>
          </a:p>
          <a:p>
            <a:pPr eaLnBrk="1" hangingPunct="1"/>
            <a:r>
              <a:rPr lang="zh-CN" altLang="en-US" dirty="0">
                <a:latin typeface="Arial" panose="020B0604020202020204" pitchFamily="34" charset="0"/>
                <a:ea typeface="ＭＳ Ｐゴシック" charset="0"/>
                <a:cs typeface="Arial" panose="020B0604020202020204" pitchFamily="34" charset="0"/>
              </a:rPr>
              <a:t>当我们忘记神掌管列国时，我们就会失去信心。  </a:t>
            </a:r>
          </a:p>
          <a:p>
            <a:pPr eaLnBrk="1" hangingPunct="1"/>
            <a:r>
              <a:rPr lang="en-US" altLang="zh-CN" dirty="0">
                <a:latin typeface="Arial" panose="020B0604020202020204" pitchFamily="34" charset="0"/>
                <a:ea typeface="ＭＳ Ｐゴシック" charset="0"/>
                <a:cs typeface="Arial" panose="020B0604020202020204" pitchFamily="34" charset="0"/>
              </a:rPr>
              <a:t>《</a:t>
            </a:r>
            <a:r>
              <a:rPr lang="zh-CN" altLang="en-US" dirty="0">
                <a:latin typeface="Arial" panose="020B0604020202020204" pitchFamily="34" charset="0"/>
                <a:ea typeface="ＭＳ Ｐゴシック" charset="0"/>
                <a:cs typeface="Arial" panose="020B0604020202020204" pitchFamily="34" charset="0"/>
              </a:rPr>
              <a:t>但以理书</a:t>
            </a:r>
            <a:r>
              <a:rPr lang="en-US" altLang="zh-CN" dirty="0">
                <a:latin typeface="Arial" panose="020B0604020202020204" pitchFamily="34" charset="0"/>
                <a:ea typeface="ＭＳ Ｐゴシック" charset="0"/>
                <a:cs typeface="Arial" panose="020B0604020202020204" pitchFamily="34" charset="0"/>
              </a:rPr>
              <a:t>》</a:t>
            </a:r>
            <a:r>
              <a:rPr lang="zh-CN" altLang="en-US" dirty="0">
                <a:latin typeface="Arial" panose="020B0604020202020204" pitchFamily="34" charset="0"/>
                <a:ea typeface="ＭＳ Ｐゴシック" charset="0"/>
                <a:cs typeface="Arial" panose="020B0604020202020204" pitchFamily="34" charset="0"/>
              </a:rPr>
              <a:t>提醒我们，要像但以理和他的三个朋友一样，对神充满信心。  </a:t>
            </a:r>
          </a:p>
          <a:p>
            <a:pPr eaLnBrk="1" hangingPunct="1"/>
            <a:r>
              <a:rPr lang="zh-CN" altLang="en-US" dirty="0">
                <a:latin typeface="Arial" panose="020B0604020202020204" pitchFamily="34" charset="0"/>
                <a:ea typeface="ＭＳ Ｐゴシック" charset="0"/>
                <a:cs typeface="Arial" panose="020B0604020202020204" pitchFamily="34" charset="0"/>
              </a:rPr>
              <a:t>依靠但以理对君王梦境的解读。  </a:t>
            </a:r>
          </a:p>
          <a:p>
            <a:pPr eaLnBrk="1" hangingPunct="1"/>
            <a:r>
              <a:rPr lang="zh-CN" altLang="en-US" dirty="0">
                <a:latin typeface="Arial" panose="020B0604020202020204" pitchFamily="34" charset="0"/>
                <a:ea typeface="ＭＳ Ｐゴシック" charset="0"/>
                <a:cs typeface="Arial" panose="020B0604020202020204" pitchFamily="34" charset="0"/>
              </a:rPr>
              <a:t>神按祂的旨意掌管列国，决定何时使用何人。</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0281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Today we will see that </a:t>
            </a:r>
            <a:r>
              <a:rPr lang="ko-KR" altLang="en-US" sz="1200" kern="1200" dirty="0" err="1">
                <a:solidFill>
                  <a:schemeClr val="tx1"/>
                </a:solidFill>
                <a:effectLst/>
                <a:latin typeface="Arial"/>
                <a:ea typeface="+mn-ea"/>
                <a:cs typeface="Arial"/>
              </a:rPr>
              <a:t>但以理书</a:t>
            </a:r>
            <a:r>
              <a:rPr lang="en-US" sz="1200" kern="1200" dirty="0">
                <a:solidFill>
                  <a:schemeClr val="tx1"/>
                </a:solidFill>
                <a:effectLst/>
                <a:latin typeface="Arial"/>
                <a:ea typeface="+mn-ea"/>
                <a:cs typeface="Arial"/>
              </a:rPr>
              <a:t> placed his confidence not in himself but in God. </a:t>
            </a:r>
          </a:p>
          <a:p>
            <a:r>
              <a:rPr lang="en-US" sz="1200" kern="1200" dirty="0">
                <a:solidFill>
                  <a:schemeClr val="tx1"/>
                </a:solidFill>
                <a:effectLst/>
                <a:latin typeface="Arial"/>
                <a:ea typeface="+mn-ea"/>
                <a:cs typeface="Arial"/>
              </a:rPr>
              <a:t>•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a:t>
            </a:r>
            <a:r>
              <a:rPr lang="ko-KR" altLang="en-US" sz="1200" kern="1200" dirty="0" err="1">
                <a:solidFill>
                  <a:schemeClr val="tx1"/>
                </a:solidFill>
                <a:effectLst/>
                <a:latin typeface="Arial"/>
                <a:ea typeface="+mn-ea"/>
                <a:cs typeface="Arial"/>
              </a:rPr>
              <a:t>但以理书</a:t>
            </a:r>
            <a:r>
              <a:rPr lang="en-US" sz="1200" kern="1200" dirty="0">
                <a:solidFill>
                  <a:schemeClr val="tx1"/>
                </a:solidFill>
                <a:effectLst/>
                <a:latin typeface="Arial"/>
                <a:ea typeface="+mn-ea"/>
                <a:cs typeface="Arial"/>
              </a:rPr>
              <a:t>, be confident that God is working</a:t>
            </a:r>
            <a:r>
              <a:rPr lang="en-SG" sz="1200" kern="1200" dirty="0">
                <a:solidFill>
                  <a:schemeClr val="tx1"/>
                </a:solidFill>
                <a:effectLst/>
                <a:latin typeface="Arial"/>
                <a:ea typeface="+mn-ea"/>
                <a:cs typeface="Arial"/>
              </a:rPr>
              <a:t>.</a:t>
            </a:r>
          </a:p>
          <a:p>
            <a:endParaRPr lang="en-US" dirty="0">
              <a:latin typeface="Arial"/>
              <a:cs typeface="Arial"/>
            </a:endParaRPr>
          </a:p>
          <a:p>
            <a:r>
              <a:rPr lang="zh-CN" altLang="en-US" dirty="0">
                <a:latin typeface="Arial"/>
                <a:cs typeface="Arial"/>
              </a:rPr>
              <a:t>今天我们会看到，但以理将他的信心放在神身上，而不是自己身上。</a:t>
            </a:r>
          </a:p>
          <a:p>
            <a:endParaRPr lang="zh-CN" altLang="en-US" dirty="0">
              <a:latin typeface="Arial"/>
              <a:cs typeface="Arial"/>
            </a:endParaRPr>
          </a:p>
          <a:p>
            <a:r>
              <a:rPr lang="en-US" altLang="zh-CN" dirty="0">
                <a:latin typeface="Arial"/>
                <a:cs typeface="Arial"/>
              </a:rPr>
              <a:t>- </a:t>
            </a:r>
            <a:r>
              <a:rPr lang="zh-CN" altLang="en-US" dirty="0">
                <a:latin typeface="Arial"/>
                <a:cs typeface="Arial"/>
              </a:rPr>
              <a:t>在他的书中，我们将看到三个真理，这些真理将帮助我们像但以理一样，确信神在工作。</a:t>
            </a:r>
            <a:endParaRPr lang="en-US" dirty="0">
              <a:latin typeface="Arial"/>
              <a:cs typeface="Arial"/>
            </a:endParaRPr>
          </a:p>
        </p:txBody>
      </p:sp>
    </p:spTree>
    <p:extLst>
      <p:ext uri="{BB962C8B-B14F-4D97-AF65-F5344CB8AC3E}">
        <p14:creationId xmlns:p14="http://schemas.microsoft.com/office/powerpoint/2010/main" val="1683500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当你知道以下事实时，你可以充满信心</a:t>
            </a:r>
            <a:r>
              <a:rPr lang="en-US" altLang="zh-CN" dirty="0">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主掌管你个人生活中的一切发生。</a:t>
            </a:r>
            <a:endParaRPr lang="en-US" dirty="0">
              <a:latin typeface="Arial"/>
              <a:cs typeface="Arial"/>
            </a:endParaRPr>
          </a:p>
        </p:txBody>
      </p:sp>
    </p:spTree>
    <p:extLst>
      <p:ext uri="{BB962C8B-B14F-4D97-AF65-F5344CB8AC3E}">
        <p14:creationId xmlns:p14="http://schemas.microsoft.com/office/powerpoint/2010/main" val="19517226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耶和华掌控着世界人民所发生的一切。</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1885677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p>
          <a:p>
            <a:r>
              <a:rPr lang="zh-CN" altLang="en-US" dirty="0">
                <a:latin typeface="Arial"/>
                <a:cs typeface="Arial"/>
              </a:rPr>
              <a:t>主掌管着未来日子里对他的子民的预言的实现。</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813388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F5BE74-25AD-B546-A4F2-5A1F5AD848C5}" type="slidenum">
              <a:rPr lang="en-US" altLang="zh-CN" sz="1200"/>
              <a:pPr eaLnBrk="1" hangingPunct="1"/>
              <a:t>6</a:t>
            </a:fld>
            <a:endParaRPr lang="en-US" altLang="zh-CN"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29865358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ko-KR" altLang="en-US" dirty="0" err="1">
                <a:latin typeface="Arial" panose="020B0604020202020204" pitchFamily="34" charset="0"/>
                <a:ea typeface="ＭＳ Ｐゴシック" charset="0"/>
                <a:cs typeface="Arial" panose="020B0604020202020204" pitchFamily="34" charset="0"/>
              </a:rPr>
              <a:t>但以理书</a:t>
            </a:r>
            <a:r>
              <a:rPr lang="en-US" dirty="0">
                <a:latin typeface="Arial" panose="020B0604020202020204" pitchFamily="34" charset="0"/>
                <a:ea typeface="ＭＳ Ｐゴシック" charset="0"/>
                <a:cs typeface="Arial" panose="020B0604020202020204" pitchFamily="34" charset="0"/>
              </a:rPr>
              <a:t> prophesied that many in history will oppose Israel but not prevail.</a:t>
            </a:r>
          </a:p>
          <a:p>
            <a:pPr eaLnBrk="1" hangingPunct="1"/>
            <a:r>
              <a:rPr lang="en-US" altLang="zh-CN" dirty="0">
                <a:latin typeface="Arial" panose="020B0604020202020204" pitchFamily="34" charset="0"/>
                <a:ea typeface="ＭＳ Ｐゴシック" charset="0"/>
                <a:cs typeface="Arial" panose="020B0604020202020204" pitchFamily="34" charset="0"/>
              </a:rPr>
              <a:t>《</a:t>
            </a:r>
            <a:r>
              <a:rPr lang="zh-CN" altLang="en-US" dirty="0">
                <a:latin typeface="Arial" panose="020B0604020202020204" pitchFamily="34" charset="0"/>
                <a:ea typeface="ＭＳ Ｐゴシック" charset="0"/>
                <a:cs typeface="Arial" panose="020B0604020202020204" pitchFamily="34" charset="0"/>
              </a:rPr>
              <a:t>但以理书</a:t>
            </a:r>
            <a:r>
              <a:rPr lang="en-US" altLang="zh-CN" dirty="0">
                <a:latin typeface="Arial" panose="020B0604020202020204" pitchFamily="34" charset="0"/>
                <a:ea typeface="ＭＳ Ｐゴシック" charset="0"/>
                <a:cs typeface="Arial" panose="020B0604020202020204" pitchFamily="34" charset="0"/>
              </a:rPr>
              <a:t>》</a:t>
            </a:r>
            <a:r>
              <a:rPr lang="zh-CN" altLang="en-US" dirty="0">
                <a:latin typeface="Arial" panose="020B0604020202020204" pitchFamily="34" charset="0"/>
                <a:ea typeface="ＭＳ Ｐゴシック" charset="0"/>
                <a:cs typeface="Arial" panose="020B0604020202020204" pitchFamily="34" charset="0"/>
              </a:rPr>
              <a:t>预言历史上将有许多人反对以色列，但终将不能得胜。</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301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w="9525"/>
        </p:spPr>
        <p:txBody>
          <a:bodyPr/>
          <a:lstStyle/>
          <a:p>
            <a:fld id="{941A885D-BB1C-4252-9093-815A85980308}" type="slidenum">
              <a:rPr lang="en-US">
                <a:solidFill>
                  <a:srgbClr val="000000"/>
                </a:solidFill>
              </a:rPr>
              <a:pPr/>
              <a:t>77</a:t>
            </a:fld>
            <a:endParaRPr lang="en-US">
              <a:solidFill>
                <a:srgbClr val="000000"/>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w="9525"/>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EFE7C9-0AE5-4643-BD19-A776D570BB21}" type="slidenum">
              <a:rPr lang="en-US" altLang="zh-CN" sz="1200"/>
              <a:pPr eaLnBrk="1" hangingPunct="1"/>
              <a:t>78</a:t>
            </a:fld>
            <a:endParaRPr lang="en-US" altLang="zh-CN"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0796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368D8-9488-8F4E-8E9C-3A6A71104B9E}" type="slidenum">
              <a:rPr lang="en-US" sz="1200">
                <a:solidFill>
                  <a:prstClr val="black"/>
                </a:solidFill>
              </a:rPr>
              <a:pPr eaLnBrk="1" hangingPunct="1"/>
              <a:t>79</a:t>
            </a:fld>
            <a:endParaRPr lang="en-US" sz="1200">
              <a:solidFill>
                <a:prstClr val="black"/>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AB03C8-8D2B-9545-B94E-A7A32238168D}" type="slidenum">
              <a:rPr lang="en-US" sz="1200">
                <a:solidFill>
                  <a:prstClr val="black"/>
                </a:solidFill>
              </a:rPr>
              <a:pPr eaLnBrk="1" hangingPunct="1"/>
              <a:t>80</a:t>
            </a:fld>
            <a:endParaRPr lang="en-US" sz="1200">
              <a:solidFill>
                <a:prstClr val="black"/>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AB03C8-8D2B-9545-B94E-A7A32238168D}" type="slidenum">
              <a:rPr lang="en-US" sz="1200">
                <a:solidFill>
                  <a:prstClr val="black"/>
                </a:solidFill>
              </a:rPr>
              <a:pPr eaLnBrk="1" hangingPunct="1"/>
              <a:t>81</a:t>
            </a:fld>
            <a:endParaRPr lang="en-US" sz="1200">
              <a:solidFill>
                <a:prstClr val="black"/>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B082AD-109B-764C-829C-C717F8FE1B9E}" type="slidenum">
              <a:rPr lang="en-US" altLang="zh-CN" sz="1200"/>
              <a:pPr eaLnBrk="1" hangingPunct="1"/>
              <a:t>82</a:t>
            </a:fld>
            <a:endParaRPr lang="en-US" altLang="zh-CN"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75091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D59EBB-F6E7-6B41-97B9-02382A2BA1A4}" type="slidenum">
              <a:rPr lang="en-US" altLang="zh-CN" sz="1200"/>
              <a:pPr eaLnBrk="1" hangingPunct="1"/>
              <a:t>83</a:t>
            </a:fld>
            <a:endParaRPr lang="en-US" altLang="zh-CN" sz="1200"/>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23060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95B179-CDCA-A94B-AF39-2F5C0D44F55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goat (Alexander the Great) over the ram (Medo-Persia) will lead to the Seleucid Antiochus IV desecrating the temple like Antichrist (8:15-26; cf. 9:27)</a:t>
            </a:r>
            <a:r>
              <a:rPr lang="en-SG" sz="1200" kern="1200" dirty="0">
                <a:solidFill>
                  <a:schemeClr val="tx1"/>
                </a:solidFill>
                <a:effectLst/>
                <a:latin typeface="Arial" panose="020B0604020202020204" pitchFamily="34" charset="0"/>
                <a:ea typeface="+mn-ea"/>
                <a:cs typeface="Arial" panose="020B0604020202020204" pitchFamily="34" charset="0"/>
              </a:rPr>
              <a:t>.</a:t>
            </a:r>
          </a:p>
          <a:p>
            <a:pPr eaLnBrk="1" hangingPunct="1"/>
            <a:r>
              <a:rPr lang="zh-CN" altLang="en-US" dirty="0">
                <a:latin typeface="Arial" panose="020B0604020202020204" pitchFamily="34" charset="0"/>
                <a:ea typeface="ＭＳ Ｐゴシック" charset="0"/>
                <a:cs typeface="Arial" panose="020B0604020202020204" pitchFamily="34" charset="0"/>
              </a:rPr>
              <a:t>公山羊（指亚历山大大帝）胜过公绵羊（米底亚</a:t>
            </a:r>
            <a:r>
              <a:rPr lang="en-US" altLang="zh-CN" dirty="0">
                <a:latin typeface="Arial" panose="020B0604020202020204" pitchFamily="34" charset="0"/>
                <a:ea typeface="ＭＳ Ｐゴシック" charset="0"/>
                <a:cs typeface="Arial" panose="020B0604020202020204" pitchFamily="34" charset="0"/>
              </a:rPr>
              <a:t>-</a:t>
            </a:r>
            <a:r>
              <a:rPr lang="zh-CN" altLang="en-US" dirty="0">
                <a:latin typeface="Arial" panose="020B0604020202020204" pitchFamily="34" charset="0"/>
                <a:ea typeface="ＭＳ Ｐゴシック" charset="0"/>
                <a:cs typeface="Arial" panose="020B0604020202020204" pitchFamily="34" charset="0"/>
              </a:rPr>
              <a:t>波斯）将导致塞琉古王朝的安提阿古四世像敌基督一样亵渎圣殿（但以理书 </a:t>
            </a:r>
            <a:r>
              <a:rPr lang="en-US" altLang="zh-CN" dirty="0">
                <a:latin typeface="Arial" panose="020B0604020202020204" pitchFamily="34" charset="0"/>
                <a:ea typeface="ＭＳ Ｐゴシック" charset="0"/>
                <a:cs typeface="Arial" panose="020B0604020202020204" pitchFamily="34" charset="0"/>
              </a:rPr>
              <a:t>8:15-26</a:t>
            </a:r>
            <a:r>
              <a:rPr lang="zh-CN" altLang="en-US" dirty="0">
                <a:latin typeface="Arial" panose="020B0604020202020204" pitchFamily="34" charset="0"/>
                <a:ea typeface="ＭＳ Ｐゴシック" charset="0"/>
                <a:cs typeface="Arial" panose="020B0604020202020204" pitchFamily="34" charset="0"/>
              </a:rPr>
              <a:t>；参见 </a:t>
            </a:r>
            <a:r>
              <a:rPr lang="en-US" altLang="zh-CN" dirty="0">
                <a:latin typeface="Arial" panose="020B0604020202020204" pitchFamily="34" charset="0"/>
                <a:ea typeface="ＭＳ Ｐゴシック" charset="0"/>
                <a:cs typeface="Arial" panose="020B0604020202020204" pitchFamily="34" charset="0"/>
              </a:rPr>
              <a:t>9:27</a:t>
            </a:r>
            <a:r>
              <a:rPr lang="zh-CN" altLang="en-US"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3EBD4-DB60-274B-BDA7-CD5593D0B103}" type="slidenum">
              <a:rPr lang="en-US" sz="1200">
                <a:solidFill>
                  <a:prstClr val="black"/>
                </a:solidFill>
              </a:rPr>
              <a:pPr eaLnBrk="1" hangingPunct="1"/>
              <a:t>85</a:t>
            </a:fld>
            <a:endParaRPr lang="en-US" sz="1200">
              <a:solidFill>
                <a:prstClr val="black"/>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597FCD8-01B6-9A43-9997-49B076A2308B}" type="slidenum">
              <a:rPr lang="en-US" sz="1200">
                <a:solidFill>
                  <a:srgbClr val="000000"/>
                </a:solidFill>
              </a:rPr>
              <a:pPr/>
              <a:t>7</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9DB79C-8AEA-4A46-A631-EF2CDE918408}" type="slidenum">
              <a:rPr lang="en-US" altLang="zh-CN" sz="1200"/>
              <a:pPr eaLnBrk="1" hangingPunct="1"/>
              <a:t>86</a:t>
            </a:fld>
            <a:endParaRPr lang="en-US" altLang="zh-CN"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1876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7C5AC9-ED1F-5E4E-A1F2-9DB53E8702A1}" type="slidenum">
              <a:rPr lang="en-US" altLang="zh-CN" sz="1200"/>
              <a:pPr eaLnBrk="1" hangingPunct="1"/>
              <a:t>88</a:t>
            </a:fld>
            <a:endParaRPr lang="en-US" altLang="zh-CN" sz="120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5279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FA4902-1D03-9441-B9C5-29BF29D3B7A1}" type="slidenum">
              <a:rPr lang="en-US" sz="1200">
                <a:solidFill>
                  <a:srgbClr val="000000"/>
                </a:solidFill>
                <a:latin typeface="Times" charset="0"/>
              </a:rPr>
              <a:pPr eaLnBrk="1" hangingPunct="1"/>
              <a:t>89</a:t>
            </a:fld>
            <a:endParaRPr lang="en-US" sz="1200">
              <a:solidFill>
                <a:srgbClr val="000000"/>
              </a:solidFill>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2F53B6-EB2A-D24A-9285-F04EB3E77335}" type="slidenum">
              <a:rPr lang="en-US" altLang="zh-CN" sz="1200">
                <a:solidFill>
                  <a:prstClr val="black"/>
                </a:solidFill>
              </a:rPr>
              <a:pPr eaLnBrk="1" hangingPunct="1"/>
              <a:t>90</a:t>
            </a:fld>
            <a:endParaRPr lang="en-US" altLang="zh-CN"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4659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Image Placeholder 1"/>
          <p:cNvSpPr>
            <a:spLocks noGrp="1" noRot="1" noChangeAspect="1"/>
          </p:cNvSpPr>
          <p:nvPr>
            <p:ph type="sldImg"/>
          </p:nvPr>
        </p:nvSpPr>
        <p:spPr>
          <a:ln/>
        </p:spPr>
      </p:sp>
      <p:sp>
        <p:nvSpPr>
          <p:cNvPr id="60416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charset="0"/>
              <a:ea typeface="ＭＳ Ｐゴシック" charset="0"/>
              <a:cs typeface="ＭＳ Ｐゴシック" charset="0"/>
            </a:endParaRPr>
          </a:p>
        </p:txBody>
      </p:sp>
      <p:sp>
        <p:nvSpPr>
          <p:cNvPr id="604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2B2730A-3D45-B14A-BEE4-743826E3B012}" type="slidenum">
              <a:rPr lang="en-US" sz="1200">
                <a:solidFill>
                  <a:srgbClr val="000000"/>
                </a:solidFill>
              </a:rPr>
              <a:pPr/>
              <a:t>91</a:t>
            </a:fld>
            <a:endParaRPr lang="en-US" sz="120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224288-7CCC-864D-8B62-28AE985CCB93}" type="slidenum">
              <a:rPr lang="en-US" sz="1200">
                <a:solidFill>
                  <a:srgbClr val="000000"/>
                </a:solidFill>
              </a:rPr>
              <a:pPr eaLnBrk="1" hangingPunct="1"/>
              <a:t>92</a:t>
            </a:fld>
            <a:endParaRPr lang="en-US" sz="1200">
              <a:solidFill>
                <a:srgbClr val="000000"/>
              </a:solidFill>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94</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37806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dirty="0">
                <a:cs typeface="ＭＳ Ｐゴシック" charset="0"/>
              </a:rPr>
              <a:t>/tag/pray/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59DD14-CC04-7C44-A606-6E2ABBD18379}" type="slidenum">
              <a:rPr lang="en-US" altLang="zh-CN" sz="1200"/>
              <a:pPr eaLnBrk="1" hangingPunct="1"/>
              <a:t>8</a:t>
            </a:fld>
            <a:endParaRPr lang="en-US" altLang="zh-CN" sz="1200"/>
          </a:p>
        </p:txBody>
      </p:sp>
      <p:sp>
        <p:nvSpPr>
          <p:cNvPr id="144386" name="Rectangle 1026"/>
          <p:cNvSpPr>
            <a:spLocks noGrp="1" noRot="1" noChangeAspect="1" noChangeArrowheads="1" noTextEdit="1"/>
          </p:cNvSpPr>
          <p:nvPr>
            <p:ph type="sldImg"/>
          </p:nvPr>
        </p:nvSpPr>
        <p:spPr>
          <a:ln/>
        </p:spPr>
      </p:sp>
      <p:sp>
        <p:nvSpPr>
          <p:cNvPr id="144387"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413061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66E174-6544-654D-A8E5-05A6708E1359}" type="slidenum">
              <a:rPr lang="en-US" sz="1200">
                <a:solidFill>
                  <a:prstClr val="black"/>
                </a:solidFill>
              </a:rPr>
              <a:pPr eaLnBrk="1" hangingPunct="1"/>
              <a:t>106</a:t>
            </a:fld>
            <a:endParaRPr lang="en-US" sz="1200">
              <a:solidFill>
                <a:prstClr val="black"/>
              </a:solidFill>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01A891-F4C0-7948-B484-9DB3A243F6B1}" type="slidenum">
              <a:rPr lang="en-US" sz="1200">
                <a:solidFill>
                  <a:prstClr val="black"/>
                </a:solidFill>
              </a:rPr>
              <a:pPr eaLnBrk="1" hangingPunct="1"/>
              <a:t>109</a:t>
            </a:fld>
            <a:endParaRPr lang="en-US" sz="1200">
              <a:solidFill>
                <a:prstClr val="black"/>
              </a:solidFill>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977219-C7B7-FE41-9996-6EC0E61D6050}" type="slidenum">
              <a:rPr lang="en-US" altLang="zh-CN" sz="1200">
                <a:solidFill>
                  <a:prstClr val="black"/>
                </a:solidFill>
              </a:rPr>
              <a:pPr eaLnBrk="1" hangingPunct="1"/>
              <a:t>110</a:t>
            </a:fld>
            <a:endParaRPr lang="en-US" altLang="zh-CN" sz="1200">
              <a:solidFill>
                <a:prstClr val="black"/>
              </a:solidFill>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49352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45F939-0179-724E-9141-4F4ABAEFFA1D}" type="slidenum">
              <a:rPr lang="en-US" altLang="zh-CN" sz="1200">
                <a:solidFill>
                  <a:prstClr val="black"/>
                </a:solidFill>
              </a:rPr>
              <a:pPr eaLnBrk="1" hangingPunct="1"/>
              <a:t>111</a:t>
            </a:fld>
            <a:endParaRPr lang="en-US" altLang="zh-CN" sz="1200">
              <a:solidFill>
                <a:prstClr val="black"/>
              </a:solidFill>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35647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583C01-C35A-9D4D-9FD2-5DE9FBB9DEDE}" type="slidenum">
              <a:rPr lang="en-US" altLang="zh-CN" sz="1200">
                <a:solidFill>
                  <a:prstClr val="black"/>
                </a:solidFill>
              </a:rPr>
              <a:pPr eaLnBrk="1" hangingPunct="1"/>
              <a:t>112</a:t>
            </a:fld>
            <a:endParaRPr lang="en-US" altLang="zh-CN" sz="1200">
              <a:solidFill>
                <a:prstClr val="black"/>
              </a:solidFill>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59279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8E7CB8-82CB-5D45-871A-FD9A83E921F5}" type="slidenum">
              <a:rPr lang="en-US" sz="1200">
                <a:solidFill>
                  <a:prstClr val="black"/>
                </a:solidFill>
              </a:rPr>
              <a:pPr eaLnBrk="1" hangingPunct="1"/>
              <a:t>116</a:t>
            </a:fld>
            <a:endParaRPr lang="en-US" sz="1200">
              <a:solidFill>
                <a:prstClr val="black"/>
              </a:solidFill>
            </a:endParaRPr>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117</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Israel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a:t>
            </a:r>
            <a:r>
              <a:rPr lang="ko-KR" altLang="en-US" dirty="0" err="1">
                <a:latin typeface="Arial" panose="020B0604020202020204" pitchFamily="34" charset="0"/>
                <a:ea typeface="ＭＳ Ｐゴシック" charset="0"/>
                <a:cs typeface="Arial" panose="020B0604020202020204" pitchFamily="34" charset="0"/>
              </a:rPr>
              <a:t>但以理书</a:t>
            </a:r>
            <a:r>
              <a:rPr lang="en-US" dirty="0">
                <a:latin typeface="Arial" panose="020B0604020202020204" pitchFamily="34" charset="0"/>
                <a:ea typeface="ＭＳ Ｐゴシック" charset="0"/>
                <a:cs typeface="Arial" panose="020B0604020202020204" pitchFamily="34" charset="0"/>
              </a:rPr>
              <a:t> reminds us to be confident in God like </a:t>
            </a:r>
            <a:r>
              <a:rPr lang="ko-KR" altLang="en-US" dirty="0" err="1">
                <a:latin typeface="Arial" panose="020B0604020202020204" pitchFamily="34" charset="0"/>
                <a:ea typeface="ＭＳ Ｐゴシック" charset="0"/>
                <a:cs typeface="Arial" panose="020B0604020202020204" pitchFamily="34" charset="0"/>
              </a:rPr>
              <a:t>但以理书</a:t>
            </a:r>
            <a:r>
              <a:rPr lang="en-US"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974965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Today we will see that </a:t>
            </a:r>
            <a:r>
              <a:rPr lang="ko-KR" altLang="en-US" sz="1200" kern="1200" dirty="0" err="1">
                <a:solidFill>
                  <a:schemeClr val="tx1"/>
                </a:solidFill>
                <a:effectLst/>
                <a:latin typeface="Arial"/>
                <a:ea typeface="+mn-ea"/>
                <a:cs typeface="Arial"/>
              </a:rPr>
              <a:t>但以理书</a:t>
            </a:r>
            <a:r>
              <a:rPr lang="en-US" sz="1200" kern="1200" dirty="0">
                <a:solidFill>
                  <a:schemeClr val="tx1"/>
                </a:solidFill>
                <a:effectLst/>
                <a:latin typeface="Arial"/>
                <a:ea typeface="+mn-ea"/>
                <a:cs typeface="Arial"/>
              </a:rPr>
              <a:t> placed his confidence not in himself but in God. </a:t>
            </a:r>
          </a:p>
          <a:p>
            <a:r>
              <a:rPr lang="en-US" sz="1200" kern="1200" dirty="0">
                <a:solidFill>
                  <a:schemeClr val="tx1"/>
                </a:solidFill>
                <a:effectLst/>
                <a:latin typeface="Arial"/>
                <a:ea typeface="+mn-ea"/>
                <a:cs typeface="Arial"/>
              </a:rPr>
              <a:t>•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a:t>
            </a:r>
            <a:r>
              <a:rPr lang="ko-KR" altLang="en-US" sz="1200" kern="1200" dirty="0" err="1">
                <a:solidFill>
                  <a:schemeClr val="tx1"/>
                </a:solidFill>
                <a:effectLst/>
                <a:latin typeface="Arial"/>
                <a:ea typeface="+mn-ea"/>
                <a:cs typeface="Arial"/>
              </a:rPr>
              <a:t>但以理书</a:t>
            </a:r>
            <a:r>
              <a:rPr lang="en-US" sz="1200" kern="1200" dirty="0">
                <a:solidFill>
                  <a:schemeClr val="tx1"/>
                </a:solidFill>
                <a:effectLst/>
                <a:latin typeface="Arial"/>
                <a:ea typeface="+mn-ea"/>
                <a:cs typeface="Arial"/>
              </a:rPr>
              <a:t>, be confident that God is working</a:t>
            </a:r>
            <a:r>
              <a:rPr lang="en-SG" sz="1200" kern="1200" dirty="0">
                <a:solidFill>
                  <a:schemeClr val="tx1"/>
                </a:solidFill>
                <a:effectLst/>
                <a:latin typeface="Arial"/>
                <a:ea typeface="+mn-ea"/>
                <a:cs typeface="Arial"/>
              </a:rPr>
              <a:t>.</a:t>
            </a:r>
          </a:p>
          <a:p>
            <a:r>
              <a:rPr lang="zh-CN" altLang="en-US" dirty="0">
                <a:latin typeface="Arial"/>
                <a:cs typeface="Arial"/>
              </a:rPr>
              <a:t>今天我们会看到，**但以理**将他的信心放在神身上，而不是自己身上。</a:t>
            </a:r>
          </a:p>
          <a:p>
            <a:endParaRPr lang="zh-CN" altLang="en-US" dirty="0">
              <a:latin typeface="Arial"/>
              <a:cs typeface="Arial"/>
            </a:endParaRPr>
          </a:p>
          <a:p>
            <a:r>
              <a:rPr lang="en-US" altLang="zh-CN" dirty="0">
                <a:latin typeface="Arial"/>
                <a:cs typeface="Arial"/>
              </a:rPr>
              <a:t>- </a:t>
            </a:r>
            <a:r>
              <a:rPr lang="zh-CN" altLang="en-US" dirty="0">
                <a:latin typeface="Arial"/>
                <a:cs typeface="Arial"/>
              </a:rPr>
              <a:t>在他的书中，我们将看到三个真理，这些真理将帮助我们像**但以理**一样，相信神在运行。</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1347223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Today we will see that </a:t>
            </a:r>
            <a:r>
              <a:rPr lang="ko-KR" altLang="en-US" sz="1200" kern="1200" dirty="0" err="1">
                <a:solidFill>
                  <a:schemeClr val="tx1"/>
                </a:solidFill>
                <a:effectLst/>
                <a:latin typeface="Arial"/>
                <a:ea typeface="+mn-ea"/>
                <a:cs typeface="Arial"/>
              </a:rPr>
              <a:t>但以理书</a:t>
            </a:r>
            <a:r>
              <a:rPr lang="en-US" sz="1200" kern="1200" dirty="0">
                <a:solidFill>
                  <a:schemeClr val="tx1"/>
                </a:solidFill>
                <a:effectLst/>
                <a:latin typeface="Arial"/>
                <a:ea typeface="+mn-ea"/>
                <a:cs typeface="Arial"/>
              </a:rPr>
              <a:t> placed his confidence not in himself but in God. </a:t>
            </a:r>
          </a:p>
          <a:p>
            <a:r>
              <a:rPr lang="en-US" sz="1200" kern="1200" dirty="0">
                <a:solidFill>
                  <a:schemeClr val="tx1"/>
                </a:solidFill>
                <a:effectLst/>
                <a:latin typeface="Arial"/>
                <a:ea typeface="+mn-ea"/>
                <a:cs typeface="Arial"/>
              </a:rPr>
              <a:t>•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a:t>
            </a:r>
            <a:r>
              <a:rPr lang="ko-KR" altLang="en-US" sz="1200" kern="1200" dirty="0" err="1">
                <a:solidFill>
                  <a:schemeClr val="tx1"/>
                </a:solidFill>
                <a:effectLst/>
                <a:latin typeface="Arial"/>
                <a:ea typeface="+mn-ea"/>
                <a:cs typeface="Arial"/>
              </a:rPr>
              <a:t>但以理书</a:t>
            </a:r>
            <a:r>
              <a:rPr lang="en-US" sz="1200" kern="1200" dirty="0">
                <a:solidFill>
                  <a:schemeClr val="tx1"/>
                </a:solidFill>
                <a:effectLst/>
                <a:latin typeface="Arial"/>
                <a:ea typeface="+mn-ea"/>
                <a:cs typeface="Arial"/>
              </a:rPr>
              <a:t>,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a:p>
            <a:r>
              <a:rPr lang="zh-CN" altLang="en-US" dirty="0">
                <a:latin typeface="Arial"/>
                <a:cs typeface="Arial"/>
              </a:rPr>
              <a:t>今天我们会看到，**但以理书**的信心不是放在自己身上，而是放在神身上。</a:t>
            </a:r>
          </a:p>
          <a:p>
            <a:endParaRPr lang="zh-CN" altLang="en-US" dirty="0">
              <a:latin typeface="Arial"/>
              <a:cs typeface="Arial"/>
            </a:endParaRPr>
          </a:p>
          <a:p>
            <a:r>
              <a:rPr lang="en-US" altLang="zh-CN" dirty="0">
                <a:latin typeface="Arial"/>
                <a:cs typeface="Arial"/>
              </a:rPr>
              <a:t>- </a:t>
            </a:r>
            <a:r>
              <a:rPr lang="zh-CN" altLang="en-US" dirty="0">
                <a:latin typeface="Arial"/>
                <a:cs typeface="Arial"/>
              </a:rPr>
              <a:t>在他的书中，我们将看到三个真理，这些真理将帮助我们像**但以理书**一样，确信神在工作。</a:t>
            </a:r>
            <a:endParaRPr lang="en-US" dirty="0">
              <a:latin typeface="Arial"/>
              <a:cs typeface="Arial"/>
            </a:endParaRPr>
          </a:p>
        </p:txBody>
      </p:sp>
    </p:spTree>
    <p:extLst>
      <p:ext uri="{BB962C8B-B14F-4D97-AF65-F5344CB8AC3E}">
        <p14:creationId xmlns:p14="http://schemas.microsoft.com/office/powerpoint/2010/main" val="21681995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0" dirty="0">
              <a:latin typeface="Arial"/>
              <a:cs typeface="Arial"/>
            </a:endParaRPr>
          </a:p>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p>
          <a:p>
            <a:pPr algn="l"/>
            <a:r>
              <a:rPr lang="zh-CN" altLang="en-US" b="0" dirty="0">
                <a:latin typeface="Arial"/>
                <a:cs typeface="Arial"/>
              </a:rPr>
              <a:t>你需要知道什么才能真正有信心？</a:t>
            </a:r>
          </a:p>
          <a:p>
            <a:pPr algn="l"/>
            <a:endParaRPr lang="zh-CN" altLang="en-US" b="0" dirty="0">
              <a:latin typeface="Arial"/>
              <a:cs typeface="Arial"/>
            </a:endParaRPr>
          </a:p>
          <a:p>
            <a:pPr algn="l"/>
            <a:r>
              <a:rPr lang="zh-CN" altLang="en-US" b="0" dirty="0">
                <a:latin typeface="Arial"/>
                <a:cs typeface="Arial"/>
              </a:rPr>
              <a:t>你是否安息在这个事实中，即主不需要你的帮助来管理宇宙？他设立君王，也使君王降卑</a:t>
            </a:r>
            <a:r>
              <a:rPr lang="en-US" altLang="zh-CN" b="0" dirty="0">
                <a:latin typeface="Arial"/>
                <a:cs typeface="Arial"/>
              </a:rPr>
              <a:t>——</a:t>
            </a:r>
            <a:r>
              <a:rPr lang="zh-CN" altLang="en-US" b="0" dirty="0">
                <a:latin typeface="Arial"/>
                <a:cs typeface="Arial"/>
              </a:rPr>
              <a:t>在我们的生活中也是如此。</a:t>
            </a:r>
            <a:endParaRPr lang="en-US" b="0" dirty="0">
              <a:latin typeface="Arial"/>
              <a:cs typeface="Arial"/>
            </a:endParaRPr>
          </a:p>
        </p:txBody>
      </p:sp>
    </p:spTree>
    <p:extLst>
      <p:ext uri="{BB962C8B-B14F-4D97-AF65-F5344CB8AC3E}">
        <p14:creationId xmlns:p14="http://schemas.microsoft.com/office/powerpoint/2010/main" val="12704225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当你知道以下事实时，你可以充满信心</a:t>
            </a:r>
            <a:r>
              <a:rPr lang="en-US" altLang="zh-CN" dirty="0">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主掌管你个人生活中的一切发生。</a:t>
            </a:r>
            <a:endParaRPr lang="en-US" dirty="0">
              <a:latin typeface="Arial"/>
              <a:cs typeface="Arial"/>
            </a:endParaRPr>
          </a:p>
        </p:txBody>
      </p:sp>
    </p:spTree>
    <p:extLst>
      <p:ext uri="{BB962C8B-B14F-4D97-AF65-F5344CB8AC3E}">
        <p14:creationId xmlns:p14="http://schemas.microsoft.com/office/powerpoint/2010/main" val="25405864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cs typeface="Arial"/>
              </a:rPr>
              <a:t>耶和华掌控着世界人民所发生的一切。</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9905970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p>
          <a:p>
            <a:r>
              <a:rPr lang="zh-CN" altLang="en-US" dirty="0">
                <a:latin typeface="Arial"/>
                <a:cs typeface="Arial"/>
              </a:rPr>
              <a:t>主掌管着未来日子里对他的子民的预言的实现。</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1446466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7A36DF-BF20-9D4C-9F80-7B989972F18B}" type="slidenum">
              <a:rPr lang="en-US" sz="1200">
                <a:solidFill>
                  <a:prstClr val="black"/>
                </a:solidFill>
              </a:rPr>
              <a:pPr eaLnBrk="1" hangingPunct="1"/>
              <a:t>124</a:t>
            </a:fld>
            <a:endParaRPr lang="en-US" sz="1200">
              <a:solidFill>
                <a:prstClr val="black"/>
              </a:solidFill>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F86789-2DD3-FC49-937E-523257BB88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01950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416D042F-2BDA-2849-9F90-5BAC83090744}" type="slidenum">
              <a:rPr lang="en-US" altLang="zh-CN"/>
              <a:pPr>
                <a:defRPr/>
              </a:pPr>
              <a:t>‹#›</a:t>
            </a:fld>
            <a:endParaRPr lang="en-US" altLang="zh-CN"/>
          </a:p>
        </p:txBody>
      </p:sp>
    </p:spTree>
    <p:extLst>
      <p:ext uri="{BB962C8B-B14F-4D97-AF65-F5344CB8AC3E}">
        <p14:creationId xmlns:p14="http://schemas.microsoft.com/office/powerpoint/2010/main" val="187288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2D55CB97-CBCE-8243-BDDA-5E2473DC2903}" type="slidenum">
              <a:rPr lang="en-US" altLang="zh-CN"/>
              <a:pPr>
                <a:defRPr/>
              </a:pPr>
              <a:t>‹#›</a:t>
            </a:fld>
            <a:endParaRPr lang="en-US" altLang="zh-CN"/>
          </a:p>
        </p:txBody>
      </p:sp>
    </p:spTree>
    <p:extLst>
      <p:ext uri="{BB962C8B-B14F-4D97-AF65-F5344CB8AC3E}">
        <p14:creationId xmlns:p14="http://schemas.microsoft.com/office/powerpoint/2010/main" val="21951141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626364"/>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803795"/>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222798"/>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691033"/>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6465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17260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813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13009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9343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812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3FCCB525-77D4-6940-89C2-9EA7F1518CA3}" type="slidenum">
              <a:rPr lang="en-US" altLang="zh-CN"/>
              <a:pPr>
                <a:defRPr/>
              </a:pPr>
              <a:t>‹#›</a:t>
            </a:fld>
            <a:endParaRPr lang="en-US" altLang="zh-CN"/>
          </a:p>
        </p:txBody>
      </p:sp>
    </p:spTree>
    <p:extLst>
      <p:ext uri="{BB962C8B-B14F-4D97-AF65-F5344CB8AC3E}">
        <p14:creationId xmlns:p14="http://schemas.microsoft.com/office/powerpoint/2010/main" val="27157639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5225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7760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0319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7030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1429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1514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02992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89786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481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773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zh-CN"/>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zh-CN"/>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DC7D386-0FCA-7640-8676-BAFCD0709A3E}" type="slidenum">
              <a:rPr lang="en-US" altLang="zh-CN"/>
              <a:pPr>
                <a:defRPr/>
              </a:pPr>
              <a:t>‹#›</a:t>
            </a:fld>
            <a:endParaRPr lang="en-US" altLang="zh-CN"/>
          </a:p>
        </p:txBody>
      </p:sp>
    </p:spTree>
    <p:extLst>
      <p:ext uri="{BB962C8B-B14F-4D97-AF65-F5344CB8AC3E}">
        <p14:creationId xmlns:p14="http://schemas.microsoft.com/office/powerpoint/2010/main" val="5346331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7071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2566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45642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94543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45865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5596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9338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588227"/>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191224"/>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9050415"/>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zh-CN"/>
          </a:p>
        </p:txBody>
      </p:sp>
      <p:sp>
        <p:nvSpPr>
          <p:cNvPr id="5" name="Rectangle 36"/>
          <p:cNvSpPr>
            <a:spLocks noGrp="1" noChangeArrowheads="1"/>
          </p:cNvSpPr>
          <p:nvPr>
            <p:ph type="ftr" sz="quarter" idx="11"/>
          </p:nvPr>
        </p:nvSpPr>
        <p:spPr>
          <a:ln/>
        </p:spPr>
        <p:txBody>
          <a:bodyPr/>
          <a:lstStyle>
            <a:lvl1pPr>
              <a:defRPr/>
            </a:lvl1pPr>
          </a:lstStyle>
          <a:p>
            <a:pPr>
              <a:defRPr/>
            </a:pPr>
            <a:endParaRPr lang="zh-CN"/>
          </a:p>
        </p:txBody>
      </p:sp>
      <p:sp>
        <p:nvSpPr>
          <p:cNvPr id="6" name="Rectangle 37"/>
          <p:cNvSpPr>
            <a:spLocks noGrp="1" noChangeArrowheads="1"/>
          </p:cNvSpPr>
          <p:nvPr>
            <p:ph type="sldNum" sz="quarter" idx="12"/>
          </p:nvPr>
        </p:nvSpPr>
        <p:spPr>
          <a:ln/>
        </p:spPr>
        <p:txBody>
          <a:bodyPr/>
          <a:lstStyle>
            <a:lvl1pPr>
              <a:defRPr/>
            </a:lvl1pPr>
          </a:lstStyle>
          <a:p>
            <a:pPr>
              <a:defRPr/>
            </a:pPr>
            <a:fld id="{AAF290DC-4798-4C41-941B-E19E6C0F296E}" type="slidenum">
              <a:rPr lang="en-US" altLang="zh-CN"/>
              <a:pPr>
                <a:defRPr/>
              </a:pPr>
              <a:t>‹#›</a:t>
            </a:fld>
            <a:endParaRPr lang="en-US" altLang="zh-CN"/>
          </a:p>
        </p:txBody>
      </p:sp>
    </p:spTree>
    <p:extLst>
      <p:ext uri="{BB962C8B-B14F-4D97-AF65-F5344CB8AC3E}">
        <p14:creationId xmlns:p14="http://schemas.microsoft.com/office/powerpoint/2010/main" val="23604036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57253"/>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460131"/>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6687559"/>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45890"/>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36840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66982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857752"/>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77380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564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0207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zh-CN"/>
          </a:p>
        </p:txBody>
      </p:sp>
      <p:sp>
        <p:nvSpPr>
          <p:cNvPr id="5" name="Rectangle 36"/>
          <p:cNvSpPr>
            <a:spLocks noGrp="1" noChangeArrowheads="1"/>
          </p:cNvSpPr>
          <p:nvPr>
            <p:ph type="ftr" sz="quarter" idx="11"/>
          </p:nvPr>
        </p:nvSpPr>
        <p:spPr>
          <a:ln/>
        </p:spPr>
        <p:txBody>
          <a:bodyPr/>
          <a:lstStyle>
            <a:lvl1pPr>
              <a:defRPr/>
            </a:lvl1pPr>
          </a:lstStyle>
          <a:p>
            <a:pPr>
              <a:defRPr/>
            </a:pPr>
            <a:endParaRPr lang="zh-CN"/>
          </a:p>
        </p:txBody>
      </p:sp>
      <p:sp>
        <p:nvSpPr>
          <p:cNvPr id="6" name="Rectangle 37"/>
          <p:cNvSpPr>
            <a:spLocks noGrp="1" noChangeArrowheads="1"/>
          </p:cNvSpPr>
          <p:nvPr>
            <p:ph type="sldNum" sz="quarter" idx="12"/>
          </p:nvPr>
        </p:nvSpPr>
        <p:spPr>
          <a:ln/>
        </p:spPr>
        <p:txBody>
          <a:bodyPr/>
          <a:lstStyle>
            <a:lvl1pPr>
              <a:defRPr/>
            </a:lvl1pPr>
          </a:lstStyle>
          <a:p>
            <a:pPr>
              <a:defRPr/>
            </a:pPr>
            <a:fld id="{6072C9F8-E93A-5741-A9F3-6A7C5D82BFE2}" type="slidenum">
              <a:rPr lang="en-US" altLang="zh-CN"/>
              <a:pPr>
                <a:defRPr/>
              </a:pPr>
              <a:t>‹#›</a:t>
            </a:fld>
            <a:endParaRPr lang="en-US" altLang="zh-CN"/>
          </a:p>
        </p:txBody>
      </p:sp>
    </p:spTree>
    <p:extLst>
      <p:ext uri="{BB962C8B-B14F-4D97-AF65-F5344CB8AC3E}">
        <p14:creationId xmlns:p14="http://schemas.microsoft.com/office/powerpoint/2010/main" val="28489592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21300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35094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8883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91272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47775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8913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9185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08746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23038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14244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zh-CN"/>
          </a:p>
        </p:txBody>
      </p:sp>
      <p:sp>
        <p:nvSpPr>
          <p:cNvPr id="6" name="Rectangle 36"/>
          <p:cNvSpPr>
            <a:spLocks noGrp="1" noChangeArrowheads="1"/>
          </p:cNvSpPr>
          <p:nvPr>
            <p:ph type="ftr" sz="quarter" idx="11"/>
          </p:nvPr>
        </p:nvSpPr>
        <p:spPr>
          <a:ln/>
        </p:spPr>
        <p:txBody>
          <a:bodyPr/>
          <a:lstStyle>
            <a:lvl1pPr>
              <a:defRPr/>
            </a:lvl1pPr>
          </a:lstStyle>
          <a:p>
            <a:pPr>
              <a:defRPr/>
            </a:pPr>
            <a:endParaRPr lang="zh-CN"/>
          </a:p>
        </p:txBody>
      </p:sp>
      <p:sp>
        <p:nvSpPr>
          <p:cNvPr id="7" name="Rectangle 37"/>
          <p:cNvSpPr>
            <a:spLocks noGrp="1" noChangeArrowheads="1"/>
          </p:cNvSpPr>
          <p:nvPr>
            <p:ph type="sldNum" sz="quarter" idx="12"/>
          </p:nvPr>
        </p:nvSpPr>
        <p:spPr>
          <a:ln/>
        </p:spPr>
        <p:txBody>
          <a:bodyPr/>
          <a:lstStyle>
            <a:lvl1pPr>
              <a:defRPr/>
            </a:lvl1pPr>
          </a:lstStyle>
          <a:p>
            <a:pPr>
              <a:defRPr/>
            </a:pPr>
            <a:fld id="{7A29280C-1151-4B41-9DF1-8FFC0EE811B8}" type="slidenum">
              <a:rPr lang="en-US" altLang="zh-CN"/>
              <a:pPr>
                <a:defRPr/>
              </a:pPr>
              <a:t>‹#›</a:t>
            </a:fld>
            <a:endParaRPr lang="en-US" altLang="zh-CN"/>
          </a:p>
        </p:txBody>
      </p:sp>
    </p:spTree>
    <p:extLst>
      <p:ext uri="{BB962C8B-B14F-4D97-AF65-F5344CB8AC3E}">
        <p14:creationId xmlns:p14="http://schemas.microsoft.com/office/powerpoint/2010/main" val="24412034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302383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337473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493185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992142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989890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347101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105110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531269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389127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5403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zh-CN"/>
          </a:p>
        </p:txBody>
      </p:sp>
      <p:sp>
        <p:nvSpPr>
          <p:cNvPr id="8" name="Rectangle 36"/>
          <p:cNvSpPr>
            <a:spLocks noGrp="1" noChangeArrowheads="1"/>
          </p:cNvSpPr>
          <p:nvPr>
            <p:ph type="ftr" sz="quarter" idx="11"/>
          </p:nvPr>
        </p:nvSpPr>
        <p:spPr>
          <a:ln/>
        </p:spPr>
        <p:txBody>
          <a:bodyPr/>
          <a:lstStyle>
            <a:lvl1pPr>
              <a:defRPr/>
            </a:lvl1pPr>
          </a:lstStyle>
          <a:p>
            <a:pPr>
              <a:defRPr/>
            </a:pPr>
            <a:endParaRPr lang="zh-CN"/>
          </a:p>
        </p:txBody>
      </p:sp>
      <p:sp>
        <p:nvSpPr>
          <p:cNvPr id="9" name="Rectangle 37"/>
          <p:cNvSpPr>
            <a:spLocks noGrp="1" noChangeArrowheads="1"/>
          </p:cNvSpPr>
          <p:nvPr>
            <p:ph type="sldNum" sz="quarter" idx="12"/>
          </p:nvPr>
        </p:nvSpPr>
        <p:spPr>
          <a:ln/>
        </p:spPr>
        <p:txBody>
          <a:bodyPr/>
          <a:lstStyle>
            <a:lvl1pPr>
              <a:defRPr/>
            </a:lvl1pPr>
          </a:lstStyle>
          <a:p>
            <a:pPr>
              <a:defRPr/>
            </a:pPr>
            <a:fld id="{714E6823-9DC2-A64B-81BC-BCBA30403096}" type="slidenum">
              <a:rPr lang="en-US" altLang="zh-CN"/>
              <a:pPr>
                <a:defRPr/>
              </a:pPr>
              <a:t>‹#›</a:t>
            </a:fld>
            <a:endParaRPr lang="en-US" altLang="zh-CN"/>
          </a:p>
        </p:txBody>
      </p:sp>
    </p:spTree>
    <p:extLst>
      <p:ext uri="{BB962C8B-B14F-4D97-AF65-F5344CB8AC3E}">
        <p14:creationId xmlns:p14="http://schemas.microsoft.com/office/powerpoint/2010/main" val="30481678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697124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934844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3705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42932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3084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17902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2775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9399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5176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57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zh-CN"/>
          </a:p>
        </p:txBody>
      </p:sp>
      <p:sp>
        <p:nvSpPr>
          <p:cNvPr id="4" name="Rectangle 36"/>
          <p:cNvSpPr>
            <a:spLocks noGrp="1" noChangeArrowheads="1"/>
          </p:cNvSpPr>
          <p:nvPr>
            <p:ph type="ftr" sz="quarter" idx="11"/>
          </p:nvPr>
        </p:nvSpPr>
        <p:spPr>
          <a:ln/>
        </p:spPr>
        <p:txBody>
          <a:bodyPr/>
          <a:lstStyle>
            <a:lvl1pPr>
              <a:defRPr/>
            </a:lvl1pPr>
          </a:lstStyle>
          <a:p>
            <a:pPr>
              <a:defRPr/>
            </a:pPr>
            <a:endParaRPr lang="zh-CN"/>
          </a:p>
        </p:txBody>
      </p:sp>
      <p:sp>
        <p:nvSpPr>
          <p:cNvPr id="5" name="Rectangle 37"/>
          <p:cNvSpPr>
            <a:spLocks noGrp="1" noChangeArrowheads="1"/>
          </p:cNvSpPr>
          <p:nvPr>
            <p:ph type="sldNum" sz="quarter" idx="12"/>
          </p:nvPr>
        </p:nvSpPr>
        <p:spPr>
          <a:ln/>
        </p:spPr>
        <p:txBody>
          <a:bodyPr/>
          <a:lstStyle>
            <a:lvl1pPr>
              <a:defRPr/>
            </a:lvl1pPr>
          </a:lstStyle>
          <a:p>
            <a:pPr>
              <a:defRPr/>
            </a:pPr>
            <a:fld id="{D44E5AAB-8EC7-8E4C-93F0-F1E602DDD03C}" type="slidenum">
              <a:rPr lang="en-US" altLang="zh-CN"/>
              <a:pPr>
                <a:defRPr/>
              </a:pPr>
              <a:t>‹#›</a:t>
            </a:fld>
            <a:endParaRPr lang="en-US" altLang="zh-CN"/>
          </a:p>
        </p:txBody>
      </p:sp>
    </p:spTree>
    <p:extLst>
      <p:ext uri="{BB962C8B-B14F-4D97-AF65-F5344CB8AC3E}">
        <p14:creationId xmlns:p14="http://schemas.microsoft.com/office/powerpoint/2010/main" val="3613633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3964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40034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7410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35169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9488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51728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276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48874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95022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7657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zh-CN"/>
          </a:p>
        </p:txBody>
      </p:sp>
      <p:sp>
        <p:nvSpPr>
          <p:cNvPr id="3" name="Rectangle 36"/>
          <p:cNvSpPr>
            <a:spLocks noGrp="1" noChangeArrowheads="1"/>
          </p:cNvSpPr>
          <p:nvPr>
            <p:ph type="ftr" sz="quarter" idx="11"/>
          </p:nvPr>
        </p:nvSpPr>
        <p:spPr>
          <a:ln/>
        </p:spPr>
        <p:txBody>
          <a:bodyPr/>
          <a:lstStyle>
            <a:lvl1pPr>
              <a:defRPr/>
            </a:lvl1pPr>
          </a:lstStyle>
          <a:p>
            <a:pPr>
              <a:defRPr/>
            </a:pPr>
            <a:endParaRPr lang="zh-CN"/>
          </a:p>
        </p:txBody>
      </p:sp>
      <p:sp>
        <p:nvSpPr>
          <p:cNvPr id="4" name="Rectangle 37"/>
          <p:cNvSpPr>
            <a:spLocks noGrp="1" noChangeArrowheads="1"/>
          </p:cNvSpPr>
          <p:nvPr>
            <p:ph type="sldNum" sz="quarter" idx="12"/>
          </p:nvPr>
        </p:nvSpPr>
        <p:spPr>
          <a:ln/>
        </p:spPr>
        <p:txBody>
          <a:bodyPr/>
          <a:lstStyle>
            <a:lvl1pPr>
              <a:defRPr/>
            </a:lvl1pPr>
          </a:lstStyle>
          <a:p>
            <a:pPr>
              <a:defRPr/>
            </a:pPr>
            <a:fld id="{7BF224B7-8761-AD4F-983A-B4EABAFE0002}" type="slidenum">
              <a:rPr lang="en-US" altLang="zh-CN"/>
              <a:pPr>
                <a:defRPr/>
              </a:pPr>
              <a:t>‹#›</a:t>
            </a:fld>
            <a:endParaRPr lang="en-US" altLang="zh-CN"/>
          </a:p>
        </p:txBody>
      </p:sp>
    </p:spTree>
    <p:extLst>
      <p:ext uri="{BB962C8B-B14F-4D97-AF65-F5344CB8AC3E}">
        <p14:creationId xmlns:p14="http://schemas.microsoft.com/office/powerpoint/2010/main" val="28725717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4225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03569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04382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0271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265510"/>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303113"/>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011192"/>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080676"/>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5486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964931"/>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zh-CN"/>
          </a:p>
        </p:txBody>
      </p:sp>
      <p:sp>
        <p:nvSpPr>
          <p:cNvPr id="6" name="Rectangle 36"/>
          <p:cNvSpPr>
            <a:spLocks noGrp="1" noChangeArrowheads="1"/>
          </p:cNvSpPr>
          <p:nvPr>
            <p:ph type="ftr" sz="quarter" idx="11"/>
          </p:nvPr>
        </p:nvSpPr>
        <p:spPr>
          <a:ln/>
        </p:spPr>
        <p:txBody>
          <a:bodyPr/>
          <a:lstStyle>
            <a:lvl1pPr>
              <a:defRPr/>
            </a:lvl1pPr>
          </a:lstStyle>
          <a:p>
            <a:pPr>
              <a:defRPr/>
            </a:pPr>
            <a:endParaRPr lang="zh-CN"/>
          </a:p>
        </p:txBody>
      </p:sp>
      <p:sp>
        <p:nvSpPr>
          <p:cNvPr id="7" name="Rectangle 37"/>
          <p:cNvSpPr>
            <a:spLocks noGrp="1" noChangeArrowheads="1"/>
          </p:cNvSpPr>
          <p:nvPr>
            <p:ph type="sldNum" sz="quarter" idx="12"/>
          </p:nvPr>
        </p:nvSpPr>
        <p:spPr>
          <a:ln/>
        </p:spPr>
        <p:txBody>
          <a:bodyPr/>
          <a:lstStyle>
            <a:lvl1pPr>
              <a:defRPr/>
            </a:lvl1pPr>
          </a:lstStyle>
          <a:p>
            <a:pPr>
              <a:defRPr/>
            </a:pPr>
            <a:fld id="{B89FB2D5-80E8-E04A-A1EF-4D77770A9069}" type="slidenum">
              <a:rPr lang="en-US" altLang="zh-CN"/>
              <a:pPr>
                <a:defRPr/>
              </a:pPr>
              <a:t>‹#›</a:t>
            </a:fld>
            <a:endParaRPr lang="en-US" altLang="zh-CN"/>
          </a:p>
        </p:txBody>
      </p:sp>
    </p:spTree>
    <p:extLst>
      <p:ext uri="{BB962C8B-B14F-4D97-AF65-F5344CB8AC3E}">
        <p14:creationId xmlns:p14="http://schemas.microsoft.com/office/powerpoint/2010/main" val="15558737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618259"/>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040474"/>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53209"/>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577802"/>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817136"/>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45784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9082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735479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67426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98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6D02FA99-585D-454E-B047-B608EDD50EE7}" type="slidenum">
              <a:rPr lang="en-US" altLang="zh-CN"/>
              <a:pPr>
                <a:defRPr/>
              </a:pPr>
              <a:t>‹#›</a:t>
            </a:fld>
            <a:endParaRPr lang="en-US" altLang="zh-CN"/>
          </a:p>
        </p:txBody>
      </p:sp>
    </p:spTree>
    <p:extLst>
      <p:ext uri="{BB962C8B-B14F-4D97-AF65-F5344CB8AC3E}">
        <p14:creationId xmlns:p14="http://schemas.microsoft.com/office/powerpoint/2010/main" val="719156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zh-CN"/>
          </a:p>
        </p:txBody>
      </p:sp>
      <p:sp>
        <p:nvSpPr>
          <p:cNvPr id="6" name="Rectangle 36"/>
          <p:cNvSpPr>
            <a:spLocks noGrp="1" noChangeArrowheads="1"/>
          </p:cNvSpPr>
          <p:nvPr>
            <p:ph type="ftr" sz="quarter" idx="11"/>
          </p:nvPr>
        </p:nvSpPr>
        <p:spPr>
          <a:ln/>
        </p:spPr>
        <p:txBody>
          <a:bodyPr/>
          <a:lstStyle>
            <a:lvl1pPr>
              <a:defRPr/>
            </a:lvl1pPr>
          </a:lstStyle>
          <a:p>
            <a:pPr>
              <a:defRPr/>
            </a:pPr>
            <a:endParaRPr lang="zh-CN"/>
          </a:p>
        </p:txBody>
      </p:sp>
      <p:sp>
        <p:nvSpPr>
          <p:cNvPr id="7" name="Rectangle 37"/>
          <p:cNvSpPr>
            <a:spLocks noGrp="1" noChangeArrowheads="1"/>
          </p:cNvSpPr>
          <p:nvPr>
            <p:ph type="sldNum" sz="quarter" idx="12"/>
          </p:nvPr>
        </p:nvSpPr>
        <p:spPr>
          <a:ln/>
        </p:spPr>
        <p:txBody>
          <a:bodyPr/>
          <a:lstStyle>
            <a:lvl1pPr>
              <a:defRPr/>
            </a:lvl1pPr>
          </a:lstStyle>
          <a:p>
            <a:pPr>
              <a:defRPr/>
            </a:pPr>
            <a:fld id="{6A06C7EC-E573-E447-8AEC-84555253D90E}" type="slidenum">
              <a:rPr lang="en-US" altLang="zh-CN"/>
              <a:pPr>
                <a:defRPr/>
              </a:pPr>
              <a:t>‹#›</a:t>
            </a:fld>
            <a:endParaRPr lang="en-US" altLang="zh-CN"/>
          </a:p>
        </p:txBody>
      </p:sp>
    </p:spTree>
    <p:extLst>
      <p:ext uri="{BB962C8B-B14F-4D97-AF65-F5344CB8AC3E}">
        <p14:creationId xmlns:p14="http://schemas.microsoft.com/office/powerpoint/2010/main" val="6782818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37152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52117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16249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0817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58407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27950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94568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0816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54757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189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zh-CN"/>
          </a:p>
        </p:txBody>
      </p:sp>
      <p:sp>
        <p:nvSpPr>
          <p:cNvPr id="5" name="Rectangle 36"/>
          <p:cNvSpPr>
            <a:spLocks noGrp="1" noChangeArrowheads="1"/>
          </p:cNvSpPr>
          <p:nvPr>
            <p:ph type="ftr" sz="quarter" idx="11"/>
          </p:nvPr>
        </p:nvSpPr>
        <p:spPr>
          <a:ln/>
        </p:spPr>
        <p:txBody>
          <a:bodyPr/>
          <a:lstStyle>
            <a:lvl1pPr>
              <a:defRPr/>
            </a:lvl1pPr>
          </a:lstStyle>
          <a:p>
            <a:pPr>
              <a:defRPr/>
            </a:pPr>
            <a:endParaRPr lang="zh-CN"/>
          </a:p>
        </p:txBody>
      </p:sp>
      <p:sp>
        <p:nvSpPr>
          <p:cNvPr id="6" name="Rectangle 37"/>
          <p:cNvSpPr>
            <a:spLocks noGrp="1" noChangeArrowheads="1"/>
          </p:cNvSpPr>
          <p:nvPr>
            <p:ph type="sldNum" sz="quarter" idx="12"/>
          </p:nvPr>
        </p:nvSpPr>
        <p:spPr>
          <a:ln/>
        </p:spPr>
        <p:txBody>
          <a:bodyPr/>
          <a:lstStyle>
            <a:lvl1pPr>
              <a:defRPr/>
            </a:lvl1pPr>
          </a:lstStyle>
          <a:p>
            <a:pPr>
              <a:defRPr/>
            </a:pPr>
            <a:fld id="{0F9FA177-B24B-8C45-98E7-7742D453DACA}" type="slidenum">
              <a:rPr lang="en-US" altLang="zh-CN"/>
              <a:pPr>
                <a:defRPr/>
              </a:pPr>
              <a:t>‹#›</a:t>
            </a:fld>
            <a:endParaRPr lang="en-US" altLang="zh-CN"/>
          </a:p>
        </p:txBody>
      </p:sp>
    </p:spTree>
    <p:extLst>
      <p:ext uri="{BB962C8B-B14F-4D97-AF65-F5344CB8AC3E}">
        <p14:creationId xmlns:p14="http://schemas.microsoft.com/office/powerpoint/2010/main" val="28563578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94352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07887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77605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63061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9553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12272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2304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4607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860820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4748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zh-CN"/>
          </a:p>
        </p:txBody>
      </p:sp>
      <p:sp>
        <p:nvSpPr>
          <p:cNvPr id="5" name="Rectangle 36"/>
          <p:cNvSpPr>
            <a:spLocks noGrp="1" noChangeArrowheads="1"/>
          </p:cNvSpPr>
          <p:nvPr>
            <p:ph type="ftr" sz="quarter" idx="11"/>
          </p:nvPr>
        </p:nvSpPr>
        <p:spPr>
          <a:ln/>
        </p:spPr>
        <p:txBody>
          <a:bodyPr/>
          <a:lstStyle>
            <a:lvl1pPr>
              <a:defRPr/>
            </a:lvl1pPr>
          </a:lstStyle>
          <a:p>
            <a:pPr>
              <a:defRPr/>
            </a:pPr>
            <a:endParaRPr lang="zh-CN"/>
          </a:p>
        </p:txBody>
      </p:sp>
      <p:sp>
        <p:nvSpPr>
          <p:cNvPr id="6" name="Rectangle 37"/>
          <p:cNvSpPr>
            <a:spLocks noGrp="1" noChangeArrowheads="1"/>
          </p:cNvSpPr>
          <p:nvPr>
            <p:ph type="sldNum" sz="quarter" idx="12"/>
          </p:nvPr>
        </p:nvSpPr>
        <p:spPr>
          <a:ln/>
        </p:spPr>
        <p:txBody>
          <a:bodyPr/>
          <a:lstStyle>
            <a:lvl1pPr>
              <a:defRPr/>
            </a:lvl1pPr>
          </a:lstStyle>
          <a:p>
            <a:pPr>
              <a:defRPr/>
            </a:pPr>
            <a:fld id="{0E84495D-C0BA-0043-A351-8D0826658706}" type="slidenum">
              <a:rPr lang="en-US" altLang="zh-CN"/>
              <a:pPr>
                <a:defRPr/>
              </a:pPr>
              <a:t>‹#›</a:t>
            </a:fld>
            <a:endParaRPr lang="en-US" altLang="zh-CN"/>
          </a:p>
        </p:txBody>
      </p:sp>
    </p:spTree>
    <p:extLst>
      <p:ext uri="{BB962C8B-B14F-4D97-AF65-F5344CB8AC3E}">
        <p14:creationId xmlns:p14="http://schemas.microsoft.com/office/powerpoint/2010/main" val="11517635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8309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89171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5772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65017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8000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53660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1084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2925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30681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3229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zh-CN"/>
          </a:p>
        </p:txBody>
      </p:sp>
      <p:sp>
        <p:nvSpPr>
          <p:cNvPr id="7" name="Rectangle 36"/>
          <p:cNvSpPr>
            <a:spLocks noGrp="1" noChangeArrowheads="1"/>
          </p:cNvSpPr>
          <p:nvPr>
            <p:ph type="ftr" sz="quarter" idx="11"/>
          </p:nvPr>
        </p:nvSpPr>
        <p:spPr>
          <a:ln/>
        </p:spPr>
        <p:txBody>
          <a:bodyPr/>
          <a:lstStyle>
            <a:lvl1pPr>
              <a:defRPr/>
            </a:lvl1pPr>
          </a:lstStyle>
          <a:p>
            <a:pPr>
              <a:defRPr/>
            </a:pPr>
            <a:endParaRPr lang="zh-CN"/>
          </a:p>
        </p:txBody>
      </p:sp>
      <p:sp>
        <p:nvSpPr>
          <p:cNvPr id="8" name="Rectangle 37"/>
          <p:cNvSpPr>
            <a:spLocks noGrp="1" noChangeArrowheads="1"/>
          </p:cNvSpPr>
          <p:nvPr>
            <p:ph type="sldNum" sz="quarter" idx="12"/>
          </p:nvPr>
        </p:nvSpPr>
        <p:spPr>
          <a:ln/>
        </p:spPr>
        <p:txBody>
          <a:bodyPr/>
          <a:lstStyle>
            <a:lvl1pPr>
              <a:defRPr/>
            </a:lvl1pPr>
          </a:lstStyle>
          <a:p>
            <a:pPr>
              <a:defRPr/>
            </a:pPr>
            <a:fld id="{367CE22F-AE70-4140-8AD5-FA2535CE4E0E}" type="slidenum">
              <a:rPr lang="en-US" altLang="zh-CN"/>
              <a:pPr>
                <a:defRPr/>
              </a:pPr>
              <a:t>‹#›</a:t>
            </a:fld>
            <a:endParaRPr lang="en-US" altLang="zh-CN"/>
          </a:p>
        </p:txBody>
      </p:sp>
    </p:spTree>
    <p:extLst>
      <p:ext uri="{BB962C8B-B14F-4D97-AF65-F5344CB8AC3E}">
        <p14:creationId xmlns:p14="http://schemas.microsoft.com/office/powerpoint/2010/main" val="6772067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94490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08163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3435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49479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46486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78694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75787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4801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45050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957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zh-CN"/>
          </a:p>
        </p:txBody>
      </p:sp>
      <p:sp>
        <p:nvSpPr>
          <p:cNvPr id="27" name="Rectangle 27"/>
          <p:cNvSpPr>
            <a:spLocks noGrp="1" noChangeArrowheads="1"/>
          </p:cNvSpPr>
          <p:nvPr>
            <p:ph type="ftr" sz="quarter" idx="11"/>
          </p:nvPr>
        </p:nvSpPr>
        <p:spPr/>
        <p:txBody>
          <a:bodyPr/>
          <a:lstStyle>
            <a:lvl1pPr>
              <a:defRPr/>
            </a:lvl1pPr>
          </a:lstStyle>
          <a:p>
            <a:pPr>
              <a:defRPr/>
            </a:pPr>
            <a:endParaRPr lang="zh-CN"/>
          </a:p>
        </p:txBody>
      </p:sp>
      <p:sp>
        <p:nvSpPr>
          <p:cNvPr id="28" name="Rectangle 28"/>
          <p:cNvSpPr>
            <a:spLocks noGrp="1" noChangeArrowheads="1"/>
          </p:cNvSpPr>
          <p:nvPr>
            <p:ph type="sldNum" sz="quarter" idx="12"/>
          </p:nvPr>
        </p:nvSpPr>
        <p:spPr/>
        <p:txBody>
          <a:bodyPr/>
          <a:lstStyle>
            <a:lvl1pPr>
              <a:defRPr/>
            </a:lvl1pPr>
          </a:lstStyle>
          <a:p>
            <a:pPr>
              <a:defRPr/>
            </a:pPr>
            <a:fld id="{BDCE7DDF-B600-B449-85BE-C38747013D8E}" type="slidenum">
              <a:rPr lang="en-US" altLang="zh-CN"/>
              <a:pPr>
                <a:defRPr/>
              </a:pPr>
              <a:t>‹#›</a:t>
            </a:fld>
            <a:endParaRPr lang="en-US" altLang="zh-CN"/>
          </a:p>
        </p:txBody>
      </p:sp>
    </p:spTree>
    <p:extLst>
      <p:ext uri="{BB962C8B-B14F-4D97-AF65-F5344CB8AC3E}">
        <p14:creationId xmlns:p14="http://schemas.microsoft.com/office/powerpoint/2010/main" val="36651436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72848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936278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55331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8867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00808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43055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78100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83330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40874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106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zh-CN"/>
          </a:p>
        </p:txBody>
      </p:sp>
      <p:sp>
        <p:nvSpPr>
          <p:cNvPr id="5" name="Rectangle 27"/>
          <p:cNvSpPr>
            <a:spLocks noGrp="1" noChangeArrowheads="1"/>
          </p:cNvSpPr>
          <p:nvPr>
            <p:ph type="sldNum" sz="quarter" idx="11"/>
          </p:nvPr>
        </p:nvSpPr>
        <p:spPr>
          <a:ln/>
        </p:spPr>
        <p:txBody>
          <a:bodyPr/>
          <a:lstStyle>
            <a:lvl1pPr>
              <a:defRPr/>
            </a:lvl1pPr>
          </a:lstStyle>
          <a:p>
            <a:pPr>
              <a:defRPr/>
            </a:pPr>
            <a:fld id="{3C89E270-70EE-8B47-BDAC-7344CE3FE1E4}" type="slidenum">
              <a:rPr lang="en-US" altLang="zh-CN"/>
              <a:pPr>
                <a:defRPr/>
              </a:pPr>
              <a:t>‹#›</a:t>
            </a:fld>
            <a:endParaRPr lang="en-US" altLang="zh-CN"/>
          </a:p>
        </p:txBody>
      </p:sp>
      <p:sp>
        <p:nvSpPr>
          <p:cNvPr id="6" name="Rectangle 28"/>
          <p:cNvSpPr>
            <a:spLocks noGrp="1" noChangeArrowheads="1"/>
          </p:cNvSpPr>
          <p:nvPr>
            <p:ph type="dt" sz="half" idx="12"/>
          </p:nvPr>
        </p:nvSpPr>
        <p:spPr>
          <a:ln/>
        </p:spPr>
        <p:txBody>
          <a:bodyPr/>
          <a:lstStyle>
            <a:lvl1pPr>
              <a:defRPr/>
            </a:lvl1pPr>
          </a:lstStyle>
          <a:p>
            <a:pPr>
              <a:defRPr/>
            </a:pPr>
            <a:endParaRPr lang="zh-CN"/>
          </a:p>
        </p:txBody>
      </p:sp>
    </p:spTree>
    <p:extLst>
      <p:ext uri="{BB962C8B-B14F-4D97-AF65-F5344CB8AC3E}">
        <p14:creationId xmlns:p14="http://schemas.microsoft.com/office/powerpoint/2010/main" val="61345513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6439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42409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57276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15425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88799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742934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74898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85094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95019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2958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zh-CN"/>
          </a:p>
        </p:txBody>
      </p:sp>
      <p:sp>
        <p:nvSpPr>
          <p:cNvPr id="5" name="Rectangle 27"/>
          <p:cNvSpPr>
            <a:spLocks noGrp="1" noChangeArrowheads="1"/>
          </p:cNvSpPr>
          <p:nvPr>
            <p:ph type="sldNum" sz="quarter" idx="11"/>
          </p:nvPr>
        </p:nvSpPr>
        <p:spPr>
          <a:ln/>
        </p:spPr>
        <p:txBody>
          <a:bodyPr/>
          <a:lstStyle>
            <a:lvl1pPr>
              <a:defRPr/>
            </a:lvl1pPr>
          </a:lstStyle>
          <a:p>
            <a:pPr>
              <a:defRPr/>
            </a:pPr>
            <a:fld id="{ECDEB000-93B5-034E-9F5E-01DA1B06E6B0}" type="slidenum">
              <a:rPr lang="en-US" altLang="zh-CN"/>
              <a:pPr>
                <a:defRPr/>
              </a:pPr>
              <a:t>‹#›</a:t>
            </a:fld>
            <a:endParaRPr lang="en-US" altLang="zh-CN"/>
          </a:p>
        </p:txBody>
      </p:sp>
      <p:sp>
        <p:nvSpPr>
          <p:cNvPr id="6" name="Rectangle 28"/>
          <p:cNvSpPr>
            <a:spLocks noGrp="1" noChangeArrowheads="1"/>
          </p:cNvSpPr>
          <p:nvPr>
            <p:ph type="dt" sz="half" idx="12"/>
          </p:nvPr>
        </p:nvSpPr>
        <p:spPr>
          <a:ln/>
        </p:spPr>
        <p:txBody>
          <a:bodyPr/>
          <a:lstStyle>
            <a:lvl1pPr>
              <a:defRPr/>
            </a:lvl1pPr>
          </a:lstStyle>
          <a:p>
            <a:pPr>
              <a:defRPr/>
            </a:pPr>
            <a:endParaRPr lang="zh-CN"/>
          </a:p>
        </p:txBody>
      </p:sp>
    </p:spTree>
    <p:extLst>
      <p:ext uri="{BB962C8B-B14F-4D97-AF65-F5344CB8AC3E}">
        <p14:creationId xmlns:p14="http://schemas.microsoft.com/office/powerpoint/2010/main" val="37646521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91031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52561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123595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solidFill>
                  <a:srgbClr val="FFFFFF"/>
                </a:solidFill>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71161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802983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826501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33040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58891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271784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074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zh-CN"/>
          </a:p>
        </p:txBody>
      </p:sp>
      <p:sp>
        <p:nvSpPr>
          <p:cNvPr id="6" name="Rectangle 27"/>
          <p:cNvSpPr>
            <a:spLocks noGrp="1" noChangeArrowheads="1"/>
          </p:cNvSpPr>
          <p:nvPr>
            <p:ph type="sldNum" sz="quarter" idx="11"/>
          </p:nvPr>
        </p:nvSpPr>
        <p:spPr>
          <a:ln/>
        </p:spPr>
        <p:txBody>
          <a:bodyPr/>
          <a:lstStyle>
            <a:lvl1pPr>
              <a:defRPr/>
            </a:lvl1pPr>
          </a:lstStyle>
          <a:p>
            <a:pPr>
              <a:defRPr/>
            </a:pPr>
            <a:fld id="{180D8EAC-5FD9-0242-B0CA-ADB67628EB43}" type="slidenum">
              <a:rPr lang="en-US" altLang="zh-CN"/>
              <a:pPr>
                <a:defRPr/>
              </a:pPr>
              <a:t>‹#›</a:t>
            </a:fld>
            <a:endParaRPr lang="en-US" altLang="zh-CN"/>
          </a:p>
        </p:txBody>
      </p:sp>
      <p:sp>
        <p:nvSpPr>
          <p:cNvPr id="7" name="Rectangle 28"/>
          <p:cNvSpPr>
            <a:spLocks noGrp="1" noChangeArrowheads="1"/>
          </p:cNvSpPr>
          <p:nvPr>
            <p:ph type="dt" sz="half" idx="12"/>
          </p:nvPr>
        </p:nvSpPr>
        <p:spPr>
          <a:ln/>
        </p:spPr>
        <p:txBody>
          <a:bodyPr/>
          <a:lstStyle>
            <a:lvl1pPr>
              <a:defRPr/>
            </a:lvl1pPr>
          </a:lstStyle>
          <a:p>
            <a:pPr>
              <a:defRPr/>
            </a:pPr>
            <a:endParaRPr lang="zh-CN"/>
          </a:p>
        </p:txBody>
      </p:sp>
    </p:spTree>
    <p:extLst>
      <p:ext uri="{BB962C8B-B14F-4D97-AF65-F5344CB8AC3E}">
        <p14:creationId xmlns:p14="http://schemas.microsoft.com/office/powerpoint/2010/main" val="19010586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614351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7340201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982363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628916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4467935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807508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590939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072861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09695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09353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zh-CN"/>
          </a:p>
        </p:txBody>
      </p:sp>
      <p:sp>
        <p:nvSpPr>
          <p:cNvPr id="8" name="Rectangle 27"/>
          <p:cNvSpPr>
            <a:spLocks noGrp="1" noChangeArrowheads="1"/>
          </p:cNvSpPr>
          <p:nvPr>
            <p:ph type="sldNum" sz="quarter" idx="11"/>
          </p:nvPr>
        </p:nvSpPr>
        <p:spPr>
          <a:ln/>
        </p:spPr>
        <p:txBody>
          <a:bodyPr/>
          <a:lstStyle>
            <a:lvl1pPr>
              <a:defRPr/>
            </a:lvl1pPr>
          </a:lstStyle>
          <a:p>
            <a:pPr>
              <a:defRPr/>
            </a:pPr>
            <a:fld id="{1483B17F-1675-1840-8206-98E67387143E}" type="slidenum">
              <a:rPr lang="en-US" altLang="zh-CN"/>
              <a:pPr>
                <a:defRPr/>
              </a:pPr>
              <a:t>‹#›</a:t>
            </a:fld>
            <a:endParaRPr lang="en-US" altLang="zh-CN"/>
          </a:p>
        </p:txBody>
      </p:sp>
      <p:sp>
        <p:nvSpPr>
          <p:cNvPr id="9" name="Rectangle 28"/>
          <p:cNvSpPr>
            <a:spLocks noGrp="1" noChangeArrowheads="1"/>
          </p:cNvSpPr>
          <p:nvPr>
            <p:ph type="dt" sz="half" idx="12"/>
          </p:nvPr>
        </p:nvSpPr>
        <p:spPr>
          <a:ln/>
        </p:spPr>
        <p:txBody>
          <a:bodyPr/>
          <a:lstStyle>
            <a:lvl1pPr>
              <a:defRPr/>
            </a:lvl1pPr>
          </a:lstStyle>
          <a:p>
            <a:pPr>
              <a:defRPr/>
            </a:pPr>
            <a:endParaRPr lang="zh-CN"/>
          </a:p>
        </p:txBody>
      </p:sp>
    </p:spTree>
    <p:extLst>
      <p:ext uri="{BB962C8B-B14F-4D97-AF65-F5344CB8AC3E}">
        <p14:creationId xmlns:p14="http://schemas.microsoft.com/office/powerpoint/2010/main" val="242356953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13962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790140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97972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2173962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2905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19570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5489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990152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94360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223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zh-CN"/>
          </a:p>
        </p:txBody>
      </p:sp>
      <p:sp>
        <p:nvSpPr>
          <p:cNvPr id="4" name="Rectangle 27"/>
          <p:cNvSpPr>
            <a:spLocks noGrp="1" noChangeArrowheads="1"/>
          </p:cNvSpPr>
          <p:nvPr>
            <p:ph type="sldNum" sz="quarter" idx="11"/>
          </p:nvPr>
        </p:nvSpPr>
        <p:spPr>
          <a:ln/>
        </p:spPr>
        <p:txBody>
          <a:bodyPr/>
          <a:lstStyle>
            <a:lvl1pPr>
              <a:defRPr/>
            </a:lvl1pPr>
          </a:lstStyle>
          <a:p>
            <a:pPr>
              <a:defRPr/>
            </a:pPr>
            <a:fld id="{DDB36B5C-F1A4-F74E-A95D-0F287AC5424C}" type="slidenum">
              <a:rPr lang="en-US" altLang="zh-CN"/>
              <a:pPr>
                <a:defRPr/>
              </a:pPr>
              <a:t>‹#›</a:t>
            </a:fld>
            <a:endParaRPr lang="en-US" altLang="zh-CN"/>
          </a:p>
        </p:txBody>
      </p:sp>
      <p:sp>
        <p:nvSpPr>
          <p:cNvPr id="5" name="Rectangle 28"/>
          <p:cNvSpPr>
            <a:spLocks noGrp="1" noChangeArrowheads="1"/>
          </p:cNvSpPr>
          <p:nvPr>
            <p:ph type="dt" sz="half" idx="12"/>
          </p:nvPr>
        </p:nvSpPr>
        <p:spPr>
          <a:ln/>
        </p:spPr>
        <p:txBody>
          <a:bodyPr/>
          <a:lstStyle>
            <a:lvl1pPr>
              <a:defRPr/>
            </a:lvl1pPr>
          </a:lstStyle>
          <a:p>
            <a:pPr>
              <a:defRPr/>
            </a:pPr>
            <a:endParaRPr lang="zh-CN"/>
          </a:p>
        </p:txBody>
      </p:sp>
    </p:spTree>
    <p:extLst>
      <p:ext uri="{BB962C8B-B14F-4D97-AF65-F5344CB8AC3E}">
        <p14:creationId xmlns:p14="http://schemas.microsoft.com/office/powerpoint/2010/main" val="8830827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2542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4611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61113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11963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77436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0940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34192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27201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99758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4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87777D1B-FCCA-CA4C-9B77-61F06C4A67B9}" type="slidenum">
              <a:rPr lang="en-US" altLang="zh-CN"/>
              <a:pPr>
                <a:defRPr/>
              </a:pPr>
              <a:t>‹#›</a:t>
            </a:fld>
            <a:endParaRPr lang="en-US" altLang="zh-CN"/>
          </a:p>
        </p:txBody>
      </p:sp>
    </p:spTree>
    <p:extLst>
      <p:ext uri="{BB962C8B-B14F-4D97-AF65-F5344CB8AC3E}">
        <p14:creationId xmlns:p14="http://schemas.microsoft.com/office/powerpoint/2010/main" val="1431812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zh-CN"/>
          </a:p>
        </p:txBody>
      </p:sp>
      <p:sp>
        <p:nvSpPr>
          <p:cNvPr id="3" name="Rectangle 27"/>
          <p:cNvSpPr>
            <a:spLocks noGrp="1" noChangeArrowheads="1"/>
          </p:cNvSpPr>
          <p:nvPr>
            <p:ph type="sldNum" sz="quarter" idx="11"/>
          </p:nvPr>
        </p:nvSpPr>
        <p:spPr>
          <a:ln/>
        </p:spPr>
        <p:txBody>
          <a:bodyPr/>
          <a:lstStyle>
            <a:lvl1pPr>
              <a:defRPr/>
            </a:lvl1pPr>
          </a:lstStyle>
          <a:p>
            <a:pPr>
              <a:defRPr/>
            </a:pPr>
            <a:fld id="{87838A95-799E-C341-ACD6-BD677D2F4CB8}" type="slidenum">
              <a:rPr lang="en-US" altLang="zh-CN"/>
              <a:pPr>
                <a:defRPr/>
              </a:pPr>
              <a:t>‹#›</a:t>
            </a:fld>
            <a:endParaRPr lang="en-US" altLang="zh-CN"/>
          </a:p>
        </p:txBody>
      </p:sp>
      <p:sp>
        <p:nvSpPr>
          <p:cNvPr id="4" name="Rectangle 28"/>
          <p:cNvSpPr>
            <a:spLocks noGrp="1" noChangeArrowheads="1"/>
          </p:cNvSpPr>
          <p:nvPr>
            <p:ph type="dt" sz="half" idx="12"/>
          </p:nvPr>
        </p:nvSpPr>
        <p:spPr>
          <a:ln/>
        </p:spPr>
        <p:txBody>
          <a:bodyPr/>
          <a:lstStyle>
            <a:lvl1pPr>
              <a:defRPr/>
            </a:lvl1pPr>
          </a:lstStyle>
          <a:p>
            <a:pPr>
              <a:defRPr/>
            </a:pPr>
            <a:endParaRPr lang="zh-CN"/>
          </a:p>
        </p:txBody>
      </p:sp>
    </p:spTree>
    <p:extLst>
      <p:ext uri="{BB962C8B-B14F-4D97-AF65-F5344CB8AC3E}">
        <p14:creationId xmlns:p14="http://schemas.microsoft.com/office/powerpoint/2010/main" val="407271794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950045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72276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30639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3989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735732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461828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344984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13765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44375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8920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zh-CN"/>
          </a:p>
        </p:txBody>
      </p:sp>
      <p:sp>
        <p:nvSpPr>
          <p:cNvPr id="6" name="Rectangle 27"/>
          <p:cNvSpPr>
            <a:spLocks noGrp="1" noChangeArrowheads="1"/>
          </p:cNvSpPr>
          <p:nvPr>
            <p:ph type="sldNum" sz="quarter" idx="11"/>
          </p:nvPr>
        </p:nvSpPr>
        <p:spPr>
          <a:ln/>
        </p:spPr>
        <p:txBody>
          <a:bodyPr/>
          <a:lstStyle>
            <a:lvl1pPr>
              <a:defRPr/>
            </a:lvl1pPr>
          </a:lstStyle>
          <a:p>
            <a:pPr>
              <a:defRPr/>
            </a:pPr>
            <a:fld id="{447926C8-71F0-394A-81FC-1F6E01C1899A}" type="slidenum">
              <a:rPr lang="en-US" altLang="zh-CN"/>
              <a:pPr>
                <a:defRPr/>
              </a:pPr>
              <a:t>‹#›</a:t>
            </a:fld>
            <a:endParaRPr lang="en-US" altLang="zh-CN"/>
          </a:p>
        </p:txBody>
      </p:sp>
      <p:sp>
        <p:nvSpPr>
          <p:cNvPr id="7" name="Rectangle 28"/>
          <p:cNvSpPr>
            <a:spLocks noGrp="1" noChangeArrowheads="1"/>
          </p:cNvSpPr>
          <p:nvPr>
            <p:ph type="dt" sz="half" idx="12"/>
          </p:nvPr>
        </p:nvSpPr>
        <p:spPr>
          <a:ln/>
        </p:spPr>
        <p:txBody>
          <a:bodyPr/>
          <a:lstStyle>
            <a:lvl1pPr>
              <a:defRPr/>
            </a:lvl1pPr>
          </a:lstStyle>
          <a:p>
            <a:pPr>
              <a:defRPr/>
            </a:pPr>
            <a:endParaRPr lang="zh-CN"/>
          </a:p>
        </p:txBody>
      </p:sp>
    </p:spTree>
    <p:extLst>
      <p:ext uri="{BB962C8B-B14F-4D97-AF65-F5344CB8AC3E}">
        <p14:creationId xmlns:p14="http://schemas.microsoft.com/office/powerpoint/2010/main" val="29968129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494665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1911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195842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153830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6902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27080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03544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28194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64125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9456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zh-CN"/>
          </a:p>
        </p:txBody>
      </p:sp>
      <p:sp>
        <p:nvSpPr>
          <p:cNvPr id="6" name="Rectangle 27"/>
          <p:cNvSpPr>
            <a:spLocks noGrp="1" noChangeArrowheads="1"/>
          </p:cNvSpPr>
          <p:nvPr>
            <p:ph type="sldNum" sz="quarter" idx="11"/>
          </p:nvPr>
        </p:nvSpPr>
        <p:spPr>
          <a:ln/>
        </p:spPr>
        <p:txBody>
          <a:bodyPr/>
          <a:lstStyle>
            <a:lvl1pPr>
              <a:defRPr/>
            </a:lvl1pPr>
          </a:lstStyle>
          <a:p>
            <a:pPr>
              <a:defRPr/>
            </a:pPr>
            <a:fld id="{0AD1B7C3-D113-5046-8934-6DA7C99C2925}" type="slidenum">
              <a:rPr lang="en-US" altLang="zh-CN"/>
              <a:pPr>
                <a:defRPr/>
              </a:pPr>
              <a:t>‹#›</a:t>
            </a:fld>
            <a:endParaRPr lang="en-US" altLang="zh-CN"/>
          </a:p>
        </p:txBody>
      </p:sp>
      <p:sp>
        <p:nvSpPr>
          <p:cNvPr id="7" name="Rectangle 28"/>
          <p:cNvSpPr>
            <a:spLocks noGrp="1" noChangeArrowheads="1"/>
          </p:cNvSpPr>
          <p:nvPr>
            <p:ph type="dt" sz="half" idx="12"/>
          </p:nvPr>
        </p:nvSpPr>
        <p:spPr>
          <a:ln/>
        </p:spPr>
        <p:txBody>
          <a:bodyPr/>
          <a:lstStyle>
            <a:lvl1pPr>
              <a:defRPr/>
            </a:lvl1pPr>
          </a:lstStyle>
          <a:p>
            <a:pPr>
              <a:defRPr/>
            </a:pPr>
            <a:endParaRPr lang="zh-CN"/>
          </a:p>
        </p:txBody>
      </p:sp>
    </p:spTree>
    <p:extLst>
      <p:ext uri="{BB962C8B-B14F-4D97-AF65-F5344CB8AC3E}">
        <p14:creationId xmlns:p14="http://schemas.microsoft.com/office/powerpoint/2010/main" val="159797370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128349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725778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274506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326548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578159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462636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56856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721550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839031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7058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zh-CN"/>
          </a:p>
        </p:txBody>
      </p:sp>
      <p:sp>
        <p:nvSpPr>
          <p:cNvPr id="5" name="Rectangle 27"/>
          <p:cNvSpPr>
            <a:spLocks noGrp="1" noChangeArrowheads="1"/>
          </p:cNvSpPr>
          <p:nvPr>
            <p:ph type="sldNum" sz="quarter" idx="11"/>
          </p:nvPr>
        </p:nvSpPr>
        <p:spPr>
          <a:ln/>
        </p:spPr>
        <p:txBody>
          <a:bodyPr/>
          <a:lstStyle>
            <a:lvl1pPr>
              <a:defRPr/>
            </a:lvl1pPr>
          </a:lstStyle>
          <a:p>
            <a:pPr>
              <a:defRPr/>
            </a:pPr>
            <a:fld id="{EE246ADA-3D13-1F48-B891-1D1CFA3A8979}" type="slidenum">
              <a:rPr lang="en-US" altLang="zh-CN"/>
              <a:pPr>
                <a:defRPr/>
              </a:pPr>
              <a:t>‹#›</a:t>
            </a:fld>
            <a:endParaRPr lang="en-US" altLang="zh-CN"/>
          </a:p>
        </p:txBody>
      </p:sp>
      <p:sp>
        <p:nvSpPr>
          <p:cNvPr id="6" name="Rectangle 28"/>
          <p:cNvSpPr>
            <a:spLocks noGrp="1" noChangeArrowheads="1"/>
          </p:cNvSpPr>
          <p:nvPr>
            <p:ph type="dt" sz="half" idx="12"/>
          </p:nvPr>
        </p:nvSpPr>
        <p:spPr>
          <a:ln/>
        </p:spPr>
        <p:txBody>
          <a:bodyPr/>
          <a:lstStyle>
            <a:lvl1pPr>
              <a:defRPr/>
            </a:lvl1pPr>
          </a:lstStyle>
          <a:p>
            <a:pPr>
              <a:defRPr/>
            </a:pPr>
            <a:endParaRPr lang="zh-CN"/>
          </a:p>
        </p:txBody>
      </p:sp>
    </p:spTree>
    <p:extLst>
      <p:ext uri="{BB962C8B-B14F-4D97-AF65-F5344CB8AC3E}">
        <p14:creationId xmlns:p14="http://schemas.microsoft.com/office/powerpoint/2010/main" val="328201957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14686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537286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402710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5865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46757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499326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23982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263917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0010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372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zh-CN"/>
          </a:p>
        </p:txBody>
      </p:sp>
      <p:sp>
        <p:nvSpPr>
          <p:cNvPr id="5" name="Rectangle 27"/>
          <p:cNvSpPr>
            <a:spLocks noGrp="1" noChangeArrowheads="1"/>
          </p:cNvSpPr>
          <p:nvPr>
            <p:ph type="sldNum" sz="quarter" idx="11"/>
          </p:nvPr>
        </p:nvSpPr>
        <p:spPr>
          <a:ln/>
        </p:spPr>
        <p:txBody>
          <a:bodyPr/>
          <a:lstStyle>
            <a:lvl1pPr>
              <a:defRPr/>
            </a:lvl1pPr>
          </a:lstStyle>
          <a:p>
            <a:pPr>
              <a:defRPr/>
            </a:pPr>
            <a:fld id="{3307CD5F-A6B4-884A-9B92-6858F89CBBA5}" type="slidenum">
              <a:rPr lang="en-US" altLang="zh-CN"/>
              <a:pPr>
                <a:defRPr/>
              </a:pPr>
              <a:t>‹#›</a:t>
            </a:fld>
            <a:endParaRPr lang="en-US" altLang="zh-CN"/>
          </a:p>
        </p:txBody>
      </p:sp>
      <p:sp>
        <p:nvSpPr>
          <p:cNvPr id="6" name="Rectangle 28"/>
          <p:cNvSpPr>
            <a:spLocks noGrp="1" noChangeArrowheads="1"/>
          </p:cNvSpPr>
          <p:nvPr>
            <p:ph type="dt" sz="half" idx="12"/>
          </p:nvPr>
        </p:nvSpPr>
        <p:spPr>
          <a:ln/>
        </p:spPr>
        <p:txBody>
          <a:bodyPr/>
          <a:lstStyle>
            <a:lvl1pPr>
              <a:defRPr/>
            </a:lvl1pPr>
          </a:lstStyle>
          <a:p>
            <a:pPr>
              <a:defRPr/>
            </a:pPr>
            <a:endParaRPr lang="zh-CN"/>
          </a:p>
        </p:txBody>
      </p:sp>
    </p:spTree>
    <p:extLst>
      <p:ext uri="{BB962C8B-B14F-4D97-AF65-F5344CB8AC3E}">
        <p14:creationId xmlns:p14="http://schemas.microsoft.com/office/powerpoint/2010/main" val="393799546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50962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0918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3153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66756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40431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1495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27420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839870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573908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832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8" name="Freeform 1030"/>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latin typeface="Times New Roman" pitchFamily="18" charset="0"/>
                <a:ea typeface="ＭＳ Ｐゴシック" pitchFamily="34" charset="-128"/>
                <a:cs typeface="+mn-cs"/>
              </a:endParaRPr>
            </a:p>
          </p:txBody>
        </p:sp>
        <p:sp>
          <p:nvSpPr>
            <p:cNvPr id="10" name="Freeform 1032"/>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3" name="Freeform 1035"/>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5" name="Freeform 1037"/>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7" name="Freeform 1039"/>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latin typeface="Times New Roman" pitchFamily="18" charset="0"/>
                <a:ea typeface="ＭＳ Ｐゴシック" pitchFamily="34" charset="-128"/>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zh-CN"/>
          </a:p>
        </p:txBody>
      </p:sp>
      <p:sp>
        <p:nvSpPr>
          <p:cNvPr id="45" name="Rectangle 1069"/>
          <p:cNvSpPr>
            <a:spLocks noGrp="1" noChangeArrowheads="1"/>
          </p:cNvSpPr>
          <p:nvPr>
            <p:ph type="ftr" sz="quarter" idx="11"/>
          </p:nvPr>
        </p:nvSpPr>
        <p:spPr/>
        <p:txBody>
          <a:bodyPr/>
          <a:lstStyle>
            <a:lvl1pPr>
              <a:defRPr/>
            </a:lvl1pPr>
          </a:lstStyle>
          <a:p>
            <a:pPr>
              <a:defRPr/>
            </a:pPr>
            <a:endParaRPr lang="zh-CN"/>
          </a:p>
        </p:txBody>
      </p:sp>
      <p:sp>
        <p:nvSpPr>
          <p:cNvPr id="46" name="Rectangle 1070"/>
          <p:cNvSpPr>
            <a:spLocks noGrp="1" noChangeArrowheads="1"/>
          </p:cNvSpPr>
          <p:nvPr>
            <p:ph type="sldNum" sz="quarter" idx="12"/>
          </p:nvPr>
        </p:nvSpPr>
        <p:spPr/>
        <p:txBody>
          <a:bodyPr/>
          <a:lstStyle>
            <a:lvl1pPr>
              <a:defRPr/>
            </a:lvl1pPr>
          </a:lstStyle>
          <a:p>
            <a:pPr>
              <a:defRPr/>
            </a:pPr>
            <a:fld id="{83C31C20-DDD1-2B4A-A16E-973B442974F6}" type="slidenum">
              <a:rPr lang="en-US" altLang="zh-CN"/>
              <a:pPr>
                <a:defRPr/>
              </a:pPr>
              <a:t>‹#›</a:t>
            </a:fld>
            <a:endParaRPr lang="en-US" altLang="zh-CN"/>
          </a:p>
        </p:txBody>
      </p:sp>
    </p:spTree>
    <p:extLst>
      <p:ext uri="{BB962C8B-B14F-4D97-AF65-F5344CB8AC3E}">
        <p14:creationId xmlns:p14="http://schemas.microsoft.com/office/powerpoint/2010/main" val="21453573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1488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1568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172135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127779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75233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37010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118298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351750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325808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7635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p>
        </p:txBody>
      </p:sp>
      <p:sp>
        <p:nvSpPr>
          <p:cNvPr id="5" name="Rectangle 45"/>
          <p:cNvSpPr>
            <a:spLocks noGrp="1" noChangeArrowheads="1"/>
          </p:cNvSpPr>
          <p:nvPr>
            <p:ph type="ftr" sz="quarter" idx="11"/>
          </p:nvPr>
        </p:nvSpPr>
        <p:spPr>
          <a:ln/>
        </p:spPr>
        <p:txBody>
          <a:bodyPr/>
          <a:lstStyle>
            <a:lvl1pPr>
              <a:defRPr/>
            </a:lvl1pPr>
          </a:lstStyle>
          <a:p>
            <a:pPr>
              <a:defRPr/>
            </a:pPr>
            <a:endParaRPr lang="zh-CN"/>
          </a:p>
        </p:txBody>
      </p:sp>
      <p:sp>
        <p:nvSpPr>
          <p:cNvPr id="6" name="Rectangle 46"/>
          <p:cNvSpPr>
            <a:spLocks noGrp="1" noChangeArrowheads="1"/>
          </p:cNvSpPr>
          <p:nvPr>
            <p:ph type="sldNum" sz="quarter" idx="12"/>
          </p:nvPr>
        </p:nvSpPr>
        <p:spPr>
          <a:ln/>
        </p:spPr>
        <p:txBody>
          <a:bodyPr/>
          <a:lstStyle>
            <a:lvl1pPr>
              <a:defRPr/>
            </a:lvl1pPr>
          </a:lstStyle>
          <a:p>
            <a:pPr>
              <a:defRPr/>
            </a:pPr>
            <a:fld id="{AE243EB5-C9FF-8D41-8E94-EEBE74D86671}" type="slidenum">
              <a:rPr lang="en-US" altLang="zh-CN"/>
              <a:pPr>
                <a:defRPr/>
              </a:pPr>
              <a:t>‹#›</a:t>
            </a:fld>
            <a:endParaRPr lang="en-US" altLang="zh-CN"/>
          </a:p>
        </p:txBody>
      </p:sp>
    </p:spTree>
    <p:extLst>
      <p:ext uri="{BB962C8B-B14F-4D97-AF65-F5344CB8AC3E}">
        <p14:creationId xmlns:p14="http://schemas.microsoft.com/office/powerpoint/2010/main" val="141420812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186750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151574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467575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454316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290124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26009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078347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39596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20447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871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p>
        </p:txBody>
      </p:sp>
      <p:sp>
        <p:nvSpPr>
          <p:cNvPr id="5" name="Rectangle 45"/>
          <p:cNvSpPr>
            <a:spLocks noGrp="1" noChangeArrowheads="1"/>
          </p:cNvSpPr>
          <p:nvPr>
            <p:ph type="ftr" sz="quarter" idx="11"/>
          </p:nvPr>
        </p:nvSpPr>
        <p:spPr>
          <a:ln/>
        </p:spPr>
        <p:txBody>
          <a:bodyPr/>
          <a:lstStyle>
            <a:lvl1pPr>
              <a:defRPr/>
            </a:lvl1pPr>
          </a:lstStyle>
          <a:p>
            <a:pPr>
              <a:defRPr/>
            </a:pPr>
            <a:endParaRPr lang="zh-CN"/>
          </a:p>
        </p:txBody>
      </p:sp>
      <p:sp>
        <p:nvSpPr>
          <p:cNvPr id="6" name="Rectangle 46"/>
          <p:cNvSpPr>
            <a:spLocks noGrp="1" noChangeArrowheads="1"/>
          </p:cNvSpPr>
          <p:nvPr>
            <p:ph type="sldNum" sz="quarter" idx="12"/>
          </p:nvPr>
        </p:nvSpPr>
        <p:spPr>
          <a:ln/>
        </p:spPr>
        <p:txBody>
          <a:bodyPr/>
          <a:lstStyle>
            <a:lvl1pPr>
              <a:defRPr/>
            </a:lvl1pPr>
          </a:lstStyle>
          <a:p>
            <a:pPr>
              <a:defRPr/>
            </a:pPr>
            <a:fld id="{E9CBF9F3-FF3E-A04B-9170-E342CC6593D1}" type="slidenum">
              <a:rPr lang="en-US" altLang="zh-CN"/>
              <a:pPr>
                <a:defRPr/>
              </a:pPr>
              <a:t>‹#›</a:t>
            </a:fld>
            <a:endParaRPr lang="en-US" altLang="zh-CN"/>
          </a:p>
        </p:txBody>
      </p:sp>
    </p:spTree>
    <p:extLst>
      <p:ext uri="{BB962C8B-B14F-4D97-AF65-F5344CB8AC3E}">
        <p14:creationId xmlns:p14="http://schemas.microsoft.com/office/powerpoint/2010/main" val="193095974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20292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6755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97308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60660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84708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896699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03812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10853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32428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3367598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p>
        </p:txBody>
      </p:sp>
      <p:sp>
        <p:nvSpPr>
          <p:cNvPr id="6" name="Rectangle 45"/>
          <p:cNvSpPr>
            <a:spLocks noGrp="1" noChangeArrowheads="1"/>
          </p:cNvSpPr>
          <p:nvPr>
            <p:ph type="ftr" sz="quarter" idx="11"/>
          </p:nvPr>
        </p:nvSpPr>
        <p:spPr>
          <a:ln/>
        </p:spPr>
        <p:txBody>
          <a:bodyPr/>
          <a:lstStyle>
            <a:lvl1pPr>
              <a:defRPr/>
            </a:lvl1pPr>
          </a:lstStyle>
          <a:p>
            <a:pPr>
              <a:defRPr/>
            </a:pPr>
            <a:endParaRPr lang="zh-CN"/>
          </a:p>
        </p:txBody>
      </p:sp>
      <p:sp>
        <p:nvSpPr>
          <p:cNvPr id="7" name="Rectangle 46"/>
          <p:cNvSpPr>
            <a:spLocks noGrp="1" noChangeArrowheads="1"/>
          </p:cNvSpPr>
          <p:nvPr>
            <p:ph type="sldNum" sz="quarter" idx="12"/>
          </p:nvPr>
        </p:nvSpPr>
        <p:spPr>
          <a:ln/>
        </p:spPr>
        <p:txBody>
          <a:bodyPr/>
          <a:lstStyle>
            <a:lvl1pPr>
              <a:defRPr/>
            </a:lvl1pPr>
          </a:lstStyle>
          <a:p>
            <a:pPr>
              <a:defRPr/>
            </a:pPr>
            <a:fld id="{51D39CDC-754D-7B42-AF2D-D4CF40556A06}" type="slidenum">
              <a:rPr lang="en-US" altLang="zh-CN"/>
              <a:pPr>
                <a:defRPr/>
              </a:pPr>
              <a:t>‹#›</a:t>
            </a:fld>
            <a:endParaRPr lang="en-US" altLang="zh-CN"/>
          </a:p>
        </p:txBody>
      </p:sp>
    </p:spTree>
    <p:extLst>
      <p:ext uri="{BB962C8B-B14F-4D97-AF65-F5344CB8AC3E}">
        <p14:creationId xmlns:p14="http://schemas.microsoft.com/office/powerpoint/2010/main" val="72153477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332247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464674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683397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627731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48434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65380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2156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93632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356926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630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p>
        </p:txBody>
      </p:sp>
      <p:sp>
        <p:nvSpPr>
          <p:cNvPr id="8" name="Rectangle 45"/>
          <p:cNvSpPr>
            <a:spLocks noGrp="1" noChangeArrowheads="1"/>
          </p:cNvSpPr>
          <p:nvPr>
            <p:ph type="ftr" sz="quarter" idx="11"/>
          </p:nvPr>
        </p:nvSpPr>
        <p:spPr>
          <a:ln/>
        </p:spPr>
        <p:txBody>
          <a:bodyPr/>
          <a:lstStyle>
            <a:lvl1pPr>
              <a:defRPr/>
            </a:lvl1pPr>
          </a:lstStyle>
          <a:p>
            <a:pPr>
              <a:defRPr/>
            </a:pPr>
            <a:endParaRPr lang="zh-CN"/>
          </a:p>
        </p:txBody>
      </p:sp>
      <p:sp>
        <p:nvSpPr>
          <p:cNvPr id="9" name="Rectangle 46"/>
          <p:cNvSpPr>
            <a:spLocks noGrp="1" noChangeArrowheads="1"/>
          </p:cNvSpPr>
          <p:nvPr>
            <p:ph type="sldNum" sz="quarter" idx="12"/>
          </p:nvPr>
        </p:nvSpPr>
        <p:spPr>
          <a:ln/>
        </p:spPr>
        <p:txBody>
          <a:bodyPr/>
          <a:lstStyle>
            <a:lvl1pPr>
              <a:defRPr/>
            </a:lvl1pPr>
          </a:lstStyle>
          <a:p>
            <a:pPr>
              <a:defRPr/>
            </a:pPr>
            <a:fld id="{22B73DC7-48A0-4B41-AE59-9A1779098E99}" type="slidenum">
              <a:rPr lang="en-US" altLang="zh-CN"/>
              <a:pPr>
                <a:defRPr/>
              </a:pPr>
              <a:t>‹#›</a:t>
            </a:fld>
            <a:endParaRPr lang="en-US" altLang="zh-CN"/>
          </a:p>
        </p:txBody>
      </p:sp>
    </p:spTree>
    <p:extLst>
      <p:ext uri="{BB962C8B-B14F-4D97-AF65-F5344CB8AC3E}">
        <p14:creationId xmlns:p14="http://schemas.microsoft.com/office/powerpoint/2010/main" val="74501068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255641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8" name="Freeform 1030"/>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 name="Freeform 1032"/>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3" name="Freeform 1035"/>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5" name="Freeform 1037"/>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7" name="Freeform 1039"/>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zh-CN" alt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zh-CN" alt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83C31C20-DDD1-2B4A-A16E-973B442974F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2305988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E243EB5-C9FF-8D41-8E94-EEBE74D8667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3078357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9CBF9F3-FF3E-A04B-9170-E342CC659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2956018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1D39CDC-754D-7B42-AF2D-D4CF40556A0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9776493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2B73DC7-48A0-4B41-AE59-9A1779098E99}"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5703374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580BAD37-860A-FB4E-B4B4-2421649413A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8700676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7108CFDE-60BB-C84C-A2BC-CDC21A1B273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5077180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DA70421-ED03-B740-A97B-208E7D81DF5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1388478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DD56DE2-7B60-8944-9E1A-D6F3005AA73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9850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46A5A85E-36FF-E44A-AFAB-7FE14B84AC10}" type="slidenum">
              <a:rPr lang="en-US" altLang="zh-CN"/>
              <a:pPr>
                <a:defRPr/>
              </a:pPr>
              <a:t>‹#›</a:t>
            </a:fld>
            <a:endParaRPr lang="en-US" altLang="zh-CN"/>
          </a:p>
        </p:txBody>
      </p:sp>
    </p:spTree>
    <p:extLst>
      <p:ext uri="{BB962C8B-B14F-4D97-AF65-F5344CB8AC3E}">
        <p14:creationId xmlns:p14="http://schemas.microsoft.com/office/powerpoint/2010/main" val="37121143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p>
        </p:txBody>
      </p:sp>
      <p:sp>
        <p:nvSpPr>
          <p:cNvPr id="4" name="Rectangle 45"/>
          <p:cNvSpPr>
            <a:spLocks noGrp="1" noChangeArrowheads="1"/>
          </p:cNvSpPr>
          <p:nvPr>
            <p:ph type="ftr" sz="quarter" idx="11"/>
          </p:nvPr>
        </p:nvSpPr>
        <p:spPr>
          <a:ln/>
        </p:spPr>
        <p:txBody>
          <a:bodyPr/>
          <a:lstStyle>
            <a:lvl1pPr>
              <a:defRPr/>
            </a:lvl1pPr>
          </a:lstStyle>
          <a:p>
            <a:pPr>
              <a:defRPr/>
            </a:pPr>
            <a:endParaRPr lang="zh-CN"/>
          </a:p>
        </p:txBody>
      </p:sp>
      <p:sp>
        <p:nvSpPr>
          <p:cNvPr id="5" name="Rectangle 46"/>
          <p:cNvSpPr>
            <a:spLocks noGrp="1" noChangeArrowheads="1"/>
          </p:cNvSpPr>
          <p:nvPr>
            <p:ph type="sldNum" sz="quarter" idx="12"/>
          </p:nvPr>
        </p:nvSpPr>
        <p:spPr>
          <a:ln/>
        </p:spPr>
        <p:txBody>
          <a:bodyPr/>
          <a:lstStyle>
            <a:lvl1pPr>
              <a:defRPr/>
            </a:lvl1pPr>
          </a:lstStyle>
          <a:p>
            <a:pPr>
              <a:defRPr/>
            </a:pPr>
            <a:fld id="{580BAD37-860A-FB4E-B4B4-2421649413A6}" type="slidenum">
              <a:rPr lang="en-US" altLang="zh-CN"/>
              <a:pPr>
                <a:defRPr/>
              </a:pPr>
              <a:t>‹#›</a:t>
            </a:fld>
            <a:endParaRPr lang="en-US" altLang="zh-CN"/>
          </a:p>
        </p:txBody>
      </p:sp>
    </p:spTree>
    <p:extLst>
      <p:ext uri="{BB962C8B-B14F-4D97-AF65-F5344CB8AC3E}">
        <p14:creationId xmlns:p14="http://schemas.microsoft.com/office/powerpoint/2010/main" val="376381685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432346B-AA4E-3043-ACE3-38921FBE8B7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7508466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04509DE-A70C-AC45-951D-2A7ABA9D177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3668060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algn="ctr" eaLnBrk="0" hangingPunct="0"/>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algn="ctr" eaLnBrk="0" hangingPunct="0"/>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algn="ctr" eaLnBrk="0" hangingPunct="0"/>
              <a:endParaRPr lang="en-US">
                <a:solidFill>
                  <a:srgbClr val="EAEAEA"/>
                </a:solidFill>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lgn="ct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1A3750CB-AB0A-B041-BB45-47C0290D95E1}" type="slidenum">
              <a:rPr lang="en-US"/>
              <a:pPr>
                <a:defRPr/>
              </a:pPr>
              <a:t>‹#›</a:t>
            </a:fld>
            <a:endParaRPr lang="en-US"/>
          </a:p>
        </p:txBody>
      </p:sp>
    </p:spTree>
    <p:extLst>
      <p:ext uri="{BB962C8B-B14F-4D97-AF65-F5344CB8AC3E}">
        <p14:creationId xmlns:p14="http://schemas.microsoft.com/office/powerpoint/2010/main" val="7742256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n-ea"/>
              </a:defRPr>
            </a:lvl1pPr>
          </a:lstStyle>
          <a:p>
            <a:pPr>
              <a:defRPr/>
            </a:pPr>
            <a:fld id="{DEFF0818-015B-4373-A962-23CA63ACE275}" type="slidenum">
              <a:rPr lang="en-US"/>
              <a:pPr>
                <a:defRPr/>
              </a:pPr>
              <a:t>‹#›</a:t>
            </a:fld>
            <a:endParaRPr lang="en-US"/>
          </a:p>
        </p:txBody>
      </p:sp>
    </p:spTree>
    <p:extLst>
      <p:ext uri="{BB962C8B-B14F-4D97-AF65-F5344CB8AC3E}">
        <p14:creationId xmlns:p14="http://schemas.microsoft.com/office/powerpoint/2010/main" val="339804144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n-ea"/>
              </a:defRPr>
            </a:lvl1pPr>
          </a:lstStyle>
          <a:p>
            <a:pPr>
              <a:defRPr/>
            </a:pPr>
            <a:fld id="{1D4C0CB9-067E-4199-A404-83747D172D9F}" type="slidenum">
              <a:rPr lang="en-US"/>
              <a:pPr>
                <a:defRPr/>
              </a:pPr>
              <a:t>‹#›</a:t>
            </a:fld>
            <a:endParaRPr lang="en-US"/>
          </a:p>
        </p:txBody>
      </p:sp>
    </p:spTree>
    <p:extLst>
      <p:ext uri="{BB962C8B-B14F-4D97-AF65-F5344CB8AC3E}">
        <p14:creationId xmlns:p14="http://schemas.microsoft.com/office/powerpoint/2010/main" val="322223632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n-ea"/>
              </a:defRPr>
            </a:lvl1pPr>
          </a:lstStyle>
          <a:p>
            <a:pPr>
              <a:defRPr/>
            </a:pPr>
            <a:fld id="{B78B56CF-2EFE-4B0D-9A3D-DF8D2E898B0E}" type="slidenum">
              <a:rPr lang="en-US"/>
              <a:pPr>
                <a:defRPr/>
              </a:pPr>
              <a:t>‹#›</a:t>
            </a:fld>
            <a:endParaRPr lang="en-US"/>
          </a:p>
        </p:txBody>
      </p:sp>
    </p:spTree>
    <p:extLst>
      <p:ext uri="{BB962C8B-B14F-4D97-AF65-F5344CB8AC3E}">
        <p14:creationId xmlns:p14="http://schemas.microsoft.com/office/powerpoint/2010/main" val="175903876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n-ea"/>
              </a:defRPr>
            </a:lvl1pPr>
          </a:lstStyle>
          <a:p>
            <a:pPr>
              <a:defRPr/>
            </a:pPr>
            <a:fld id="{D0DD6136-9C7E-47C7-95C6-693B569C74AA}" type="slidenum">
              <a:rPr lang="en-US"/>
              <a:pPr>
                <a:defRPr/>
              </a:pPr>
              <a:t>‹#›</a:t>
            </a:fld>
            <a:endParaRPr lang="en-US"/>
          </a:p>
        </p:txBody>
      </p:sp>
    </p:spTree>
    <p:extLst>
      <p:ext uri="{BB962C8B-B14F-4D97-AF65-F5344CB8AC3E}">
        <p14:creationId xmlns:p14="http://schemas.microsoft.com/office/powerpoint/2010/main" val="364615740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n-ea"/>
              </a:defRPr>
            </a:lvl1pPr>
          </a:lstStyle>
          <a:p>
            <a:pPr>
              <a:defRPr/>
            </a:pPr>
            <a:fld id="{5680946C-B606-4EDB-8609-F7ED9A3B0DCA}" type="slidenum">
              <a:rPr lang="en-US"/>
              <a:pPr>
                <a:defRPr/>
              </a:pPr>
              <a:t>‹#›</a:t>
            </a:fld>
            <a:endParaRPr lang="en-US"/>
          </a:p>
        </p:txBody>
      </p:sp>
    </p:spTree>
    <p:extLst>
      <p:ext uri="{BB962C8B-B14F-4D97-AF65-F5344CB8AC3E}">
        <p14:creationId xmlns:p14="http://schemas.microsoft.com/office/powerpoint/2010/main" val="10678590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n-ea"/>
              </a:defRPr>
            </a:lvl1pPr>
          </a:lstStyle>
          <a:p>
            <a:pPr>
              <a:defRPr/>
            </a:pPr>
            <a:fld id="{7F37A0D1-4737-425D-899D-2AD4283CA099}" type="slidenum">
              <a:rPr lang="en-US"/>
              <a:pPr>
                <a:defRPr/>
              </a:pPr>
              <a:t>‹#›</a:t>
            </a:fld>
            <a:endParaRPr lang="en-US"/>
          </a:p>
        </p:txBody>
      </p:sp>
    </p:spTree>
    <p:extLst>
      <p:ext uri="{BB962C8B-B14F-4D97-AF65-F5344CB8AC3E}">
        <p14:creationId xmlns:p14="http://schemas.microsoft.com/office/powerpoint/2010/main" val="289443381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n-ea"/>
              </a:defRPr>
            </a:lvl1pPr>
          </a:lstStyle>
          <a:p>
            <a:pPr>
              <a:defRPr/>
            </a:pPr>
            <a:fld id="{EF297C70-FFCA-4BB9-9F9F-4AE34A3A9516}" type="slidenum">
              <a:rPr lang="en-US"/>
              <a:pPr>
                <a:defRPr/>
              </a:pPr>
              <a:t>‹#›</a:t>
            </a:fld>
            <a:endParaRPr lang="en-US"/>
          </a:p>
        </p:txBody>
      </p:sp>
    </p:spTree>
    <p:extLst>
      <p:ext uri="{BB962C8B-B14F-4D97-AF65-F5344CB8AC3E}">
        <p14:creationId xmlns:p14="http://schemas.microsoft.com/office/powerpoint/2010/main" val="704370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p>
        </p:txBody>
      </p:sp>
      <p:sp>
        <p:nvSpPr>
          <p:cNvPr id="3" name="Rectangle 45"/>
          <p:cNvSpPr>
            <a:spLocks noGrp="1" noChangeArrowheads="1"/>
          </p:cNvSpPr>
          <p:nvPr>
            <p:ph type="ftr" sz="quarter" idx="11"/>
          </p:nvPr>
        </p:nvSpPr>
        <p:spPr>
          <a:ln/>
        </p:spPr>
        <p:txBody>
          <a:bodyPr/>
          <a:lstStyle>
            <a:lvl1pPr>
              <a:defRPr/>
            </a:lvl1pPr>
          </a:lstStyle>
          <a:p>
            <a:pPr>
              <a:defRPr/>
            </a:pPr>
            <a:endParaRPr lang="zh-CN"/>
          </a:p>
        </p:txBody>
      </p:sp>
      <p:sp>
        <p:nvSpPr>
          <p:cNvPr id="4" name="Rectangle 46"/>
          <p:cNvSpPr>
            <a:spLocks noGrp="1" noChangeArrowheads="1"/>
          </p:cNvSpPr>
          <p:nvPr>
            <p:ph type="sldNum" sz="quarter" idx="12"/>
          </p:nvPr>
        </p:nvSpPr>
        <p:spPr>
          <a:ln/>
        </p:spPr>
        <p:txBody>
          <a:bodyPr/>
          <a:lstStyle>
            <a:lvl1pPr>
              <a:defRPr/>
            </a:lvl1pPr>
          </a:lstStyle>
          <a:p>
            <a:pPr>
              <a:defRPr/>
            </a:pPr>
            <a:fld id="{7108CFDE-60BB-C84C-A2BC-CDC21A1B273C}" type="slidenum">
              <a:rPr lang="en-US" altLang="zh-CN"/>
              <a:pPr>
                <a:defRPr/>
              </a:pPr>
              <a:t>‹#›</a:t>
            </a:fld>
            <a:endParaRPr lang="en-US" altLang="zh-CN"/>
          </a:p>
        </p:txBody>
      </p:sp>
    </p:spTree>
    <p:extLst>
      <p:ext uri="{BB962C8B-B14F-4D97-AF65-F5344CB8AC3E}">
        <p14:creationId xmlns:p14="http://schemas.microsoft.com/office/powerpoint/2010/main" val="256127660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n-ea"/>
              </a:defRPr>
            </a:lvl1pPr>
          </a:lstStyle>
          <a:p>
            <a:pPr>
              <a:defRPr/>
            </a:pPr>
            <a:fld id="{4EF7CEDB-575A-4DBD-869E-ADA73AA8552E}" type="slidenum">
              <a:rPr lang="en-US"/>
              <a:pPr>
                <a:defRPr/>
              </a:pPr>
              <a:t>‹#›</a:t>
            </a:fld>
            <a:endParaRPr lang="en-US"/>
          </a:p>
        </p:txBody>
      </p:sp>
    </p:spTree>
    <p:extLst>
      <p:ext uri="{BB962C8B-B14F-4D97-AF65-F5344CB8AC3E}">
        <p14:creationId xmlns:p14="http://schemas.microsoft.com/office/powerpoint/2010/main" val="115588741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n-ea"/>
              </a:defRPr>
            </a:lvl1pPr>
          </a:lstStyle>
          <a:p>
            <a:pPr>
              <a:defRPr/>
            </a:pPr>
            <a:fld id="{649A9048-C135-4672-9EBC-E710F40124CF}" type="slidenum">
              <a:rPr lang="en-US"/>
              <a:pPr>
                <a:defRPr/>
              </a:pPr>
              <a:t>‹#›</a:t>
            </a:fld>
            <a:endParaRPr lang="en-US"/>
          </a:p>
        </p:txBody>
      </p:sp>
    </p:spTree>
    <p:extLst>
      <p:ext uri="{BB962C8B-B14F-4D97-AF65-F5344CB8AC3E}">
        <p14:creationId xmlns:p14="http://schemas.microsoft.com/office/powerpoint/2010/main" val="47740339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n-ea"/>
              </a:defRPr>
            </a:lvl1pPr>
          </a:lstStyle>
          <a:p>
            <a:pPr>
              <a:defRPr/>
            </a:pPr>
            <a:fld id="{641DDF0C-2592-4F6E-B393-2BC0BA8142BF}" type="slidenum">
              <a:rPr lang="en-US"/>
              <a:pPr>
                <a:defRPr/>
              </a:pPr>
              <a:t>‹#›</a:t>
            </a:fld>
            <a:endParaRPr lang="en-US"/>
          </a:p>
        </p:txBody>
      </p:sp>
    </p:spTree>
    <p:extLst>
      <p:ext uri="{BB962C8B-B14F-4D97-AF65-F5344CB8AC3E}">
        <p14:creationId xmlns:p14="http://schemas.microsoft.com/office/powerpoint/2010/main" val="148828111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n-ea"/>
              </a:defRPr>
            </a:lvl1pPr>
          </a:lstStyle>
          <a:p>
            <a:pPr>
              <a:defRPr/>
            </a:pPr>
            <a:fld id="{4E778934-7D62-4774-B922-F05BC5BACB7C}" type="slidenum">
              <a:rPr lang="en-US"/>
              <a:pPr>
                <a:defRPr/>
              </a:pPr>
              <a:t>‹#›</a:t>
            </a:fld>
            <a:endParaRPr lang="en-US"/>
          </a:p>
        </p:txBody>
      </p:sp>
    </p:spTree>
    <p:extLst>
      <p:ext uri="{BB962C8B-B14F-4D97-AF65-F5344CB8AC3E}">
        <p14:creationId xmlns:p14="http://schemas.microsoft.com/office/powerpoint/2010/main" val="1898629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1" name="Freeform 1033"/>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lgn="ctr">
              <a:defRPr>
                <a:ea typeface="+mn-ea"/>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ea typeface="+mn-ea"/>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ea typeface="+mn-ea"/>
              </a:defRPr>
            </a:lvl1pPr>
          </a:lstStyle>
          <a:p>
            <a:pPr>
              <a:defRPr/>
            </a:pPr>
            <a:fld id="{56034CD0-6965-4506-9EFB-B390CB951566}" type="slidenum">
              <a:rPr lang="en-US"/>
              <a:pPr>
                <a:defRPr/>
              </a:pPr>
              <a:t>‹#›</a:t>
            </a:fld>
            <a:endParaRPr lang="en-US"/>
          </a:p>
        </p:txBody>
      </p:sp>
    </p:spTree>
    <p:extLst>
      <p:ext uri="{BB962C8B-B14F-4D97-AF65-F5344CB8AC3E}">
        <p14:creationId xmlns:p14="http://schemas.microsoft.com/office/powerpoint/2010/main" val="155632239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ea typeface="+mn-ea"/>
              </a:defRPr>
            </a:lvl1pPr>
          </a:lstStyle>
          <a:p>
            <a:pPr>
              <a:defRPr/>
            </a:pPr>
            <a:fld id="{09F25432-8A50-4D7D-95E6-D91595A32407}" type="slidenum">
              <a:rPr lang="en-US"/>
              <a:pPr>
                <a:defRPr/>
              </a:pPr>
              <a:t>‹#›</a:t>
            </a:fld>
            <a:endParaRPr lang="en-US"/>
          </a:p>
        </p:txBody>
      </p:sp>
    </p:spTree>
    <p:extLst>
      <p:ext uri="{BB962C8B-B14F-4D97-AF65-F5344CB8AC3E}">
        <p14:creationId xmlns:p14="http://schemas.microsoft.com/office/powerpoint/2010/main" val="13769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ea typeface="+mn-ea"/>
              </a:defRPr>
            </a:lvl1pPr>
          </a:lstStyle>
          <a:p>
            <a:pPr>
              <a:defRPr/>
            </a:pPr>
            <a:fld id="{F3D719B0-ABE3-4634-9203-5F73F515AF53}" type="slidenum">
              <a:rPr lang="en-US"/>
              <a:pPr>
                <a:defRPr/>
              </a:pPr>
              <a:t>‹#›</a:t>
            </a:fld>
            <a:endParaRPr lang="en-US"/>
          </a:p>
        </p:txBody>
      </p:sp>
    </p:spTree>
    <p:extLst>
      <p:ext uri="{BB962C8B-B14F-4D97-AF65-F5344CB8AC3E}">
        <p14:creationId xmlns:p14="http://schemas.microsoft.com/office/powerpoint/2010/main" val="339961135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ea typeface="+mn-ea"/>
              </a:defRPr>
            </a:lvl1pPr>
          </a:lstStyle>
          <a:p>
            <a:pPr>
              <a:defRPr/>
            </a:pPr>
            <a:fld id="{0C87F06A-0E23-4938-84E2-E7C52C393495}" type="slidenum">
              <a:rPr lang="en-US"/>
              <a:pPr>
                <a:defRPr/>
              </a:pPr>
              <a:t>‹#›</a:t>
            </a:fld>
            <a:endParaRPr lang="en-US"/>
          </a:p>
        </p:txBody>
      </p:sp>
    </p:spTree>
    <p:extLst>
      <p:ext uri="{BB962C8B-B14F-4D97-AF65-F5344CB8AC3E}">
        <p14:creationId xmlns:p14="http://schemas.microsoft.com/office/powerpoint/2010/main" val="313768107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8"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ea typeface="+mn-ea"/>
              </a:defRPr>
            </a:lvl1pPr>
          </a:lstStyle>
          <a:p>
            <a:pPr>
              <a:defRPr/>
            </a:pPr>
            <a:fld id="{A71942A4-2EF6-422E-A23E-77B6C7FB9F42}" type="slidenum">
              <a:rPr lang="en-US"/>
              <a:pPr>
                <a:defRPr/>
              </a:pPr>
              <a:t>‹#›</a:t>
            </a:fld>
            <a:endParaRPr lang="en-US"/>
          </a:p>
        </p:txBody>
      </p:sp>
    </p:spTree>
    <p:extLst>
      <p:ext uri="{BB962C8B-B14F-4D97-AF65-F5344CB8AC3E}">
        <p14:creationId xmlns:p14="http://schemas.microsoft.com/office/powerpoint/2010/main" val="35032831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4"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ea typeface="+mn-ea"/>
              </a:defRPr>
            </a:lvl1pPr>
          </a:lstStyle>
          <a:p>
            <a:pPr>
              <a:defRPr/>
            </a:pPr>
            <a:fld id="{0AC9A6E9-B67D-48CE-81F9-43A6169CAD0F}" type="slidenum">
              <a:rPr lang="en-US"/>
              <a:pPr>
                <a:defRPr/>
              </a:pPr>
              <a:t>‹#›</a:t>
            </a:fld>
            <a:endParaRPr lang="en-US"/>
          </a:p>
        </p:txBody>
      </p:sp>
    </p:spTree>
    <p:extLst>
      <p:ext uri="{BB962C8B-B14F-4D97-AF65-F5344CB8AC3E}">
        <p14:creationId xmlns:p14="http://schemas.microsoft.com/office/powerpoint/2010/main" val="4016354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p>
        </p:txBody>
      </p:sp>
      <p:sp>
        <p:nvSpPr>
          <p:cNvPr id="6" name="Rectangle 45"/>
          <p:cNvSpPr>
            <a:spLocks noGrp="1" noChangeArrowheads="1"/>
          </p:cNvSpPr>
          <p:nvPr>
            <p:ph type="ftr" sz="quarter" idx="11"/>
          </p:nvPr>
        </p:nvSpPr>
        <p:spPr>
          <a:ln/>
        </p:spPr>
        <p:txBody>
          <a:bodyPr/>
          <a:lstStyle>
            <a:lvl1pPr>
              <a:defRPr/>
            </a:lvl1pPr>
          </a:lstStyle>
          <a:p>
            <a:pPr>
              <a:defRPr/>
            </a:pPr>
            <a:endParaRPr lang="zh-CN"/>
          </a:p>
        </p:txBody>
      </p:sp>
      <p:sp>
        <p:nvSpPr>
          <p:cNvPr id="7" name="Rectangle 46"/>
          <p:cNvSpPr>
            <a:spLocks noGrp="1" noChangeArrowheads="1"/>
          </p:cNvSpPr>
          <p:nvPr>
            <p:ph type="sldNum" sz="quarter" idx="12"/>
          </p:nvPr>
        </p:nvSpPr>
        <p:spPr>
          <a:ln/>
        </p:spPr>
        <p:txBody>
          <a:bodyPr/>
          <a:lstStyle>
            <a:lvl1pPr>
              <a:defRPr/>
            </a:lvl1pPr>
          </a:lstStyle>
          <a:p>
            <a:pPr>
              <a:defRPr/>
            </a:pPr>
            <a:fld id="{0DA70421-ED03-B740-A97B-208E7D81DF5F}" type="slidenum">
              <a:rPr lang="en-US" altLang="zh-CN"/>
              <a:pPr>
                <a:defRPr/>
              </a:pPr>
              <a:t>‹#›</a:t>
            </a:fld>
            <a:endParaRPr lang="en-US" altLang="zh-CN"/>
          </a:p>
        </p:txBody>
      </p:sp>
    </p:spTree>
    <p:extLst>
      <p:ext uri="{BB962C8B-B14F-4D97-AF65-F5344CB8AC3E}">
        <p14:creationId xmlns:p14="http://schemas.microsoft.com/office/powerpoint/2010/main" val="220963353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ea typeface="+mn-ea"/>
              </a:defRPr>
            </a:lvl1pPr>
          </a:lstStyle>
          <a:p>
            <a:pPr>
              <a:defRPr/>
            </a:pPr>
            <a:fld id="{184D5DA4-24F1-4514-B6E1-2E01EA1E3D2A}" type="slidenum">
              <a:rPr lang="en-US"/>
              <a:pPr>
                <a:defRPr/>
              </a:pPr>
              <a:t>‹#›</a:t>
            </a:fld>
            <a:endParaRPr lang="en-US"/>
          </a:p>
        </p:txBody>
      </p:sp>
    </p:spTree>
    <p:extLst>
      <p:ext uri="{BB962C8B-B14F-4D97-AF65-F5344CB8AC3E}">
        <p14:creationId xmlns:p14="http://schemas.microsoft.com/office/powerpoint/2010/main" val="307352599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ea typeface="+mn-ea"/>
              </a:defRPr>
            </a:lvl1pPr>
          </a:lstStyle>
          <a:p>
            <a:pPr>
              <a:defRPr/>
            </a:pPr>
            <a:fld id="{8FA3F567-02A3-41D3-B274-9C474A104617}" type="slidenum">
              <a:rPr lang="en-US"/>
              <a:pPr>
                <a:defRPr/>
              </a:pPr>
              <a:t>‹#›</a:t>
            </a:fld>
            <a:endParaRPr lang="en-US"/>
          </a:p>
        </p:txBody>
      </p:sp>
    </p:spTree>
    <p:extLst>
      <p:ext uri="{BB962C8B-B14F-4D97-AF65-F5344CB8AC3E}">
        <p14:creationId xmlns:p14="http://schemas.microsoft.com/office/powerpoint/2010/main" val="12504365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ea typeface="+mn-ea"/>
              </a:defRPr>
            </a:lvl1pPr>
          </a:lstStyle>
          <a:p>
            <a:pPr>
              <a:defRPr/>
            </a:pPr>
            <a:fld id="{6751A17A-F5CC-4FED-842B-4F4BAA8CC0D0}" type="slidenum">
              <a:rPr lang="en-US"/>
              <a:pPr>
                <a:defRPr/>
              </a:pPr>
              <a:t>‹#›</a:t>
            </a:fld>
            <a:endParaRPr lang="en-US"/>
          </a:p>
        </p:txBody>
      </p:sp>
    </p:spTree>
    <p:extLst>
      <p:ext uri="{BB962C8B-B14F-4D97-AF65-F5344CB8AC3E}">
        <p14:creationId xmlns:p14="http://schemas.microsoft.com/office/powerpoint/2010/main" val="305681910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ea typeface="+mn-ea"/>
              </a:defRPr>
            </a:lvl1pPr>
          </a:lstStyle>
          <a:p>
            <a:pPr>
              <a:defRPr/>
            </a:pPr>
            <a:fld id="{FFE4D4A2-65C6-444B-B0F5-1C170DF9D7A5}" type="slidenum">
              <a:rPr lang="en-US"/>
              <a:pPr>
                <a:defRPr/>
              </a:pPr>
              <a:t>‹#›</a:t>
            </a:fld>
            <a:endParaRPr lang="en-US"/>
          </a:p>
        </p:txBody>
      </p:sp>
    </p:spTree>
    <p:extLst>
      <p:ext uri="{BB962C8B-B14F-4D97-AF65-F5344CB8AC3E}">
        <p14:creationId xmlns:p14="http://schemas.microsoft.com/office/powerpoint/2010/main" val="346049652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ea typeface="+mn-ea"/>
              </a:defRPr>
            </a:lvl1pPr>
          </a:lstStyle>
          <a:p>
            <a:pPr>
              <a:defRPr/>
            </a:pPr>
            <a:fld id="{9710D403-9500-419E-9C54-A79359F31995}" type="slidenum">
              <a:rPr lang="en-US"/>
              <a:pPr>
                <a:defRPr/>
              </a:pPr>
              <a:t>‹#›</a:t>
            </a:fld>
            <a:endParaRPr lang="en-US"/>
          </a:p>
        </p:txBody>
      </p:sp>
    </p:spTree>
    <p:extLst>
      <p:ext uri="{BB962C8B-B14F-4D97-AF65-F5344CB8AC3E}">
        <p14:creationId xmlns:p14="http://schemas.microsoft.com/office/powerpoint/2010/main" val="305184649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lgn="ctr">
              <a:defRPr>
                <a:ea typeface="+mn-ea"/>
              </a:defRPr>
            </a:lvl1pPr>
          </a:lstStyle>
          <a:p>
            <a:pPr>
              <a:defRPr/>
            </a:pPr>
            <a:endParaRPr lang="en-US"/>
          </a:p>
        </p:txBody>
      </p:sp>
      <p:sp>
        <p:nvSpPr>
          <p:cNvPr id="7" name="Rectangle 45"/>
          <p:cNvSpPr>
            <a:spLocks noGrp="1" noChangeArrowheads="1"/>
          </p:cNvSpPr>
          <p:nvPr>
            <p:ph type="ftr" sz="quarter" idx="11"/>
          </p:nvPr>
        </p:nvSpPr>
        <p:spPr/>
        <p:txBody>
          <a:bodyPr/>
          <a:lstStyle>
            <a:lvl1pPr>
              <a:defRPr>
                <a:ea typeface="+mn-ea"/>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ea typeface="+mn-ea"/>
              </a:defRPr>
            </a:lvl1pPr>
          </a:lstStyle>
          <a:p>
            <a:pPr>
              <a:defRPr/>
            </a:pPr>
            <a:fld id="{88E46A77-4345-4E18-8164-A5E27CC82CCF}" type="slidenum">
              <a:rPr lang="en-US"/>
              <a:pPr>
                <a:defRPr/>
              </a:pPr>
              <a:t>‹#›</a:t>
            </a:fld>
            <a:endParaRPr lang="en-US"/>
          </a:p>
        </p:txBody>
      </p:sp>
    </p:spTree>
    <p:extLst>
      <p:ext uri="{BB962C8B-B14F-4D97-AF65-F5344CB8AC3E}">
        <p14:creationId xmlns:p14="http://schemas.microsoft.com/office/powerpoint/2010/main" val="385261500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57F541-0DC4-0744-A884-42CCF8EBC04B}" type="slidenum">
              <a:rPr lang="en-US"/>
              <a:pPr>
                <a:defRPr/>
              </a:pPr>
              <a:t>‹#›</a:t>
            </a:fld>
            <a:endParaRPr lang="en-US"/>
          </a:p>
        </p:txBody>
      </p:sp>
    </p:spTree>
    <p:extLst>
      <p:ext uri="{BB962C8B-B14F-4D97-AF65-F5344CB8AC3E}">
        <p14:creationId xmlns:p14="http://schemas.microsoft.com/office/powerpoint/2010/main" val="326186635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D3B3C-40CF-E34A-BCA8-2242B1827AB0}" type="slidenum">
              <a:rPr lang="en-US"/>
              <a:pPr>
                <a:defRPr/>
              </a:pPr>
              <a:t>‹#›</a:t>
            </a:fld>
            <a:endParaRPr lang="en-US"/>
          </a:p>
        </p:txBody>
      </p:sp>
    </p:spTree>
    <p:extLst>
      <p:ext uri="{BB962C8B-B14F-4D97-AF65-F5344CB8AC3E}">
        <p14:creationId xmlns:p14="http://schemas.microsoft.com/office/powerpoint/2010/main" val="324707470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B2A784-AE64-6846-BDDE-F3D11CBDA79C}" type="slidenum">
              <a:rPr lang="en-US"/>
              <a:pPr>
                <a:defRPr/>
              </a:pPr>
              <a:t>‹#›</a:t>
            </a:fld>
            <a:endParaRPr lang="en-US"/>
          </a:p>
        </p:txBody>
      </p:sp>
    </p:spTree>
    <p:extLst>
      <p:ext uri="{BB962C8B-B14F-4D97-AF65-F5344CB8AC3E}">
        <p14:creationId xmlns:p14="http://schemas.microsoft.com/office/powerpoint/2010/main" val="351592178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BD489-3965-1744-AF3D-6CCB7A24F34B}" type="slidenum">
              <a:rPr lang="en-US"/>
              <a:pPr>
                <a:defRPr/>
              </a:pPr>
              <a:t>‹#›</a:t>
            </a:fld>
            <a:endParaRPr lang="en-US"/>
          </a:p>
        </p:txBody>
      </p:sp>
    </p:spTree>
    <p:extLst>
      <p:ext uri="{BB962C8B-B14F-4D97-AF65-F5344CB8AC3E}">
        <p14:creationId xmlns:p14="http://schemas.microsoft.com/office/powerpoint/2010/main" val="585433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p>
        </p:txBody>
      </p:sp>
      <p:sp>
        <p:nvSpPr>
          <p:cNvPr id="6" name="Rectangle 45"/>
          <p:cNvSpPr>
            <a:spLocks noGrp="1" noChangeArrowheads="1"/>
          </p:cNvSpPr>
          <p:nvPr>
            <p:ph type="ftr" sz="quarter" idx="11"/>
          </p:nvPr>
        </p:nvSpPr>
        <p:spPr>
          <a:ln/>
        </p:spPr>
        <p:txBody>
          <a:bodyPr/>
          <a:lstStyle>
            <a:lvl1pPr>
              <a:defRPr/>
            </a:lvl1pPr>
          </a:lstStyle>
          <a:p>
            <a:pPr>
              <a:defRPr/>
            </a:pPr>
            <a:endParaRPr lang="zh-CN"/>
          </a:p>
        </p:txBody>
      </p:sp>
      <p:sp>
        <p:nvSpPr>
          <p:cNvPr id="7" name="Rectangle 46"/>
          <p:cNvSpPr>
            <a:spLocks noGrp="1" noChangeArrowheads="1"/>
          </p:cNvSpPr>
          <p:nvPr>
            <p:ph type="sldNum" sz="quarter" idx="12"/>
          </p:nvPr>
        </p:nvSpPr>
        <p:spPr>
          <a:ln/>
        </p:spPr>
        <p:txBody>
          <a:bodyPr/>
          <a:lstStyle>
            <a:lvl1pPr>
              <a:defRPr/>
            </a:lvl1pPr>
          </a:lstStyle>
          <a:p>
            <a:pPr>
              <a:defRPr/>
            </a:pPr>
            <a:fld id="{1DD56DE2-7B60-8944-9E1A-D6F3005AA73A}" type="slidenum">
              <a:rPr lang="en-US" altLang="zh-CN"/>
              <a:pPr>
                <a:defRPr/>
              </a:pPr>
              <a:t>‹#›</a:t>
            </a:fld>
            <a:endParaRPr lang="en-US" altLang="zh-CN"/>
          </a:p>
        </p:txBody>
      </p:sp>
    </p:spTree>
    <p:extLst>
      <p:ext uri="{BB962C8B-B14F-4D97-AF65-F5344CB8AC3E}">
        <p14:creationId xmlns:p14="http://schemas.microsoft.com/office/powerpoint/2010/main" val="375947368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392D06-A0D2-E44D-ADED-9E4DC5C5627B}" type="slidenum">
              <a:rPr lang="en-US"/>
              <a:pPr>
                <a:defRPr/>
              </a:pPr>
              <a:t>‹#›</a:t>
            </a:fld>
            <a:endParaRPr lang="en-US"/>
          </a:p>
        </p:txBody>
      </p:sp>
    </p:spTree>
    <p:extLst>
      <p:ext uri="{BB962C8B-B14F-4D97-AF65-F5344CB8AC3E}">
        <p14:creationId xmlns:p14="http://schemas.microsoft.com/office/powerpoint/2010/main" val="6129197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2B729D-EC0E-334A-B615-5D16394CBB58}" type="slidenum">
              <a:rPr lang="en-US"/>
              <a:pPr>
                <a:defRPr/>
              </a:pPr>
              <a:t>‹#›</a:t>
            </a:fld>
            <a:endParaRPr lang="en-US"/>
          </a:p>
        </p:txBody>
      </p:sp>
    </p:spTree>
    <p:extLst>
      <p:ext uri="{BB962C8B-B14F-4D97-AF65-F5344CB8AC3E}">
        <p14:creationId xmlns:p14="http://schemas.microsoft.com/office/powerpoint/2010/main" val="417703367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574E26-1FDB-454E-8405-A560E8A1D9DE}" type="slidenum">
              <a:rPr lang="en-US"/>
              <a:pPr>
                <a:defRPr/>
              </a:pPr>
              <a:t>‹#›</a:t>
            </a:fld>
            <a:endParaRPr lang="en-US"/>
          </a:p>
        </p:txBody>
      </p:sp>
    </p:spTree>
    <p:extLst>
      <p:ext uri="{BB962C8B-B14F-4D97-AF65-F5344CB8AC3E}">
        <p14:creationId xmlns:p14="http://schemas.microsoft.com/office/powerpoint/2010/main" val="266176816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395BB9-B61E-5944-B628-A9A2348F87B0}" type="slidenum">
              <a:rPr lang="en-US"/>
              <a:pPr>
                <a:defRPr/>
              </a:pPr>
              <a:t>‹#›</a:t>
            </a:fld>
            <a:endParaRPr lang="en-US"/>
          </a:p>
        </p:txBody>
      </p:sp>
    </p:spTree>
    <p:extLst>
      <p:ext uri="{BB962C8B-B14F-4D97-AF65-F5344CB8AC3E}">
        <p14:creationId xmlns:p14="http://schemas.microsoft.com/office/powerpoint/2010/main" val="1009802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DDCDD9-67FC-CC45-AE28-3CD7C2600295}" type="slidenum">
              <a:rPr lang="en-US"/>
              <a:pPr>
                <a:defRPr/>
              </a:pPr>
              <a:t>‹#›</a:t>
            </a:fld>
            <a:endParaRPr lang="en-US"/>
          </a:p>
        </p:txBody>
      </p:sp>
    </p:spTree>
    <p:extLst>
      <p:ext uri="{BB962C8B-B14F-4D97-AF65-F5344CB8AC3E}">
        <p14:creationId xmlns:p14="http://schemas.microsoft.com/office/powerpoint/2010/main" val="299300001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C12E4-6BCE-5646-8532-B3CA27A2A051}" type="slidenum">
              <a:rPr lang="en-US"/>
              <a:pPr>
                <a:defRPr/>
              </a:pPr>
              <a:t>‹#›</a:t>
            </a:fld>
            <a:endParaRPr lang="en-US"/>
          </a:p>
        </p:txBody>
      </p:sp>
    </p:spTree>
    <p:extLst>
      <p:ext uri="{BB962C8B-B14F-4D97-AF65-F5344CB8AC3E}">
        <p14:creationId xmlns:p14="http://schemas.microsoft.com/office/powerpoint/2010/main" val="140660806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E98C4-0F1C-4E43-986C-93914C91C27F}" type="slidenum">
              <a:rPr lang="en-US"/>
              <a:pPr>
                <a:defRPr/>
              </a:pPr>
              <a:t>‹#›</a:t>
            </a:fld>
            <a:endParaRPr lang="en-US"/>
          </a:p>
        </p:txBody>
      </p:sp>
    </p:spTree>
    <p:extLst>
      <p:ext uri="{BB962C8B-B14F-4D97-AF65-F5344CB8AC3E}">
        <p14:creationId xmlns:p14="http://schemas.microsoft.com/office/powerpoint/2010/main" val="391739224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68A59E-0BA8-114C-A152-31ABE10E7F6F}" type="slidenum">
              <a:rPr lang="en-US"/>
              <a:pPr>
                <a:defRPr/>
              </a:pPr>
              <a:t>‹#›</a:t>
            </a:fld>
            <a:endParaRPr lang="en-US"/>
          </a:p>
        </p:txBody>
      </p:sp>
    </p:spTree>
    <p:extLst>
      <p:ext uri="{BB962C8B-B14F-4D97-AF65-F5344CB8AC3E}">
        <p14:creationId xmlns:p14="http://schemas.microsoft.com/office/powerpoint/2010/main" val="42447751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7198B37-E75E-2D46-A331-B0B34B2649A1}" type="slidenum">
              <a:rPr lang="en-US"/>
              <a:pPr>
                <a:defRPr/>
              </a:pPr>
              <a:t>‹#›</a:t>
            </a:fld>
            <a:endParaRPr lang="en-US"/>
          </a:p>
        </p:txBody>
      </p:sp>
    </p:spTree>
    <p:extLst>
      <p:ext uri="{BB962C8B-B14F-4D97-AF65-F5344CB8AC3E}">
        <p14:creationId xmlns:p14="http://schemas.microsoft.com/office/powerpoint/2010/main" val="103986354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25364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p>
        </p:txBody>
      </p:sp>
      <p:sp>
        <p:nvSpPr>
          <p:cNvPr id="5" name="Rectangle 45"/>
          <p:cNvSpPr>
            <a:spLocks noGrp="1" noChangeArrowheads="1"/>
          </p:cNvSpPr>
          <p:nvPr>
            <p:ph type="ftr" sz="quarter" idx="11"/>
          </p:nvPr>
        </p:nvSpPr>
        <p:spPr>
          <a:ln/>
        </p:spPr>
        <p:txBody>
          <a:bodyPr/>
          <a:lstStyle>
            <a:lvl1pPr>
              <a:defRPr/>
            </a:lvl1pPr>
          </a:lstStyle>
          <a:p>
            <a:pPr>
              <a:defRPr/>
            </a:pPr>
            <a:endParaRPr lang="zh-CN"/>
          </a:p>
        </p:txBody>
      </p:sp>
      <p:sp>
        <p:nvSpPr>
          <p:cNvPr id="6" name="Rectangle 46"/>
          <p:cNvSpPr>
            <a:spLocks noGrp="1" noChangeArrowheads="1"/>
          </p:cNvSpPr>
          <p:nvPr>
            <p:ph type="sldNum" sz="quarter" idx="12"/>
          </p:nvPr>
        </p:nvSpPr>
        <p:spPr>
          <a:ln/>
        </p:spPr>
        <p:txBody>
          <a:bodyPr/>
          <a:lstStyle>
            <a:lvl1pPr>
              <a:defRPr/>
            </a:lvl1pPr>
          </a:lstStyle>
          <a:p>
            <a:pPr>
              <a:defRPr/>
            </a:pPr>
            <a:fld id="{7432346B-AA4E-3043-ACE3-38921FBE8B7F}" type="slidenum">
              <a:rPr lang="en-US" altLang="zh-CN"/>
              <a:pPr>
                <a:defRPr/>
              </a:pPr>
              <a:t>‹#›</a:t>
            </a:fld>
            <a:endParaRPr lang="en-US" altLang="zh-CN"/>
          </a:p>
        </p:txBody>
      </p:sp>
    </p:spTree>
    <p:extLst>
      <p:ext uri="{BB962C8B-B14F-4D97-AF65-F5344CB8AC3E}">
        <p14:creationId xmlns:p14="http://schemas.microsoft.com/office/powerpoint/2010/main" val="59085805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259836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3227122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7076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72746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2959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13316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36894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566215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74975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935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p>
        </p:txBody>
      </p:sp>
      <p:sp>
        <p:nvSpPr>
          <p:cNvPr id="5" name="Rectangle 45"/>
          <p:cNvSpPr>
            <a:spLocks noGrp="1" noChangeArrowheads="1"/>
          </p:cNvSpPr>
          <p:nvPr>
            <p:ph type="ftr" sz="quarter" idx="11"/>
          </p:nvPr>
        </p:nvSpPr>
        <p:spPr>
          <a:ln/>
        </p:spPr>
        <p:txBody>
          <a:bodyPr/>
          <a:lstStyle>
            <a:lvl1pPr>
              <a:defRPr/>
            </a:lvl1pPr>
          </a:lstStyle>
          <a:p>
            <a:pPr>
              <a:defRPr/>
            </a:pPr>
            <a:endParaRPr lang="zh-CN"/>
          </a:p>
        </p:txBody>
      </p:sp>
      <p:sp>
        <p:nvSpPr>
          <p:cNvPr id="6" name="Rectangle 46"/>
          <p:cNvSpPr>
            <a:spLocks noGrp="1" noChangeArrowheads="1"/>
          </p:cNvSpPr>
          <p:nvPr>
            <p:ph type="sldNum" sz="quarter" idx="12"/>
          </p:nvPr>
        </p:nvSpPr>
        <p:spPr>
          <a:ln/>
        </p:spPr>
        <p:txBody>
          <a:bodyPr/>
          <a:lstStyle>
            <a:lvl1pPr>
              <a:defRPr/>
            </a:lvl1pPr>
          </a:lstStyle>
          <a:p>
            <a:pPr>
              <a:defRPr/>
            </a:pPr>
            <a:fld id="{504509DE-A70C-AC45-951D-2A7ABA9D1770}" type="slidenum">
              <a:rPr lang="en-US" altLang="zh-CN"/>
              <a:pPr>
                <a:defRPr/>
              </a:pPr>
              <a:t>‹#›</a:t>
            </a:fld>
            <a:endParaRPr lang="en-US" altLang="zh-CN"/>
          </a:p>
        </p:txBody>
      </p:sp>
    </p:spTree>
    <p:extLst>
      <p:ext uri="{BB962C8B-B14F-4D97-AF65-F5344CB8AC3E}">
        <p14:creationId xmlns:p14="http://schemas.microsoft.com/office/powerpoint/2010/main" val="308093147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96D883C-E82D-AF44-8377-DEFE96F33F15}" type="datetimeFigureOut">
              <a:rPr lang="en-US"/>
              <a:pPr>
                <a:defRPr/>
              </a:pPr>
              <a:t>11/14/24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B8BBE36-4F0A-DE4D-84CF-E596B5FE6E0A}" type="slidenum">
              <a:rPr lang="en-US"/>
              <a:pPr>
                <a:defRPr/>
              </a:pPr>
              <a:t>‹#›</a:t>
            </a:fld>
            <a:endParaRPr lang="en-US"/>
          </a:p>
        </p:txBody>
      </p:sp>
    </p:spTree>
    <p:extLst>
      <p:ext uri="{BB962C8B-B14F-4D97-AF65-F5344CB8AC3E}">
        <p14:creationId xmlns:p14="http://schemas.microsoft.com/office/powerpoint/2010/main" val="323531952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58D41-92DF-B543-8864-737C017E5AB2}" type="datetimeFigureOut">
              <a:rPr lang="en-US"/>
              <a:pPr>
                <a:defRPr/>
              </a:pPr>
              <a:t>11/14/24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9DB4C0F-1787-6343-A7F5-B93862419775}" type="slidenum">
              <a:rPr lang="en-US"/>
              <a:pPr>
                <a:defRPr/>
              </a:pPr>
              <a:t>‹#›</a:t>
            </a:fld>
            <a:endParaRPr lang="en-US"/>
          </a:p>
        </p:txBody>
      </p:sp>
    </p:spTree>
    <p:extLst>
      <p:ext uri="{BB962C8B-B14F-4D97-AF65-F5344CB8AC3E}">
        <p14:creationId xmlns:p14="http://schemas.microsoft.com/office/powerpoint/2010/main" val="283644106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9C11FDC-93BD-CB45-91B5-1280D50A3FC2}" type="datetimeFigureOut">
              <a:rPr lang="en-US"/>
              <a:pPr>
                <a:defRPr/>
              </a:pPr>
              <a:t>11/14/24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518CBF9-3D55-ED4C-BDC2-3EF7281E82E4}" type="slidenum">
              <a:rPr lang="en-US"/>
              <a:pPr>
                <a:defRPr/>
              </a:pPr>
              <a:t>‹#›</a:t>
            </a:fld>
            <a:endParaRPr lang="en-US"/>
          </a:p>
        </p:txBody>
      </p:sp>
    </p:spTree>
    <p:extLst>
      <p:ext uri="{BB962C8B-B14F-4D97-AF65-F5344CB8AC3E}">
        <p14:creationId xmlns:p14="http://schemas.microsoft.com/office/powerpoint/2010/main" val="370480825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DCCCB3-51F4-C54D-A6EF-FC0BE15C4689}" type="datetimeFigureOut">
              <a:rPr lang="en-US"/>
              <a:pPr>
                <a:defRPr/>
              </a:pPr>
              <a:t>11/14/24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049DF79-D773-334E-A880-860B5F65B015}" type="slidenum">
              <a:rPr lang="en-US"/>
              <a:pPr>
                <a:defRPr/>
              </a:pPr>
              <a:t>‹#›</a:t>
            </a:fld>
            <a:endParaRPr lang="en-US"/>
          </a:p>
        </p:txBody>
      </p:sp>
    </p:spTree>
    <p:extLst>
      <p:ext uri="{BB962C8B-B14F-4D97-AF65-F5344CB8AC3E}">
        <p14:creationId xmlns:p14="http://schemas.microsoft.com/office/powerpoint/2010/main" val="296204378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E6452F-1142-5849-ABBE-0E9DF4398130}" type="datetimeFigureOut">
              <a:rPr lang="en-US"/>
              <a:pPr>
                <a:defRPr/>
              </a:pPr>
              <a:t>11/14/24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4E470EC-E782-CB47-969A-801569429FBA}" type="slidenum">
              <a:rPr lang="en-US"/>
              <a:pPr>
                <a:defRPr/>
              </a:pPr>
              <a:t>‹#›</a:t>
            </a:fld>
            <a:endParaRPr lang="en-US"/>
          </a:p>
        </p:txBody>
      </p:sp>
    </p:spTree>
    <p:extLst>
      <p:ext uri="{BB962C8B-B14F-4D97-AF65-F5344CB8AC3E}">
        <p14:creationId xmlns:p14="http://schemas.microsoft.com/office/powerpoint/2010/main" val="135764902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8B7F084-8948-8541-8CCA-1880747EF960}" type="datetimeFigureOut">
              <a:rPr lang="en-US"/>
              <a:pPr>
                <a:defRPr/>
              </a:pPr>
              <a:t>11/14/24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FADC3A9-6916-3B48-AFA6-141E587115FF}" type="slidenum">
              <a:rPr lang="en-US"/>
              <a:pPr>
                <a:defRPr/>
              </a:pPr>
              <a:t>‹#›</a:t>
            </a:fld>
            <a:endParaRPr lang="en-US"/>
          </a:p>
        </p:txBody>
      </p:sp>
    </p:spTree>
    <p:extLst>
      <p:ext uri="{BB962C8B-B14F-4D97-AF65-F5344CB8AC3E}">
        <p14:creationId xmlns:p14="http://schemas.microsoft.com/office/powerpoint/2010/main" val="62743302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CA2D389-04D7-D648-8653-8F3866E87027}" type="datetimeFigureOut">
              <a:rPr lang="en-US"/>
              <a:pPr>
                <a:defRPr/>
              </a:pPr>
              <a:t>11/14/24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9646E22-1B41-034D-A7AE-3D0F1E1A28F6}" type="slidenum">
              <a:rPr lang="en-US"/>
              <a:pPr>
                <a:defRPr/>
              </a:pPr>
              <a:t>‹#›</a:t>
            </a:fld>
            <a:endParaRPr lang="en-US"/>
          </a:p>
        </p:txBody>
      </p:sp>
    </p:spTree>
    <p:extLst>
      <p:ext uri="{BB962C8B-B14F-4D97-AF65-F5344CB8AC3E}">
        <p14:creationId xmlns:p14="http://schemas.microsoft.com/office/powerpoint/2010/main" val="99888613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6873ABB-3FA4-F34B-9E7E-3FAB2BC199E6}" type="datetimeFigureOut">
              <a:rPr lang="en-US"/>
              <a:pPr>
                <a:defRPr/>
              </a:pPr>
              <a:t>11/14/24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89C5C6-D53E-9944-BB93-F3887D1E993A}" type="slidenum">
              <a:rPr lang="en-US"/>
              <a:pPr>
                <a:defRPr/>
              </a:pPr>
              <a:t>‹#›</a:t>
            </a:fld>
            <a:endParaRPr lang="en-US"/>
          </a:p>
        </p:txBody>
      </p:sp>
    </p:spTree>
    <p:extLst>
      <p:ext uri="{BB962C8B-B14F-4D97-AF65-F5344CB8AC3E}">
        <p14:creationId xmlns:p14="http://schemas.microsoft.com/office/powerpoint/2010/main" val="13975471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F063984-0E62-584D-909A-4A1D232A2470}" type="datetimeFigureOut">
              <a:rPr lang="en-US"/>
              <a:pPr>
                <a:defRPr/>
              </a:pPr>
              <a:t>11/14/24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A400B43-08D3-0D49-9058-160B14F3814C}" type="slidenum">
              <a:rPr lang="en-US"/>
              <a:pPr>
                <a:defRPr/>
              </a:pPr>
              <a:t>‹#›</a:t>
            </a:fld>
            <a:endParaRPr lang="en-US"/>
          </a:p>
        </p:txBody>
      </p:sp>
    </p:spTree>
    <p:extLst>
      <p:ext uri="{BB962C8B-B14F-4D97-AF65-F5344CB8AC3E}">
        <p14:creationId xmlns:p14="http://schemas.microsoft.com/office/powerpoint/2010/main" val="269056700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C0D70-8123-A341-9AC4-2A05EC4F1FB8}" type="datetimeFigureOut">
              <a:rPr lang="en-US"/>
              <a:pPr>
                <a:defRPr/>
              </a:pPr>
              <a:t>11/14/24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A95B4A4-DF20-F345-B959-934B5E94A2CA}" type="slidenum">
              <a:rPr lang="en-US"/>
              <a:pPr>
                <a:defRPr/>
              </a:pPr>
              <a:t>‹#›</a:t>
            </a:fld>
            <a:endParaRPr lang="en-US"/>
          </a:p>
        </p:txBody>
      </p:sp>
    </p:spTree>
    <p:extLst>
      <p:ext uri="{BB962C8B-B14F-4D97-AF65-F5344CB8AC3E}">
        <p14:creationId xmlns:p14="http://schemas.microsoft.com/office/powerpoint/2010/main" val="3834715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00E6C639-4314-FA4B-BCE2-E619DEB7F46D}" type="slidenum">
              <a:rPr lang="en-US" altLang="zh-CN"/>
              <a:pPr>
                <a:defRPr/>
              </a:pPr>
              <a:t>‹#›</a:t>
            </a:fld>
            <a:endParaRPr lang="en-US" altLang="zh-CN"/>
          </a:p>
        </p:txBody>
      </p:sp>
    </p:spTree>
    <p:extLst>
      <p:ext uri="{BB962C8B-B14F-4D97-AF65-F5344CB8AC3E}">
        <p14:creationId xmlns:p14="http://schemas.microsoft.com/office/powerpoint/2010/main" val="2655736404"/>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9A1A6E-0A5B-754F-B6F5-E69BB6087560}" type="datetimeFigureOut">
              <a:rPr lang="en-US"/>
              <a:pPr>
                <a:defRPr/>
              </a:pPr>
              <a:t>11/14/24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A14504C-AE9F-8B4A-9AB9-6A47F1B3001C}" type="slidenum">
              <a:rPr lang="en-US"/>
              <a:pPr>
                <a:defRPr/>
              </a:pPr>
              <a:t>‹#›</a:t>
            </a:fld>
            <a:endParaRPr lang="en-US"/>
          </a:p>
        </p:txBody>
      </p:sp>
    </p:spTree>
    <p:extLst>
      <p:ext uri="{BB962C8B-B14F-4D97-AF65-F5344CB8AC3E}">
        <p14:creationId xmlns:p14="http://schemas.microsoft.com/office/powerpoint/2010/main" val="219094564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91876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915900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649320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095497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070514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290020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893040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064165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6096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6012A172-3786-9844-ADDD-A82ACA3F2525}" type="slidenum">
              <a:rPr lang="en-US" altLang="zh-CN"/>
              <a:pPr>
                <a:defRPr/>
              </a:pPr>
              <a:t>‹#›</a:t>
            </a:fld>
            <a:endParaRPr lang="en-US" altLang="zh-CN"/>
          </a:p>
        </p:txBody>
      </p:sp>
    </p:spTree>
    <p:extLst>
      <p:ext uri="{BB962C8B-B14F-4D97-AF65-F5344CB8AC3E}">
        <p14:creationId xmlns:p14="http://schemas.microsoft.com/office/powerpoint/2010/main" val="1403474015"/>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065699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826718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817136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8911076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699701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3346353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5425023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297820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8890794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63585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2856109F-8806-2241-90EB-8BD91D1042CE}" type="slidenum">
              <a:rPr lang="en-US" altLang="zh-CN"/>
              <a:pPr>
                <a:defRPr/>
              </a:pPr>
              <a:t>‹#›</a:t>
            </a:fld>
            <a:endParaRPr lang="en-US" altLang="zh-CN"/>
          </a:p>
        </p:txBody>
      </p:sp>
    </p:spTree>
    <p:extLst>
      <p:ext uri="{BB962C8B-B14F-4D97-AF65-F5344CB8AC3E}">
        <p14:creationId xmlns:p14="http://schemas.microsoft.com/office/powerpoint/2010/main" val="1910455037"/>
      </p:ext>
    </p:extLst>
  </p:cSld>
  <p:clrMapOvr>
    <a:masterClrMapping/>
  </p:clrMapOvr>
  <p:transitio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6594509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6835929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530936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7196203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1190940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619351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58635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71562033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1807411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401926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D70AE1B8-F909-BB46-A3F7-4FAAF4AC1074}" type="slidenum">
              <a:rPr lang="en-US" altLang="zh-CN"/>
              <a:pPr>
                <a:defRPr/>
              </a:pPr>
              <a:t>‹#›</a:t>
            </a:fld>
            <a:endParaRPr lang="en-US" altLang="zh-CN"/>
          </a:p>
        </p:txBody>
      </p:sp>
    </p:spTree>
    <p:extLst>
      <p:ext uri="{BB962C8B-B14F-4D97-AF65-F5344CB8AC3E}">
        <p14:creationId xmlns:p14="http://schemas.microsoft.com/office/powerpoint/2010/main" val="2707619953"/>
      </p:ext>
    </p:extLst>
  </p:cSld>
  <p:clrMapOvr>
    <a:masterClrMapping/>
  </p:clrMapOvr>
  <p:transitio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99936837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5314764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64113645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17048672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4641918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80712977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27642530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66215"/>
      </p:ext>
    </p:extLst>
  </p:cSld>
  <p:clrMapOvr>
    <a:masterClrMapping/>
  </p:clrMapOvr>
  <p:transition spd="med">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912125"/>
      </p:ext>
    </p:extLst>
  </p:cSld>
  <p:clrMapOvr>
    <a:masterClrMapping/>
  </p:clrMapOvr>
  <p:transition spd="med">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03458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zh-CN"/>
          </a:p>
        </p:txBody>
      </p:sp>
      <p:sp>
        <p:nvSpPr>
          <p:cNvPr id="9" name="Rectangle 6"/>
          <p:cNvSpPr>
            <a:spLocks noGrp="1" noChangeArrowheads="1"/>
          </p:cNvSpPr>
          <p:nvPr>
            <p:ph type="sldNum" sz="quarter" idx="12"/>
          </p:nvPr>
        </p:nvSpPr>
        <p:spPr>
          <a:ln/>
        </p:spPr>
        <p:txBody>
          <a:bodyPr/>
          <a:lstStyle>
            <a:lvl1pPr>
              <a:defRPr/>
            </a:lvl1pPr>
          </a:lstStyle>
          <a:p>
            <a:pPr>
              <a:defRPr/>
            </a:pPr>
            <a:fld id="{AE4C5AB0-9FD5-3C41-9D71-6B5BF8A162BA}" type="slidenum">
              <a:rPr lang="en-US" altLang="zh-CN"/>
              <a:pPr>
                <a:defRPr/>
              </a:pPr>
              <a:t>‹#›</a:t>
            </a:fld>
            <a:endParaRPr lang="en-US" altLang="zh-CN"/>
          </a:p>
        </p:txBody>
      </p:sp>
    </p:spTree>
    <p:extLst>
      <p:ext uri="{BB962C8B-B14F-4D97-AF65-F5344CB8AC3E}">
        <p14:creationId xmlns:p14="http://schemas.microsoft.com/office/powerpoint/2010/main" val="40500613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zh-CN"/>
          </a:p>
        </p:txBody>
      </p:sp>
      <p:sp>
        <p:nvSpPr>
          <p:cNvPr id="9" name="Rectangle 6"/>
          <p:cNvSpPr>
            <a:spLocks noGrp="1" noChangeArrowheads="1"/>
          </p:cNvSpPr>
          <p:nvPr>
            <p:ph type="sldNum" sz="quarter" idx="12"/>
          </p:nvPr>
        </p:nvSpPr>
        <p:spPr>
          <a:ln/>
        </p:spPr>
        <p:txBody>
          <a:bodyPr/>
          <a:lstStyle>
            <a:lvl1pPr>
              <a:defRPr/>
            </a:lvl1pPr>
          </a:lstStyle>
          <a:p>
            <a:pPr>
              <a:defRPr/>
            </a:pPr>
            <a:fld id="{DFC03072-1051-5F40-981C-B266F63CCBCB}" type="slidenum">
              <a:rPr lang="en-US" altLang="zh-CN"/>
              <a:pPr>
                <a:defRPr/>
              </a:pPr>
              <a:t>‹#›</a:t>
            </a:fld>
            <a:endParaRPr lang="en-US" altLang="zh-CN"/>
          </a:p>
        </p:txBody>
      </p:sp>
    </p:spTree>
    <p:extLst>
      <p:ext uri="{BB962C8B-B14F-4D97-AF65-F5344CB8AC3E}">
        <p14:creationId xmlns:p14="http://schemas.microsoft.com/office/powerpoint/2010/main" val="276368894"/>
      </p:ext>
    </p:extLst>
  </p:cSld>
  <p:clrMapOvr>
    <a:masterClrMapping/>
  </p:clrMapOvr>
  <p:transition spd="med">
    <p:randomBar dir="vert"/>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547867"/>
      </p:ext>
    </p:extLst>
  </p:cSld>
  <p:clrMapOvr>
    <a:masterClrMapping/>
  </p:clrMapOvr>
  <p:transition spd="med">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539599"/>
      </p:ext>
    </p:extLst>
  </p:cSld>
  <p:clrMapOvr>
    <a:masterClrMapping/>
  </p:clrMapOvr>
  <p:transition spd="med">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923757"/>
      </p:ext>
    </p:extLst>
  </p:cSld>
  <p:clrMapOvr>
    <a:masterClrMapping/>
  </p:clrMapOvr>
  <p:transition spd="med">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780518"/>
      </p:ext>
    </p:extLst>
  </p:cSld>
  <p:clrMapOvr>
    <a:masterClrMapping/>
  </p:clrMapOvr>
  <p:transition spd="med">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864524"/>
      </p:ext>
    </p:extLst>
  </p:cSld>
  <p:clrMapOvr>
    <a:masterClrMapping/>
  </p:clrMapOvr>
  <p:transition spd="med">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967680"/>
      </p:ext>
    </p:extLst>
  </p:cSld>
  <p:clrMapOvr>
    <a:masterClrMapping/>
  </p:clrMapOvr>
  <p:transition spd="med">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336006"/>
      </p:ext>
    </p:extLst>
  </p:cSld>
  <p:clrMapOvr>
    <a:masterClrMapping/>
  </p:clrMapOvr>
  <p:transition spd="med">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159330"/>
      </p:ext>
    </p:extLst>
  </p:cSld>
  <p:clrMapOvr>
    <a:masterClrMapping/>
  </p:clrMapOvr>
  <p:transition spd="med">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79318549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4138315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zh-CN"/>
          </a:p>
        </p:txBody>
      </p:sp>
      <p:sp>
        <p:nvSpPr>
          <p:cNvPr id="5" name="Rectangle 6"/>
          <p:cNvSpPr>
            <a:spLocks noGrp="1" noChangeArrowheads="1"/>
          </p:cNvSpPr>
          <p:nvPr>
            <p:ph type="sldNum" sz="quarter" idx="12"/>
          </p:nvPr>
        </p:nvSpPr>
        <p:spPr>
          <a:ln/>
        </p:spPr>
        <p:txBody>
          <a:bodyPr/>
          <a:lstStyle>
            <a:lvl1pPr>
              <a:defRPr/>
            </a:lvl1pPr>
          </a:lstStyle>
          <a:p>
            <a:pPr>
              <a:defRPr/>
            </a:pPr>
            <a:fld id="{83528B58-F3D7-F148-B6C3-87D896B30E96}" type="slidenum">
              <a:rPr lang="en-US" altLang="zh-CN"/>
              <a:pPr>
                <a:defRPr/>
              </a:pPr>
              <a:t>‹#›</a:t>
            </a:fld>
            <a:endParaRPr lang="en-US" altLang="zh-CN"/>
          </a:p>
        </p:txBody>
      </p:sp>
    </p:spTree>
    <p:extLst>
      <p:ext uri="{BB962C8B-B14F-4D97-AF65-F5344CB8AC3E}">
        <p14:creationId xmlns:p14="http://schemas.microsoft.com/office/powerpoint/2010/main" val="3811818705"/>
      </p:ext>
    </p:extLst>
  </p:cSld>
  <p:clrMapOvr>
    <a:masterClrMapping/>
  </p:clrMapOvr>
  <p:transition spd="med">
    <p:randomBar dir="vert"/>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389639328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321518751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261210318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330622703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206258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122546052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47245066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152929316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21154693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297037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zh-CN"/>
          </a:p>
        </p:txBody>
      </p:sp>
      <p:sp>
        <p:nvSpPr>
          <p:cNvPr id="4" name="Rectangle 6"/>
          <p:cNvSpPr>
            <a:spLocks noGrp="1" noChangeArrowheads="1"/>
          </p:cNvSpPr>
          <p:nvPr>
            <p:ph type="sldNum" sz="quarter" idx="12"/>
          </p:nvPr>
        </p:nvSpPr>
        <p:spPr>
          <a:ln/>
        </p:spPr>
        <p:txBody>
          <a:bodyPr/>
          <a:lstStyle>
            <a:lvl1pPr>
              <a:defRPr/>
            </a:lvl1pPr>
          </a:lstStyle>
          <a:p>
            <a:pPr>
              <a:defRPr/>
            </a:pPr>
            <a:fld id="{DFF2B81C-F5F0-8C4D-A53B-3CFE4D2ACAF0}" type="slidenum">
              <a:rPr lang="en-US" altLang="zh-CN"/>
              <a:pPr>
                <a:defRPr/>
              </a:pPr>
              <a:t>‹#›</a:t>
            </a:fld>
            <a:endParaRPr lang="en-US" altLang="zh-CN"/>
          </a:p>
        </p:txBody>
      </p:sp>
    </p:spTree>
    <p:extLst>
      <p:ext uri="{BB962C8B-B14F-4D97-AF65-F5344CB8AC3E}">
        <p14:creationId xmlns:p14="http://schemas.microsoft.com/office/powerpoint/2010/main" val="3727728284"/>
      </p:ext>
    </p:extLst>
  </p:cSld>
  <p:clrMapOvr>
    <a:masterClrMapping/>
  </p:clrMapOvr>
  <p:transition spd="med">
    <p:randomBar dir="vert"/>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178993330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357199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431616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001727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574294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699435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472610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186748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493127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3518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B655C8E4-4DF9-5641-BE57-5DF974DB05D3}" type="slidenum">
              <a:rPr lang="en-US" altLang="zh-CN"/>
              <a:pPr>
                <a:defRPr/>
              </a:pPr>
              <a:t>‹#›</a:t>
            </a:fld>
            <a:endParaRPr lang="en-US" altLang="zh-CN"/>
          </a:p>
        </p:txBody>
      </p:sp>
    </p:spTree>
    <p:extLst>
      <p:ext uri="{BB962C8B-B14F-4D97-AF65-F5344CB8AC3E}">
        <p14:creationId xmlns:p14="http://schemas.microsoft.com/office/powerpoint/2010/main" val="3515037912"/>
      </p:ext>
    </p:extLst>
  </p:cSld>
  <p:clrMapOvr>
    <a:masterClrMapping/>
  </p:clrMapOvr>
  <p:transition spd="med">
    <p:randomBar dir="vert"/>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273537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671285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369701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231001449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256096181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245773929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201126777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410855132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396047266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852659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E4D3FD02-31E4-9046-9496-2A1ACA74C54D}" type="slidenum">
              <a:rPr lang="en-US" altLang="zh-CN"/>
              <a:pPr>
                <a:defRPr/>
              </a:pPr>
              <a:t>‹#›</a:t>
            </a:fld>
            <a:endParaRPr lang="en-US" altLang="zh-CN"/>
          </a:p>
        </p:txBody>
      </p:sp>
    </p:spTree>
    <p:extLst>
      <p:ext uri="{BB962C8B-B14F-4D97-AF65-F5344CB8AC3E}">
        <p14:creationId xmlns:p14="http://schemas.microsoft.com/office/powerpoint/2010/main" val="3307298980"/>
      </p:ext>
    </p:extLst>
  </p:cSld>
  <p:clrMapOvr>
    <a:masterClrMapping/>
  </p:clrMapOvr>
  <p:transition spd="med">
    <p:randomBar dir="vert"/>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225488970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241471276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214608309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381072194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301179085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162041677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26172995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038495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090639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6086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0A1A142B-F297-AB47-BA62-B3548C2CBAC1}" type="slidenum">
              <a:rPr lang="en-US" altLang="zh-CN"/>
              <a:pPr>
                <a:defRPr/>
              </a:pPr>
              <a:t>‹#›</a:t>
            </a:fld>
            <a:endParaRPr lang="en-US" altLang="zh-CN"/>
          </a:p>
        </p:txBody>
      </p:sp>
    </p:spTree>
    <p:extLst>
      <p:ext uri="{BB962C8B-B14F-4D97-AF65-F5344CB8AC3E}">
        <p14:creationId xmlns:p14="http://schemas.microsoft.com/office/powerpoint/2010/main" val="122417184"/>
      </p:ext>
    </p:extLst>
  </p:cSld>
  <p:clrMapOvr>
    <a:masterClrMapping/>
  </p:clrMapOvr>
  <p:transition spd="med">
    <p:randomBar dir="ver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858397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228626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442908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662929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910173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617866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71165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267350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18328752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577099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B17DD494-EBD8-0546-A99A-68ADA0F28795}" type="slidenum">
              <a:rPr lang="en-US" altLang="zh-CN"/>
              <a:pPr>
                <a:defRPr/>
              </a:pPr>
              <a:t>‹#›</a:t>
            </a:fld>
            <a:endParaRPr lang="en-US" altLang="zh-CN"/>
          </a:p>
        </p:txBody>
      </p:sp>
    </p:spTree>
    <p:extLst>
      <p:ext uri="{BB962C8B-B14F-4D97-AF65-F5344CB8AC3E}">
        <p14:creationId xmlns:p14="http://schemas.microsoft.com/office/powerpoint/2010/main" val="379654229"/>
      </p:ext>
    </p:extLst>
  </p:cSld>
  <p:clrMapOvr>
    <a:masterClrMapping/>
  </p:clrMapOvr>
  <p:transition spd="med">
    <p:randomBar dir="vert"/>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57067976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411481130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97729973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13754018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87791140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16183803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15639366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78292612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26409953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9037755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79767790-23B6-B346-96E2-48C1708A27A4}" type="slidenum">
              <a:rPr lang="en-US" altLang="zh-CN"/>
              <a:pPr>
                <a:defRPr/>
              </a:pPr>
              <a:t>‹#›</a:t>
            </a:fld>
            <a:endParaRPr lang="en-US" altLang="zh-CN"/>
          </a:p>
        </p:txBody>
      </p:sp>
    </p:spTree>
    <p:extLst>
      <p:ext uri="{BB962C8B-B14F-4D97-AF65-F5344CB8AC3E}">
        <p14:creationId xmlns:p14="http://schemas.microsoft.com/office/powerpoint/2010/main" val="116796151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247332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0AA37F7A-4ECE-9945-B418-86F6A02CADCE}" type="slidenum">
              <a:rPr lang="en-US" altLang="zh-CN"/>
              <a:pPr>
                <a:defRPr/>
              </a:pPr>
              <a:t>‹#›</a:t>
            </a:fld>
            <a:endParaRPr lang="en-US" altLang="zh-CN"/>
          </a:p>
        </p:txBody>
      </p:sp>
    </p:spTree>
    <p:extLst>
      <p:ext uri="{BB962C8B-B14F-4D97-AF65-F5344CB8AC3E}">
        <p14:creationId xmlns:p14="http://schemas.microsoft.com/office/powerpoint/2010/main" val="759977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8D5C519D-9DA4-684C-B96C-16A454E6197A}" type="slidenum">
              <a:rPr lang="en-US" altLang="zh-CN"/>
              <a:pPr>
                <a:defRPr/>
              </a:pPr>
              <a:t>‹#›</a:t>
            </a:fld>
            <a:endParaRPr lang="en-US" altLang="zh-CN"/>
          </a:p>
        </p:txBody>
      </p:sp>
    </p:spTree>
    <p:extLst>
      <p:ext uri="{BB962C8B-B14F-4D97-AF65-F5344CB8AC3E}">
        <p14:creationId xmlns:p14="http://schemas.microsoft.com/office/powerpoint/2010/main" val="35965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zh-CN"/>
          </a:p>
        </p:txBody>
      </p:sp>
      <p:sp>
        <p:nvSpPr>
          <p:cNvPr id="5" name="Rectangle 6"/>
          <p:cNvSpPr>
            <a:spLocks noGrp="1" noChangeArrowheads="1"/>
          </p:cNvSpPr>
          <p:nvPr>
            <p:ph type="sldNum" sz="quarter" idx="12"/>
          </p:nvPr>
        </p:nvSpPr>
        <p:spPr>
          <a:ln/>
        </p:spPr>
        <p:txBody>
          <a:bodyPr/>
          <a:lstStyle>
            <a:lvl1pPr>
              <a:defRPr/>
            </a:lvl1pPr>
          </a:lstStyle>
          <a:p>
            <a:pPr>
              <a:defRPr/>
            </a:pPr>
            <a:fld id="{BB9CF78B-D074-9043-9D36-1F6962CF3413}" type="slidenum">
              <a:rPr lang="en-US" altLang="zh-CN"/>
              <a:pPr>
                <a:defRPr/>
              </a:pPr>
              <a:t>‹#›</a:t>
            </a:fld>
            <a:endParaRPr lang="en-US" altLang="zh-CN"/>
          </a:p>
        </p:txBody>
      </p:sp>
    </p:spTree>
    <p:extLst>
      <p:ext uri="{BB962C8B-B14F-4D97-AF65-F5344CB8AC3E}">
        <p14:creationId xmlns:p14="http://schemas.microsoft.com/office/powerpoint/2010/main" val="1092242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B6B6CB01-0626-FF4D-8B34-18266DA758E4}" type="slidenum">
              <a:rPr lang="en-US" altLang="zh-CN"/>
              <a:pPr>
                <a:defRPr/>
              </a:pPr>
              <a:t>‹#›</a:t>
            </a:fld>
            <a:endParaRPr lang="en-US" altLang="zh-CN"/>
          </a:p>
        </p:txBody>
      </p:sp>
    </p:spTree>
    <p:extLst>
      <p:ext uri="{BB962C8B-B14F-4D97-AF65-F5344CB8AC3E}">
        <p14:creationId xmlns:p14="http://schemas.microsoft.com/office/powerpoint/2010/main" val="2005000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zh-CN"/>
          </a:p>
        </p:txBody>
      </p:sp>
      <p:sp>
        <p:nvSpPr>
          <p:cNvPr id="9" name="Rectangle 6"/>
          <p:cNvSpPr>
            <a:spLocks noGrp="1" noChangeArrowheads="1"/>
          </p:cNvSpPr>
          <p:nvPr>
            <p:ph type="sldNum" sz="quarter" idx="12"/>
          </p:nvPr>
        </p:nvSpPr>
        <p:spPr>
          <a:ln/>
        </p:spPr>
        <p:txBody>
          <a:bodyPr/>
          <a:lstStyle>
            <a:lvl1pPr>
              <a:defRPr/>
            </a:lvl1pPr>
          </a:lstStyle>
          <a:p>
            <a:pPr>
              <a:defRPr/>
            </a:pPr>
            <a:fld id="{E1ACCFCE-7FE0-AE4B-A790-1F29423DF0F7}" type="slidenum">
              <a:rPr lang="en-US" altLang="zh-CN"/>
              <a:pPr>
                <a:defRPr/>
              </a:pPr>
              <a:t>‹#›</a:t>
            </a:fld>
            <a:endParaRPr lang="en-US" altLang="zh-CN"/>
          </a:p>
        </p:txBody>
      </p:sp>
    </p:spTree>
    <p:extLst>
      <p:ext uri="{BB962C8B-B14F-4D97-AF65-F5344CB8AC3E}">
        <p14:creationId xmlns:p14="http://schemas.microsoft.com/office/powerpoint/2010/main" val="3972115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zh-CN"/>
          </a:p>
        </p:txBody>
      </p:sp>
      <p:sp>
        <p:nvSpPr>
          <p:cNvPr id="5" name="Rectangle 6"/>
          <p:cNvSpPr>
            <a:spLocks noGrp="1" noChangeArrowheads="1"/>
          </p:cNvSpPr>
          <p:nvPr>
            <p:ph type="sldNum" sz="quarter" idx="12"/>
          </p:nvPr>
        </p:nvSpPr>
        <p:spPr>
          <a:ln/>
        </p:spPr>
        <p:txBody>
          <a:bodyPr/>
          <a:lstStyle>
            <a:lvl1pPr>
              <a:defRPr/>
            </a:lvl1pPr>
          </a:lstStyle>
          <a:p>
            <a:pPr>
              <a:defRPr/>
            </a:pPr>
            <a:fld id="{FCD5A64F-BA88-DC4C-A977-89DE9485E481}" type="slidenum">
              <a:rPr lang="en-US" altLang="zh-CN"/>
              <a:pPr>
                <a:defRPr/>
              </a:pPr>
              <a:t>‹#›</a:t>
            </a:fld>
            <a:endParaRPr lang="en-US" altLang="zh-CN"/>
          </a:p>
        </p:txBody>
      </p:sp>
    </p:spTree>
    <p:extLst>
      <p:ext uri="{BB962C8B-B14F-4D97-AF65-F5344CB8AC3E}">
        <p14:creationId xmlns:p14="http://schemas.microsoft.com/office/powerpoint/2010/main" val="3576862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zh-CN"/>
          </a:p>
        </p:txBody>
      </p:sp>
      <p:sp>
        <p:nvSpPr>
          <p:cNvPr id="4" name="Rectangle 6"/>
          <p:cNvSpPr>
            <a:spLocks noGrp="1" noChangeArrowheads="1"/>
          </p:cNvSpPr>
          <p:nvPr>
            <p:ph type="sldNum" sz="quarter" idx="12"/>
          </p:nvPr>
        </p:nvSpPr>
        <p:spPr>
          <a:ln/>
        </p:spPr>
        <p:txBody>
          <a:bodyPr/>
          <a:lstStyle>
            <a:lvl1pPr>
              <a:defRPr/>
            </a:lvl1pPr>
          </a:lstStyle>
          <a:p>
            <a:pPr>
              <a:defRPr/>
            </a:pPr>
            <a:fld id="{FA72475C-62B6-7349-80C8-9DD3EB91903A}" type="slidenum">
              <a:rPr lang="en-US" altLang="zh-CN"/>
              <a:pPr>
                <a:defRPr/>
              </a:pPr>
              <a:t>‹#›</a:t>
            </a:fld>
            <a:endParaRPr lang="en-US" altLang="zh-CN"/>
          </a:p>
        </p:txBody>
      </p:sp>
    </p:spTree>
    <p:extLst>
      <p:ext uri="{BB962C8B-B14F-4D97-AF65-F5344CB8AC3E}">
        <p14:creationId xmlns:p14="http://schemas.microsoft.com/office/powerpoint/2010/main" val="379811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3EA1FF27-822A-EA4C-8A34-27123A3F6AB3}" type="slidenum">
              <a:rPr lang="en-US" altLang="zh-CN"/>
              <a:pPr>
                <a:defRPr/>
              </a:pPr>
              <a:t>‹#›</a:t>
            </a:fld>
            <a:endParaRPr lang="en-US" altLang="zh-CN"/>
          </a:p>
        </p:txBody>
      </p:sp>
    </p:spTree>
    <p:extLst>
      <p:ext uri="{BB962C8B-B14F-4D97-AF65-F5344CB8AC3E}">
        <p14:creationId xmlns:p14="http://schemas.microsoft.com/office/powerpoint/2010/main" val="3077906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C2944719-7981-9647-873A-9E4C391FE2AD}" type="slidenum">
              <a:rPr lang="en-US" altLang="zh-CN"/>
              <a:pPr>
                <a:defRPr/>
              </a:pPr>
              <a:t>‹#›</a:t>
            </a:fld>
            <a:endParaRPr lang="en-US" altLang="zh-CN"/>
          </a:p>
        </p:txBody>
      </p:sp>
    </p:spTree>
    <p:extLst>
      <p:ext uri="{BB962C8B-B14F-4D97-AF65-F5344CB8AC3E}">
        <p14:creationId xmlns:p14="http://schemas.microsoft.com/office/powerpoint/2010/main" val="1158462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2669F24E-42D6-5B4B-A683-D2DE078FE247}" type="slidenum">
              <a:rPr lang="en-US" altLang="zh-CN"/>
              <a:pPr>
                <a:defRPr/>
              </a:pPr>
              <a:t>‹#›</a:t>
            </a:fld>
            <a:endParaRPr lang="en-US" altLang="zh-CN"/>
          </a:p>
        </p:txBody>
      </p:sp>
    </p:spTree>
    <p:extLst>
      <p:ext uri="{BB962C8B-B14F-4D97-AF65-F5344CB8AC3E}">
        <p14:creationId xmlns:p14="http://schemas.microsoft.com/office/powerpoint/2010/main" val="15740051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256CDABE-67BB-254C-8AF9-C20138484CEE}" type="slidenum">
              <a:rPr lang="en-US" altLang="zh-CN"/>
              <a:pPr>
                <a:defRPr/>
              </a:pPr>
              <a:t>‹#›</a:t>
            </a:fld>
            <a:endParaRPr lang="en-US" altLang="zh-CN"/>
          </a:p>
        </p:txBody>
      </p:sp>
    </p:spTree>
    <p:extLst>
      <p:ext uri="{BB962C8B-B14F-4D97-AF65-F5344CB8AC3E}">
        <p14:creationId xmlns:p14="http://schemas.microsoft.com/office/powerpoint/2010/main" val="26586893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zh-CN"/>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zh-CN"/>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FFF0CB3-A085-C04E-A457-92D41BB5D4A2}" type="slidenum">
              <a:rPr lang="en-US" altLang="zh-CN"/>
              <a:pPr>
                <a:defRPr/>
              </a:pPr>
              <a:t>‹#›</a:t>
            </a:fld>
            <a:endParaRPr lang="en-US" altLang="zh-CN"/>
          </a:p>
        </p:txBody>
      </p:sp>
    </p:spTree>
    <p:extLst>
      <p:ext uri="{BB962C8B-B14F-4D97-AF65-F5344CB8AC3E}">
        <p14:creationId xmlns:p14="http://schemas.microsoft.com/office/powerpoint/2010/main" val="934596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grpSp>
      <p:sp>
        <p:nvSpPr>
          <p:cNvPr id="197671"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976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fld id="{B80791E8-9D4D-5C49-A272-405C1F3265A1}" type="datetime1">
              <a:rPr lang="en-US" altLang="zh-CN"/>
              <a:pPr>
                <a:defRPr/>
              </a:pPr>
              <a:t>11/14/24</a:t>
            </a:fld>
            <a:endParaRPr lang="en-US" altLang="zh-CN"/>
          </a:p>
        </p:txBody>
      </p:sp>
      <p:sp>
        <p:nvSpPr>
          <p:cNvPr id="40" name="Rectangle 38"/>
          <p:cNvSpPr>
            <a:spLocks noGrp="1" noChangeArrowheads="1"/>
          </p:cNvSpPr>
          <p:nvPr>
            <p:ph type="ftr" sz="quarter" idx="11"/>
          </p:nvPr>
        </p:nvSpPr>
        <p:spPr/>
        <p:txBody>
          <a:bodyPr/>
          <a:lstStyle>
            <a:lvl1pPr>
              <a:defRPr/>
            </a:lvl1pPr>
          </a:lstStyle>
          <a:p>
            <a:pPr>
              <a:defRPr/>
            </a:pPr>
            <a:endParaRPr lang="zh-CN"/>
          </a:p>
        </p:txBody>
      </p:sp>
      <p:sp>
        <p:nvSpPr>
          <p:cNvPr id="41" name="Rectangle 41"/>
          <p:cNvSpPr>
            <a:spLocks noGrp="1" noChangeArrowheads="1"/>
          </p:cNvSpPr>
          <p:nvPr>
            <p:ph type="sldNum" sz="quarter" idx="12"/>
          </p:nvPr>
        </p:nvSpPr>
        <p:spPr/>
        <p:txBody>
          <a:bodyPr/>
          <a:lstStyle>
            <a:lvl1pPr>
              <a:defRPr/>
            </a:lvl1pPr>
          </a:lstStyle>
          <a:p>
            <a:pPr>
              <a:defRPr/>
            </a:pPr>
            <a:fld id="{CF606C74-F0F6-4145-A510-ADD2BF9B46AB}" type="slidenum">
              <a:rPr lang="en-US" altLang="zh-CN"/>
              <a:pPr>
                <a:defRPr/>
              </a:pPr>
              <a:t>‹#›</a:t>
            </a:fld>
            <a:endParaRPr lang="en-US" altLang="zh-CN"/>
          </a:p>
        </p:txBody>
      </p:sp>
    </p:spTree>
    <p:extLst>
      <p:ext uri="{BB962C8B-B14F-4D97-AF65-F5344CB8AC3E}">
        <p14:creationId xmlns:p14="http://schemas.microsoft.com/office/powerpoint/2010/main" val="188089842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zh-CN"/>
          </a:p>
        </p:txBody>
      </p:sp>
      <p:sp>
        <p:nvSpPr>
          <p:cNvPr id="4" name="Rectangle 6"/>
          <p:cNvSpPr>
            <a:spLocks noGrp="1" noChangeArrowheads="1"/>
          </p:cNvSpPr>
          <p:nvPr>
            <p:ph type="sldNum" sz="quarter" idx="12"/>
          </p:nvPr>
        </p:nvSpPr>
        <p:spPr>
          <a:ln/>
        </p:spPr>
        <p:txBody>
          <a:bodyPr/>
          <a:lstStyle>
            <a:lvl1pPr>
              <a:defRPr/>
            </a:lvl1pPr>
          </a:lstStyle>
          <a:p>
            <a:pPr>
              <a:defRPr/>
            </a:pPr>
            <a:fld id="{15C153C4-7AD6-F644-B259-622876C6DAD8}" type="slidenum">
              <a:rPr lang="en-US" altLang="zh-CN"/>
              <a:pPr>
                <a:defRPr/>
              </a:pPr>
              <a:t>‹#›</a:t>
            </a:fld>
            <a:endParaRPr lang="en-US" altLang="zh-CN"/>
          </a:p>
        </p:txBody>
      </p:sp>
    </p:spTree>
    <p:extLst>
      <p:ext uri="{BB962C8B-B14F-4D97-AF65-F5344CB8AC3E}">
        <p14:creationId xmlns:p14="http://schemas.microsoft.com/office/powerpoint/2010/main" val="36926318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zh-CN"/>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zh-CN"/>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E2A8FB66-07F3-E245-ABF4-C86A0F39EAEF}" type="slidenum">
              <a:rPr lang="en-US" altLang="zh-CN"/>
              <a:pPr>
                <a:defRPr/>
              </a:pPr>
              <a:t>‹#›</a:t>
            </a:fld>
            <a:endParaRPr lang="en-US" altLang="zh-CN"/>
          </a:p>
        </p:txBody>
      </p:sp>
    </p:spTree>
    <p:extLst>
      <p:ext uri="{BB962C8B-B14F-4D97-AF65-F5344CB8AC3E}">
        <p14:creationId xmlns:p14="http://schemas.microsoft.com/office/powerpoint/2010/main" val="1663673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10508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66038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80034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989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20731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72651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62644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51929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135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03EF9329-7CC0-5746-8CA7-B0EBF147F52E}" type="slidenum">
              <a:rPr lang="en-US" altLang="zh-CN"/>
              <a:pPr>
                <a:defRPr/>
              </a:pPr>
              <a:t>‹#›</a:t>
            </a:fld>
            <a:endParaRPr lang="en-US" altLang="zh-CN"/>
          </a:p>
        </p:txBody>
      </p:sp>
    </p:spTree>
    <p:extLst>
      <p:ext uri="{BB962C8B-B14F-4D97-AF65-F5344CB8AC3E}">
        <p14:creationId xmlns:p14="http://schemas.microsoft.com/office/powerpoint/2010/main" val="25247608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09319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255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solidFill>
                  <a:srgbClr val="FFFFFF"/>
                </a:solidFill>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24539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82219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610217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8254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75069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9390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27201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36035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D53931C0-E120-2140-A92D-768AFF6C0C52}" type="slidenum">
              <a:rPr lang="en-US" altLang="zh-CN"/>
              <a:pPr>
                <a:defRPr/>
              </a:pPr>
              <a:t>‹#›</a:t>
            </a:fld>
            <a:endParaRPr lang="en-US" altLang="zh-CN"/>
          </a:p>
        </p:txBody>
      </p:sp>
    </p:spTree>
    <p:extLst>
      <p:ext uri="{BB962C8B-B14F-4D97-AF65-F5344CB8AC3E}">
        <p14:creationId xmlns:p14="http://schemas.microsoft.com/office/powerpoint/2010/main" val="40700946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89516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835432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838198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9428990"/>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642424"/>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913013"/>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0150170"/>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521928"/>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434572"/>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474014"/>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2.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3.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4.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5.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6.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4.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6" Type="http://schemas.openxmlformats.org/officeDocument/2006/relationships/image" Target="../media/image3.png"/><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image" Target="../media/image2.png"/><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5.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6.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6" Type="http://schemas.openxmlformats.org/officeDocument/2006/relationships/image" Target="../media/image3.png"/><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image" Target="../media/image2.png"/><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7.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theme" Target="../theme/theme28.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9.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theme" Target="../theme/theme30.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6" Type="http://schemas.openxmlformats.org/officeDocument/2006/relationships/image" Target="../media/image3.png"/><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image" Target="../media/image2.png"/><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image" Target="../media/image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1.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6" Type="http://schemas.openxmlformats.org/officeDocument/2006/relationships/image" Target="../media/image3.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2.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33.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4.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theme" Target="../theme/theme35.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6" Type="http://schemas.openxmlformats.org/officeDocument/2006/relationships/image" Target="../media/image3.png"/><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5" Type="http://schemas.openxmlformats.org/officeDocument/2006/relationships/image" Target="../media/image2.png"/><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image" Target="../media/image1.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theme" Target="../theme/theme36.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7.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8.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5" Type="http://schemas.openxmlformats.org/officeDocument/2006/relationships/image" Target="../media/image3.png"/><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image" Target="../media/image2.png"/></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0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40.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theme" Target="../theme/theme4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6" Type="http://schemas.openxmlformats.org/officeDocument/2006/relationships/image" Target="../media/image3.png"/><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5" Type="http://schemas.openxmlformats.org/officeDocument/2006/relationships/image" Target="../media/image2.png"/><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image" Target="../media/image5.jpeg"/><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3.xml"/><Relationship Id="rId2" Type="http://schemas.openxmlformats.org/officeDocument/2006/relationships/slideLayout" Target="../slideLayouts/slideLayout440.xml"/><Relationship Id="rId16" Type="http://schemas.openxmlformats.org/officeDocument/2006/relationships/image" Target="../media/image8.png"/><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5" Type="http://schemas.openxmlformats.org/officeDocument/2006/relationships/image" Target="../media/image7.png"/><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 Id="rId14" Type="http://schemas.openxmlformats.org/officeDocument/2006/relationships/image" Target="../media/image6.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4.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theme" Target="../theme/theme45.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6" Type="http://schemas.openxmlformats.org/officeDocument/2006/relationships/image" Target="../media/image3.png"/><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5" Type="http://schemas.openxmlformats.org/officeDocument/2006/relationships/image" Target="../media/image2.png"/><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8.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5.xml"/><Relationship Id="rId13" Type="http://schemas.openxmlformats.org/officeDocument/2006/relationships/slideLayout" Target="../slideLayouts/slideLayout520.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slideLayout" Target="../slideLayouts/slideLayout519.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theme" Target="../theme/theme50.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slideLayout" Target="../slideLayouts/slideLayout532.xml"/><Relationship Id="rId2" Type="http://schemas.openxmlformats.org/officeDocument/2006/relationships/slideLayout" Target="../slideLayouts/slideLayout522.xml"/><Relationship Id="rId16" Type="http://schemas.openxmlformats.org/officeDocument/2006/relationships/image" Target="../media/image3.png"/><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5" Type="http://schemas.openxmlformats.org/officeDocument/2006/relationships/image" Target="../media/image2.png"/><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slideLayout" Target="../slideLayouts/slideLayout545.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slideLayout" Target="../slideLayouts/slideLayout544.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2.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slideLayout" Target="../slideLayouts/slideLayout570.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slideLayout" Target="../slideLayouts/slideLayout569.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 Id="rId14" Type="http://schemas.openxmlformats.org/officeDocument/2006/relationships/theme" Target="../theme/theme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4.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14774A9-37C5-064A-93F5-3E0DA5CEA0BD}"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662" r:id="rId1"/>
    <p:sldLayoutId id="2147487663" r:id="rId2"/>
    <p:sldLayoutId id="2147487664" r:id="rId3"/>
    <p:sldLayoutId id="2147487665" r:id="rId4"/>
    <p:sldLayoutId id="2147487666" r:id="rId5"/>
    <p:sldLayoutId id="2147487667" r:id="rId6"/>
    <p:sldLayoutId id="2147487668" r:id="rId7"/>
    <p:sldLayoutId id="2147487669" r:id="rId8"/>
    <p:sldLayoutId id="2147487670" r:id="rId9"/>
    <p:sldLayoutId id="2147487671" r:id="rId10"/>
    <p:sldLayoutId id="214748767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46113145"/>
      </p:ext>
    </p:extLst>
  </p:cSld>
  <p:clrMap bg1="lt1" tx1="dk1" bg2="lt2" tx2="dk2" accent1="accent1" accent2="accent2" accent3="accent3" accent4="accent4" accent5="accent5" accent6="accent6" hlink="hlink" folHlink="folHlink"/>
  <p:sldLayoutIdLst>
    <p:sldLayoutId id="2147488042" r:id="rId1"/>
    <p:sldLayoutId id="2147488043" r:id="rId2"/>
    <p:sldLayoutId id="2147488044" r:id="rId3"/>
    <p:sldLayoutId id="2147488045" r:id="rId4"/>
    <p:sldLayoutId id="2147488046" r:id="rId5"/>
    <p:sldLayoutId id="2147488047" r:id="rId6"/>
    <p:sldLayoutId id="2147488048" r:id="rId7"/>
    <p:sldLayoutId id="2147488049" r:id="rId8"/>
    <p:sldLayoutId id="2147488050" r:id="rId9"/>
    <p:sldLayoutId id="2147488051" r:id="rId10"/>
    <p:sldLayoutId id="21474880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solidFill>
                  <a:srgbClr val="FFFFFF"/>
                </a:solidFill>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a:defRPr/>
            </a:pPr>
            <a:fld id="{1DE82E4D-1F6D-EF4F-869D-616E9CC17CAB}" type="slidenum">
              <a:rPr lang="en-US">
                <a:solidFill>
                  <a:srgbClr val="FFFFFF"/>
                </a:solidFill>
              </a:rPr>
              <a:pPr>
                <a:defRPr/>
              </a:pPr>
              <a:t>‹#›</a:t>
            </a:fld>
            <a:endParaRPr lang="en-US">
              <a:solidFill>
                <a:srgbClr val="FFFFFF"/>
              </a:solidFill>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2723332127"/>
      </p:ext>
    </p:extLst>
  </p:cSld>
  <p:clrMap bg1="dk2" tx1="lt1" bg2="dk1" tx2="lt2" accent1="accent1" accent2="accent2" accent3="accent3" accent4="accent4" accent5="accent5" accent6="accent6" hlink="hlink" folHlink="folHlink"/>
  <p:sldLayoutIdLst>
    <p:sldLayoutId id="2147488054" r:id="rId1"/>
    <p:sldLayoutId id="2147488055" r:id="rId2"/>
    <p:sldLayoutId id="2147488056" r:id="rId3"/>
    <p:sldLayoutId id="2147488057" r:id="rId4"/>
    <p:sldLayoutId id="2147488058" r:id="rId5"/>
    <p:sldLayoutId id="2147488059" r:id="rId6"/>
    <p:sldLayoutId id="2147488060" r:id="rId7"/>
    <p:sldLayoutId id="2147488061" r:id="rId8"/>
    <p:sldLayoutId id="2147488062" r:id="rId9"/>
    <p:sldLayoutId id="2147488063" r:id="rId10"/>
    <p:sldLayoutId id="2147488064"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713206"/>
      </p:ext>
    </p:extLst>
  </p:cSld>
  <p:clrMap bg1="lt1" tx1="dk1" bg2="lt2" tx2="dk2" accent1="accent1" accent2="accent2" accent3="accent3" accent4="accent4" accent5="accent5" accent6="accent6" hlink="hlink" folHlink="folHlink"/>
  <p:sldLayoutIdLst>
    <p:sldLayoutId id="2147488066" r:id="rId1"/>
    <p:sldLayoutId id="2147488067" r:id="rId2"/>
    <p:sldLayoutId id="2147488068" r:id="rId3"/>
    <p:sldLayoutId id="2147488069" r:id="rId4"/>
    <p:sldLayoutId id="2147488070" r:id="rId5"/>
    <p:sldLayoutId id="2147488071" r:id="rId6"/>
    <p:sldLayoutId id="2147488072" r:id="rId7"/>
    <p:sldLayoutId id="2147488073" r:id="rId8"/>
    <p:sldLayoutId id="2147488074" r:id="rId9"/>
    <p:sldLayoutId id="2147488075" r:id="rId10"/>
    <p:sldLayoutId id="2147488076"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699067"/>
      </p:ext>
    </p:extLst>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43826339"/>
      </p:ext>
    </p:extLst>
  </p:cSld>
  <p:clrMap bg1="lt1" tx1="dk1" bg2="lt2" tx2="dk2" accent1="accent1" accent2="accent2" accent3="accent3" accent4="accent4" accent5="accent5" accent6="accent6" hlink="hlink" folHlink="folHlink"/>
  <p:sldLayoutIdLst>
    <p:sldLayoutId id="2147488199" r:id="rId1"/>
    <p:sldLayoutId id="2147488200" r:id="rId2"/>
    <p:sldLayoutId id="2147488201" r:id="rId3"/>
    <p:sldLayoutId id="2147488202" r:id="rId4"/>
    <p:sldLayoutId id="2147488203" r:id="rId5"/>
    <p:sldLayoutId id="2147488204" r:id="rId6"/>
    <p:sldLayoutId id="2147488205" r:id="rId7"/>
    <p:sldLayoutId id="2147488206" r:id="rId8"/>
    <p:sldLayoutId id="2147488207" r:id="rId9"/>
    <p:sldLayoutId id="2147488208" r:id="rId10"/>
    <p:sldLayoutId id="21474882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587783"/>
      </p:ext>
    </p:extLst>
  </p:cSld>
  <p:clrMap bg1="lt1" tx1="dk1" bg2="lt2" tx2="dk2" accent1="accent1" accent2="accent2" accent3="accent3" accent4="accent4" accent5="accent5" accent6="accent6" hlink="hlink" folHlink="folHlink"/>
  <p:sldLayoutIdLst>
    <p:sldLayoutId id="2147488211" r:id="rId1"/>
    <p:sldLayoutId id="2147488212" r:id="rId2"/>
    <p:sldLayoutId id="2147488213" r:id="rId3"/>
    <p:sldLayoutId id="2147488214" r:id="rId4"/>
    <p:sldLayoutId id="2147488215" r:id="rId5"/>
    <p:sldLayoutId id="2147488216" r:id="rId6"/>
    <p:sldLayoutId id="2147488217" r:id="rId7"/>
    <p:sldLayoutId id="2147488218" r:id="rId8"/>
    <p:sldLayoutId id="2147488219" r:id="rId9"/>
    <p:sldLayoutId id="2147488220" r:id="rId10"/>
    <p:sldLayoutId id="214748822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03876493"/>
      </p:ext>
    </p:extLst>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542748559"/>
      </p:ext>
    </p:extLst>
  </p:cSld>
  <p:clrMap bg1="lt1" tx1="dk1" bg2="lt2" tx2="dk2" accent1="accent1" accent2="accent2" accent3="accent3" accent4="accent4" accent5="accent5" accent6="accent6" hlink="hlink" folHlink="folHlink"/>
  <p:sldLayoutIdLst>
    <p:sldLayoutId id="2147488247" r:id="rId1"/>
    <p:sldLayoutId id="2147488248" r:id="rId2"/>
    <p:sldLayoutId id="2147488249" r:id="rId3"/>
    <p:sldLayoutId id="2147488250" r:id="rId4"/>
    <p:sldLayoutId id="2147488251" r:id="rId5"/>
    <p:sldLayoutId id="2147488252" r:id="rId6"/>
    <p:sldLayoutId id="2147488253" r:id="rId7"/>
    <p:sldLayoutId id="2147488254" r:id="rId8"/>
    <p:sldLayoutId id="2147488255" r:id="rId9"/>
    <p:sldLayoutId id="2147488256" r:id="rId10"/>
    <p:sldLayoutId id="2147488257" r:id="rId11"/>
    <p:sldLayoutId id="2147488258" r:id="rId12"/>
    <p:sldLayoutId id="21474882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2711901"/>
      </p:ext>
    </p:extLst>
  </p:cSld>
  <p:clrMap bg1="lt1" tx1="dk1" bg2="lt2" tx2="dk2" accent1="accent1" accent2="accent2" accent3="accent3" accent4="accent4" accent5="accent5" accent6="accent6" hlink="hlink" folHlink="folHlink"/>
  <p:sldLayoutIdLst>
    <p:sldLayoutId id="2147488261" r:id="rId1"/>
    <p:sldLayoutId id="2147488262" r:id="rId2"/>
    <p:sldLayoutId id="2147488263" r:id="rId3"/>
    <p:sldLayoutId id="2147488264" r:id="rId4"/>
    <p:sldLayoutId id="2147488265" r:id="rId5"/>
    <p:sldLayoutId id="2147488266" r:id="rId6"/>
    <p:sldLayoutId id="2147488267" r:id="rId7"/>
    <p:sldLayoutId id="2147488268" r:id="rId8"/>
    <p:sldLayoutId id="2147488269" r:id="rId9"/>
    <p:sldLayoutId id="2147488270" r:id="rId10"/>
    <p:sldLayoutId id="21474882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4450576"/>
      </p:ext>
    </p:extLst>
  </p:cSld>
  <p:clrMap bg1="lt1" tx1="dk1" bg2="lt2" tx2="dk2" accent1="accent1" accent2="accent2" accent3="accent3" accent4="accent4" accent5="accent5" accent6="accent6" hlink="hlink" folHlink="folHlink"/>
  <p:sldLayoutIdLst>
    <p:sldLayoutId id="2147488273" r:id="rId1"/>
    <p:sldLayoutId id="2147488274" r:id="rId2"/>
    <p:sldLayoutId id="2147488275" r:id="rId3"/>
    <p:sldLayoutId id="2147488276" r:id="rId4"/>
    <p:sldLayoutId id="2147488277" r:id="rId5"/>
    <p:sldLayoutId id="2147488278" r:id="rId6"/>
    <p:sldLayoutId id="2147488279" r:id="rId7"/>
    <p:sldLayoutId id="2147488280" r:id="rId8"/>
    <p:sldLayoutId id="2147488281" r:id="rId9"/>
    <p:sldLayoutId id="2147488282" r:id="rId10"/>
    <p:sldLayoutId id="21474882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zh-CN"/>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6B4B8614-A5DD-7B4E-8137-753588E6D2CE}" type="slidenum">
              <a:rPr lang="en-US" altLang="zh-CN"/>
              <a:pPr>
                <a:defRPr/>
              </a:pPr>
              <a:t>‹#›</a:t>
            </a:fld>
            <a:endParaRPr lang="en-US" altLang="zh-CN"/>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49" r:id="rId1"/>
    <p:sldLayoutId id="2147487684" r:id="rId2"/>
    <p:sldLayoutId id="2147487685" r:id="rId3"/>
    <p:sldLayoutId id="2147487686" r:id="rId4"/>
    <p:sldLayoutId id="2147487687" r:id="rId5"/>
    <p:sldLayoutId id="2147487688" r:id="rId6"/>
    <p:sldLayoutId id="2147487689" r:id="rId7"/>
    <p:sldLayoutId id="2147487690" r:id="rId8"/>
    <p:sldLayoutId id="2147487691" r:id="rId9"/>
    <p:sldLayoutId id="2147487692" r:id="rId10"/>
    <p:sldLayoutId id="2147487693" r:id="rId11"/>
    <p:sldLayoutId id="2147487694"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321672"/>
      </p:ext>
    </p:extLst>
  </p:cSld>
  <p:clrMap bg1="lt1" tx1="dk1" bg2="lt2" tx2="dk2" accent1="accent1" accent2="accent2" accent3="accent3" accent4="accent4" accent5="accent5" accent6="accent6" hlink="hlink" folHlink="folHlink"/>
  <p:sldLayoutIdLst>
    <p:sldLayoutId id="2147488285" r:id="rId1"/>
    <p:sldLayoutId id="2147488286" r:id="rId2"/>
    <p:sldLayoutId id="2147488287" r:id="rId3"/>
    <p:sldLayoutId id="2147488288" r:id="rId4"/>
    <p:sldLayoutId id="2147488289" r:id="rId5"/>
    <p:sldLayoutId id="2147488290" r:id="rId6"/>
    <p:sldLayoutId id="2147488291" r:id="rId7"/>
    <p:sldLayoutId id="2147488292" r:id="rId8"/>
    <p:sldLayoutId id="2147488293" r:id="rId9"/>
    <p:sldLayoutId id="2147488294" r:id="rId10"/>
    <p:sldLayoutId id="2147488295"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6700335"/>
      </p:ext>
    </p:extLst>
  </p:cSld>
  <p:clrMap bg1="lt1" tx1="dk1" bg2="lt2" tx2="dk2" accent1="accent1" accent2="accent2" accent3="accent3" accent4="accent4" accent5="accent5" accent6="accent6" hlink="hlink" folHlink="folHlink"/>
  <p:sldLayoutIdLst>
    <p:sldLayoutId id="2147488297" r:id="rId1"/>
    <p:sldLayoutId id="2147488298" r:id="rId2"/>
    <p:sldLayoutId id="2147488299" r:id="rId3"/>
    <p:sldLayoutId id="2147488300" r:id="rId4"/>
    <p:sldLayoutId id="2147488301" r:id="rId5"/>
    <p:sldLayoutId id="2147488302" r:id="rId6"/>
    <p:sldLayoutId id="2147488303" r:id="rId7"/>
    <p:sldLayoutId id="2147488304" r:id="rId8"/>
    <p:sldLayoutId id="2147488305" r:id="rId9"/>
    <p:sldLayoutId id="2147488306" r:id="rId10"/>
    <p:sldLayoutId id="21474883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0112788"/>
      </p:ext>
    </p:extLst>
  </p:cSld>
  <p:clrMap bg1="lt1" tx1="dk1" bg2="lt2" tx2="dk2" accent1="accent1" accent2="accent2" accent3="accent3" accent4="accent4" accent5="accent5" accent6="accent6" hlink="hlink" folHlink="folHlink"/>
  <p:sldLayoutIdLst>
    <p:sldLayoutId id="2147488309" r:id="rId1"/>
    <p:sldLayoutId id="2147488310" r:id="rId2"/>
    <p:sldLayoutId id="2147488311" r:id="rId3"/>
    <p:sldLayoutId id="2147488312" r:id="rId4"/>
    <p:sldLayoutId id="2147488313" r:id="rId5"/>
    <p:sldLayoutId id="2147488314" r:id="rId6"/>
    <p:sldLayoutId id="2147488315" r:id="rId7"/>
    <p:sldLayoutId id="2147488316" r:id="rId8"/>
    <p:sldLayoutId id="2147488317" r:id="rId9"/>
    <p:sldLayoutId id="2147488318" r:id="rId10"/>
    <p:sldLayoutId id="21474883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52130138"/>
      </p:ext>
    </p:extLst>
  </p:cSld>
  <p:clrMap bg1="lt1" tx1="dk1" bg2="lt2" tx2="dk2" accent1="accent1" accent2="accent2" accent3="accent3" accent4="accent4" accent5="accent5" accent6="accent6" hlink="hlink" folHlink="folHlink"/>
  <p:sldLayoutIdLst>
    <p:sldLayoutId id="2147488333" r:id="rId1"/>
    <p:sldLayoutId id="2147488334" r:id="rId2"/>
    <p:sldLayoutId id="2147488335" r:id="rId3"/>
    <p:sldLayoutId id="2147488336" r:id="rId4"/>
    <p:sldLayoutId id="2147488337" r:id="rId5"/>
    <p:sldLayoutId id="2147488338" r:id="rId6"/>
    <p:sldLayoutId id="2147488339" r:id="rId7"/>
    <p:sldLayoutId id="2147488340" r:id="rId8"/>
    <p:sldLayoutId id="2147488341" r:id="rId9"/>
    <p:sldLayoutId id="2147488342" r:id="rId10"/>
    <p:sldLayoutId id="21474883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7316720"/>
      </p:ext>
    </p:extLst>
  </p:cSld>
  <p:clrMap bg1="dk2" tx1="lt1" bg2="dk1" tx2="lt2" accent1="accent1" accent2="accent2" accent3="accent3" accent4="accent4" accent5="accent5" accent6="accent6" hlink="hlink" folHlink="folHlink"/>
  <p:sldLayoutIdLst>
    <p:sldLayoutId id="2147488370" r:id="rId1"/>
    <p:sldLayoutId id="2147488371" r:id="rId2"/>
    <p:sldLayoutId id="2147488372" r:id="rId3"/>
    <p:sldLayoutId id="2147488373" r:id="rId4"/>
    <p:sldLayoutId id="2147488374" r:id="rId5"/>
    <p:sldLayoutId id="2147488375" r:id="rId6"/>
    <p:sldLayoutId id="2147488376" r:id="rId7"/>
    <p:sldLayoutId id="2147488377" r:id="rId8"/>
    <p:sldLayoutId id="2147488378" r:id="rId9"/>
    <p:sldLayoutId id="2147488379" r:id="rId10"/>
    <p:sldLayoutId id="2147488380" r:id="rId11"/>
    <p:sldLayoutId id="214748838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85823108"/>
      </p:ext>
    </p:extLst>
  </p:cSld>
  <p:clrMap bg1="lt1" tx1="dk1" bg2="lt2" tx2="dk2" accent1="accent1" accent2="accent2" accent3="accent3" accent4="accent4" accent5="accent5" accent6="accent6" hlink="hlink" folHlink="folHlink"/>
  <p:sldLayoutIdLst>
    <p:sldLayoutId id="2147488383" r:id="rId1"/>
    <p:sldLayoutId id="2147488384" r:id="rId2"/>
    <p:sldLayoutId id="2147488385" r:id="rId3"/>
    <p:sldLayoutId id="2147488386" r:id="rId4"/>
    <p:sldLayoutId id="2147488387" r:id="rId5"/>
    <p:sldLayoutId id="2147488388" r:id="rId6"/>
    <p:sldLayoutId id="2147488389" r:id="rId7"/>
    <p:sldLayoutId id="2147488390" r:id="rId8"/>
    <p:sldLayoutId id="2147488391" r:id="rId9"/>
    <p:sldLayoutId id="2147488392" r:id="rId10"/>
    <p:sldLayoutId id="21474883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8200251"/>
      </p:ext>
    </p:extLst>
  </p:cSld>
  <p:clrMap bg1="dk2" tx1="lt1" bg2="dk1" tx2="lt2" accent1="accent1" accent2="accent2" accent3="accent3" accent4="accent4" accent5="accent5" accent6="accent6" hlink="hlink" folHlink="folHlink"/>
  <p:sldLayoutIdLst>
    <p:sldLayoutId id="2147488395" r:id="rId1"/>
    <p:sldLayoutId id="2147488396" r:id="rId2"/>
    <p:sldLayoutId id="2147488397" r:id="rId3"/>
    <p:sldLayoutId id="2147488398" r:id="rId4"/>
    <p:sldLayoutId id="2147488399" r:id="rId5"/>
    <p:sldLayoutId id="2147488400" r:id="rId6"/>
    <p:sldLayoutId id="2147488401" r:id="rId7"/>
    <p:sldLayoutId id="2147488402" r:id="rId8"/>
    <p:sldLayoutId id="2147488403" r:id="rId9"/>
    <p:sldLayoutId id="2147488404" r:id="rId10"/>
    <p:sldLayoutId id="2147488405" r:id="rId11"/>
    <p:sldLayoutId id="214748840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solidFill>
                  <a:srgbClr val="FFFFFF"/>
                </a:solidFill>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a:defRPr/>
            </a:pPr>
            <a:fld id="{1DE82E4D-1F6D-EF4F-869D-616E9CC17CAB}" type="slidenum">
              <a:rPr lang="en-US">
                <a:solidFill>
                  <a:srgbClr val="FFFFFF"/>
                </a:solidFill>
              </a:rPr>
              <a:pPr>
                <a:defRPr/>
              </a:pPr>
              <a:t>‹#›</a:t>
            </a:fld>
            <a:endParaRPr lang="en-US">
              <a:solidFill>
                <a:srgbClr val="FFFFFF"/>
              </a:solidFill>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522468393"/>
      </p:ext>
    </p:extLst>
  </p:cSld>
  <p:clrMap bg1="dk2" tx1="lt1" bg2="dk1" tx2="lt2" accent1="accent1" accent2="accent2" accent3="accent3" accent4="accent4" accent5="accent5" accent6="accent6" hlink="hlink" folHlink="folHlink"/>
  <p:sldLayoutIdLst>
    <p:sldLayoutId id="2147488437" r:id="rId1"/>
    <p:sldLayoutId id="2147488438" r:id="rId2"/>
    <p:sldLayoutId id="2147488439" r:id="rId3"/>
    <p:sldLayoutId id="2147488440" r:id="rId4"/>
    <p:sldLayoutId id="2147488441" r:id="rId5"/>
    <p:sldLayoutId id="2147488442" r:id="rId6"/>
    <p:sldLayoutId id="2147488443" r:id="rId7"/>
    <p:sldLayoutId id="2147488444" r:id="rId8"/>
    <p:sldLayoutId id="2147488445" r:id="rId9"/>
    <p:sldLayoutId id="2147488446" r:id="rId10"/>
    <p:sldLayoutId id="2147488447"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2F6B1075-834B-CC4D-A129-39EA7510AD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57795015"/>
      </p:ext>
    </p:extLst>
  </p:cSld>
  <p:clrMap bg1="dk2" tx1="lt1" bg2="dk1" tx2="lt2" accent1="accent1" accent2="accent2" accent3="accent3" accent4="accent4" accent5="accent5" accent6="accent6" hlink="hlink" folHlink="folHlink"/>
  <p:sldLayoutIdLst>
    <p:sldLayoutId id="2147488449" r:id="rId1"/>
    <p:sldLayoutId id="2147488450" r:id="rId2"/>
    <p:sldLayoutId id="2147488451" r:id="rId3"/>
    <p:sldLayoutId id="2147488452" r:id="rId4"/>
    <p:sldLayoutId id="2147488453" r:id="rId5"/>
    <p:sldLayoutId id="2147488454" r:id="rId6"/>
    <p:sldLayoutId id="2147488455" r:id="rId7"/>
    <p:sldLayoutId id="2147488456" r:id="rId8"/>
    <p:sldLayoutId id="2147488457" r:id="rId9"/>
    <p:sldLayoutId id="2147488458" r:id="rId10"/>
    <p:sldLayoutId id="2147488459" r:id="rId11"/>
    <p:sldLayoutId id="214748846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42742853"/>
      </p:ext>
    </p:extLst>
  </p:cSld>
  <p:clrMap bg1="lt1" tx1="dk1" bg2="lt2" tx2="dk2" accent1="accent1" accent2="accent2" accent3="accent3" accent4="accent4" accent5="accent5" accent6="accent6" hlink="hlink" folHlink="folHlink"/>
  <p:sldLayoutIdLst>
    <p:sldLayoutId id="2147488588" r:id="rId1"/>
    <p:sldLayoutId id="2147488589" r:id="rId2"/>
    <p:sldLayoutId id="2147488590" r:id="rId3"/>
    <p:sldLayoutId id="2147488591" r:id="rId4"/>
    <p:sldLayoutId id="2147488592" r:id="rId5"/>
    <p:sldLayoutId id="2147488593" r:id="rId6"/>
    <p:sldLayoutId id="2147488594" r:id="rId7"/>
    <p:sldLayoutId id="2147488595" r:id="rId8"/>
    <p:sldLayoutId id="2147488596" r:id="rId9"/>
    <p:sldLayoutId id="2147488597" r:id="rId10"/>
    <p:sldLayoutId id="21474885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zh-CN">
                <a:ea typeface="ＭＳ Ｐゴシック" charset="-128"/>
                <a:cs typeface="ＭＳ Ｐゴシック" charset="-128"/>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zh-CN"/>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a:defRPr/>
            </a:pPr>
            <a:fld id="{5B71DD55-1E7B-C041-B0B8-7C2028AF4331}" type="slidenum">
              <a:rPr lang="en-US" altLang="zh-CN"/>
              <a:pPr>
                <a:defRPr/>
              </a:pPr>
              <a:t>‹#›</a:t>
            </a:fld>
            <a:endParaRPr lang="en-US" altLang="zh-CN"/>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zh-CN"/>
          </a:p>
        </p:txBody>
      </p:sp>
    </p:spTree>
  </p:cSld>
  <p:clrMap bg1="dk2" tx1="lt1" bg2="dk1" tx2="lt2" accent1="accent1" accent2="accent2" accent3="accent3" accent4="accent4" accent5="accent5" accent6="accent6" hlink="hlink" folHlink="folHlink"/>
  <p:sldLayoutIdLst>
    <p:sldLayoutId id="2147487750" r:id="rId1"/>
    <p:sldLayoutId id="2147487695" r:id="rId2"/>
    <p:sldLayoutId id="2147487696" r:id="rId3"/>
    <p:sldLayoutId id="2147487697" r:id="rId4"/>
    <p:sldLayoutId id="2147487698" r:id="rId5"/>
    <p:sldLayoutId id="2147487699" r:id="rId6"/>
    <p:sldLayoutId id="2147487700" r:id="rId7"/>
    <p:sldLayoutId id="2147487701" r:id="rId8"/>
    <p:sldLayoutId id="2147487702" r:id="rId9"/>
    <p:sldLayoutId id="2147487703" r:id="rId10"/>
    <p:sldLayoutId id="2147487704"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65016"/>
      </p:ext>
    </p:extLst>
  </p:cSld>
  <p:clrMap bg1="dk2" tx1="lt1" bg2="dk1" tx2="lt2" accent1="accent1" accent2="accent2" accent3="accent3" accent4="accent4" accent5="accent5" accent6="accent6" hlink="hlink" folHlink="folHlink"/>
  <p:sldLayoutIdLst>
    <p:sldLayoutId id="2147488612" r:id="rId1"/>
    <p:sldLayoutId id="2147488613" r:id="rId2"/>
    <p:sldLayoutId id="2147488614" r:id="rId3"/>
    <p:sldLayoutId id="2147488615" r:id="rId4"/>
    <p:sldLayoutId id="2147488616" r:id="rId5"/>
    <p:sldLayoutId id="2147488617" r:id="rId6"/>
    <p:sldLayoutId id="2147488618" r:id="rId7"/>
    <p:sldLayoutId id="2147488619" r:id="rId8"/>
    <p:sldLayoutId id="2147488620" r:id="rId9"/>
    <p:sldLayoutId id="2147488621" r:id="rId10"/>
    <p:sldLayoutId id="2147488622" r:id="rId11"/>
    <p:sldLayoutId id="214748862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06646526"/>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6222605"/>
      </p:ext>
    </p:extLst>
  </p:cSld>
  <p:clrMap bg1="dk2" tx1="lt1" bg2="dk1" tx2="lt2" accent1="accent1" accent2="accent2" accent3="accent3" accent4="accent4" accent5="accent5" accent6="accent6" hlink="hlink" folHlink="folHlink"/>
  <p:sldLayoutIdLst>
    <p:sldLayoutId id="2147488637" r:id="rId1"/>
    <p:sldLayoutId id="2147488638" r:id="rId2"/>
    <p:sldLayoutId id="2147488639" r:id="rId3"/>
    <p:sldLayoutId id="2147488640" r:id="rId4"/>
    <p:sldLayoutId id="2147488641" r:id="rId5"/>
    <p:sldLayoutId id="2147488642" r:id="rId6"/>
    <p:sldLayoutId id="2147488643" r:id="rId7"/>
    <p:sldLayoutId id="2147488644" r:id="rId8"/>
    <p:sldLayoutId id="2147488645" r:id="rId9"/>
    <p:sldLayoutId id="2147488646" r:id="rId10"/>
    <p:sldLayoutId id="2147488647" r:id="rId11"/>
    <p:sldLayoutId id="214748864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934602"/>
      </p:ext>
    </p:extLst>
  </p:cSld>
  <p:clrMap bg1="lt1" tx1="dk1" bg2="lt2" tx2="dk2" accent1="accent1" accent2="accent2" accent3="accent3" accent4="accent4" accent5="accent5" accent6="accent6" hlink="hlink" folHlink="folHlink"/>
  <p:sldLayoutIdLst>
    <p:sldLayoutId id="2147488678" r:id="rId1"/>
    <p:sldLayoutId id="2147488679" r:id="rId2"/>
    <p:sldLayoutId id="2147488680" r:id="rId3"/>
    <p:sldLayoutId id="2147488681" r:id="rId4"/>
    <p:sldLayoutId id="2147488682" r:id="rId5"/>
    <p:sldLayoutId id="2147488683" r:id="rId6"/>
    <p:sldLayoutId id="2147488684" r:id="rId7"/>
    <p:sldLayoutId id="2147488685" r:id="rId8"/>
    <p:sldLayoutId id="2147488686" r:id="rId9"/>
    <p:sldLayoutId id="2147488687" r:id="rId10"/>
    <p:sldLayoutId id="2147488688" r:id="rId11"/>
    <p:sldLayoutId id="2147488689"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8302767"/>
      </p:ext>
    </p:extLst>
  </p:cSld>
  <p:clrMap bg1="lt1" tx1="dk1" bg2="lt2" tx2="dk2" accent1="accent1" accent2="accent2" accent3="accent3" accent4="accent4" accent5="accent5" accent6="accent6" hlink="hlink" folHlink="folHlink"/>
  <p:sldLayoutIdLst>
    <p:sldLayoutId id="2147488703" r:id="rId1"/>
    <p:sldLayoutId id="2147488704" r:id="rId2"/>
    <p:sldLayoutId id="2147488705" r:id="rId3"/>
    <p:sldLayoutId id="2147488706" r:id="rId4"/>
    <p:sldLayoutId id="2147488707" r:id="rId5"/>
    <p:sldLayoutId id="2147488708" r:id="rId6"/>
    <p:sldLayoutId id="2147488709" r:id="rId7"/>
    <p:sldLayoutId id="2147488710" r:id="rId8"/>
    <p:sldLayoutId id="2147488711" r:id="rId9"/>
    <p:sldLayoutId id="2147488712" r:id="rId10"/>
    <p:sldLayoutId id="21474887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1507475"/>
      </p:ext>
    </p:extLst>
  </p:cSld>
  <p:clrMap bg1="dk2" tx1="lt1" bg2="dk1" tx2="lt2" accent1="accent1" accent2="accent2" accent3="accent3" accent4="accent4" accent5="accent5" accent6="accent6" hlink="hlink" folHlink="folHlink"/>
  <p:sldLayoutIdLst>
    <p:sldLayoutId id="2147488715" r:id="rId1"/>
    <p:sldLayoutId id="2147488716" r:id="rId2"/>
    <p:sldLayoutId id="2147488717" r:id="rId3"/>
    <p:sldLayoutId id="2147488718" r:id="rId4"/>
    <p:sldLayoutId id="2147488719" r:id="rId5"/>
    <p:sldLayoutId id="2147488720" r:id="rId6"/>
    <p:sldLayoutId id="2147488721" r:id="rId7"/>
    <p:sldLayoutId id="2147488722" r:id="rId8"/>
    <p:sldLayoutId id="2147488723" r:id="rId9"/>
    <p:sldLayoutId id="2147488724" r:id="rId10"/>
    <p:sldLayoutId id="2147488725" r:id="rId11"/>
    <p:sldLayoutId id="214748872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23917"/>
      </p:ext>
    </p:extLst>
  </p:cSld>
  <p:clrMap bg1="lt1" tx1="dk1" bg2="lt2" tx2="dk2" accent1="accent1" accent2="accent2" accent3="accent3" accent4="accent4" accent5="accent5" accent6="accent6" hlink="hlink" folHlink="folHlink"/>
  <p:sldLayoutIdLst>
    <p:sldLayoutId id="2147488754" r:id="rId1"/>
    <p:sldLayoutId id="2147488755" r:id="rId2"/>
    <p:sldLayoutId id="2147488756" r:id="rId3"/>
    <p:sldLayoutId id="2147488757" r:id="rId4"/>
    <p:sldLayoutId id="2147488758" r:id="rId5"/>
    <p:sldLayoutId id="2147488759" r:id="rId6"/>
    <p:sldLayoutId id="2147488760" r:id="rId7"/>
    <p:sldLayoutId id="2147488761" r:id="rId8"/>
    <p:sldLayoutId id="2147488762" r:id="rId9"/>
    <p:sldLayoutId id="2147488763" r:id="rId10"/>
    <p:sldLayoutId id="2147488764" r:id="rId11"/>
    <p:sldLayoutId id="2147488765"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cs typeface="+mn-cs"/>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83FFA282-31FA-FB43-8FBA-80C14E1F1143}" type="slidenum">
              <a:rPr lang="en-US">
                <a:solidFill>
                  <a:srgbClr val="FFFFFF"/>
                </a:solidFill>
              </a:rPr>
              <a:pPr>
                <a:defRPr/>
              </a:pPr>
              <a:t>‹#›</a:t>
            </a:fld>
            <a:endParaRPr lang="en-US">
              <a:solidFill>
                <a:srgbClr val="FFFFFF"/>
              </a:solidFill>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940040"/>
      </p:ext>
    </p:extLst>
  </p:cSld>
  <p:clrMap bg1="dk2" tx1="lt1" bg2="dk1" tx2="lt2" accent1="accent1" accent2="accent2" accent3="accent3" accent4="accent4" accent5="accent5" accent6="accent6" hlink="hlink" folHlink="folHlink"/>
  <p:sldLayoutIdLst>
    <p:sldLayoutId id="2147489076" r:id="rId1"/>
    <p:sldLayoutId id="2147489077" r:id="rId2"/>
    <p:sldLayoutId id="2147489078" r:id="rId3"/>
    <p:sldLayoutId id="2147489079" r:id="rId4"/>
    <p:sldLayoutId id="2147489080" r:id="rId5"/>
    <p:sldLayoutId id="2147489081" r:id="rId6"/>
    <p:sldLayoutId id="2147489082" r:id="rId7"/>
    <p:sldLayoutId id="2147489083" r:id="rId8"/>
    <p:sldLayoutId id="2147489084" r:id="rId9"/>
    <p:sldLayoutId id="2147489085" r:id="rId10"/>
    <p:sldLayoutId id="2147489086" r:id="rId11"/>
    <p:sldLayoutId id="2147489087"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51211"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51213"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51216"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51218"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51220"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94E04438-0F72-0543-94B0-5FEC58D62DE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70502053"/>
      </p:ext>
    </p:extLst>
  </p:cSld>
  <p:clrMap bg1="dk2" tx1="lt1" bg2="dk1" tx2="lt2" accent1="accent1" accent2="accent2" accent3="accent3" accent4="accent4" accent5="accent5" accent6="accent6" hlink="hlink" folHlink="folHlink"/>
  <p:sldLayoutIdLst>
    <p:sldLayoutId id="2147489089" r:id="rId1"/>
    <p:sldLayoutId id="2147489090" r:id="rId2"/>
    <p:sldLayoutId id="2147489091" r:id="rId3"/>
    <p:sldLayoutId id="2147489092" r:id="rId4"/>
    <p:sldLayoutId id="2147489093" r:id="rId5"/>
    <p:sldLayoutId id="2147489094" r:id="rId6"/>
    <p:sldLayoutId id="2147489095" r:id="rId7"/>
    <p:sldLayoutId id="2147489096" r:id="rId8"/>
    <p:sldLayoutId id="2147489097" r:id="rId9"/>
    <p:sldLayoutId id="2147489098" r:id="rId10"/>
    <p:sldLayoutId id="21474890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8839200" cy="6858000"/>
            <a:chOff x="0" y="0"/>
            <a:chExt cx="5568" cy="4320"/>
          </a:xfrm>
        </p:grpSpPr>
        <p:grpSp>
          <p:nvGrpSpPr>
            <p:cNvPr id="32776" name="Group 3"/>
            <p:cNvGrpSpPr>
              <a:grpSpLocks/>
            </p:cNvGrpSpPr>
            <p:nvPr userDrawn="1"/>
          </p:nvGrpSpPr>
          <p:grpSpPr bwMode="auto">
            <a:xfrm>
              <a:off x="0" y="0"/>
              <a:ext cx="3216" cy="3072"/>
              <a:chOff x="0" y="0"/>
              <a:chExt cx="2928" cy="2784"/>
            </a:xfrm>
          </p:grpSpPr>
          <p:sp>
            <p:nvSpPr>
              <p:cNvPr id="3278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9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9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9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9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32777" name="Group 9"/>
            <p:cNvGrpSpPr>
              <a:grpSpLocks/>
            </p:cNvGrpSpPr>
            <p:nvPr userDrawn="1"/>
          </p:nvGrpSpPr>
          <p:grpSpPr bwMode="auto">
            <a:xfrm>
              <a:off x="2016" y="2016"/>
              <a:ext cx="2448" cy="2304"/>
              <a:chOff x="0" y="0"/>
              <a:chExt cx="2928" cy="2784"/>
            </a:xfrm>
          </p:grpSpPr>
          <p:sp>
            <p:nvSpPr>
              <p:cNvPr id="3278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8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8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8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8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32778" name="Group 15"/>
            <p:cNvGrpSpPr>
              <a:grpSpLocks/>
            </p:cNvGrpSpPr>
            <p:nvPr userDrawn="1"/>
          </p:nvGrpSpPr>
          <p:grpSpPr bwMode="auto">
            <a:xfrm>
              <a:off x="2832" y="96"/>
              <a:ext cx="2736" cy="2592"/>
              <a:chOff x="0" y="0"/>
              <a:chExt cx="2928" cy="2784"/>
            </a:xfrm>
          </p:grpSpPr>
          <p:sp>
            <p:nvSpPr>
              <p:cNvPr id="3277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8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8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8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3278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sp>
        <p:nvSpPr>
          <p:cNvPr id="32771" name="Rectangle 21"/>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2" name="Rectangle 22"/>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defRPr>
            </a:lvl1pPr>
          </a:lstStyle>
          <a:p>
            <a:pPr>
              <a:defRPr/>
            </a:pPr>
            <a:fld id="{4456D0B8-70D8-D346-ACA5-1E21589FF832}" type="slidenum">
              <a:rPr lang="en-US"/>
              <a:pPr>
                <a:defRPr/>
              </a:pPr>
              <a:t>‹#›</a:t>
            </a:fld>
            <a:endParaRPr lang="en-US"/>
          </a:p>
        </p:txBody>
      </p:sp>
    </p:spTree>
    <p:extLst>
      <p:ext uri="{BB962C8B-B14F-4D97-AF65-F5344CB8AC3E}">
        <p14:creationId xmlns:p14="http://schemas.microsoft.com/office/powerpoint/2010/main" val="3828165679"/>
      </p:ext>
    </p:extLst>
  </p:cSld>
  <p:clrMap bg1="dk2" tx1="lt1" bg2="dk1" tx2="lt2" accent1="accent1" accent2="accent2" accent3="accent3" accent4="accent4" accent5="accent5" accent6="accent6" hlink="hlink" folHlink="folHlink"/>
  <p:sldLayoutIdLst>
    <p:sldLayoutId id="21474891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51211"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latin typeface="Times New Roman" pitchFamily="18" charset="0"/>
                <a:ea typeface="ＭＳ Ｐゴシック" pitchFamily="34" charset="-128"/>
                <a:cs typeface="+mn-cs"/>
              </a:endParaRPr>
            </a:p>
          </p:txBody>
        </p:sp>
        <p:sp>
          <p:nvSpPr>
            <p:cNvPr id="51213"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51216"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51218"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51220"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latin typeface="Times New Roman" pitchFamily="18" charset="0"/>
                <a:ea typeface="ＭＳ Ｐゴシック" pitchFamily="34" charset="-128"/>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latin typeface="Times New Roman" pitchFamily="18" charset="0"/>
                  <a:ea typeface="ＭＳ Ｐゴシック" pitchFamily="34" charset="-128"/>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94E04438-0F72-0543-94B0-5FEC58D62DE0}" type="slidenum">
              <a:rPr lang="en-US" altLang="zh-CN"/>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7751" r:id="rId1"/>
    <p:sldLayoutId id="2147487705" r:id="rId2"/>
    <p:sldLayoutId id="2147487706" r:id="rId3"/>
    <p:sldLayoutId id="2147487707" r:id="rId4"/>
    <p:sldLayoutId id="2147487708" r:id="rId5"/>
    <p:sldLayoutId id="2147487709" r:id="rId6"/>
    <p:sldLayoutId id="2147487710" r:id="rId7"/>
    <p:sldLayoutId id="2147487711" r:id="rId8"/>
    <p:sldLayoutId id="2147487712" r:id="rId9"/>
    <p:sldLayoutId id="2147487713" r:id="rId10"/>
    <p:sldLayoutId id="21474877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a typeface="MS PGothic" pitchFamily="34" charset="-128"/>
              </a:defRPr>
            </a:lvl1pPr>
          </a:lstStyle>
          <a:p>
            <a:pPr>
              <a:defRPr/>
            </a:pPr>
            <a:endParaRPr lang="en-US">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S PGothic" pitchFamily="34" charset="-128"/>
              </a:defRPr>
            </a:lvl1pPr>
          </a:lstStyle>
          <a:p>
            <a:pPr algn="ctr">
              <a:defRPr/>
            </a:pPr>
            <a:endParaRPr lang="en-US">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MS PGothic" pitchFamily="34" charset="-128"/>
              </a:defRPr>
            </a:lvl1pPr>
          </a:lstStyle>
          <a:p>
            <a:pPr>
              <a:defRPr/>
            </a:pPr>
            <a:fld id="{AE6713EB-07EC-48F7-949B-27CE0D843757}" type="slidenum">
              <a:rPr lang="en-US">
                <a:latin typeface="Times New Roman" pitchFamily="18" charset="0"/>
                <a:cs typeface="+mn-cs"/>
              </a:rPr>
              <a:pPr>
                <a:defRPr/>
              </a:pPr>
              <a:t>‹#›</a:t>
            </a:fld>
            <a:endParaRPr lang="en-US">
              <a:latin typeface="Times New Roman" pitchFamily="18" charset="0"/>
              <a:cs typeface="+mn-cs"/>
            </a:endParaRPr>
          </a:p>
        </p:txBody>
      </p:sp>
    </p:spTree>
    <p:extLst>
      <p:ext uri="{BB962C8B-B14F-4D97-AF65-F5344CB8AC3E}">
        <p14:creationId xmlns:p14="http://schemas.microsoft.com/office/powerpoint/2010/main" val="3571632170"/>
      </p:ext>
    </p:extLst>
  </p:cSld>
  <p:clrMap bg1="lt1" tx1="dk1" bg2="lt2" tx2="dk2" accent1="accent1" accent2="accent2" accent3="accent3" accent4="accent4" accent5="accent5" accent6="accent6" hlink="hlink" folHlink="folHlink"/>
  <p:sldLayoutIdLst>
    <p:sldLayoutId id="2147489103" r:id="rId1"/>
    <p:sldLayoutId id="2147489104" r:id="rId2"/>
    <p:sldLayoutId id="2147489105" r:id="rId3"/>
    <p:sldLayoutId id="2147489106" r:id="rId4"/>
    <p:sldLayoutId id="2147489107" r:id="rId5"/>
    <p:sldLayoutId id="2147489108" r:id="rId6"/>
    <p:sldLayoutId id="2147489109" r:id="rId7"/>
    <p:sldLayoutId id="2147489110" r:id="rId8"/>
    <p:sldLayoutId id="2147489111" r:id="rId9"/>
    <p:sldLayoutId id="2147489112" r:id="rId10"/>
    <p:sldLayoutId id="214748911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0667"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70669"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70670"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0672"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0674"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0676"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06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06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06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0689"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06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lgn="ctr">
                <a:defRPr/>
              </a:pPr>
              <a:endParaRPr lang="en-US">
                <a:solidFill>
                  <a:srgbClr val="FFFFFF"/>
                </a:solidFill>
                <a:latin typeface="Times New Roman" pitchFamily="18" charset="0"/>
                <a:ea typeface="MS PGothic" pitchFamily="34" charset="-128"/>
                <a:cs typeface="+mn-cs"/>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13356"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FFFFFF"/>
                </a:solidFill>
                <a:effectLst>
                  <a:outerShdw blurRad="38100" dist="38100" dir="2700000" algn="tl">
                    <a:srgbClr val="000000"/>
                  </a:outerShdw>
                </a:effectLst>
                <a:latin typeface="Arial" pitchFamily="34" charset="0"/>
                <a:ea typeface="MS PGothic" pitchFamily="34" charset="-128"/>
              </a:defRPr>
            </a:lvl1pPr>
          </a:lstStyle>
          <a:p>
            <a:pPr>
              <a:defRPr/>
            </a:pPr>
            <a:endParaRPr lang="en-US">
              <a:cs typeface="+mn-cs"/>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pitchFamily="34" charset="0"/>
                <a:ea typeface="MS PGothic" pitchFamily="34" charset="-128"/>
              </a:defRPr>
            </a:lvl1pPr>
          </a:lstStyle>
          <a:p>
            <a:pPr algn="ctr">
              <a:defRPr/>
            </a:pPr>
            <a:endParaRPr lang="en-US">
              <a:cs typeface="+mn-cs"/>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pitchFamily="34" charset="0"/>
                <a:ea typeface="MS PGothic" pitchFamily="34" charset="-128"/>
              </a:defRPr>
            </a:lvl1pPr>
          </a:lstStyle>
          <a:p>
            <a:pPr>
              <a:defRPr/>
            </a:pPr>
            <a:fld id="{DFDF16C2-15B8-4A13-A0A3-E37771C93FEB}" type="slidenum">
              <a:rPr lang="en-US">
                <a:cs typeface="+mn-cs"/>
              </a:rPr>
              <a:pPr>
                <a:defRPr/>
              </a:pPr>
              <a:t>‹#›</a:t>
            </a:fld>
            <a:endParaRPr lang="en-US">
              <a:cs typeface="+mn-cs"/>
            </a:endParaRPr>
          </a:p>
        </p:txBody>
      </p:sp>
    </p:spTree>
    <p:extLst>
      <p:ext uri="{BB962C8B-B14F-4D97-AF65-F5344CB8AC3E}">
        <p14:creationId xmlns:p14="http://schemas.microsoft.com/office/powerpoint/2010/main" val="2600446231"/>
      </p:ext>
    </p:extLst>
  </p:cSld>
  <p:clrMap bg1="dk2" tx1="lt1" bg2="dk1" tx2="lt2" accent1="accent1" accent2="accent2" accent3="accent3" accent4="accent4" accent5="accent5" accent6="accent6" hlink="hlink" folHlink="folHlink"/>
  <p:sldLayoutIdLst>
    <p:sldLayoutId id="2147489115" r:id="rId1"/>
    <p:sldLayoutId id="2147489116" r:id="rId2"/>
    <p:sldLayoutId id="2147489117" r:id="rId3"/>
    <p:sldLayoutId id="2147489118" r:id="rId4"/>
    <p:sldLayoutId id="2147489119" r:id="rId5"/>
    <p:sldLayoutId id="2147489120" r:id="rId6"/>
    <p:sldLayoutId id="2147489121" r:id="rId7"/>
    <p:sldLayoutId id="2147489122" r:id="rId8"/>
    <p:sldLayoutId id="2147489123" r:id="rId9"/>
    <p:sldLayoutId id="2147489124" r:id="rId10"/>
    <p:sldLayoutId id="2147489125" r:id="rId11"/>
    <p:sldLayoutId id="214748912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F4CBDC99-1ABE-FD41-A2AC-66F0E5570EFF}" type="slidenum">
              <a:rPr lang="en-US"/>
              <a:pPr eaLnBrk="0" hangingPunct="0">
                <a:defRPr/>
              </a:pPr>
              <a:t>‹#›</a:t>
            </a:fld>
            <a:endParaRPr lang="en-US"/>
          </a:p>
        </p:txBody>
      </p:sp>
    </p:spTree>
    <p:extLst>
      <p:ext uri="{BB962C8B-B14F-4D97-AF65-F5344CB8AC3E}">
        <p14:creationId xmlns:p14="http://schemas.microsoft.com/office/powerpoint/2010/main" val="1775143336"/>
      </p:ext>
    </p:extLst>
  </p:cSld>
  <p:clrMap bg1="lt1" tx1="dk1" bg2="lt2" tx2="dk2" accent1="accent1" accent2="accent2" accent3="accent3" accent4="accent4" accent5="accent5" accent6="accent6" hlink="hlink" folHlink="folHlink"/>
  <p:sldLayoutIdLst>
    <p:sldLayoutId id="2147489180" r:id="rId1"/>
    <p:sldLayoutId id="2147489181" r:id="rId2"/>
    <p:sldLayoutId id="2147489182" r:id="rId3"/>
    <p:sldLayoutId id="2147489183" r:id="rId4"/>
    <p:sldLayoutId id="2147489184" r:id="rId5"/>
    <p:sldLayoutId id="2147489185" r:id="rId6"/>
    <p:sldLayoutId id="2147489186" r:id="rId7"/>
    <p:sldLayoutId id="2147489187" r:id="rId8"/>
    <p:sldLayoutId id="2147489188" r:id="rId9"/>
    <p:sldLayoutId id="2147489189" r:id="rId10"/>
    <p:sldLayoutId id="2147489190" r:id="rId11"/>
    <p:sldLayoutId id="2147489191" r:id="rId12"/>
    <p:sldLayoutId id="21474891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440421"/>
      </p:ext>
    </p:extLst>
  </p:cSld>
  <p:clrMap bg1="dk2" tx1="lt1" bg2="dk1" tx2="lt2" accent1="accent1" accent2="accent2" accent3="accent3" accent4="accent4" accent5="accent5" accent6="accent6" hlink="hlink" folHlink="folHlink"/>
  <p:sldLayoutIdLst>
    <p:sldLayoutId id="2147489292" r:id="rId1"/>
    <p:sldLayoutId id="2147489293" r:id="rId2"/>
    <p:sldLayoutId id="2147489294" r:id="rId3"/>
    <p:sldLayoutId id="2147489295" r:id="rId4"/>
    <p:sldLayoutId id="2147489296" r:id="rId5"/>
    <p:sldLayoutId id="2147489297" r:id="rId6"/>
    <p:sldLayoutId id="2147489298" r:id="rId7"/>
    <p:sldLayoutId id="2147489299" r:id="rId8"/>
    <p:sldLayoutId id="2147489300" r:id="rId9"/>
    <p:sldLayoutId id="2147489301" r:id="rId10"/>
    <p:sldLayoutId id="214748930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689124300"/>
      </p:ext>
    </p:extLst>
  </p:cSld>
  <p:clrMap bg1="lt1" tx1="dk1" bg2="lt2" tx2="dk2" accent1="accent1" accent2="accent2" accent3="accent3" accent4="accent4" accent5="accent5" accent6="accent6" hlink="hlink" folHlink="folHlink"/>
  <p:sldLayoutIdLst>
    <p:sldLayoutId id="2147489466" r:id="rId1"/>
    <p:sldLayoutId id="2147489467" r:id="rId2"/>
    <p:sldLayoutId id="2147489468" r:id="rId3"/>
    <p:sldLayoutId id="2147489469" r:id="rId4"/>
    <p:sldLayoutId id="2147489470" r:id="rId5"/>
    <p:sldLayoutId id="2147489471" r:id="rId6"/>
    <p:sldLayoutId id="2147489472" r:id="rId7"/>
    <p:sldLayoutId id="2147489473" r:id="rId8"/>
    <p:sldLayoutId id="2147489474" r:id="rId9"/>
    <p:sldLayoutId id="2147489475" r:id="rId10"/>
    <p:sldLayoutId id="214748947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8642806"/>
      </p:ext>
    </p:extLst>
  </p:cSld>
  <p:clrMap bg1="dk2" tx1="lt1" bg2="dk1" tx2="lt2" accent1="accent1" accent2="accent2" accent3="accent3" accent4="accent4" accent5="accent5" accent6="accent6" hlink="hlink" folHlink="folHlink"/>
  <p:sldLayoutIdLst>
    <p:sldLayoutId id="2147489478" r:id="rId1"/>
    <p:sldLayoutId id="2147489479" r:id="rId2"/>
    <p:sldLayoutId id="2147489480" r:id="rId3"/>
    <p:sldLayoutId id="2147489481" r:id="rId4"/>
    <p:sldLayoutId id="2147489482" r:id="rId5"/>
    <p:sldLayoutId id="2147489483" r:id="rId6"/>
    <p:sldLayoutId id="2147489484" r:id="rId7"/>
    <p:sldLayoutId id="2147489485" r:id="rId8"/>
    <p:sldLayoutId id="2147489486" r:id="rId9"/>
    <p:sldLayoutId id="2147489487" r:id="rId10"/>
    <p:sldLayoutId id="2147489488" r:id="rId11"/>
    <p:sldLayoutId id="214748948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89000215"/>
      </p:ext>
    </p:extLst>
  </p:cSld>
  <p:clrMap bg1="lt1" tx1="dk1" bg2="lt2" tx2="dk2" accent1="accent1" accent2="accent2" accent3="accent3" accent4="accent4" accent5="accent5" accent6="accent6" hlink="hlink" folHlink="folHlink"/>
  <p:sldLayoutIdLst>
    <p:sldLayoutId id="2147489491" r:id="rId1"/>
    <p:sldLayoutId id="2147489492" r:id="rId2"/>
    <p:sldLayoutId id="2147489493" r:id="rId3"/>
    <p:sldLayoutId id="2147489494" r:id="rId4"/>
    <p:sldLayoutId id="2147489495" r:id="rId5"/>
    <p:sldLayoutId id="2147489496" r:id="rId6"/>
    <p:sldLayoutId id="2147489497" r:id="rId7"/>
    <p:sldLayoutId id="2147489498" r:id="rId8"/>
    <p:sldLayoutId id="2147489499" r:id="rId9"/>
    <p:sldLayoutId id="2147489500" r:id="rId10"/>
    <p:sldLayoutId id="2147489501" r:id="rId11"/>
    <p:sldLayoutId id="2147489502" r:id="rId12"/>
    <p:sldLayoutId id="21474895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4024365476"/>
      </p:ext>
    </p:extLst>
  </p:cSld>
  <p:clrMap bg1="dk2" tx1="lt1" bg2="dk1" tx2="lt2" accent1="accent1" accent2="accent2" accent3="accent3" accent4="accent4" accent5="accent5" accent6="accent6" hlink="hlink" folHlink="folHlink"/>
  <p:sldLayoutIdLst>
    <p:sldLayoutId id="2147489505" r:id="rId1"/>
    <p:sldLayoutId id="2147489506" r:id="rId2"/>
    <p:sldLayoutId id="2147489507" r:id="rId3"/>
    <p:sldLayoutId id="2147489508" r:id="rId4"/>
    <p:sldLayoutId id="2147489509" r:id="rId5"/>
    <p:sldLayoutId id="2147489510" r:id="rId6"/>
    <p:sldLayoutId id="2147489511" r:id="rId7"/>
    <p:sldLayoutId id="2147489512" r:id="rId8"/>
    <p:sldLayoutId id="2147489513" r:id="rId9"/>
    <p:sldLayoutId id="2147489514" r:id="rId10"/>
    <p:sldLayoutId id="2147489515"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8539201"/>
      </p:ext>
    </p:extLst>
  </p:cSld>
  <p:clrMap bg1="lt1" tx1="dk1" bg2="lt2" tx2="dk2" accent1="accent1" accent2="accent2" accent3="accent3" accent4="accent4" accent5="accent5" accent6="accent6" hlink="hlink" folHlink="folHlink"/>
  <p:sldLayoutIdLst>
    <p:sldLayoutId id="2147489542" r:id="rId1"/>
    <p:sldLayoutId id="2147489543" r:id="rId2"/>
    <p:sldLayoutId id="2147489544" r:id="rId3"/>
    <p:sldLayoutId id="2147489545" r:id="rId4"/>
    <p:sldLayoutId id="2147489546" r:id="rId5"/>
    <p:sldLayoutId id="2147489547" r:id="rId6"/>
    <p:sldLayoutId id="2147489548" r:id="rId7"/>
    <p:sldLayoutId id="2147489549" r:id="rId8"/>
    <p:sldLayoutId id="2147489550" r:id="rId9"/>
    <p:sldLayoutId id="2147489551" r:id="rId10"/>
    <p:sldLayoutId id="2147489552"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2626976"/>
      </p:ext>
    </p:extLst>
  </p:cSld>
  <p:clrMap bg1="lt1" tx1="dk1" bg2="lt2" tx2="dk2" accent1="accent1" accent2="accent2" accent3="accent3" accent4="accent4" accent5="accent5" accent6="accent6" hlink="hlink" folHlink="folHlink"/>
  <p:sldLayoutIdLst>
    <p:sldLayoutId id="2147489594" r:id="rId1"/>
    <p:sldLayoutId id="2147489595" r:id="rId2"/>
    <p:sldLayoutId id="2147489596" r:id="rId3"/>
    <p:sldLayoutId id="2147489597" r:id="rId4"/>
    <p:sldLayoutId id="2147489598" r:id="rId5"/>
    <p:sldLayoutId id="2147489599" r:id="rId6"/>
    <p:sldLayoutId id="2147489600" r:id="rId7"/>
    <p:sldLayoutId id="2147489601" r:id="rId8"/>
    <p:sldLayoutId id="2147489602" r:id="rId9"/>
    <p:sldLayoutId id="2147489603" r:id="rId10"/>
    <p:sldLayoutId id="2147489604" r:id="rId11"/>
    <p:sldLayoutId id="2147489605" r:id="rId12"/>
    <p:sldLayoutId id="2147489606"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zh-CN"/>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4C40F9-9227-7043-B670-B68A4931F99E}"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715" r:id="rId1"/>
    <p:sldLayoutId id="2147487716" r:id="rId2"/>
    <p:sldLayoutId id="2147487717" r:id="rId3"/>
    <p:sldLayoutId id="2147487718" r:id="rId4"/>
    <p:sldLayoutId id="2147487719" r:id="rId5"/>
    <p:sldLayoutId id="2147487720" r:id="rId6"/>
    <p:sldLayoutId id="2147487721" r:id="rId7"/>
    <p:sldLayoutId id="2147487722" r:id="rId8"/>
    <p:sldLayoutId id="2147487723" r:id="rId9"/>
    <p:sldLayoutId id="2147487724" r:id="rId10"/>
    <p:sldLayoutId id="2147487725"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406215406"/>
      </p:ext>
    </p:extLst>
  </p:cSld>
  <p:clrMap bg1="dk2" tx1="lt1" bg2="dk1" tx2="lt2" accent1="accent1" accent2="accent2" accent3="accent3" accent4="accent4" accent5="accent5" accent6="accent6" hlink="hlink" folHlink="folHlink"/>
  <p:sldLayoutIdLst>
    <p:sldLayoutId id="2147489608" r:id="rId1"/>
    <p:sldLayoutId id="2147489609" r:id="rId2"/>
    <p:sldLayoutId id="2147489610" r:id="rId3"/>
    <p:sldLayoutId id="2147489611" r:id="rId4"/>
    <p:sldLayoutId id="2147489612" r:id="rId5"/>
    <p:sldLayoutId id="2147489613" r:id="rId6"/>
    <p:sldLayoutId id="2147489614" r:id="rId7"/>
    <p:sldLayoutId id="2147489615" r:id="rId8"/>
    <p:sldLayoutId id="2147489616" r:id="rId9"/>
    <p:sldLayoutId id="2147489617" r:id="rId10"/>
    <p:sldLayoutId id="2147489618" r:id="rId11"/>
    <p:sldLayoutId id="214748961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2473052663"/>
      </p:ext>
    </p:extLst>
  </p:cSld>
  <p:clrMap bg1="lt1" tx1="dk1" bg2="lt2" tx2="dk2" accent1="accent1" accent2="accent2" accent3="accent3" accent4="accent4" accent5="accent5" accent6="accent6" hlink="hlink" folHlink="folHlink"/>
  <p:sldLayoutIdLst>
    <p:sldLayoutId id="2147489621" r:id="rId1"/>
    <p:sldLayoutId id="2147489622" r:id="rId2"/>
    <p:sldLayoutId id="2147489623" r:id="rId3"/>
    <p:sldLayoutId id="2147489624" r:id="rId4"/>
    <p:sldLayoutId id="2147489625" r:id="rId5"/>
    <p:sldLayoutId id="2147489626" r:id="rId6"/>
    <p:sldLayoutId id="2147489627" r:id="rId7"/>
    <p:sldLayoutId id="2147489628" r:id="rId8"/>
    <p:sldLayoutId id="2147489629" r:id="rId9"/>
    <p:sldLayoutId id="2147489630" r:id="rId10"/>
    <p:sldLayoutId id="2147489631" r:id="rId11"/>
    <p:sldLayoutId id="2147489632" r:id="rId12"/>
    <p:sldLayoutId id="214748963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927545"/>
      </p:ext>
    </p:extLst>
  </p:cSld>
  <p:clrMap bg1="dk2" tx1="lt1" bg2="dk1" tx2="lt2" accent1="accent1" accent2="accent2" accent3="accent3" accent4="accent4" accent5="accent5" accent6="accent6" hlink="hlink" folHlink="folHlink"/>
  <p:sldLayoutIdLst>
    <p:sldLayoutId id="2147489718" r:id="rId1"/>
    <p:sldLayoutId id="2147489719" r:id="rId2"/>
    <p:sldLayoutId id="2147489720" r:id="rId3"/>
    <p:sldLayoutId id="2147489721" r:id="rId4"/>
    <p:sldLayoutId id="2147489722" r:id="rId5"/>
    <p:sldLayoutId id="2147489723" r:id="rId6"/>
    <p:sldLayoutId id="2147489724" r:id="rId7"/>
    <p:sldLayoutId id="2147489725" r:id="rId8"/>
    <p:sldLayoutId id="2147489726" r:id="rId9"/>
    <p:sldLayoutId id="2147489727" r:id="rId10"/>
    <p:sldLayoutId id="2147489728" r:id="rId11"/>
    <p:sldLayoutId id="2147489729"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510759039"/>
      </p:ext>
    </p:extLst>
  </p:cSld>
  <p:clrMap bg1="lt1" tx1="dk1" bg2="lt2" tx2="dk2" accent1="accent1" accent2="accent2" accent3="accent3" accent4="accent4" accent5="accent5" accent6="accent6" hlink="hlink" folHlink="folHlink"/>
  <p:sldLayoutIdLst>
    <p:sldLayoutId id="2147489731" r:id="rId1"/>
    <p:sldLayoutId id="2147489732" r:id="rId2"/>
    <p:sldLayoutId id="2147489733" r:id="rId3"/>
    <p:sldLayoutId id="2147489734" r:id="rId4"/>
    <p:sldLayoutId id="2147489735" r:id="rId5"/>
    <p:sldLayoutId id="2147489736" r:id="rId6"/>
    <p:sldLayoutId id="2147489737" r:id="rId7"/>
    <p:sldLayoutId id="2147489738" r:id="rId8"/>
    <p:sldLayoutId id="2147489739" r:id="rId9"/>
    <p:sldLayoutId id="2147489740" r:id="rId10"/>
    <p:sldLayoutId id="2147489741" r:id="rId11"/>
    <p:sldLayoutId id="2147489742" r:id="rId12"/>
    <p:sldLayoutId id="21474897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ＭＳ Ｐゴシック" charset="-128"/>
                <a:cs typeface="ＭＳ Ｐゴシック" charset="-128"/>
              </a:defRPr>
            </a:lvl1pPr>
          </a:lstStyle>
          <a:p>
            <a:pPr>
              <a:defRPr/>
            </a:pPr>
            <a:endParaRPr lang="zh-CN"/>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a typeface="ＭＳ Ｐゴシック" charset="-128"/>
                <a:cs typeface="ＭＳ Ｐゴシック" charset="-128"/>
              </a:defRPr>
            </a:lvl1pPr>
          </a:lstStyle>
          <a:p>
            <a:pPr>
              <a:defRPr/>
            </a:pPr>
            <a:endParaRPr lang="zh-CN"/>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879C585B-950B-1646-9539-85E534598BF2}"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726" r:id="rId1"/>
    <p:sldLayoutId id="2147487727" r:id="rId2"/>
    <p:sldLayoutId id="2147487728" r:id="rId3"/>
    <p:sldLayoutId id="2147487729" r:id="rId4"/>
    <p:sldLayoutId id="2147487730" r:id="rId5"/>
    <p:sldLayoutId id="2147487731" r:id="rId6"/>
    <p:sldLayoutId id="2147487732" r:id="rId7"/>
    <p:sldLayoutId id="2147487733" r:id="rId8"/>
    <p:sldLayoutId id="2147487734" r:id="rId9"/>
    <p:sldLayoutId id="2147487735" r:id="rId10"/>
    <p:sldLayoutId id="214748773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a:defRPr/>
            </a:pPr>
            <a:endParaRPr 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a:defRPr/>
            </a:pPr>
            <a:endParaRPr 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03CF0810-268D-F245-9FD9-1097BD597C9E}"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755"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3800475" y="1789113"/>
            <a:ext cx="5340350" cy="5056187"/>
            <a:chOff x="2394" y="1127"/>
            <a:chExt cx="3364" cy="3185"/>
          </a:xfrm>
        </p:grpSpPr>
        <p:sp>
          <p:nvSpPr>
            <p:cNvPr id="1966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zh-CN">
                <a:solidFill>
                  <a:srgbClr val="FFFFFF"/>
                </a:solidFill>
                <a:latin typeface="Arial" charset="0"/>
                <a:ea typeface="Arial" charset="0"/>
                <a:cs typeface="Arial" charset="0"/>
              </a:endParaRPr>
            </a:p>
          </p:txBody>
        </p:sp>
        <p:sp>
          <p:nvSpPr>
            <p:cNvPr id="1966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sp>
          <p:nvSpPr>
            <p:cNvPr id="1966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Arial" pitchFamily="34" charset="0"/>
                <a:ea typeface="ＭＳ Ｐゴシック" pitchFamily="34" charset="-128"/>
                <a:cs typeface="Arial" pitchFamily="34" charset="0"/>
              </a:endParaRPr>
            </a:p>
          </p:txBody>
        </p:sp>
      </p:grpSp>
      <p:sp>
        <p:nvSpPr>
          <p:cNvPr id="1966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charset="0"/>
                <a:cs typeface="Arial" charset="0"/>
              </a:defRPr>
            </a:lvl1pPr>
          </a:lstStyle>
          <a:p>
            <a:pPr>
              <a:defRPr/>
            </a:pPr>
            <a:fld id="{0ADC4AE9-2A92-D44C-8F64-3C5FEFC2C341}" type="datetime1">
              <a:rPr lang="en-US" altLang="zh-CN"/>
              <a:pPr>
                <a:defRPr/>
              </a:pPr>
              <a:t>11/14/24</a:t>
            </a:fld>
            <a:endParaRPr lang="en-US" altLang="zh-CN"/>
          </a:p>
        </p:txBody>
      </p:sp>
      <p:sp>
        <p:nvSpPr>
          <p:cNvPr id="1966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charset="-52"/>
                <a:ea typeface="Arial" charset="0"/>
                <a:cs typeface="Arial" charset="0"/>
              </a:defRPr>
            </a:lvl1pPr>
          </a:lstStyle>
          <a:p>
            <a:pPr>
              <a:defRPr/>
            </a:pPr>
            <a:endParaRPr lang="zh-CN"/>
          </a:p>
        </p:txBody>
      </p:sp>
      <p:sp>
        <p:nvSpPr>
          <p:cNvPr id="1966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0"/>
                <a:cs typeface="Arial" charset="0"/>
              </a:defRPr>
            </a:lvl1pPr>
          </a:lstStyle>
          <a:p>
            <a:pPr>
              <a:defRPr/>
            </a:pPr>
            <a:fld id="{B718936D-A009-F240-9877-3AAE2838AE0E}" type="slidenum">
              <a:rPr lang="en-US" altLang="zh-CN"/>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7757"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charset="0"/>
                <a:ea typeface="ＭＳ Ｐゴシック" charset="-128"/>
                <a:cs typeface="ＭＳ Ｐゴシック" charset="-128"/>
              </a:defRPr>
            </a:lvl1pPr>
          </a:lstStyle>
          <a:p>
            <a:pPr>
              <a:defRPr/>
            </a:pPr>
            <a:endParaRPr lang="zh-CN"/>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charset="0"/>
                <a:ea typeface="ＭＳ Ｐゴシック" charset="-128"/>
                <a:cs typeface="ＭＳ Ｐゴシック" charset="-128"/>
              </a:defRPr>
            </a:lvl1pPr>
          </a:lstStyle>
          <a:p>
            <a:pPr>
              <a:defRPr/>
            </a:pPr>
            <a:endParaRPr lang="zh-CN"/>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A0D63EF1-A98A-0544-823B-D99C83AE0DA4}" type="slidenum">
              <a:rPr lang="en-US" altLang="zh-CN"/>
              <a:pPr>
                <a:defRPr/>
              </a:pPr>
              <a:t>‹#›</a:t>
            </a:fld>
            <a:endParaRPr lang="en-US" altLang="zh-CN"/>
          </a:p>
        </p:txBody>
      </p:sp>
      <p:grpSp>
        <p:nvGrpSpPr>
          <p:cNvPr id="11981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zh-CN">
                <a:solidFill>
                  <a:srgbClr val="FFFFFF"/>
                </a:solidFill>
                <a:latin typeface="Times" charset="0"/>
                <a:ea typeface="ＭＳ Ｐゴシック" charset="-128"/>
                <a:cs typeface="ＭＳ Ｐゴシック" charset="-128"/>
              </a:endParaRPr>
            </a:p>
          </p:txBody>
        </p:sp>
      </p:grpSp>
      <p:sp>
        <p:nvSpPr>
          <p:cNvPr id="119816" name="Rectangle 13"/>
          <p:cNvSpPr>
            <a:spLocks noGrp="1" noChangeArrowheads="1"/>
          </p:cNvSpPr>
          <p:nvPr>
            <p:ph type="body" idx="1"/>
          </p:nvPr>
        </p:nvSpPr>
        <p:spPr bwMode="auto">
          <a:xfrm>
            <a:off x="1219200" y="1676400"/>
            <a:ext cx="7772400" cy="4572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7762"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9.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5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149.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14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14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1.xml"/><Relationship Id="rId1" Type="http://schemas.openxmlformats.org/officeDocument/2006/relationships/slideLayout" Target="../slideLayouts/slideLayout149.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98.xml"/><Relationship Id="rId4" Type="http://schemas.openxmlformats.org/officeDocument/2006/relationships/image" Target="../media/image10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2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3.xml"/><Relationship Id="rId1" Type="http://schemas.openxmlformats.org/officeDocument/2006/relationships/slideLayout" Target="../slideLayouts/slideLayout32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4.xml"/><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5.xml"/><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6.xml"/><Relationship Id="rId1" Type="http://schemas.openxmlformats.org/officeDocument/2006/relationships/slideLayout" Target="../slideLayouts/slideLayout36.xml"/><Relationship Id="rId4" Type="http://schemas.openxmlformats.org/officeDocument/2006/relationships/image" Target="../media/image115.jpeg"/></Relationships>
</file>

<file path=ppt/slides/_rels/slide11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37.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350.xml"/><Relationship Id="rId1" Type="http://schemas.openxmlformats.org/officeDocument/2006/relationships/themeOverride" Target="../theme/themeOverride1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56.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356.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431.xml"/><Relationship Id="rId4" Type="http://schemas.openxmlformats.org/officeDocument/2006/relationships/image" Target="../media/image97.png"/></Relationships>
</file>

<file path=ppt/slides/_rels/slide11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48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0.xml"/><Relationship Id="rId1" Type="http://schemas.openxmlformats.org/officeDocument/2006/relationships/slideLayout" Target="../slideLayouts/slideLayout36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8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149.xml"/></Relationships>
</file>

<file path=ppt/slides/_rels/slide1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2.xml"/><Relationship Id="rId1" Type="http://schemas.openxmlformats.org/officeDocument/2006/relationships/slideLayout" Target="../slideLayouts/slideLayout367.xml"/></Relationships>
</file>

<file path=ppt/slides/_rels/slide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3.xml"/><Relationship Id="rId1" Type="http://schemas.openxmlformats.org/officeDocument/2006/relationships/slideLayout" Target="../slideLayouts/slideLayout36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4.xml"/><Relationship Id="rId1" Type="http://schemas.openxmlformats.org/officeDocument/2006/relationships/slideLayout" Target="../slideLayouts/slideLayout36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5.xml"/><Relationship Id="rId1" Type="http://schemas.openxmlformats.org/officeDocument/2006/relationships/slideLayout" Target="../slideLayouts/slideLayout373.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6.xml"/><Relationship Id="rId1" Type="http://schemas.openxmlformats.org/officeDocument/2006/relationships/slideLayout" Target="../slideLayouts/slideLayout462.xm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39.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7.xml"/><Relationship Id="rId1" Type="http://schemas.openxmlformats.org/officeDocument/2006/relationships/slideLayout" Target="../slideLayouts/slideLayout558.xml"/><Relationship Id="rId4" Type="http://schemas.openxmlformats.org/officeDocument/2006/relationships/image" Target="../media/image1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8.xml"/><Relationship Id="rId1" Type="http://schemas.openxmlformats.org/officeDocument/2006/relationships/themeOverride" Target="../theme/themeOverride3.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hemeOverride" Target="../theme/themeOverride4.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hemeOverride" Target="../theme/themeOverride5.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83.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2.xml"/><Relationship Id="rId1" Type="http://schemas.openxmlformats.org/officeDocument/2006/relationships/themeOverride" Target="../theme/themeOverride6.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48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4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49.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2.xml"/><Relationship Id="rId1" Type="http://schemas.openxmlformats.org/officeDocument/2006/relationships/themeOverride" Target="../theme/themeOverride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8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7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3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50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9.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49.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503.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503.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52.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1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53.png"/><Relationship Id="rId5" Type="http://schemas.openxmlformats.org/officeDocument/2006/relationships/image" Target="../media/image18.png"/><Relationship Id="rId4" Type="http://schemas.openxmlformats.org/officeDocument/2006/relationships/slide" Target="slide47.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8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503.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slide" Target="slide1.xml"/><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08.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08.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08.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08.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08.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08.xml"/></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2.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487.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149.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49.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149.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14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8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414.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36.xml"/><Relationship Id="rId5" Type="http://schemas.openxmlformats.org/officeDocument/2006/relationships/image" Target="../media/image3.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239.xml"/><Relationship Id="rId5" Type="http://schemas.openxmlformats.org/officeDocument/2006/relationships/image" Target="../media/image73.jpeg"/><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39.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239.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557.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380.xml"/><Relationship Id="rId5" Type="http://schemas.openxmlformats.org/officeDocument/2006/relationships/image" Target="../media/image88.png"/><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91.jpeg"/><Relationship Id="rId4" Type="http://schemas.openxmlformats.org/officeDocument/2006/relationships/image" Target="../media/image9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2.xml"/><Relationship Id="rId1" Type="http://schemas.openxmlformats.org/officeDocument/2006/relationships/themeOverride" Target="../theme/themeOverride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9.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392.xml"/><Relationship Id="rId5" Type="http://schemas.openxmlformats.org/officeDocument/2006/relationships/image" Target="../media/image1.png"/><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8.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5.xml"/><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85.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431.xml"/><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513.xml"/><Relationship Id="rId4" Type="http://schemas.openxmlformats.org/officeDocument/2006/relationships/image" Target="../media/image99.png"/></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50.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50.xml"/></Relationships>
</file>

<file path=ppt/slides/_rels/slide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50.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09" y="399553"/>
            <a:ext cx="9144000" cy="477774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但以理书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作个有信心的人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5346648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上帝</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掌管</a:t>
            </a:r>
            <a:r>
              <a:rPr lang="zh-CN" altLang="en-US" sz="4800" b="1" dirty="0">
                <a:effectLst>
                  <a:glow rad="127000">
                    <a:schemeClr val="tx1"/>
                  </a:glow>
                </a:effectLst>
                <a:latin typeface="Arial" charset="0"/>
                <a:ea typeface="ＭＳ Ｐゴシック" charset="0"/>
                <a:cs typeface="ＭＳ Ｐゴシック" charset="0"/>
              </a:rPr>
              <a:t>你</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但</a:t>
            </a:r>
            <a:r>
              <a:rPr lang="en-US" sz="4800" b="1" dirty="0">
                <a:effectLst>
                  <a:glow rad="127000">
                    <a:schemeClr val="tx1"/>
                  </a:glow>
                </a:effectLst>
                <a:latin typeface="Arial" charset="0"/>
                <a:ea typeface="ＭＳ Ｐゴシック" charset="0"/>
                <a:cs typeface="ＭＳ Ｐゴシック" charset="0"/>
              </a:rPr>
              <a:t>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313317029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01738"/>
            <a:ext cx="9144000" cy="47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zh-CN" altLang="en-US" sz="4000" b="1" dirty="0">
                <a:effectLst>
                  <a:glow rad="228600">
                    <a:srgbClr val="000000"/>
                  </a:glow>
                </a:effectLst>
              </a:rPr>
              <a:t>敌基督将与以色列立七年的条约</a:t>
            </a:r>
            <a:endParaRPr lang="en-US" sz="4000" b="1" dirty="0">
              <a:effectLst>
                <a:glow rad="228600">
                  <a:srgbClr val="000000"/>
                </a:glow>
              </a:effectLst>
              <a:ea typeface="+mj-ea"/>
            </a:endParaRPr>
          </a:p>
        </p:txBody>
      </p:sp>
      <p:sp>
        <p:nvSpPr>
          <p:cNvPr id="497667"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1400" b="1">
                <a:solidFill>
                  <a:srgbClr val="000000"/>
                </a:solidFill>
              </a:rPr>
              <a:t>Artwork by Sunny Chandra</a:t>
            </a:r>
          </a:p>
        </p:txBody>
      </p:sp>
      <p:sp>
        <p:nvSpPr>
          <p:cNvPr id="497668" name="Rectangle 3"/>
          <p:cNvSpPr txBox="1">
            <a:spLocks/>
          </p:cNvSpPr>
          <p:nvPr/>
        </p:nvSpPr>
        <p:spPr bwMode="auto">
          <a:xfrm>
            <a:off x="-69558" y="6099175"/>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90000"/>
              </a:lnSpc>
              <a:spcBef>
                <a:spcPct val="20000"/>
              </a:spcBef>
            </a:pPr>
            <a:r>
              <a:rPr lang="zh-CN" altLang="en-US" sz="2800" b="1" dirty="0">
                <a:solidFill>
                  <a:srgbClr val="FFFFFF"/>
                </a:solidFill>
                <a:latin typeface="Arial" charset="0"/>
                <a:cs typeface="Arial" charset="0"/>
              </a:rPr>
              <a:t>这有可能协助以色列圣殿的重建</a:t>
            </a:r>
            <a:endParaRPr lang="en-US" sz="2800" b="1" dirty="0">
              <a:solidFill>
                <a:srgbClr val="FFFFFF"/>
              </a:solidFill>
              <a:latin typeface="Arial" charset="0"/>
              <a:cs typeface="Arial" charset="0"/>
            </a:endParaRPr>
          </a:p>
          <a:p>
            <a:pPr algn="ctr">
              <a:lnSpc>
                <a:spcPct val="90000"/>
              </a:lnSpc>
              <a:spcBef>
                <a:spcPct val="20000"/>
              </a:spcBef>
            </a:pPr>
            <a:endParaRPr lang="en-US" sz="2800" b="1" dirty="0">
              <a:solidFill>
                <a:srgbClr val="FFFFFF"/>
              </a:solidFill>
              <a:latin typeface="Arial" charset="0"/>
              <a:cs typeface="Arial" charset="0"/>
            </a:endParaRPr>
          </a:p>
          <a:p>
            <a:pPr algn="ctr">
              <a:lnSpc>
                <a:spcPct val="90000"/>
              </a:lnSpc>
              <a:spcBef>
                <a:spcPct val="20000"/>
              </a:spcBef>
              <a:buFont typeface="Arial" charset="0"/>
              <a:buNone/>
            </a:pPr>
            <a:endParaRPr lang="en-US" sz="2800" b="1" dirty="0">
              <a:solidFill>
                <a:srgbClr val="FFFFFF"/>
              </a:solidFill>
              <a:latin typeface="Arial"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20448813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1946151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8900" y="0"/>
            <a:ext cx="6415279"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天使</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7322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
            <a:ext cx="9144000" cy="6748272"/>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加百列</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51179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199632"/>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米迦勒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99161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991266"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波斯王子</a:t>
            </a:r>
            <a:br>
              <a:rPr lang="en-US" altLang="zh-CN"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t>
            </a:r>
            <a:r>
              <a:rPr lang="ko-KR" altLang="en-US" sz="5400" b="1" dirty="0" err="1">
                <a:effectLst>
                  <a:glow rad="127000">
                    <a:schemeClr val="tx1"/>
                  </a:glow>
                </a:effectLst>
                <a:latin typeface="Arial" charset="0"/>
                <a:ea typeface="ＭＳ Ｐゴシック" charset="0"/>
                <a:cs typeface="ＭＳ Ｐゴシック" charset="0"/>
              </a:rPr>
              <a:t>但以理书</a:t>
            </a:r>
            <a:r>
              <a:rPr lang="en-US" sz="5400" b="1" dirty="0">
                <a:effectLst>
                  <a:glow rad="127000">
                    <a:schemeClr val="tx1"/>
                  </a:glow>
                </a:effectLst>
                <a:latin typeface="Arial" charset="0"/>
                <a:ea typeface="ＭＳ Ｐゴシック" charset="0"/>
                <a:cs typeface="ＭＳ Ｐゴシック" charset="0"/>
              </a:rPr>
              <a:t> 10)</a:t>
            </a:r>
          </a:p>
        </p:txBody>
      </p:sp>
    </p:spTree>
    <p:extLst>
      <p:ext uri="{BB962C8B-B14F-4D97-AF65-F5344CB8AC3E}">
        <p14:creationId xmlns:p14="http://schemas.microsoft.com/office/powerpoint/2010/main" val="31480003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zh-CN" altLang="en-US" sz="4000" b="1" dirty="0">
                <a:solidFill>
                  <a:srgbClr val="CCFF66"/>
                </a:solidFill>
                <a:latin typeface="Arial" charset="0"/>
                <a:ea typeface="ＭＳ Ｐゴシック" charset="0"/>
                <a:cs typeface="Arial" charset="0"/>
              </a:rPr>
              <a:t>但以理 </a:t>
            </a:r>
            <a:r>
              <a:rPr lang="en-US" sz="4000" b="1" dirty="0">
                <a:solidFill>
                  <a:srgbClr val="CCFF66"/>
                </a:solidFill>
                <a:latin typeface="Arial" charset="0"/>
                <a:ea typeface="ＭＳ Ｐゴシック" charset="0"/>
                <a:cs typeface="Arial" charset="0"/>
              </a:rPr>
              <a:t>10</a:t>
            </a:r>
            <a:endParaRPr lang="en-US" sz="4000" dirty="0">
              <a:latin typeface="Arial" charset="0"/>
              <a:ea typeface="ＭＳ Ｐゴシック" charset="0"/>
              <a:cs typeface="Arial"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541</a:t>
            </a: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charset="0"/>
                <a:cs typeface="Arial" charset="0"/>
              </a:rPr>
              <a:t>但以理二十一天的禁食祷告</a:t>
            </a:r>
            <a:r>
              <a:rPr lang="en-US" altLang="zh-CN" sz="2800" b="1" dirty="0">
                <a:solidFill>
                  <a:srgbClr val="FFFFFF"/>
                </a:solidFill>
                <a:effectLst>
                  <a:outerShdw blurRad="38100" dist="38100" dir="2700000" algn="tl">
                    <a:srgbClr val="000000"/>
                  </a:outerShdw>
                </a:effectLst>
                <a:latin typeface="Arial" charset="0"/>
                <a:cs typeface="Arial" charset="0"/>
              </a:rPr>
              <a:t> </a:t>
            </a:r>
            <a:r>
              <a:rPr lang="en-US" sz="2800" b="1" dirty="0">
                <a:solidFill>
                  <a:srgbClr val="FFFFFF"/>
                </a:solidFill>
                <a:effectLst>
                  <a:outerShdw blurRad="38100" dist="38100" dir="2700000" algn="tl">
                    <a:srgbClr val="000000"/>
                  </a:outerShdw>
                </a:effectLst>
                <a:latin typeface="Arial" charset="0"/>
                <a:cs typeface="Arial" charset="0"/>
              </a:rPr>
              <a:t>(10:1-13a)</a:t>
            </a:r>
          </a:p>
          <a:p>
            <a:pPr eaLnBrk="1" hangingPunct="1">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charset="0"/>
                <a:cs typeface="Arial" charset="0"/>
              </a:rPr>
              <a:t>邪恶势力强烈反对以色列恢复</a:t>
            </a:r>
            <a:r>
              <a:rPr lang="en-US" altLang="ja-JP" sz="2800" b="1" dirty="0">
                <a:solidFill>
                  <a:srgbClr val="FFFFFF"/>
                </a:solidFill>
                <a:effectLst>
                  <a:outerShdw blurRad="38100" dist="38100" dir="2700000" algn="tl">
                    <a:srgbClr val="000000"/>
                  </a:outerShdw>
                </a:effectLst>
                <a:latin typeface="Arial" charset="0"/>
                <a:cs typeface="Arial" charset="0"/>
              </a:rPr>
              <a:t> (10:13b-20)</a:t>
            </a:r>
          </a:p>
          <a:p>
            <a:pPr lvl="1" eaLnBrk="1" hangingPunct="1">
              <a:spcBef>
                <a:spcPct val="20000"/>
              </a:spcBef>
              <a:buFontTx/>
              <a:buChar char="–"/>
              <a:defRPr/>
            </a:pPr>
            <a:r>
              <a:rPr lang="zh-CN" altLang="en-US" b="1" dirty="0">
                <a:solidFill>
                  <a:srgbClr val="FFFFFF"/>
                </a:solidFill>
                <a:effectLst>
                  <a:outerShdw blurRad="38100" dist="38100" dir="2700000" algn="tl">
                    <a:srgbClr val="000000"/>
                  </a:outerShdw>
                </a:effectLst>
                <a:latin typeface="Arial" charset="0"/>
                <a:cs typeface="Arial" charset="0"/>
              </a:rPr>
              <a:t>波斯，撒玛利亚人（以斯拉记）</a:t>
            </a:r>
            <a:endParaRPr lang="en-US" altLang="zh-CN" b="1" dirty="0">
              <a:solidFill>
                <a:srgbClr val="FFFFFF"/>
              </a:solidFill>
              <a:effectLst>
                <a:outerShdw blurRad="38100" dist="38100" dir="2700000" algn="tl">
                  <a:srgbClr val="000000"/>
                </a:outerShdw>
              </a:effectLst>
              <a:latin typeface="Arial" charset="0"/>
              <a:cs typeface="Arial" charset="0"/>
            </a:endParaRPr>
          </a:p>
          <a:p>
            <a:pPr lvl="1" eaLnBrk="1" hangingPunct="1">
              <a:spcBef>
                <a:spcPct val="20000"/>
              </a:spcBef>
              <a:buFontTx/>
              <a:buChar char="–"/>
              <a:defRPr/>
            </a:pPr>
            <a:r>
              <a:rPr lang="zh-CN" altLang="en-US" b="1" dirty="0">
                <a:solidFill>
                  <a:srgbClr val="FFFFFF"/>
                </a:solidFill>
                <a:effectLst>
                  <a:outerShdw blurRad="38100" dist="38100" dir="2700000" algn="tl">
                    <a:srgbClr val="000000"/>
                  </a:outerShdw>
                </a:effectLst>
                <a:latin typeface="Arial" charset="0"/>
                <a:cs typeface="Arial" charset="0"/>
              </a:rPr>
              <a:t>哈曼（以斯帖记）</a:t>
            </a:r>
            <a:endParaRPr lang="en-US" altLang="zh-CN" b="1" dirty="0">
              <a:solidFill>
                <a:srgbClr val="FFFFFF"/>
              </a:solidFill>
              <a:effectLst>
                <a:outerShdw blurRad="38100" dist="38100" dir="2700000" algn="tl">
                  <a:srgbClr val="000000"/>
                </a:outerShdw>
              </a:effectLst>
              <a:latin typeface="Arial" charset="0"/>
              <a:cs typeface="Arial" charset="0"/>
            </a:endParaRPr>
          </a:p>
          <a:p>
            <a:pPr lvl="1" eaLnBrk="1" hangingPunct="1">
              <a:spcBef>
                <a:spcPct val="20000"/>
              </a:spcBef>
              <a:buFontTx/>
              <a:buChar char="–"/>
              <a:defRPr/>
            </a:pPr>
            <a:r>
              <a:rPr lang="zh-CN" altLang="en-US" b="1" dirty="0">
                <a:solidFill>
                  <a:srgbClr val="FFFFFF"/>
                </a:solidFill>
                <a:effectLst>
                  <a:outerShdw blurRad="38100" dist="38100" dir="2700000" algn="tl">
                    <a:srgbClr val="000000"/>
                  </a:outerShdw>
                </a:effectLst>
                <a:latin typeface="Arial" charset="0"/>
                <a:cs typeface="Arial" charset="0"/>
              </a:rPr>
              <a:t>希腊人，罗马人，阿拉伯人，希特勒，联合国等</a:t>
            </a:r>
            <a:endParaRPr lang="en-US" b="1" dirty="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charset="0"/>
                <a:cs typeface="Arial" charset="0"/>
              </a:rPr>
              <a:t>有把握的预言 </a:t>
            </a:r>
            <a:r>
              <a:rPr lang="en-US" altLang="zh-CN" sz="2800" b="1" dirty="0">
                <a:solidFill>
                  <a:srgbClr val="FFFFFF"/>
                </a:solidFill>
                <a:effectLst>
                  <a:outerShdw blurRad="38100" dist="38100" dir="2700000" algn="tl">
                    <a:srgbClr val="000000"/>
                  </a:outerShdw>
                </a:effectLst>
                <a:latin typeface="Arial" charset="0"/>
                <a:cs typeface="Arial" charset="0"/>
              </a:rPr>
              <a:t>= </a:t>
            </a:r>
            <a:r>
              <a:rPr lang="zh-CN" altLang="en-US" sz="2800" b="1" dirty="0">
                <a:solidFill>
                  <a:srgbClr val="FFFFFF"/>
                </a:solidFill>
                <a:effectLst>
                  <a:outerShdw blurRad="38100" dist="38100" dir="2700000" algn="tl">
                    <a:srgbClr val="000000"/>
                  </a:outerShdw>
                </a:effectLst>
                <a:latin typeface="Arial" charset="0"/>
                <a:cs typeface="Arial" charset="0"/>
              </a:rPr>
              <a:t>神的得胜</a:t>
            </a:r>
            <a:r>
              <a:rPr lang="en-US" sz="2800" b="1" dirty="0">
                <a:solidFill>
                  <a:srgbClr val="FFFFFF"/>
                </a:solidFill>
                <a:effectLst>
                  <a:outerShdw blurRad="38100" dist="38100" dir="2700000" algn="tl">
                    <a:srgbClr val="000000"/>
                  </a:outerShdw>
                </a:effectLst>
                <a:latin typeface="Arial" charset="0"/>
                <a:cs typeface="Arial" charset="0"/>
              </a:rPr>
              <a:t> (10:21)</a:t>
            </a: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1849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1656429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73B64-BCCC-E04B-8CB0-87D6001F410B}"/>
              </a:ext>
            </a:extLst>
          </p:cNvPr>
          <p:cNvPicPr>
            <a:picLocks noChangeAspect="1"/>
          </p:cNvPicPr>
          <p:nvPr/>
        </p:nvPicPr>
        <p:blipFill rotWithShape="1">
          <a:blip r:embed="rId2"/>
          <a:srcRect r="1313" b="4479"/>
          <a:stretch/>
        </p:blipFill>
        <p:spPr>
          <a:xfrm>
            <a:off x="-1" y="0"/>
            <a:ext cx="9187011" cy="6858000"/>
          </a:xfrm>
          <a:prstGeom prst="rect">
            <a:avLst/>
          </a:prstGeom>
        </p:spPr>
      </p:pic>
      <p:sp>
        <p:nvSpPr>
          <p:cNvPr id="2" name="Title 1"/>
          <p:cNvSpPr>
            <a:spLocks noGrp="1"/>
          </p:cNvSpPr>
          <p:nvPr>
            <p:ph type="title"/>
          </p:nvPr>
        </p:nvSpPr>
        <p:spPr>
          <a:xfrm>
            <a:off x="994854" y="279661"/>
            <a:ext cx="7197299" cy="765175"/>
          </a:xfrm>
          <a:solidFill>
            <a:schemeClr val="bg2"/>
          </a:solidFill>
        </p:spPr>
        <p:txBody>
          <a:bodyPr/>
          <a:lstStyle/>
          <a:p>
            <a:pPr>
              <a:defRPr/>
            </a:pPr>
            <a:r>
              <a:rPr lang="ko-KR" altLang="en-US" b="1" dirty="0" err="1"/>
              <a:t>但以理书</a:t>
            </a:r>
            <a:r>
              <a:rPr lang="en-US" b="1" dirty="0"/>
              <a:t> 11 </a:t>
            </a:r>
            <a:r>
              <a:rPr lang="en-US" b="1" dirty="0" err="1"/>
              <a:t>预言</a:t>
            </a:r>
            <a:endParaRPr lang="en-US" b="1" dirty="0"/>
          </a:p>
        </p:txBody>
      </p:sp>
      <p:sp>
        <p:nvSpPr>
          <p:cNvPr id="5" name="文本框 4">
            <a:extLst>
              <a:ext uri="{FF2B5EF4-FFF2-40B4-BE49-F238E27FC236}">
                <a16:creationId xmlns:a16="http://schemas.microsoft.com/office/drawing/2014/main" id="{E5703E28-4526-A8D3-ED38-720EB740B8E1}"/>
              </a:ext>
            </a:extLst>
          </p:cNvPr>
          <p:cNvSpPr txBox="1"/>
          <p:nvPr/>
        </p:nvSpPr>
        <p:spPr>
          <a:xfrm>
            <a:off x="2051720" y="1044836"/>
            <a:ext cx="4674740" cy="461665"/>
          </a:xfrm>
          <a:prstGeom prst="rect">
            <a:avLst/>
          </a:prstGeom>
          <a:solidFill>
            <a:schemeClr val="accent4"/>
          </a:solidFill>
        </p:spPr>
        <p:txBody>
          <a:bodyPr wrap="square">
            <a:spAutoFit/>
          </a:bodyPr>
          <a:lstStyle/>
          <a:p>
            <a:pPr algn="ctr"/>
            <a:r>
              <a:rPr lang="zh-CN" altLang="en-US" dirty="0">
                <a:solidFill>
                  <a:schemeClr val="accent2">
                    <a:lumMod val="75000"/>
                  </a:schemeClr>
                </a:solidFill>
              </a:rPr>
              <a:t>旧约和新约之间</a:t>
            </a:r>
          </a:p>
        </p:txBody>
      </p:sp>
      <p:sp>
        <p:nvSpPr>
          <p:cNvPr id="7" name="文本框 6">
            <a:extLst>
              <a:ext uri="{FF2B5EF4-FFF2-40B4-BE49-F238E27FC236}">
                <a16:creationId xmlns:a16="http://schemas.microsoft.com/office/drawing/2014/main" id="{B22AA799-6CAA-2646-8B32-282E8B82E66C}"/>
              </a:ext>
            </a:extLst>
          </p:cNvPr>
          <p:cNvSpPr txBox="1"/>
          <p:nvPr/>
        </p:nvSpPr>
        <p:spPr>
          <a:xfrm>
            <a:off x="2051720" y="2636912"/>
            <a:ext cx="2808312" cy="523220"/>
          </a:xfrm>
          <a:prstGeom prst="rect">
            <a:avLst/>
          </a:prstGeom>
          <a:solidFill>
            <a:schemeClr val="accent4"/>
          </a:solidFill>
        </p:spPr>
        <p:txBody>
          <a:bodyPr wrap="square">
            <a:spAutoFit/>
          </a:bodyPr>
          <a:lstStyle/>
          <a:p>
            <a:r>
              <a:rPr lang="zh-CN" altLang="en-US" sz="2800" dirty="0">
                <a:solidFill>
                  <a:schemeClr val="accent2">
                    <a:lumMod val="75000"/>
                  </a:schemeClr>
                </a:solidFill>
              </a:rPr>
              <a:t>北方之王 叙利亚</a:t>
            </a:r>
          </a:p>
        </p:txBody>
      </p:sp>
      <p:sp>
        <p:nvSpPr>
          <p:cNvPr id="8" name="文本框 7">
            <a:extLst>
              <a:ext uri="{FF2B5EF4-FFF2-40B4-BE49-F238E27FC236}">
                <a16:creationId xmlns:a16="http://schemas.microsoft.com/office/drawing/2014/main" id="{2B1911BE-E5FE-7142-8FAD-DE6BB8A6B385}"/>
              </a:ext>
            </a:extLst>
          </p:cNvPr>
          <p:cNvSpPr txBox="1"/>
          <p:nvPr/>
        </p:nvSpPr>
        <p:spPr>
          <a:xfrm>
            <a:off x="4651082" y="3284184"/>
            <a:ext cx="2808312" cy="400110"/>
          </a:xfrm>
          <a:prstGeom prst="rect">
            <a:avLst/>
          </a:prstGeom>
          <a:solidFill>
            <a:srgbClr val="B0AC5A"/>
          </a:solidFill>
        </p:spPr>
        <p:txBody>
          <a:bodyPr wrap="square">
            <a:spAutoFit/>
          </a:bodyPr>
          <a:lstStyle/>
          <a:p>
            <a:pPr algn="ctr"/>
            <a:r>
              <a:rPr lang="zh-CN" altLang="en-US" sz="2000" dirty="0"/>
              <a:t>塞琉古帝国</a:t>
            </a:r>
            <a:endParaRPr lang="zh-CN" altLang="en-US" sz="2800" dirty="0">
              <a:solidFill>
                <a:schemeClr val="accent2">
                  <a:lumMod val="75000"/>
                </a:schemeClr>
              </a:solidFill>
            </a:endParaRPr>
          </a:p>
        </p:txBody>
      </p:sp>
      <p:sp>
        <p:nvSpPr>
          <p:cNvPr id="11" name="文本框 10">
            <a:extLst>
              <a:ext uri="{FF2B5EF4-FFF2-40B4-BE49-F238E27FC236}">
                <a16:creationId xmlns:a16="http://schemas.microsoft.com/office/drawing/2014/main" id="{3D94FCAE-78C1-F6DC-CE4E-B1FAE6E584A3}"/>
              </a:ext>
            </a:extLst>
          </p:cNvPr>
          <p:cNvSpPr txBox="1"/>
          <p:nvPr/>
        </p:nvSpPr>
        <p:spPr>
          <a:xfrm>
            <a:off x="1872703" y="5631254"/>
            <a:ext cx="2808312" cy="584775"/>
          </a:xfrm>
          <a:prstGeom prst="rect">
            <a:avLst/>
          </a:prstGeom>
          <a:solidFill>
            <a:schemeClr val="accent4"/>
          </a:solidFill>
        </p:spPr>
        <p:txBody>
          <a:bodyPr wrap="square">
            <a:spAutoFit/>
          </a:bodyPr>
          <a:lstStyle/>
          <a:p>
            <a:r>
              <a:rPr lang="zh-CN" altLang="en-US" sz="3200" dirty="0">
                <a:solidFill>
                  <a:schemeClr val="accent2">
                    <a:lumMod val="75000"/>
                  </a:schemeClr>
                </a:solidFill>
              </a:rPr>
              <a:t>南方之王 埃及</a:t>
            </a:r>
          </a:p>
        </p:txBody>
      </p:sp>
      <p:sp>
        <p:nvSpPr>
          <p:cNvPr id="12" name="左箭头 11">
            <a:extLst>
              <a:ext uri="{FF2B5EF4-FFF2-40B4-BE49-F238E27FC236}">
                <a16:creationId xmlns:a16="http://schemas.microsoft.com/office/drawing/2014/main" id="{FC92D0E2-2B29-6545-18C9-01F91632D091}"/>
              </a:ext>
            </a:extLst>
          </p:cNvPr>
          <p:cNvSpPr/>
          <p:nvPr/>
        </p:nvSpPr>
        <p:spPr>
          <a:xfrm>
            <a:off x="2628786" y="4341211"/>
            <a:ext cx="1583173" cy="648072"/>
          </a:xfrm>
          <a:prstGeom prst="lef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zh-CN" altLang="en-US" sz="2000" dirty="0"/>
              <a:t>耶路撒冷</a:t>
            </a:r>
          </a:p>
        </p:txBody>
      </p:sp>
      <p:sp>
        <p:nvSpPr>
          <p:cNvPr id="14" name="文本框 13">
            <a:extLst>
              <a:ext uri="{FF2B5EF4-FFF2-40B4-BE49-F238E27FC236}">
                <a16:creationId xmlns:a16="http://schemas.microsoft.com/office/drawing/2014/main" id="{B2D1EDCA-F885-76D1-D33B-6B8C6302637D}"/>
              </a:ext>
            </a:extLst>
          </p:cNvPr>
          <p:cNvSpPr txBox="1"/>
          <p:nvPr/>
        </p:nvSpPr>
        <p:spPr>
          <a:xfrm>
            <a:off x="6463961" y="4180345"/>
            <a:ext cx="1728192" cy="1938992"/>
          </a:xfrm>
          <a:prstGeom prst="rect">
            <a:avLst/>
          </a:prstGeom>
          <a:solidFill>
            <a:schemeClr val="tx1"/>
          </a:solidFill>
        </p:spPr>
        <p:txBody>
          <a:bodyPr wrap="square">
            <a:spAutoFit/>
          </a:bodyPr>
          <a:lstStyle/>
          <a:p>
            <a:r>
              <a:rPr lang="zh-CN" altLang="en-US" sz="2000" dirty="0">
                <a:solidFill>
                  <a:schemeClr val="accent2">
                    <a:lumMod val="75000"/>
                  </a:schemeClr>
                </a:solidFill>
              </a:rPr>
              <a:t>亚历山大的帝国分裂：</a:t>
            </a:r>
            <a:endParaRPr lang="en-US" altLang="zh-CN" sz="2000" dirty="0">
              <a:solidFill>
                <a:schemeClr val="accent2">
                  <a:lumMod val="75000"/>
                </a:schemeClr>
              </a:solidFill>
            </a:endParaRPr>
          </a:p>
          <a:p>
            <a:pPr>
              <a:buFont typeface="+mj-lt"/>
              <a:buAutoNum type="arabicPeriod"/>
            </a:pPr>
            <a:r>
              <a:rPr lang="zh-CN" altLang="en-US" sz="2000" dirty="0">
                <a:solidFill>
                  <a:schemeClr val="accent2">
                    <a:lumMod val="75000"/>
                  </a:schemeClr>
                </a:solidFill>
              </a:rPr>
              <a:t>马其顿</a:t>
            </a:r>
          </a:p>
          <a:p>
            <a:pPr>
              <a:buFont typeface="+mj-lt"/>
              <a:buAutoNum type="arabicPeriod"/>
            </a:pPr>
            <a:r>
              <a:rPr lang="zh-CN" altLang="en-US" sz="2000" dirty="0">
                <a:solidFill>
                  <a:schemeClr val="accent2">
                    <a:lumMod val="75000"/>
                  </a:schemeClr>
                </a:solidFill>
              </a:rPr>
              <a:t>佩加蒙</a:t>
            </a:r>
          </a:p>
          <a:p>
            <a:pPr>
              <a:buFont typeface="+mj-lt"/>
              <a:buAutoNum type="arabicPeriod"/>
            </a:pPr>
            <a:r>
              <a:rPr lang="zh-CN" altLang="en-US" sz="2000" dirty="0">
                <a:solidFill>
                  <a:schemeClr val="accent2">
                    <a:lumMod val="75000"/>
                  </a:schemeClr>
                </a:solidFill>
              </a:rPr>
              <a:t>塞琉古</a:t>
            </a:r>
          </a:p>
          <a:p>
            <a:pPr>
              <a:buFont typeface="+mj-lt"/>
              <a:buAutoNum type="arabicPeriod"/>
            </a:pPr>
            <a:r>
              <a:rPr lang="zh-CN" altLang="en-US" sz="2000" dirty="0">
                <a:solidFill>
                  <a:schemeClr val="accent2">
                    <a:lumMod val="75000"/>
                  </a:schemeClr>
                </a:solidFill>
              </a:rPr>
              <a:t>托勒密</a:t>
            </a:r>
          </a:p>
        </p:txBody>
      </p:sp>
    </p:spTree>
    <p:extLst>
      <p:ext uri="{BB962C8B-B14F-4D97-AF65-F5344CB8AC3E}">
        <p14:creationId xmlns:p14="http://schemas.microsoft.com/office/powerpoint/2010/main" val="20766865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2" descr="dan 11 history elisha_prays_open_ey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5" y="-26988"/>
            <a:ext cx="9304338" cy="6880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noChangeArrowheads="1"/>
          </p:cNvSpPr>
          <p:nvPr>
            <p:ph type="title"/>
          </p:nvPr>
        </p:nvSpPr>
        <p:spPr>
          <a:xfrm>
            <a:off x="107950" y="22225"/>
            <a:ext cx="3527425" cy="1143000"/>
          </a:xfrm>
        </p:spPr>
        <p:txBody>
          <a:bodyPr/>
          <a:lstStyle/>
          <a:p>
            <a:pPr algn="l" eaLnBrk="1" hangingPunct="1">
              <a:defRPr/>
            </a:pPr>
            <a:r>
              <a:rPr lang="zh-CN" altLang="en-US" sz="4000" b="1" dirty="0">
                <a:solidFill>
                  <a:srgbClr val="CCFF66"/>
                </a:solidFill>
                <a:latin typeface="Arial"/>
                <a:ea typeface="ＭＳ Ｐゴシック" charset="0"/>
                <a:cs typeface="Arial"/>
              </a:rPr>
              <a:t>第</a:t>
            </a:r>
            <a:r>
              <a:rPr lang="en-US" sz="4000" b="1" dirty="0">
                <a:solidFill>
                  <a:srgbClr val="CCFF66"/>
                </a:solidFill>
                <a:latin typeface="Arial"/>
                <a:ea typeface="ＭＳ Ｐゴシック" charset="0"/>
                <a:cs typeface="Arial"/>
              </a:rPr>
              <a:t>11</a:t>
            </a:r>
            <a:r>
              <a:rPr lang="zh-CN" altLang="en-US" sz="4000" b="1" dirty="0">
                <a:solidFill>
                  <a:srgbClr val="CCFF66"/>
                </a:solidFill>
                <a:latin typeface="Arial"/>
                <a:ea typeface="ＭＳ Ｐゴシック" charset="0"/>
                <a:cs typeface="Arial"/>
              </a:rPr>
              <a:t>章</a:t>
            </a:r>
            <a:endParaRPr lang="en-US" sz="4000" b="1" dirty="0">
              <a:latin typeface="Arial"/>
              <a:ea typeface="ＭＳ Ｐゴシック" charset="0"/>
              <a:cs typeface="Arial"/>
            </a:endParaRPr>
          </a:p>
        </p:txBody>
      </p:sp>
      <p:sp>
        <p:nvSpPr>
          <p:cNvPr id="36352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rgbClr val="FFFFFF"/>
                </a:solidFill>
                <a:effectLst>
                  <a:outerShdw blurRad="38100" dist="38100" dir="2700000" algn="tl">
                    <a:srgbClr val="000000">
                      <a:alpha val="43137"/>
                    </a:srgbClr>
                  </a:outerShdw>
                </a:effectLst>
                <a:latin typeface="Arial"/>
                <a:cs typeface="Arial"/>
              </a:rPr>
              <a:t>542</a:t>
            </a:r>
          </a:p>
        </p:txBody>
      </p:sp>
      <p:sp>
        <p:nvSpPr>
          <p:cNvPr id="5" name="Rectangle 3"/>
          <p:cNvSpPr txBox="1">
            <a:spLocks noChangeArrowheads="1"/>
          </p:cNvSpPr>
          <p:nvPr/>
        </p:nvSpPr>
        <p:spPr bwMode="auto">
          <a:xfrm>
            <a:off x="34925" y="3500438"/>
            <a:ext cx="9109075" cy="3357562"/>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altLang="zh-CN" sz="3200" b="1" dirty="0">
                <a:solidFill>
                  <a:srgbClr val="FFFFFF"/>
                </a:solidFill>
                <a:effectLst>
                  <a:outerShdw blurRad="38100" dist="38100" dir="2700000" algn="tl">
                    <a:srgbClr val="000000">
                      <a:alpha val="43137"/>
                    </a:srgbClr>
                  </a:outerShdw>
                </a:effectLst>
                <a:latin typeface="Arial"/>
                <a:cs typeface="Arial"/>
              </a:rPr>
              <a:t>11:1-35 </a:t>
            </a:r>
            <a:r>
              <a:rPr lang="zh-CN" altLang="en-US" sz="3200" b="1" dirty="0">
                <a:solidFill>
                  <a:srgbClr val="FFFFFF"/>
                </a:solidFill>
                <a:effectLst>
                  <a:outerShdw blurRad="38100" dist="38100" dir="2700000" algn="tl">
                    <a:srgbClr val="000000">
                      <a:alpha val="43137"/>
                    </a:srgbClr>
                  </a:outerShdw>
                </a:effectLst>
                <a:latin typeface="Arial"/>
                <a:cs typeface="Arial"/>
              </a:rPr>
              <a:t>描述了波斯帝国和希腊帝国从亚历山大大帝的崛起到安提阿古四世</a:t>
            </a:r>
          </a:p>
          <a:p>
            <a:pPr eaLnBrk="1" hangingPunct="1">
              <a:spcBef>
                <a:spcPct val="20000"/>
              </a:spcBef>
              <a:buClr>
                <a:srgbClr val="86D1EC"/>
              </a:buClr>
              <a:buSzPct val="90000"/>
              <a:buFont typeface="Wingdings" charset="0"/>
              <a:buBlip>
                <a:blip r:embed="rId4"/>
              </a:buBlip>
              <a:defRPr/>
            </a:pPr>
            <a:r>
              <a:rPr lang="zh-CN" altLang="en-US" sz="3200" b="1" dirty="0">
                <a:solidFill>
                  <a:srgbClr val="FFFFFF"/>
                </a:solidFill>
                <a:effectLst>
                  <a:outerShdw blurRad="38100" dist="38100" dir="2700000" algn="tl">
                    <a:srgbClr val="000000">
                      <a:alpha val="43137"/>
                    </a:srgbClr>
                  </a:outerShdw>
                </a:effectLst>
                <a:latin typeface="Arial"/>
                <a:ea typeface="宋体" charset="0"/>
                <a:cs typeface="Arial"/>
              </a:rPr>
              <a:t>“末世历史</a:t>
            </a:r>
            <a:r>
              <a:rPr lang="en-US" altLang="zh-CN" sz="3200" b="1" dirty="0">
                <a:solidFill>
                  <a:srgbClr val="FFFFFF"/>
                </a:solidFill>
                <a:effectLst>
                  <a:outerShdw blurRad="38100" dist="38100" dir="2700000" algn="tl">
                    <a:srgbClr val="000000">
                      <a:alpha val="43137"/>
                    </a:srgbClr>
                  </a:outerShdw>
                </a:effectLst>
                <a:latin typeface="Arial"/>
                <a:ea typeface="宋体" charset="0"/>
                <a:cs typeface="Arial"/>
              </a:rPr>
              <a:t>——11:36-45 </a:t>
            </a:r>
            <a:r>
              <a:rPr lang="zh-CN" altLang="en-US" sz="3200" b="1" dirty="0">
                <a:solidFill>
                  <a:srgbClr val="FFFFFF"/>
                </a:solidFill>
                <a:effectLst>
                  <a:outerShdw blurRad="38100" dist="38100" dir="2700000" algn="tl">
                    <a:srgbClr val="000000">
                      <a:alpha val="43137"/>
                    </a:srgbClr>
                  </a:outerShdw>
                </a:effectLst>
                <a:latin typeface="Arial"/>
                <a:ea typeface="宋体" charset="0"/>
                <a:cs typeface="Arial"/>
              </a:rPr>
              <a:t>预言了敌基督对以色列的最后攻击。”</a:t>
            </a:r>
            <a:endParaRPr lang="en-US" sz="3200" b="1" dirty="0">
              <a:solidFill>
                <a:srgbClr val="FFFFFF"/>
              </a:solidFill>
              <a:effectLst>
                <a:outerShdw blurRad="38100" dist="38100" dir="2700000" algn="tl">
                  <a:srgbClr val="000000">
                    <a:alpha val="43137"/>
                  </a:srgbClr>
                </a:outerShdw>
              </a:effectLst>
              <a:latin typeface="Arial"/>
              <a:ea typeface="宋体" charset="0"/>
              <a:cs typeface="Arial"/>
            </a:endParaRPr>
          </a:p>
        </p:txBody>
      </p:sp>
      <p:sp>
        <p:nvSpPr>
          <p:cNvPr id="6" name="Rectangle 3"/>
          <p:cNvSpPr txBox="1">
            <a:spLocks noChangeArrowheads="1"/>
          </p:cNvSpPr>
          <p:nvPr/>
        </p:nvSpPr>
        <p:spPr bwMode="auto">
          <a:xfrm>
            <a:off x="0" y="2708275"/>
            <a:ext cx="9144000" cy="792163"/>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eaLnBrk="1" hangingPunct="1">
              <a:spcBef>
                <a:spcPct val="20000"/>
              </a:spcBef>
              <a:buClr>
                <a:srgbClr val="86D1EC"/>
              </a:buClr>
              <a:buSzPct val="90000"/>
              <a:defRPr/>
            </a:pPr>
            <a:r>
              <a:rPr lang="zh-CN" altLang="en-US" sz="3200" b="1" u="sng" dirty="0">
                <a:solidFill>
                  <a:srgbClr val="FFFFFF"/>
                </a:solidFill>
                <a:effectLst>
                  <a:outerShdw blurRad="38100" dist="38100" dir="2700000" algn="tl">
                    <a:srgbClr val="000000">
                      <a:alpha val="43137"/>
                    </a:srgbClr>
                  </a:outerShdw>
                </a:effectLst>
                <a:latin typeface="Arial"/>
                <a:cs typeface="Arial"/>
              </a:rPr>
              <a:t>预演新旧约之间 </a:t>
            </a:r>
            <a:r>
              <a:rPr lang="en-US" altLang="zh-CN" sz="3200" b="1" u="sng" dirty="0">
                <a:solidFill>
                  <a:srgbClr val="FFFFFF"/>
                </a:solidFill>
                <a:effectLst>
                  <a:outerShdw blurRad="38100" dist="38100" dir="2700000" algn="tl">
                    <a:srgbClr val="000000">
                      <a:alpha val="43137"/>
                    </a:srgbClr>
                  </a:outerShdw>
                </a:effectLst>
                <a:latin typeface="Arial"/>
                <a:cs typeface="Arial"/>
              </a:rPr>
              <a:t>&amp; </a:t>
            </a:r>
            <a:r>
              <a:rPr lang="zh-CN" altLang="en-US" sz="3200" b="1" u="sng" dirty="0">
                <a:solidFill>
                  <a:srgbClr val="FFFFFF"/>
                </a:solidFill>
                <a:effectLst>
                  <a:outerShdw blurRad="38100" dist="38100" dir="2700000" algn="tl">
                    <a:srgbClr val="000000">
                      <a:alpha val="43137"/>
                    </a:srgbClr>
                  </a:outerShdw>
                </a:effectLst>
                <a:latin typeface="Arial"/>
                <a:cs typeface="Arial"/>
              </a:rPr>
              <a:t>世界历史</a:t>
            </a:r>
          </a:p>
        </p:txBody>
      </p:sp>
    </p:spTree>
    <p:extLst>
      <p:ext uri="{BB962C8B-B14F-4D97-AF65-F5344CB8AC3E}">
        <p14:creationId xmlns:p14="http://schemas.microsoft.com/office/powerpoint/2010/main" val="2235385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5"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42643794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r>
              <a:rPr lang="zh-CN" altLang="en-US" sz="3200">
                <a:solidFill>
                  <a:schemeClr val="tx1"/>
                </a:solidFill>
                <a:latin typeface="SimSun" charset="0"/>
                <a:ea typeface="ＭＳ Ｐゴシック" charset="0"/>
                <a:cs typeface="SimSun" charset="0"/>
              </a:rPr>
              <a:t>但以理书</a:t>
            </a:r>
            <a:r>
              <a:rPr lang="en-US" altLang="zh-CN" sz="3600">
                <a:latin typeface="Arial" charset="0"/>
                <a:ea typeface="ＭＳ Ｐゴシック" charset="0"/>
                <a:cs typeface="ＭＳ Ｐゴシック" charset="0"/>
              </a:rPr>
              <a:t>11:40</a:t>
            </a:r>
          </a:p>
        </p:txBody>
      </p:sp>
      <p:pic>
        <p:nvPicPr>
          <p:cNvPr id="372738" name="Picture 4" descr="Dan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39"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pPr>
            <a:r>
              <a:rPr lang="zh-CN" altLang="en-US" sz="3200">
                <a:solidFill>
                  <a:srgbClr val="FFFFFF"/>
                </a:solidFill>
                <a:effectLst>
                  <a:outerShdw blurRad="38100" dist="38100" dir="2700000" algn="tl">
                    <a:srgbClr val="000000"/>
                  </a:outerShdw>
                </a:effectLst>
                <a:latin typeface="SimSun" charset="0"/>
                <a:cs typeface="SimSun" charset="0"/>
              </a:rPr>
              <a:t>以色列的敌人们将侵袭她的领土</a:t>
            </a:r>
            <a:endParaRPr lang="en-US" altLang="zh-CN" sz="3200">
              <a:solidFill>
                <a:srgbClr val="FFFFFF"/>
              </a:solidFill>
              <a:effectLst>
                <a:outerShdw blurRad="38100" dist="38100" dir="2700000" algn="tl">
                  <a:srgbClr val="000000"/>
                </a:outerShdw>
              </a:effectLst>
              <a:latin typeface="SimSun" charset="0"/>
              <a:cs typeface="SimSun" charset="0"/>
            </a:endParaRPr>
          </a:p>
        </p:txBody>
      </p:sp>
      <p:sp>
        <p:nvSpPr>
          <p:cNvPr id="7" name="矩形 6"/>
          <p:cNvSpPr/>
          <p:nvPr/>
        </p:nvSpPr>
        <p:spPr>
          <a:xfrm>
            <a:off x="2339975" y="260350"/>
            <a:ext cx="1584325" cy="4318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黑海</a:t>
            </a:r>
          </a:p>
        </p:txBody>
      </p:sp>
      <p:sp>
        <p:nvSpPr>
          <p:cNvPr id="8" name="矩形 7"/>
          <p:cNvSpPr/>
          <p:nvPr/>
        </p:nvSpPr>
        <p:spPr>
          <a:xfrm>
            <a:off x="395288" y="2924175"/>
            <a:ext cx="3024187" cy="43338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地中海</a:t>
            </a:r>
          </a:p>
        </p:txBody>
      </p:sp>
      <p:sp>
        <p:nvSpPr>
          <p:cNvPr id="9" name="矩形 8"/>
          <p:cNvSpPr/>
          <p:nvPr/>
        </p:nvSpPr>
        <p:spPr>
          <a:xfrm>
            <a:off x="611188" y="4005263"/>
            <a:ext cx="792162"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利比亚</a:t>
            </a:r>
          </a:p>
        </p:txBody>
      </p:sp>
      <p:sp>
        <p:nvSpPr>
          <p:cNvPr id="10" name="矩形 9"/>
          <p:cNvSpPr/>
          <p:nvPr/>
        </p:nvSpPr>
        <p:spPr>
          <a:xfrm>
            <a:off x="2627313" y="3933825"/>
            <a:ext cx="576262"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埃及</a:t>
            </a:r>
          </a:p>
        </p:txBody>
      </p:sp>
      <p:sp>
        <p:nvSpPr>
          <p:cNvPr id="11" name="矩形 10"/>
          <p:cNvSpPr/>
          <p:nvPr/>
        </p:nvSpPr>
        <p:spPr>
          <a:xfrm>
            <a:off x="3779838" y="2205038"/>
            <a:ext cx="144462" cy="7191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黎巴嫩</a:t>
            </a:r>
          </a:p>
        </p:txBody>
      </p:sp>
      <p:sp>
        <p:nvSpPr>
          <p:cNvPr id="12" name="矩形 11"/>
          <p:cNvSpPr/>
          <p:nvPr/>
        </p:nvSpPr>
        <p:spPr>
          <a:xfrm>
            <a:off x="4500563" y="2565400"/>
            <a:ext cx="1079500"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叙利亚和伊拉克</a:t>
            </a:r>
          </a:p>
        </p:txBody>
      </p:sp>
      <p:sp>
        <p:nvSpPr>
          <p:cNvPr id="13" name="矩形 12"/>
          <p:cNvSpPr/>
          <p:nvPr/>
        </p:nvSpPr>
        <p:spPr>
          <a:xfrm>
            <a:off x="4356100" y="3429000"/>
            <a:ext cx="792163"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约旦</a:t>
            </a:r>
          </a:p>
        </p:txBody>
      </p:sp>
      <p:sp>
        <p:nvSpPr>
          <p:cNvPr id="14" name="矩形 13"/>
          <p:cNvSpPr/>
          <p:nvPr/>
        </p:nvSpPr>
        <p:spPr>
          <a:xfrm>
            <a:off x="3995738" y="4221163"/>
            <a:ext cx="1368425" cy="2873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沙特阿拉伯</a:t>
            </a:r>
          </a:p>
        </p:txBody>
      </p:sp>
      <p:sp>
        <p:nvSpPr>
          <p:cNvPr id="15" name="矩形 14"/>
          <p:cNvSpPr/>
          <p:nvPr/>
        </p:nvSpPr>
        <p:spPr>
          <a:xfrm>
            <a:off x="4284663" y="5300663"/>
            <a:ext cx="792162" cy="10080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红海</a:t>
            </a:r>
          </a:p>
        </p:txBody>
      </p:sp>
      <p:sp>
        <p:nvSpPr>
          <p:cNvPr id="16" name="矩形 15"/>
          <p:cNvSpPr/>
          <p:nvPr/>
        </p:nvSpPr>
        <p:spPr>
          <a:xfrm>
            <a:off x="3563938" y="6165850"/>
            <a:ext cx="720725"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苏丹</a:t>
            </a:r>
          </a:p>
        </p:txBody>
      </p:sp>
    </p:spTree>
    <p:extLst>
      <p:ext uri="{BB962C8B-B14F-4D97-AF65-F5344CB8AC3E}">
        <p14:creationId xmlns:p14="http://schemas.microsoft.com/office/powerpoint/2010/main" val="4338587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r>
              <a:rPr lang="zh-CN" altLang="en-US" sz="4000">
                <a:latin typeface="SimSun" charset="0"/>
                <a:ea typeface="ＭＳ Ｐゴシック" charset="0"/>
                <a:cs typeface="SimSun" charset="0"/>
              </a:rPr>
              <a:t>但以理书</a:t>
            </a:r>
            <a:br>
              <a:rPr lang="en-US" altLang="zh-CN" sz="4000">
                <a:latin typeface="SimSun" charset="0"/>
                <a:ea typeface="ＭＳ Ｐゴシック" charset="0"/>
                <a:cs typeface="SimSun" charset="0"/>
              </a:rPr>
            </a:br>
            <a:r>
              <a:rPr lang="en-US" altLang="zh-CN" sz="4000">
                <a:latin typeface="Arial" charset="0"/>
                <a:ea typeface="ＭＳ Ｐゴシック" charset="0"/>
                <a:cs typeface="ＭＳ Ｐゴシック" charset="0"/>
              </a:rPr>
              <a:t>1</a:t>
            </a:r>
            <a:r>
              <a:rPr lang="en-US" altLang="zh-CN" sz="3600">
                <a:latin typeface="Arial" charset="0"/>
                <a:ea typeface="ＭＳ Ｐゴシック" charset="0"/>
                <a:cs typeface="ＭＳ Ｐゴシック" charset="0"/>
              </a:rPr>
              <a:t>1:40-45</a:t>
            </a:r>
          </a:p>
        </p:txBody>
      </p:sp>
      <p:pic>
        <p:nvPicPr>
          <p:cNvPr id="374786" name="Picture 4" descr="Dan11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7"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pPr>
            <a:r>
              <a:rPr lang="zh-CN" altLang="en-US" sz="3200">
                <a:solidFill>
                  <a:srgbClr val="FFFFFF"/>
                </a:solidFill>
                <a:effectLst>
                  <a:outerShdw blurRad="38100" dist="38100" dir="2700000" algn="tl">
                    <a:srgbClr val="000000"/>
                  </a:outerShdw>
                </a:effectLst>
                <a:latin typeface="SimSun" charset="0"/>
                <a:cs typeface="SimSun" charset="0"/>
              </a:rPr>
              <a:t>在地中海的船只将有一场战役</a:t>
            </a:r>
          </a:p>
        </p:txBody>
      </p:sp>
      <p:sp>
        <p:nvSpPr>
          <p:cNvPr id="7" name="矩形 6"/>
          <p:cNvSpPr>
            <a:spLocks noChangeArrowheads="1"/>
          </p:cNvSpPr>
          <p:nvPr/>
        </p:nvSpPr>
        <p:spPr bwMode="auto">
          <a:xfrm>
            <a:off x="395288" y="2276475"/>
            <a:ext cx="2447925" cy="504825"/>
          </a:xfrm>
          <a:prstGeom prst="rect">
            <a:avLst/>
          </a:prstGeom>
          <a:gradFill rotWithShape="1">
            <a:gsLst>
              <a:gs pos="0">
                <a:srgbClr val="B7C4FF"/>
              </a:gs>
              <a:gs pos="35001">
                <a:srgbClr val="CBD4FF"/>
              </a:gs>
              <a:gs pos="100000">
                <a:srgbClr val="E8ECFF"/>
              </a:gs>
            </a:gsLst>
            <a:lin ang="16200000" scaled="1"/>
          </a:gradFill>
          <a:ln w="9525">
            <a:solidFill>
              <a:srgbClr val="A7B2FB"/>
            </a:solidFill>
            <a:miter lim="800000"/>
            <a:headEnd/>
            <a:tailEnd/>
          </a:ln>
          <a:effectLst>
            <a:outerShdw blurRad="63500" dist="20000" dir="5400000" rotWithShape="0">
              <a:srgbClr val="000000">
                <a:alpha val="37999"/>
              </a:srgbClr>
            </a:outerShdw>
          </a:effectLst>
        </p:spPr>
        <p:txBody>
          <a:bodyPr anchor="ctr"/>
          <a:lstStyle/>
          <a:p>
            <a:pPr algn="ctr">
              <a:defRPr/>
            </a:pPr>
            <a:r>
              <a:rPr lang="zh-CN" altLang="en-US" sz="2000">
                <a:solidFill>
                  <a:srgbClr val="000080"/>
                </a:solidFill>
                <a:latin typeface="Arial"/>
                <a:cs typeface="+mn-cs"/>
              </a:rPr>
              <a:t>地中海</a:t>
            </a:r>
          </a:p>
        </p:txBody>
      </p:sp>
      <p:sp>
        <p:nvSpPr>
          <p:cNvPr id="8" name="矩形 7"/>
          <p:cNvSpPr/>
          <p:nvPr/>
        </p:nvSpPr>
        <p:spPr>
          <a:xfrm>
            <a:off x="4067175" y="3284538"/>
            <a:ext cx="360363" cy="5048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西奈</a:t>
            </a:r>
          </a:p>
        </p:txBody>
      </p:sp>
      <p:sp>
        <p:nvSpPr>
          <p:cNvPr id="9" name="矩形 8"/>
          <p:cNvSpPr/>
          <p:nvPr/>
        </p:nvSpPr>
        <p:spPr>
          <a:xfrm>
            <a:off x="2916238" y="4221163"/>
            <a:ext cx="792162"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400">
                <a:solidFill>
                  <a:srgbClr val="000000"/>
                </a:solidFill>
                <a:ea typeface="ＭＳ Ｐゴシック" charset="0"/>
                <a:cs typeface="ＭＳ Ｐゴシック" charset="0"/>
              </a:rPr>
              <a:t>埃及</a:t>
            </a:r>
          </a:p>
        </p:txBody>
      </p:sp>
      <p:sp>
        <p:nvSpPr>
          <p:cNvPr id="10" name="矩形 9"/>
          <p:cNvSpPr/>
          <p:nvPr/>
        </p:nvSpPr>
        <p:spPr>
          <a:xfrm>
            <a:off x="4284663" y="5949950"/>
            <a:ext cx="935037"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苏丹</a:t>
            </a:r>
          </a:p>
        </p:txBody>
      </p:sp>
      <p:sp>
        <p:nvSpPr>
          <p:cNvPr id="11" name="矩形 10"/>
          <p:cNvSpPr/>
          <p:nvPr/>
        </p:nvSpPr>
        <p:spPr>
          <a:xfrm>
            <a:off x="971550" y="6524625"/>
            <a:ext cx="720725" cy="730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000">
                <a:solidFill>
                  <a:srgbClr val="000000"/>
                </a:solidFill>
                <a:ea typeface="ＭＳ Ｐゴシック" charset="0"/>
                <a:cs typeface="ＭＳ Ｐゴシック" charset="0"/>
              </a:rPr>
              <a:t>耶路撒冷</a:t>
            </a:r>
          </a:p>
        </p:txBody>
      </p:sp>
      <p:sp>
        <p:nvSpPr>
          <p:cNvPr id="12" name="矩形 11"/>
          <p:cNvSpPr/>
          <p:nvPr/>
        </p:nvSpPr>
        <p:spPr>
          <a:xfrm>
            <a:off x="250825" y="4292600"/>
            <a:ext cx="576263" cy="5762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大量俄罗斯人从水陆发起攻击和占领领土</a:t>
            </a:r>
          </a:p>
        </p:txBody>
      </p:sp>
      <p:sp>
        <p:nvSpPr>
          <p:cNvPr id="13" name="矩形 12"/>
          <p:cNvSpPr/>
          <p:nvPr/>
        </p:nvSpPr>
        <p:spPr>
          <a:xfrm>
            <a:off x="539750" y="4005263"/>
            <a:ext cx="647700" cy="2873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俄罗斯水陆袭击</a:t>
            </a:r>
          </a:p>
        </p:txBody>
      </p:sp>
      <p:sp>
        <p:nvSpPr>
          <p:cNvPr id="14" name="矩形 13"/>
          <p:cNvSpPr/>
          <p:nvPr/>
        </p:nvSpPr>
        <p:spPr>
          <a:xfrm>
            <a:off x="1979613" y="4365625"/>
            <a:ext cx="647700"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俄罗斯水陆攻击</a:t>
            </a:r>
          </a:p>
        </p:txBody>
      </p:sp>
      <p:sp>
        <p:nvSpPr>
          <p:cNvPr id="15" name="矩形 14"/>
          <p:cNvSpPr/>
          <p:nvPr/>
        </p:nvSpPr>
        <p:spPr>
          <a:xfrm>
            <a:off x="1979613" y="4005263"/>
            <a:ext cx="647700" cy="1444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大马士革</a:t>
            </a:r>
          </a:p>
        </p:txBody>
      </p:sp>
      <p:sp>
        <p:nvSpPr>
          <p:cNvPr id="16" name="矩形 15"/>
          <p:cNvSpPr/>
          <p:nvPr/>
        </p:nvSpPr>
        <p:spPr>
          <a:xfrm>
            <a:off x="1187450" y="3933825"/>
            <a:ext cx="288925" cy="1428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西顿</a:t>
            </a:r>
          </a:p>
        </p:txBody>
      </p:sp>
      <p:sp>
        <p:nvSpPr>
          <p:cNvPr id="17" name="矩形 16"/>
          <p:cNvSpPr/>
          <p:nvPr/>
        </p:nvSpPr>
        <p:spPr>
          <a:xfrm>
            <a:off x="1187450" y="4941888"/>
            <a:ext cx="504825"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a:t>
            </a:r>
          </a:p>
        </p:txBody>
      </p:sp>
      <p:sp>
        <p:nvSpPr>
          <p:cNvPr id="18" name="矩形 17"/>
          <p:cNvSpPr/>
          <p:nvPr/>
        </p:nvSpPr>
        <p:spPr>
          <a:xfrm>
            <a:off x="1908175" y="4868863"/>
            <a:ext cx="287338" cy="3603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加利利海</a:t>
            </a:r>
          </a:p>
        </p:txBody>
      </p:sp>
      <p:sp>
        <p:nvSpPr>
          <p:cNvPr id="19" name="矩形 18"/>
          <p:cNvSpPr/>
          <p:nvPr/>
        </p:nvSpPr>
        <p:spPr>
          <a:xfrm>
            <a:off x="1619250" y="5589588"/>
            <a:ext cx="144463" cy="6477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约旦河</a:t>
            </a:r>
          </a:p>
        </p:txBody>
      </p:sp>
      <p:sp>
        <p:nvSpPr>
          <p:cNvPr id="20" name="矩形 19"/>
          <p:cNvSpPr/>
          <p:nvPr/>
        </p:nvSpPr>
        <p:spPr>
          <a:xfrm>
            <a:off x="1258888" y="6165850"/>
            <a:ext cx="504825"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伯利恒</a:t>
            </a:r>
          </a:p>
        </p:txBody>
      </p:sp>
    </p:spTree>
    <p:extLst>
      <p:ext uri="{BB962C8B-B14F-4D97-AF65-F5344CB8AC3E}">
        <p14:creationId xmlns:p14="http://schemas.microsoft.com/office/powerpoint/2010/main" val="25769328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533400"/>
            <a:ext cx="8229600" cy="1143000"/>
          </a:xfrm>
        </p:spPr>
        <p:txBody>
          <a:bodyPr/>
          <a:lstStyle/>
          <a:p>
            <a:pPr eaLnBrk="1" hangingPunct="1"/>
            <a:r>
              <a:rPr lang="zh-CN" altLang="en-US">
                <a:latin typeface="SimSun" charset="0"/>
                <a:ea typeface="ＭＳ Ｐゴシック" charset="0"/>
                <a:cs typeface="SimSun" charset="0"/>
              </a:rPr>
              <a:t>由东由西而来</a:t>
            </a:r>
            <a:r>
              <a:rPr lang="en-US" altLang="zh-CN">
                <a:latin typeface="Arial" charset="0"/>
                <a:ea typeface="ＭＳ Ｐゴシック" charset="0"/>
                <a:cs typeface="ＭＳ Ｐゴシック" charset="0"/>
              </a:rPr>
              <a:t>(</a:t>
            </a:r>
            <a:r>
              <a:rPr lang="zh-CN" altLang="en-US">
                <a:latin typeface="SimSun" charset="0"/>
                <a:ea typeface="ＭＳ Ｐゴシック" charset="0"/>
                <a:cs typeface="SimSun" charset="0"/>
              </a:rPr>
              <a:t>但以理书</a:t>
            </a:r>
            <a:r>
              <a:rPr lang="en-US" altLang="zh-CN" sz="3600">
                <a:latin typeface="Arial" charset="0"/>
                <a:ea typeface="ＭＳ Ｐゴシック" charset="0"/>
                <a:cs typeface="ＭＳ Ｐゴシック" charset="0"/>
              </a:rPr>
              <a:t>11:44</a:t>
            </a:r>
            <a:r>
              <a:rPr lang="en-US" altLang="zh-CN">
                <a:latin typeface="Arial" charset="0"/>
                <a:ea typeface="ＭＳ Ｐゴシック" charset="0"/>
                <a:cs typeface="ＭＳ Ｐゴシック" charset="0"/>
              </a:rPr>
              <a:t>)</a:t>
            </a:r>
          </a:p>
        </p:txBody>
      </p:sp>
      <p:pic>
        <p:nvPicPr>
          <p:cNvPr id="376834" name="Picture 3" descr="Dan11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6835" name="Picture 4" descr="Dan11000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6"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8" name="矩形标注 7"/>
          <p:cNvSpPr/>
          <p:nvPr/>
        </p:nvSpPr>
        <p:spPr>
          <a:xfrm>
            <a:off x="1331913" y="2924175"/>
            <a:ext cx="1008062" cy="576263"/>
          </a:xfrm>
          <a:prstGeom prst="wedgeRectCallou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复兴的罗马帝国的十个国家</a:t>
            </a:r>
          </a:p>
        </p:txBody>
      </p:sp>
      <p:sp>
        <p:nvSpPr>
          <p:cNvPr id="9" name="矩形 8"/>
          <p:cNvSpPr/>
          <p:nvPr/>
        </p:nvSpPr>
        <p:spPr>
          <a:xfrm>
            <a:off x="1835150" y="5589588"/>
            <a:ext cx="720725" cy="1428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利比亚</a:t>
            </a:r>
          </a:p>
        </p:txBody>
      </p:sp>
      <p:sp>
        <p:nvSpPr>
          <p:cNvPr id="10" name="矩形 9"/>
          <p:cNvSpPr/>
          <p:nvPr/>
        </p:nvSpPr>
        <p:spPr>
          <a:xfrm>
            <a:off x="2916238" y="5661025"/>
            <a:ext cx="503237" cy="1444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埃及</a:t>
            </a:r>
          </a:p>
        </p:txBody>
      </p:sp>
      <p:sp>
        <p:nvSpPr>
          <p:cNvPr id="11" name="矩形 10"/>
          <p:cNvSpPr/>
          <p:nvPr/>
        </p:nvSpPr>
        <p:spPr>
          <a:xfrm>
            <a:off x="395288" y="4581525"/>
            <a:ext cx="647700"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地中海</a:t>
            </a:r>
          </a:p>
        </p:txBody>
      </p:sp>
      <p:sp>
        <p:nvSpPr>
          <p:cNvPr id="12" name="矩形 11"/>
          <p:cNvSpPr/>
          <p:nvPr/>
        </p:nvSpPr>
        <p:spPr>
          <a:xfrm>
            <a:off x="3924300" y="5445125"/>
            <a:ext cx="287338" cy="3603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西奈</a:t>
            </a:r>
          </a:p>
        </p:txBody>
      </p:sp>
      <p:sp>
        <p:nvSpPr>
          <p:cNvPr id="13" name="矩形 12"/>
          <p:cNvSpPr/>
          <p:nvPr/>
        </p:nvSpPr>
        <p:spPr>
          <a:xfrm>
            <a:off x="3203575" y="2781300"/>
            <a:ext cx="1296988"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黑海</a:t>
            </a:r>
          </a:p>
        </p:txBody>
      </p:sp>
      <p:sp>
        <p:nvSpPr>
          <p:cNvPr id="14" name="矩形 13"/>
          <p:cNvSpPr/>
          <p:nvPr/>
        </p:nvSpPr>
        <p:spPr>
          <a:xfrm>
            <a:off x="6804025" y="3141663"/>
            <a:ext cx="1081088" cy="6477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dirty="0">
                <a:solidFill>
                  <a:srgbClr val="000000"/>
                </a:solidFill>
                <a:latin typeface="SimSun" charset="0"/>
                <a:ea typeface="ＭＳ Ｐゴシック" charset="0"/>
                <a:cs typeface="SimSun" charset="0"/>
              </a:rPr>
              <a:t>红色的中国和东方的</a:t>
            </a:r>
            <a:endParaRPr lang="en-US" altLang="zh-CN" sz="1200" dirty="0">
              <a:solidFill>
                <a:srgbClr val="000000"/>
              </a:solidFill>
              <a:latin typeface="SimSun" charset="0"/>
              <a:ea typeface="ＭＳ Ｐゴシック" charset="0"/>
              <a:cs typeface="SimSun" charset="0"/>
            </a:endParaRPr>
          </a:p>
          <a:p>
            <a:pPr algn="ctr"/>
            <a:r>
              <a:rPr lang="zh-CN" altLang="en-US" sz="1200" dirty="0">
                <a:solidFill>
                  <a:srgbClr val="000000"/>
                </a:solidFill>
                <a:latin typeface="SimSun" charset="0"/>
                <a:ea typeface="ＭＳ Ｐゴシック" charset="0"/>
                <a:cs typeface="SimSun" charset="0"/>
              </a:rPr>
              <a:t>联盟</a:t>
            </a:r>
          </a:p>
        </p:txBody>
      </p:sp>
      <p:cxnSp>
        <p:nvCxnSpPr>
          <p:cNvPr id="16" name="直接箭头连接符 15"/>
          <p:cNvCxnSpPr>
            <a:cxnSpLocks noChangeShapeType="1"/>
            <a:stCxn id="14" idx="2"/>
          </p:cNvCxnSpPr>
          <p:nvPr/>
        </p:nvCxnSpPr>
        <p:spPr bwMode="auto">
          <a:xfrm rot="5400000">
            <a:off x="7181850" y="3843338"/>
            <a:ext cx="215900" cy="10795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sp>
        <p:nvSpPr>
          <p:cNvPr id="17" name="矩形 16"/>
          <p:cNvSpPr/>
          <p:nvPr/>
        </p:nvSpPr>
        <p:spPr>
          <a:xfrm>
            <a:off x="5508625" y="4652963"/>
            <a:ext cx="503238" cy="1444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伊朗</a:t>
            </a:r>
          </a:p>
        </p:txBody>
      </p:sp>
      <p:sp>
        <p:nvSpPr>
          <p:cNvPr id="18" name="矩形 17"/>
          <p:cNvSpPr/>
          <p:nvPr/>
        </p:nvSpPr>
        <p:spPr>
          <a:xfrm>
            <a:off x="7380288" y="5084763"/>
            <a:ext cx="720725" cy="4318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霍尔木兹海峡</a:t>
            </a:r>
          </a:p>
        </p:txBody>
      </p:sp>
      <p:sp>
        <p:nvSpPr>
          <p:cNvPr id="19" name="矩形 18"/>
          <p:cNvSpPr/>
          <p:nvPr/>
        </p:nvSpPr>
        <p:spPr>
          <a:xfrm>
            <a:off x="6011863" y="5229225"/>
            <a:ext cx="360362" cy="3603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波斯湾</a:t>
            </a:r>
          </a:p>
        </p:txBody>
      </p:sp>
    </p:spTree>
    <p:extLst>
      <p:ext uri="{BB962C8B-B14F-4D97-AF65-F5344CB8AC3E}">
        <p14:creationId xmlns:p14="http://schemas.microsoft.com/office/powerpoint/2010/main" val="25597972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5" name="Picture 2" descr="dan 11 Return-of-Jesus-with-Ange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13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3" y="5949950"/>
            <a:ext cx="9217026" cy="884238"/>
          </a:xfrm>
        </p:spPr>
        <p:txBody>
          <a:bodyPr/>
          <a:lstStyle/>
          <a:p>
            <a:pPr>
              <a:defRPr/>
            </a:pPr>
            <a:r>
              <a:rPr lang="zh-CN" altLang="en-US" sz="3600" dirty="0"/>
              <a:t>基督将击败敌基督（但以理书 </a:t>
            </a:r>
            <a:r>
              <a:rPr lang="en-US" altLang="zh-CN" sz="3600" dirty="0"/>
              <a:t>11:45</a:t>
            </a:r>
            <a:r>
              <a:rPr lang="zh-CN" altLang="en-US" sz="3600" dirty="0"/>
              <a:t>）</a:t>
            </a:r>
            <a:endParaRPr lang="en-US" sz="3600" dirty="0"/>
          </a:p>
        </p:txBody>
      </p:sp>
    </p:spTree>
    <p:extLst>
      <p:ext uri="{BB962C8B-B14F-4D97-AF65-F5344CB8AC3E}">
        <p14:creationId xmlns:p14="http://schemas.microsoft.com/office/powerpoint/2010/main" val="32036225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465601400"/>
      </p:ext>
    </p:extLst>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Dan 12v7 Michael Archange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31800" y="115888"/>
            <a:ext cx="4068763" cy="765175"/>
          </a:xfrm>
        </p:spPr>
        <p:txBody>
          <a:bodyPr/>
          <a:lstStyle/>
          <a:p>
            <a:pPr algn="l">
              <a:defRPr/>
            </a:pPr>
            <a:r>
              <a:rPr lang="zh-CN" altLang="en-US" dirty="0"/>
              <a:t>但以理</a:t>
            </a:r>
            <a:r>
              <a:rPr lang="en-US" dirty="0"/>
              <a:t>12:7</a:t>
            </a:r>
          </a:p>
        </p:txBody>
      </p:sp>
    </p:spTree>
    <p:extLst>
      <p:ext uri="{BB962C8B-B14F-4D97-AF65-F5344CB8AC3E}">
        <p14:creationId xmlns:p14="http://schemas.microsoft.com/office/powerpoint/2010/main" val="6572539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7813"/>
            <a:ext cx="7859713" cy="847725"/>
          </a:xfrm>
          <a:solidFill>
            <a:srgbClr val="020101"/>
          </a:solidFill>
          <a:ln>
            <a:solidFill>
              <a:srgbClr val="FFFFFF"/>
            </a:solidFill>
          </a:ln>
        </p:spPr>
        <p:txBody>
          <a:bodyPr/>
          <a:lstStyle/>
          <a:p>
            <a:pPr eaLnBrk="1" hangingPunct="1">
              <a:defRPr/>
            </a:pPr>
            <a:r>
              <a:rPr lang="zh-CN" altLang="en-US" b="1" dirty="0">
                <a:solidFill>
                  <a:srgbClr val="FFFFFF"/>
                </a:solidFill>
                <a:latin typeface="Arial"/>
                <a:ea typeface="ＭＳ Ｐゴシック" charset="0"/>
                <a:cs typeface="Arial"/>
              </a:rPr>
              <a:t>但以理 </a:t>
            </a:r>
            <a:r>
              <a:rPr lang="en-US" b="1" dirty="0">
                <a:solidFill>
                  <a:srgbClr val="FFFFFF"/>
                </a:solidFill>
                <a:latin typeface="Arial"/>
                <a:ea typeface="ＭＳ Ｐゴシック" charset="0"/>
                <a:cs typeface="Arial"/>
              </a:rPr>
              <a:t>12</a:t>
            </a:r>
          </a:p>
        </p:txBody>
      </p:sp>
      <p:sp>
        <p:nvSpPr>
          <p:cNvPr id="81203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543</a:t>
            </a:r>
          </a:p>
        </p:txBody>
      </p:sp>
      <p:sp>
        <p:nvSpPr>
          <p:cNvPr id="5" name="Rectangle 3"/>
          <p:cNvSpPr txBox="1">
            <a:spLocks noChangeArrowheads="1"/>
          </p:cNvSpPr>
          <p:nvPr/>
        </p:nvSpPr>
        <p:spPr bwMode="auto">
          <a:xfrm>
            <a:off x="457200" y="1447800"/>
            <a:ext cx="8686800" cy="5105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a:cs typeface="Arial"/>
              </a:rPr>
              <a:t>给但以理的启示是为末世封上的</a:t>
            </a:r>
          </a:p>
          <a:p>
            <a:pPr eaLnBrk="1" hangingPunct="1">
              <a:lnSpc>
                <a:spcPct val="90000"/>
              </a:lnSpc>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a:cs typeface="Arial"/>
              </a:rPr>
              <a:t>大灾难 </a:t>
            </a:r>
            <a:r>
              <a:rPr lang="en-US" altLang="zh-CN" sz="2800" b="1" dirty="0">
                <a:solidFill>
                  <a:srgbClr val="FFFFFF"/>
                </a:solidFill>
                <a:effectLst>
                  <a:outerShdw blurRad="38100" dist="38100" dir="2700000" algn="tl">
                    <a:srgbClr val="000000"/>
                  </a:outerShdw>
                </a:effectLst>
                <a:latin typeface="Arial"/>
                <a:cs typeface="Arial"/>
              </a:rPr>
              <a:t>(</a:t>
            </a:r>
            <a:r>
              <a:rPr lang="zh-CN" altLang="en-US" sz="2800" b="1" dirty="0">
                <a:solidFill>
                  <a:srgbClr val="FFFFFF"/>
                </a:solidFill>
                <a:effectLst>
                  <a:outerShdw blurRad="38100" dist="38100" dir="2700000" algn="tl">
                    <a:srgbClr val="000000"/>
                  </a:outerShdw>
                </a:effectLst>
                <a:latin typeface="Arial"/>
                <a:cs typeface="Arial"/>
              </a:rPr>
              <a:t>但 </a:t>
            </a:r>
            <a:r>
              <a:rPr lang="en-US" altLang="zh-CN" sz="2800" b="1" dirty="0">
                <a:solidFill>
                  <a:srgbClr val="FFFFFF"/>
                </a:solidFill>
                <a:effectLst>
                  <a:outerShdw blurRad="38100" dist="38100" dir="2700000" algn="tl">
                    <a:srgbClr val="000000"/>
                  </a:outerShdw>
                </a:effectLst>
                <a:latin typeface="Arial"/>
                <a:cs typeface="Arial"/>
              </a:rPr>
              <a:t>12:1 cf. </a:t>
            </a:r>
            <a:r>
              <a:rPr lang="zh-CN" altLang="en-US" sz="2800" b="1" dirty="0">
                <a:solidFill>
                  <a:srgbClr val="FFFFFF"/>
                </a:solidFill>
                <a:effectLst>
                  <a:outerShdw blurRad="38100" dist="38100" dir="2700000" algn="tl">
                    <a:srgbClr val="000000"/>
                  </a:outerShdw>
                </a:effectLst>
                <a:latin typeface="Arial"/>
                <a:cs typeface="Arial"/>
              </a:rPr>
              <a:t>太 </a:t>
            </a:r>
            <a:r>
              <a:rPr lang="en-US" altLang="zh-CN" sz="2800" b="1" dirty="0">
                <a:solidFill>
                  <a:srgbClr val="FFFFFF"/>
                </a:solidFill>
                <a:effectLst>
                  <a:outerShdw blurRad="38100" dist="38100" dir="2700000" algn="tl">
                    <a:srgbClr val="000000"/>
                  </a:outerShdw>
                </a:effectLst>
                <a:latin typeface="Arial"/>
                <a:cs typeface="Arial"/>
              </a:rPr>
              <a:t>24:21)</a:t>
            </a:r>
          </a:p>
          <a:p>
            <a:pPr eaLnBrk="1" hangingPunct="1">
              <a:lnSpc>
                <a:spcPct val="90000"/>
              </a:lnSpc>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a:cs typeface="Arial"/>
              </a:rPr>
              <a:t>在那之后 </a:t>
            </a:r>
            <a:r>
              <a:rPr lang="en-US" altLang="zh-CN" sz="2800" b="1" dirty="0">
                <a:solidFill>
                  <a:srgbClr val="FFFFFF"/>
                </a:solidFill>
                <a:effectLst>
                  <a:outerShdw blurRad="38100" dist="38100" dir="2700000" algn="tl">
                    <a:srgbClr val="000000"/>
                  </a:outerShdw>
                </a:effectLst>
                <a:latin typeface="Arial"/>
                <a:cs typeface="Arial"/>
              </a:rPr>
              <a:t>=&gt; </a:t>
            </a:r>
            <a:r>
              <a:rPr lang="zh-CN" altLang="en-US" sz="2800" b="1" dirty="0">
                <a:solidFill>
                  <a:srgbClr val="FFFFFF"/>
                </a:solidFill>
                <a:effectLst>
                  <a:outerShdw blurRad="38100" dist="38100" dir="2700000" algn="tl">
                    <a:srgbClr val="000000"/>
                  </a:outerShdw>
                </a:effectLst>
                <a:latin typeface="Arial"/>
                <a:cs typeface="Arial"/>
              </a:rPr>
              <a:t>复活 </a:t>
            </a:r>
          </a:p>
          <a:p>
            <a:pPr eaLnBrk="1" hangingPunct="1">
              <a:lnSpc>
                <a:spcPct val="90000"/>
              </a:lnSpc>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a:cs typeface="Arial"/>
              </a:rPr>
              <a:t>忍耐到底的被祝福 </a:t>
            </a:r>
            <a:r>
              <a:rPr lang="en-US" altLang="zh-CN" sz="2800" b="1" dirty="0">
                <a:solidFill>
                  <a:srgbClr val="FFFFFF"/>
                </a:solidFill>
                <a:effectLst>
                  <a:outerShdw blurRad="38100" dist="38100" dir="2700000" algn="tl">
                    <a:srgbClr val="000000"/>
                  </a:outerShdw>
                </a:effectLst>
                <a:latin typeface="Arial"/>
                <a:cs typeface="Arial"/>
              </a:rPr>
              <a:t>(</a:t>
            </a:r>
            <a:r>
              <a:rPr lang="zh-CN" altLang="en-US" sz="2800" b="1" dirty="0">
                <a:solidFill>
                  <a:srgbClr val="FFFFFF"/>
                </a:solidFill>
                <a:effectLst>
                  <a:outerShdw blurRad="38100" dist="38100" dir="2700000" algn="tl">
                    <a:srgbClr val="000000"/>
                  </a:outerShdw>
                </a:effectLst>
                <a:latin typeface="Arial"/>
                <a:cs typeface="Arial"/>
              </a:rPr>
              <a:t>太</a:t>
            </a:r>
            <a:r>
              <a:rPr lang="en-US" altLang="zh-CN" sz="2800" b="1" dirty="0">
                <a:solidFill>
                  <a:srgbClr val="FFFFFF"/>
                </a:solidFill>
                <a:effectLst>
                  <a:outerShdw blurRad="38100" dist="38100" dir="2700000" algn="tl">
                    <a:srgbClr val="000000"/>
                  </a:outerShdw>
                </a:effectLst>
                <a:latin typeface="Arial"/>
                <a:cs typeface="Arial"/>
              </a:rPr>
              <a:t>24:14)</a:t>
            </a:r>
          </a:p>
          <a:p>
            <a:pPr eaLnBrk="1" hangingPunct="1">
              <a:lnSpc>
                <a:spcPct val="90000"/>
              </a:lnSpc>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a:cs typeface="Arial"/>
              </a:rPr>
              <a:t>当但以理求问这些将要发生的事情的时间的时候，回答是</a:t>
            </a:r>
            <a:r>
              <a:rPr lang="en-US" altLang="zh-CN" sz="2800" b="1" dirty="0">
                <a:solidFill>
                  <a:srgbClr val="FFFFFF"/>
                </a:solidFill>
                <a:effectLst>
                  <a:outerShdw blurRad="38100" dist="38100" dir="2700000" algn="tl">
                    <a:srgbClr val="000000"/>
                  </a:outerShdw>
                </a:effectLst>
                <a:latin typeface="Arial"/>
                <a:cs typeface="Arial"/>
              </a:rPr>
              <a:t>:</a:t>
            </a:r>
          </a:p>
          <a:p>
            <a:pPr eaLnBrk="1" hangingPunct="1">
              <a:lnSpc>
                <a:spcPct val="90000"/>
              </a:lnSpc>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a:cs typeface="Arial"/>
              </a:rPr>
              <a:t>一载，二载，半载 </a:t>
            </a:r>
            <a:r>
              <a:rPr lang="en-US" altLang="zh-CN" sz="2800" b="1" dirty="0">
                <a:solidFill>
                  <a:srgbClr val="FFFFFF"/>
                </a:solidFill>
                <a:effectLst>
                  <a:outerShdw blurRad="38100" dist="38100" dir="2700000" algn="tl">
                    <a:srgbClr val="000000"/>
                  </a:outerShdw>
                </a:effectLst>
                <a:latin typeface="Arial"/>
                <a:cs typeface="Arial"/>
              </a:rPr>
              <a:t>(</a:t>
            </a:r>
            <a:r>
              <a:rPr lang="zh-CN" altLang="en-US" sz="2800" b="1" dirty="0">
                <a:solidFill>
                  <a:srgbClr val="FFFFFF"/>
                </a:solidFill>
                <a:effectLst>
                  <a:outerShdw blurRad="38100" dist="38100" dir="2700000" algn="tl">
                    <a:srgbClr val="000000"/>
                  </a:outerShdw>
                </a:effectLst>
                <a:latin typeface="Arial"/>
                <a:cs typeface="Arial"/>
              </a:rPr>
              <a:t>但 </a:t>
            </a:r>
            <a:r>
              <a:rPr lang="en-US" altLang="zh-CN" sz="2800" b="1" dirty="0">
                <a:solidFill>
                  <a:srgbClr val="FFFFFF"/>
                </a:solidFill>
                <a:effectLst>
                  <a:outerShdw blurRad="38100" dist="38100" dir="2700000" algn="tl">
                    <a:srgbClr val="000000"/>
                  </a:outerShdw>
                </a:effectLst>
                <a:latin typeface="Arial"/>
                <a:cs typeface="Arial"/>
              </a:rPr>
              <a:t>7:25, 12:7; </a:t>
            </a:r>
            <a:r>
              <a:rPr lang="zh-CN" altLang="en-US" sz="2800" b="1" dirty="0">
                <a:solidFill>
                  <a:srgbClr val="FFFFFF"/>
                </a:solidFill>
                <a:effectLst>
                  <a:outerShdw blurRad="38100" dist="38100" dir="2700000" algn="tl">
                    <a:srgbClr val="000000"/>
                  </a:outerShdw>
                </a:effectLst>
                <a:latin typeface="Arial"/>
                <a:cs typeface="Arial"/>
              </a:rPr>
              <a:t>启 </a:t>
            </a:r>
            <a:r>
              <a:rPr lang="en-US" altLang="zh-CN" sz="2800" b="1" dirty="0">
                <a:solidFill>
                  <a:srgbClr val="FFFFFF"/>
                </a:solidFill>
                <a:effectLst>
                  <a:outerShdw blurRad="38100" dist="38100" dir="2700000" algn="tl">
                    <a:srgbClr val="000000"/>
                  </a:outerShdw>
                </a:effectLst>
                <a:latin typeface="Arial"/>
                <a:cs typeface="Arial"/>
              </a:rPr>
              <a:t>11:2; 13:5; 12:6, 14)</a:t>
            </a:r>
          </a:p>
          <a:p>
            <a:pPr eaLnBrk="1" hangingPunct="1">
              <a:lnSpc>
                <a:spcPct val="90000"/>
              </a:lnSpc>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a:cs typeface="Arial"/>
              </a:rPr>
              <a:t>最后，以色列的能力被粉碎 </a:t>
            </a:r>
            <a:r>
              <a:rPr lang="en-US" altLang="zh-CN" sz="2800" b="1" dirty="0">
                <a:solidFill>
                  <a:srgbClr val="FFFFFF"/>
                </a:solidFill>
                <a:effectLst>
                  <a:outerShdw blurRad="38100" dist="38100" dir="2700000" algn="tl">
                    <a:srgbClr val="000000"/>
                  </a:outerShdw>
                </a:effectLst>
                <a:latin typeface="Arial"/>
                <a:cs typeface="Arial"/>
              </a:rPr>
              <a:t>(</a:t>
            </a:r>
            <a:r>
              <a:rPr lang="zh-CN" altLang="en-US" sz="2800" b="1" dirty="0">
                <a:solidFill>
                  <a:srgbClr val="FFFFFF"/>
                </a:solidFill>
                <a:effectLst>
                  <a:outerShdw blurRad="38100" dist="38100" dir="2700000" algn="tl">
                    <a:srgbClr val="000000"/>
                  </a:outerShdw>
                </a:effectLst>
                <a:latin typeface="Arial"/>
                <a:cs typeface="Arial"/>
              </a:rPr>
              <a:t>但 </a:t>
            </a:r>
            <a:r>
              <a:rPr lang="en-US" altLang="zh-CN" sz="2800" b="1" dirty="0">
                <a:solidFill>
                  <a:srgbClr val="FFFFFF"/>
                </a:solidFill>
                <a:effectLst>
                  <a:outerShdw blurRad="38100" dist="38100" dir="2700000" algn="tl">
                    <a:srgbClr val="000000"/>
                  </a:outerShdw>
                </a:effectLst>
                <a:latin typeface="Arial"/>
                <a:cs typeface="Arial"/>
              </a:rPr>
              <a:t>12:7, </a:t>
            </a:r>
            <a:r>
              <a:rPr lang="zh-CN" altLang="en-US" sz="2800" b="1" dirty="0">
                <a:solidFill>
                  <a:srgbClr val="FFFFFF"/>
                </a:solidFill>
                <a:effectLst>
                  <a:outerShdw blurRad="38100" dist="38100" dir="2700000" algn="tl">
                    <a:srgbClr val="000000"/>
                  </a:outerShdw>
                </a:effectLst>
                <a:latin typeface="Arial"/>
                <a:cs typeface="Arial"/>
              </a:rPr>
              <a:t>亚</a:t>
            </a:r>
            <a:r>
              <a:rPr lang="en-US" altLang="zh-CN" sz="2800" b="1" dirty="0">
                <a:solidFill>
                  <a:srgbClr val="FFFFFF"/>
                </a:solidFill>
                <a:effectLst>
                  <a:outerShdw blurRad="38100" dist="38100" dir="2700000" algn="tl">
                    <a:srgbClr val="000000"/>
                  </a:outerShdw>
                </a:effectLst>
                <a:latin typeface="Arial"/>
                <a:cs typeface="Arial"/>
              </a:rPr>
              <a:t>14:12-16; Rev 19:15-19)</a:t>
            </a:r>
          </a:p>
          <a:p>
            <a:pPr eaLnBrk="1" hangingPunct="1">
              <a:lnSpc>
                <a:spcPct val="90000"/>
              </a:lnSpc>
              <a:spcBef>
                <a:spcPct val="20000"/>
              </a:spcBef>
              <a:buClr>
                <a:srgbClr val="86D1EC"/>
              </a:buClr>
              <a:buSzPct val="90000"/>
              <a:buFont typeface="Wingdings" charset="0"/>
              <a:buBlip>
                <a:blip r:embed="rId3"/>
              </a:buBlip>
              <a:defRPr/>
            </a:pPr>
            <a:r>
              <a:rPr lang="zh-CN" altLang="en-US" sz="2800" b="1" dirty="0">
                <a:solidFill>
                  <a:srgbClr val="FFFFFF"/>
                </a:solidFill>
                <a:effectLst>
                  <a:outerShdw blurRad="38100" dist="38100" dir="2700000" algn="tl">
                    <a:srgbClr val="000000"/>
                  </a:outerShdw>
                </a:effectLst>
                <a:latin typeface="Arial"/>
                <a:cs typeface="Arial"/>
              </a:rPr>
              <a:t>什么是</a:t>
            </a:r>
            <a:r>
              <a:rPr lang="en-US" altLang="zh-CN" sz="2800" b="1" dirty="0">
                <a:solidFill>
                  <a:srgbClr val="FFFFFF"/>
                </a:solidFill>
                <a:effectLst>
                  <a:outerShdw blurRad="38100" dist="38100" dir="2700000" algn="tl">
                    <a:srgbClr val="000000"/>
                  </a:outerShdw>
                </a:effectLst>
                <a:latin typeface="Arial"/>
                <a:cs typeface="Arial"/>
              </a:rPr>
              <a:t>1290 </a:t>
            </a:r>
            <a:r>
              <a:rPr lang="zh-CN" altLang="en-US" sz="2800" b="1" dirty="0">
                <a:solidFill>
                  <a:srgbClr val="FFFFFF"/>
                </a:solidFill>
                <a:effectLst>
                  <a:outerShdw blurRad="38100" dist="38100" dir="2700000" algn="tl">
                    <a:srgbClr val="000000"/>
                  </a:outerShdw>
                </a:effectLst>
                <a:latin typeface="Arial"/>
                <a:cs typeface="Arial"/>
              </a:rPr>
              <a:t>和 </a:t>
            </a:r>
            <a:r>
              <a:rPr lang="en-US" altLang="zh-CN" sz="2800" b="1" dirty="0">
                <a:solidFill>
                  <a:srgbClr val="FFFFFF"/>
                </a:solidFill>
                <a:effectLst>
                  <a:outerShdw blurRad="38100" dist="38100" dir="2700000" algn="tl">
                    <a:srgbClr val="000000"/>
                  </a:outerShdw>
                </a:effectLst>
                <a:latin typeface="Arial"/>
                <a:cs typeface="Arial"/>
              </a:rPr>
              <a:t>1335 </a:t>
            </a:r>
            <a:r>
              <a:rPr lang="zh-CN" altLang="en-US" sz="2800" b="1" dirty="0">
                <a:solidFill>
                  <a:srgbClr val="FFFFFF"/>
                </a:solidFill>
                <a:effectLst>
                  <a:outerShdw blurRad="38100" dist="38100" dir="2700000" algn="tl">
                    <a:srgbClr val="000000"/>
                  </a:outerShdw>
                </a:effectLst>
                <a:latin typeface="Arial"/>
                <a:cs typeface="Arial"/>
              </a:rPr>
              <a:t>天</a:t>
            </a:r>
            <a:r>
              <a:rPr lang="en-US" altLang="zh-CN" sz="2800" b="1" dirty="0">
                <a:solidFill>
                  <a:srgbClr val="FFFFFF"/>
                </a:solidFill>
                <a:effectLst>
                  <a:outerShdw blurRad="38100" dist="38100" dir="2700000" algn="tl">
                    <a:srgbClr val="000000"/>
                  </a:outerShdw>
                </a:effectLst>
                <a:latin typeface="Arial"/>
                <a:cs typeface="Arial"/>
              </a:rPr>
              <a:t>???</a:t>
            </a:r>
          </a:p>
        </p:txBody>
      </p:sp>
    </p:spTree>
    <p:extLst>
      <p:ext uri="{BB962C8B-B14F-4D97-AF65-F5344CB8AC3E}">
        <p14:creationId xmlns:p14="http://schemas.microsoft.com/office/powerpoint/2010/main" val="2302865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dissolv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dissolv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dissolv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dissolv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P spid="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cs typeface="Arial" charset="0"/>
            </a:endParaRPr>
          </a:p>
        </p:txBody>
      </p:sp>
      <p:sp>
        <p:nvSpPr>
          <p:cNvPr id="922629" name="Text Box 14"/>
          <p:cNvSpPr txBox="1">
            <a:spLocks noChangeArrowheads="1"/>
          </p:cNvSpPr>
          <p:nvPr/>
        </p:nvSpPr>
        <p:spPr bwMode="auto">
          <a:xfrm>
            <a:off x="8531183" y="4763"/>
            <a:ext cx="609684"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b="1">
                <a:solidFill>
                  <a:srgbClr val="000000"/>
                </a:solidFill>
                <a:latin typeface="Arial" charset="0"/>
                <a:cs typeface="Arial" charset="0"/>
              </a:rPr>
              <a:t>556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zh-CN" altLang="en-US" dirty="0">
                  <a:solidFill>
                    <a:srgbClr val="000000"/>
                  </a:solidFill>
                </a:rPr>
                <a:t>基督的到来以完成</a:t>
              </a:r>
              <a:endParaRPr lang="en-US" dirty="0">
                <a:solidFill>
                  <a:srgbClr val="000000"/>
                </a:solidFil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eaLnBrk="0" hangingPunct="0"/>
              <a:endParaRPr lang="en-US">
                <a:solidFill>
                  <a:srgbClr val="000000"/>
                </a:solidFill>
                <a:latin typeface="Arial"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eaLnBrk="0" hangingPunct="0"/>
            <a:r>
              <a:rPr lang="zh-CN" altLang="en-US" b="1" dirty="0">
                <a:solidFill>
                  <a:srgbClr val="FFFFFF"/>
                </a:solidFill>
                <a:latin typeface="Arial" charset="0"/>
                <a:cs typeface="Times New Roman" charset="0"/>
              </a:rPr>
              <a:t>灾</a:t>
            </a:r>
            <a:r>
              <a:rPr lang="zh-CN" altLang="en-US" b="1" dirty="0">
                <a:solidFill>
                  <a:srgbClr val="FFFFFF"/>
                </a:solidFill>
                <a:latin typeface="Arial" charset="0"/>
              </a:rPr>
              <a:t>祸</a:t>
            </a:r>
            <a:endParaRPr lang="en-US" dirty="0">
              <a:solidFill>
                <a:srgbClr val="FFFFFF"/>
              </a:solidFill>
              <a:latin typeface="Comic Sans MS" charset="0"/>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eaLnBrk="0" hangingPunct="0"/>
            <a:r>
              <a:rPr lang="zh-CN" altLang="en-US" sz="2900" dirty="0">
                <a:solidFill>
                  <a:srgbClr val="FFFFFF"/>
                </a:solidFill>
                <a:latin typeface="Comic Sans MS" charset="0"/>
              </a:rPr>
              <a:t>最激烈的灾祸</a:t>
            </a:r>
            <a:endParaRPr lang="en-US" sz="2900" dirty="0">
              <a:solidFill>
                <a:srgbClr val="FFFFFF"/>
              </a:solidFill>
              <a:latin typeface="Comic Sans MS" charset="0"/>
            </a:endParaRPr>
          </a:p>
        </p:txBody>
      </p:sp>
    </p:spTree>
    <p:extLst>
      <p:ext uri="{BB962C8B-B14F-4D97-AF65-F5344CB8AC3E}">
        <p14:creationId xmlns:p14="http://schemas.microsoft.com/office/powerpoint/2010/main" val="402541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god rules over israel future">
            <a:extLst>
              <a:ext uri="{FF2B5EF4-FFF2-40B4-BE49-F238E27FC236}">
                <a16:creationId xmlns:a16="http://schemas.microsoft.com/office/drawing/2014/main" id="{4E00E48E-7719-4640-BC89-9027B704630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955343"/>
            <a:ext cx="9143998" cy="589832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250722" y="1670059"/>
            <a:ext cx="8878530" cy="707886"/>
          </a:xfrm>
          <a:prstGeom prst="rect">
            <a:avLst/>
          </a:prstGeom>
          <a:noFill/>
          <a:ln w="9525">
            <a:noFill/>
            <a:miter lim="800000"/>
            <a:headEnd/>
            <a:tailEnd/>
          </a:ln>
        </p:spPr>
        <p:txBody>
          <a:bodyPr wrap="square" anchor="ctr">
            <a:spAutoFit/>
          </a:bodyPr>
          <a:lstStyle/>
          <a:p>
            <a:pPr algn="ctr">
              <a:tabLst>
                <a:tab pos="342900" algn="l"/>
              </a:tabLst>
              <a:defRPr/>
            </a:pPr>
            <a:r>
              <a:rPr lang="zh-CN" altLang="en-US"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确信神今天仍然掌管以色列。</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65765" cy="955343"/>
          </a:xfrm>
          <a:solidFill>
            <a:srgbClr val="000000"/>
          </a:solidFill>
        </p:spPr>
        <p:txBody>
          <a:bodyPr/>
          <a:lstStyle/>
          <a:p>
            <a:pPr eaLnBrk="1" hangingPunct="1">
              <a:defRPr/>
            </a:pPr>
            <a:r>
              <a:rPr lang="zh-CN" altLang="en-US" b="1" dirty="0">
                <a:solidFill>
                  <a:schemeClr val="tx1"/>
                </a:solidFill>
                <a:latin typeface="Arial" charset="0"/>
                <a:ea typeface="ＭＳ Ｐゴシック" charset="0"/>
                <a:cs typeface="Arial" charset="0"/>
              </a:rPr>
              <a:t>应用但以理书 </a:t>
            </a:r>
            <a:r>
              <a:rPr lang="en-US" altLang="zh-CN" b="1" dirty="0">
                <a:solidFill>
                  <a:schemeClr val="tx1"/>
                </a:solidFill>
                <a:latin typeface="Arial" charset="0"/>
                <a:ea typeface="ＭＳ Ｐゴシック" charset="0"/>
                <a:cs typeface="Arial" charset="0"/>
              </a:rPr>
              <a:t>8-12 </a:t>
            </a:r>
            <a:endParaRPr lang="en-US"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4076633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关于真的</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5400" b="1" dirty="0">
                <a:effectLst>
                  <a:glow rad="127000">
                    <a:schemeClr val="tx1"/>
                  </a:glow>
                </a:effectLst>
                <a:latin typeface="Arial" charset="0"/>
                <a:ea typeface="ＭＳ Ｐゴシック" charset="0"/>
                <a:cs typeface="ＭＳ Ｐゴシック" charset="0"/>
              </a:rPr>
              <a:t>你需要知道什</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1516" y="0"/>
            <a:ext cx="9175516" cy="122857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三个真相</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82105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26"/>
          <p:cNvSpPr>
            <a:spLocks noChangeArrowheads="1"/>
          </p:cNvSpPr>
          <p:nvPr/>
        </p:nvSpPr>
        <p:spPr bwMode="auto">
          <a:xfrm>
            <a:off x="-1" y="1538304"/>
            <a:ext cx="9143999" cy="2554545"/>
          </a:xfrm>
          <a:prstGeom prst="rect">
            <a:avLst/>
          </a:prstGeom>
          <a:noFill/>
          <a:ln w="9525">
            <a:noFill/>
            <a:miter lim="800000"/>
            <a:headEnd/>
            <a:tailEnd/>
          </a:ln>
        </p:spPr>
        <p:txBody>
          <a:bodyPr wrap="square" anchor="ctr">
            <a:spAutoFit/>
          </a:bodyPr>
          <a:lstStyle/>
          <a:p>
            <a:pPr algn="ctr">
              <a:tabLst>
                <a:tab pos="342900" algn="l"/>
              </a:tabLst>
              <a:defRPr/>
            </a:pPr>
            <a:r>
              <a:rPr lang="zh-CN" altLang="en-US"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被掳之人可以确信地信靠神的主权，因为即使在被掳到巴比伦的情况下，神依然因但以理的敬虔而赐福给他</a:t>
            </a:r>
            <a:endPar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endParaRPr>
          </a:p>
          <a:p>
            <a:pPr algn="ctr">
              <a:tabLst>
                <a:tab pos="342900" algn="l"/>
              </a:tabLst>
              <a:defRPr/>
            </a:pPr>
            <a:r>
              <a:rPr lang="zh-CN" altLang="en-US"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（但以理书 </a:t>
            </a: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1</a:t>
            </a:r>
            <a:r>
              <a:rPr lang="zh-CN" altLang="en-US"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8208963" cy="914400"/>
          </a:xfrm>
          <a:solidFill>
            <a:srgbClr val="000000"/>
          </a:solidFill>
        </p:spPr>
        <p:txBody>
          <a:bodyPr/>
          <a:lstStyle/>
          <a:p>
            <a:pPr eaLnBrk="1" hangingPunct="1">
              <a:defRPr/>
            </a:pPr>
            <a:r>
              <a:rPr lang="zh-CN" altLang="en-US" b="1" dirty="0">
                <a:latin typeface="Arial" charset="0"/>
                <a:ea typeface="ＭＳ Ｐゴシック" charset="0"/>
                <a:cs typeface="Arial" charset="0"/>
              </a:rPr>
              <a:t>但以理书 </a:t>
            </a:r>
            <a:r>
              <a:rPr lang="en-US" altLang="zh-CN" b="1" dirty="0">
                <a:latin typeface="Arial" charset="0"/>
                <a:ea typeface="ＭＳ Ｐゴシック" charset="0"/>
                <a:cs typeface="Arial" charset="0"/>
              </a:rPr>
              <a:t>1 </a:t>
            </a:r>
            <a:r>
              <a:rPr lang="zh-CN" altLang="en-US" b="1" dirty="0">
                <a:latin typeface="Arial" charset="0"/>
                <a:ea typeface="ＭＳ Ｐゴシック" charset="0"/>
                <a:cs typeface="Arial" charset="0"/>
              </a:rPr>
              <a:t>的要点</a:t>
            </a:r>
            <a:endParaRPr lang="en-US" b="1" dirty="0">
              <a:latin typeface="Arial" charset="0"/>
              <a:ea typeface="ＭＳ Ｐゴシック" charset="0"/>
              <a:cs typeface="Arial" charset="0"/>
            </a:endParaRPr>
          </a:p>
        </p:txBody>
      </p:sp>
      <p:sp>
        <p:nvSpPr>
          <p:cNvPr id="5" name="Rectangle 1026"/>
          <p:cNvSpPr>
            <a:spLocks noChangeArrowheads="1"/>
          </p:cNvSpPr>
          <p:nvPr/>
        </p:nvSpPr>
        <p:spPr bwMode="auto">
          <a:xfrm>
            <a:off x="-36515" y="4625147"/>
            <a:ext cx="9116771" cy="707886"/>
          </a:xfrm>
          <a:prstGeom prst="rect">
            <a:avLst/>
          </a:prstGeom>
          <a:noFill/>
          <a:ln w="9525">
            <a:noFill/>
            <a:miter lim="800000"/>
            <a:headEnd/>
            <a:tailEnd/>
          </a:ln>
        </p:spPr>
        <p:txBody>
          <a:bodyPr wrap="square" anchor="ctr">
            <a:spAutoFit/>
          </a:bodyPr>
          <a:lstStyle/>
          <a:p>
            <a:pPr algn="ctr">
              <a:tabLst>
                <a:tab pos="342900" algn="l"/>
              </a:tabLst>
              <a:defRPr/>
            </a:pPr>
            <a:r>
              <a:rPr lang="ko-KR" altLang="en-US" sz="4000" b="1" i="1" dirty="0" err="1">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但以理是模范的被掳者</a:t>
            </a:r>
            <a:r>
              <a:rPr lang="ko-KR" altLang="en-US"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t>
            </a:r>
            <a:endPar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Tree>
    <p:extLst>
      <p:ext uri="{BB962C8B-B14F-4D97-AF65-F5344CB8AC3E}">
        <p14:creationId xmlns:p14="http://schemas.microsoft.com/office/powerpoint/2010/main" val="3806343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但以理书</a:t>
            </a:r>
            <a:r>
              <a:rPr lang="zh-CN" altLang="en-US" sz="4800" b="1">
                <a:effectLst>
                  <a:glow rad="127000">
                    <a:schemeClr val="tx1"/>
                  </a:glow>
                </a:effectLst>
                <a:latin typeface="Arial" charset="0"/>
                <a:ea typeface="ＭＳ Ｐゴシック" charset="0"/>
                <a:cs typeface="ＭＳ Ｐゴシック" charset="0"/>
              </a:rPr>
              <a:t>的重点</a:t>
            </a:r>
            <a:r>
              <a:rPr lang="en-US" sz="4800" b="1">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上帝掌管所有的</a:t>
            </a:r>
            <a:r>
              <a:rPr kumimoji="0" lang="zh-CN" altLang="en-US" sz="6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情况</a:t>
            </a:r>
            <a:endParaRPr kumimoji="0" lang="en-US" sz="6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8122297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上帝</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掌管</a:t>
            </a:r>
            <a:r>
              <a:rPr lang="zh-CN" altLang="en-US" sz="4800" b="1" dirty="0">
                <a:effectLst>
                  <a:glow rad="127000">
                    <a:schemeClr val="tx1"/>
                  </a:glow>
                </a:effectLst>
                <a:latin typeface="Arial" charset="0"/>
                <a:ea typeface="ＭＳ Ｐゴシック" charset="0"/>
                <a:cs typeface="ＭＳ Ｐゴシック" charset="0"/>
              </a:rPr>
              <a:t>你</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但</a:t>
            </a:r>
            <a:r>
              <a:rPr lang="en-US" sz="4800" b="1" dirty="0">
                <a:effectLst>
                  <a:glow rad="127000">
                    <a:schemeClr val="tx1"/>
                  </a:glow>
                </a:effectLst>
                <a:latin typeface="Arial" charset="0"/>
                <a:ea typeface="ＭＳ Ｐゴシック" charset="0"/>
                <a:cs typeface="ＭＳ Ｐゴシック" charset="0"/>
              </a:rPr>
              <a:t>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300322489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上帝</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掌管</a:t>
            </a:r>
            <a:r>
              <a:rPr lang="zh-CN" altLang="en-US" sz="4800" b="1" dirty="0">
                <a:effectLst>
                  <a:glow rad="127000">
                    <a:schemeClr val="tx1"/>
                  </a:glow>
                </a:effectLst>
                <a:latin typeface="Arial" charset="0"/>
                <a:ea typeface="ＭＳ Ｐゴシック" charset="0"/>
                <a:cs typeface="ＭＳ Ｐゴシック" charset="0"/>
              </a:rPr>
              <a:t>所有的国度</a:t>
            </a:r>
            <a:br>
              <a:rPr lang="en-US" altLang="zh-CN"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但</a:t>
            </a:r>
            <a:r>
              <a:rPr lang="en-US" sz="4800" b="1" dirty="0">
                <a:effectLst>
                  <a:glow rad="127000">
                    <a:schemeClr val="tx1"/>
                  </a:glow>
                </a:effectLst>
                <a:latin typeface="Arial" charset="0"/>
                <a:ea typeface="ＭＳ Ｐゴシック" charset="0"/>
                <a:cs typeface="ＭＳ Ｐゴシック" charset="0"/>
              </a:rPr>
              <a:t> 2–7). </a:t>
            </a:r>
          </a:p>
        </p:txBody>
      </p:sp>
    </p:spTree>
    <p:extLst>
      <p:ext uri="{BB962C8B-B14F-4D97-AF65-F5344CB8AC3E}">
        <p14:creationId xmlns:p14="http://schemas.microsoft.com/office/powerpoint/2010/main" val="2008625188"/>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773" y="1693415"/>
            <a:ext cx="9169773" cy="51645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上帝掌管</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以色列人</a:t>
            </a:r>
            <a:r>
              <a:rPr lang="zh-CN" altLang="en-US" sz="4800" b="1" dirty="0">
                <a:effectLst>
                  <a:glow rad="127000">
                    <a:schemeClr val="tx1"/>
                  </a:glow>
                </a:effectLst>
                <a:latin typeface="Arial" charset="0"/>
                <a:ea typeface="ＭＳ Ｐゴシック" charset="0"/>
                <a:cs typeface="ＭＳ Ｐゴシック" charset="0"/>
              </a:rPr>
              <a:t>的未来</a:t>
            </a:r>
            <a:br>
              <a:rPr lang="en-US" altLang="zh-CN"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但</a:t>
            </a:r>
            <a:r>
              <a:rPr lang="en-US" sz="4800" b="1" dirty="0">
                <a:effectLst>
                  <a:glow rad="127000">
                    <a:schemeClr val="tx1"/>
                  </a:glow>
                </a:effectLst>
                <a:latin typeface="Arial" charset="0"/>
                <a:ea typeface="ＭＳ Ｐゴシック" charset="0"/>
                <a:cs typeface="ＭＳ Ｐゴシック" charset="0"/>
              </a:rPr>
              <a:t> 8–12). </a:t>
            </a:r>
          </a:p>
        </p:txBody>
      </p:sp>
    </p:spTree>
    <p:extLst>
      <p:ext uri="{BB962C8B-B14F-4D97-AF65-F5344CB8AC3E}">
        <p14:creationId xmlns:p14="http://schemas.microsoft.com/office/powerpoint/2010/main" val="17574802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r>
              <a:rPr lang="en-US" altLang="ko-KR" dirty="0">
                <a:effectLst>
                  <a:glow rad="139700">
                    <a:schemeClr val="tx1"/>
                  </a:glow>
                </a:effectLst>
                <a:latin typeface="Arial" charset="0"/>
                <a:ea typeface="ＭＳ Ｐゴシック" charset="0"/>
                <a:cs typeface="Arial" charset="0"/>
              </a:rPr>
              <a:t>《</a:t>
            </a:r>
            <a:r>
              <a:rPr lang="ko-KR" altLang="en-US" dirty="0" err="1">
                <a:effectLst>
                  <a:glow rad="139700">
                    <a:schemeClr val="tx1"/>
                  </a:glow>
                </a:effectLst>
                <a:latin typeface="Arial" charset="0"/>
                <a:ea typeface="ＭＳ Ｐゴシック" charset="0"/>
                <a:cs typeface="Arial" charset="0"/>
              </a:rPr>
              <a:t>但以理书</a:t>
            </a:r>
            <a:r>
              <a:rPr lang="en-US" altLang="ko-KR" dirty="0">
                <a:effectLst>
                  <a:glow rad="139700">
                    <a:schemeClr val="tx1"/>
                  </a:glow>
                </a:effectLst>
                <a:latin typeface="Arial" charset="0"/>
                <a:ea typeface="ＭＳ Ｐゴシック" charset="0"/>
                <a:cs typeface="Arial" charset="0"/>
              </a:rPr>
              <a:t>》</a:t>
            </a:r>
            <a:r>
              <a:rPr lang="ko-KR" altLang="en-US" dirty="0" err="1">
                <a:effectLst>
                  <a:glow rad="139700">
                    <a:schemeClr val="tx1"/>
                  </a:glow>
                </a:effectLst>
                <a:latin typeface="Arial" charset="0"/>
                <a:ea typeface="ＭＳ Ｐゴシック" charset="0"/>
                <a:cs typeface="Arial" charset="0"/>
              </a:rPr>
              <a:t>是一部源于主权神的信心与勇气之书</a:t>
            </a:r>
            <a:r>
              <a:rPr lang="ko-KR" altLang="en-US" dirty="0">
                <a:effectLst>
                  <a:glow rad="139700">
                    <a:schemeClr val="tx1"/>
                  </a:glow>
                </a:effectLst>
                <a:latin typeface="Arial" charset="0"/>
                <a:ea typeface="ＭＳ Ｐゴシック" charset="0"/>
                <a:cs typeface="Arial" charset="0"/>
              </a:rPr>
              <a:t>！ </a:t>
            </a:r>
            <a:endParaRPr lang="en-US" dirty="0">
              <a:effectLst>
                <a:glow rad="1397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41885373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zh-CN" altLang="en-US" b="1" dirty="0">
                <a:effectLst/>
                <a:latin typeface="Arial" charset="0"/>
                <a:ea typeface="ＭＳ Ｐゴシック" charset="0"/>
                <a:cs typeface="ＭＳ Ｐゴシック" charset="0"/>
              </a:rPr>
              <a:t>应用</a:t>
            </a:r>
            <a:endParaRPr lang="en-US" b="1" dirty="0">
              <a:effectLst/>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eaLnBrk="1" hangingPunct="1">
              <a:spcBef>
                <a:spcPct val="20000"/>
              </a:spcBef>
              <a:buClr>
                <a:srgbClr val="86D1EC"/>
              </a:buClr>
              <a:buSzPct val="90000"/>
              <a:buBlip>
                <a:blip r:embed="rId4"/>
              </a:buBlip>
              <a:defRPr/>
            </a:pPr>
            <a:r>
              <a:rPr lang="zh-CN" altLang="en-US" sz="3200" b="1">
                <a:solidFill>
                  <a:srgbClr val="FFFFFF"/>
                </a:solidFill>
                <a:effectLst>
                  <a:glow rad="241300">
                    <a:srgbClr val="020101">
                      <a:alpha val="75000"/>
                    </a:srgbClr>
                  </a:glow>
                  <a:outerShdw blurRad="38100" dist="38100" dir="2700000" algn="tl">
                    <a:srgbClr val="000000"/>
                  </a:outerShdw>
                </a:effectLst>
                <a:latin typeface="Arial" charset="0"/>
              </a:rPr>
              <a:t>承认神对历史上所有权柄的主权</a:t>
            </a:r>
            <a:endPar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zh-CN" alt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抵抗罪恶，绝不妥协</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zh-CN" alt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信靠神对你最终的拯救，你就可以忍耐到底 </a:t>
            </a:r>
            <a:r>
              <a:rPr kumimoji="0" lang="en-US" altLang="zh-CN"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(12:2, 3, 12; </a:t>
            </a:r>
            <a:r>
              <a:rPr kumimoji="0" lang="zh-CN" alt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启示录 </a:t>
            </a:r>
            <a:r>
              <a:rPr kumimoji="0" lang="en-US" altLang="zh-CN"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12:11)</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zh-CN" alt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在祷告和代祷中寻求神</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zh-CN" alt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有一个敬虔的生活</a:t>
            </a:r>
          </a:p>
        </p:txBody>
      </p:sp>
    </p:spTree>
    <p:extLst>
      <p:ext uri="{BB962C8B-B14F-4D97-AF65-F5344CB8AC3E}">
        <p14:creationId xmlns:p14="http://schemas.microsoft.com/office/powerpoint/2010/main" val="2964720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8598586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15974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aphicFrame>
        <p:nvGraphicFramePr>
          <p:cNvPr id="5" name="Table 4"/>
          <p:cNvGraphicFramePr>
            <a:graphicFrameLocks noGrp="1"/>
          </p:cNvGraphicFramePr>
          <p:nvPr/>
        </p:nvGraphicFramePr>
        <p:xfrm>
          <a:off x="0" y="639763"/>
          <a:ext cx="9144000" cy="5964869"/>
        </p:xfrm>
        <a:graphic>
          <a:graphicData uri="http://schemas.openxmlformats.org/drawingml/2006/table">
            <a:tbl>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5175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Times New Roman" charset="0"/>
                          <a:ea typeface="ＭＳ Ｐゴシック" charset="0"/>
                          <a:cs typeface="SimSun" charset="0"/>
                        </a:rPr>
                        <a:t>神普世的主权在外邦人统治的时代</a:t>
                      </a:r>
                      <a:endParaRPr kumimoji="0" lang="zh-CN" altLang="en-US" sz="2000" b="1" i="0" u="none" strike="noStrike" cap="none" normalizeH="0" baseline="0" dirty="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主权在但以理之上</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主权在外邦人之上</a:t>
                      </a:r>
                      <a:endParaRPr kumimoji="0" lang="zh-CN" altLang="en-US" sz="36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主权在犹太人之上</a:t>
                      </a:r>
                      <a:endParaRPr kumimoji="0" lang="zh-CN" altLang="en-US" sz="36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Times New Roman" charset="0"/>
                          <a:ea typeface="ＭＳ Ｐゴシック" charset="0"/>
                          <a:cs typeface="SimSun" charset="0"/>
                        </a:rPr>
                        <a:t>第一章</a:t>
                      </a:r>
                      <a:endParaRPr kumimoji="0" lang="en-US" altLang="ja-JP" sz="1800" b="1" i="0" u="none" strike="noStrike" cap="none" normalizeH="0" baseline="0" dirty="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Times New Roman" charset="0"/>
                          <a:ea typeface="ＭＳ Ｐゴシック" charset="0"/>
                          <a:cs typeface="SimSun" charset="0"/>
                        </a:rPr>
                        <a:t>第二至七章</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Times New Roman" charset="0"/>
                          <a:ea typeface="ＭＳ Ｐゴシック" charset="0"/>
                          <a:cs typeface="SimSun" charset="0"/>
                        </a:rPr>
                        <a:t>第八至十二章</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叙述</a:t>
                      </a:r>
                      <a:endParaRPr kumimoji="0" lang="zh-CN" altLang="en-US"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异象叙述</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异象</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希伯来文</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亚兰文</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希伯来文</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外邦人名称称呼神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外邦人名称称呼神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犹太人名称称呼神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第三人称</a:t>
                      </a:r>
                      <a:r>
                        <a:rPr kumimoji="0" lang="en-US" altLang="ja-JP" sz="1800" b="1" i="0" u="none" strike="noStrike" cap="none" normalizeH="0" baseline="0">
                          <a:ln>
                            <a:noFill/>
                          </a:ln>
                          <a:solidFill>
                            <a:schemeClr val="bg1"/>
                          </a:solidFill>
                          <a:effectLst/>
                          <a:latin typeface="Times New Roman" charset="0"/>
                          <a:ea typeface="ＭＳ Ｐゴシック" charset="0"/>
                          <a:cs typeface="Times New Roman" charset="0"/>
                        </a:rPr>
                        <a:t> (‘</a:t>
                      </a: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但以理</a:t>
                      </a:r>
                      <a:r>
                        <a:rPr kumimoji="0" lang="en-US" altLang="zh-CN" sz="1800" b="1" i="0" u="none" strike="noStrike" cap="none" normalizeH="0" baseline="0">
                          <a:ln>
                            <a:noFill/>
                          </a:ln>
                          <a:solidFill>
                            <a:schemeClr val="bg1"/>
                          </a:solidFill>
                          <a:effectLst/>
                          <a:latin typeface="Times New Roman" charset="0"/>
                          <a:ea typeface="ＭＳ Ｐゴシック" charset="0"/>
                          <a:cs typeface="SimSun" charset="0"/>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第三人称</a:t>
                      </a:r>
                      <a:r>
                        <a:rPr kumimoji="0" lang="en-US" altLang="ja-JP" sz="1800" b="1" i="0" u="none" strike="noStrike" cap="none" normalizeH="0" baseline="0">
                          <a:ln>
                            <a:noFill/>
                          </a:ln>
                          <a:solidFill>
                            <a:schemeClr val="bg1"/>
                          </a:solidFill>
                          <a:effectLst/>
                          <a:latin typeface="Times New Roman" charset="0"/>
                          <a:ea typeface="ＭＳ Ｐゴシック" charset="0"/>
                          <a:cs typeface="Times New Roman" charset="0"/>
                        </a:rPr>
                        <a:t> (‘</a:t>
                      </a: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但以理</a:t>
                      </a:r>
                      <a:r>
                        <a:rPr kumimoji="0" lang="en-US" altLang="zh-CN" sz="1800" b="1" i="0" u="none" strike="noStrike" cap="none" normalizeH="0" baseline="0">
                          <a:ln>
                            <a:noFill/>
                          </a:ln>
                          <a:solidFill>
                            <a:schemeClr val="bg1"/>
                          </a:solidFill>
                          <a:effectLst/>
                          <a:latin typeface="Times New Roman" charset="0"/>
                          <a:ea typeface="ＭＳ Ｐゴシック" charset="0"/>
                          <a:cs typeface="SimSun" charset="0"/>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第一人称</a:t>
                      </a:r>
                      <a:r>
                        <a:rPr kumimoji="0" lang="en-US" altLang="ja-JP" sz="1800" b="1" i="0" u="none" strike="noStrike" cap="none" normalizeH="0" baseline="0">
                          <a:ln>
                            <a:noFill/>
                          </a:ln>
                          <a:solidFill>
                            <a:schemeClr val="bg1"/>
                          </a:solidFill>
                          <a:effectLst/>
                          <a:latin typeface="Times New Roman" charset="0"/>
                          <a:ea typeface="ＭＳ Ｐゴシック" charset="0"/>
                          <a:cs typeface="Times New Roman" charset="0"/>
                        </a:rPr>
                        <a:t> (‘</a:t>
                      </a: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我</a:t>
                      </a:r>
                      <a:r>
                        <a:rPr kumimoji="0" lang="en-US" altLang="zh-CN" sz="1800" b="1" i="0" u="none" strike="noStrike" cap="none" normalizeH="0" baseline="0">
                          <a:ln>
                            <a:noFill/>
                          </a:ln>
                          <a:solidFill>
                            <a:schemeClr val="bg1"/>
                          </a:solidFill>
                          <a:effectLst/>
                          <a:latin typeface="Times New Roman" charset="0"/>
                          <a:ea typeface="ＭＳ Ｐゴシック" charset="0"/>
                          <a:cs typeface="SimSun" charset="0"/>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7147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但以理的榜样</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但以理讲解</a:t>
                      </a:r>
                      <a:r>
                        <a:rPr kumimoji="0" lang="en-US" altLang="ja-JP" sz="1800" b="1" i="0" u="none" strike="noStrike" cap="none" normalizeH="0" baseline="0">
                          <a:ln>
                            <a:noFill/>
                          </a:ln>
                          <a:solidFill>
                            <a:schemeClr val="bg1"/>
                          </a:solidFill>
                          <a:effectLst/>
                          <a:latin typeface="Times New Roman" charset="0"/>
                          <a:ea typeface="ＭＳ Ｐゴシック" charset="0"/>
                          <a:cs typeface="Times New Roman" charset="0"/>
                        </a:rPr>
                        <a:t> </a:t>
                      </a: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国王的梦</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天使讲解但以理的梦</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大像</a:t>
                      </a:r>
                      <a:endParaRPr kumimoji="0" lang="zh-CN" altLang="en-US"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众国王</a:t>
                      </a:r>
                      <a:endParaRPr kumimoji="0" lang="zh-CN" altLang="en-US" sz="20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46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放逐</a:t>
                      </a:r>
                      <a:endParaRPr kumimoji="0" lang="en-US" altLang="zh-CN" sz="1400" b="1" i="0" u="none" strike="noStrike" cap="none" normalizeH="0" baseline="0">
                        <a:ln>
                          <a:noFill/>
                        </a:ln>
                        <a:solidFill>
                          <a:schemeClr val="bg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1:1-7</a:t>
                      </a: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食物</a:t>
                      </a:r>
                      <a:endParaRPr kumimoji="0" lang="en-US" altLang="ja-JP"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1:8-16</a:t>
                      </a: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尊崇</a:t>
                      </a:r>
                      <a:endParaRPr kumimoji="0" lang="en-US" altLang="ja-JP"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1:17-21</a:t>
                      </a: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latin typeface="Arial" charset="0"/>
                          <a:ea typeface="ＭＳ Ｐゴシック" charset="0"/>
                          <a:cs typeface="Arial" charset="0"/>
                        </a:rPr>
                        <a:t>多元</a:t>
                      </a:r>
                      <a:endParaRPr kumimoji="0" lang="en-US" altLang="ja-JP" sz="16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Times New Roman" charset="0"/>
                          <a:cs typeface="Arial" charset="0"/>
                        </a:rPr>
                        <a:t>2</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dirty="0">
                          <a:ln>
                            <a:noFill/>
                          </a:ln>
                          <a:solidFill>
                            <a:schemeClr val="bg1"/>
                          </a:solidFill>
                          <a:effectLst/>
                          <a:latin typeface="Arial" charset="0"/>
                          <a:ea typeface="ＭＳ Ｐゴシック" charset="0"/>
                          <a:cs typeface="SimSun" charset="0"/>
                        </a:rPr>
                        <a:t>升职</a:t>
                      </a:r>
                      <a:endParaRPr kumimoji="0" lang="en-US" altLang="ja-JP" sz="1600" b="1" i="0" u="none" strike="noStrike" cap="none" normalizeH="0" baseline="0" dirty="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金</a:t>
                      </a:r>
                      <a:endParaRPr kumimoji="0" lang="en-US" altLang="zh-CN" sz="1400" b="1" i="0" u="none" strike="noStrike" cap="none" normalizeH="0" baseline="0">
                        <a:ln>
                          <a:noFill/>
                        </a:ln>
                        <a:solidFill>
                          <a:schemeClr val="bg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火窑</a:t>
                      </a:r>
                      <a:endParaRPr kumimoji="0" lang="en-US" altLang="ja-JP" sz="14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尼王</a:t>
                      </a:r>
                      <a:endParaRPr kumimoji="0" lang="en-US" altLang="ja-JP"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放逐</a:t>
                      </a:r>
                      <a:endParaRPr kumimoji="0" lang="en-US" altLang="ja-JP"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伯王</a:t>
                      </a:r>
                      <a:endParaRPr kumimoji="0" lang="en-US" altLang="ja-JP"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筵席</a:t>
                      </a:r>
                      <a:endParaRPr kumimoji="0" lang="en-US" altLang="ja-JP" sz="14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chemeClr val="bg1"/>
                          </a:solidFill>
                          <a:effectLst/>
                          <a:latin typeface="Arial" charset="0"/>
                          <a:ea typeface="ＭＳ Ｐゴシック" charset="0"/>
                          <a:cs typeface="SimSun" charset="0"/>
                        </a:rPr>
                        <a:t>大利乌王</a:t>
                      </a:r>
                      <a:endParaRPr kumimoji="0" lang="en-US" altLang="ja-JP" sz="16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Times New Roman" charset="0"/>
                          <a:cs typeface="Arial" charset="0"/>
                        </a:rPr>
                        <a:t>6</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dirty="0">
                          <a:ln>
                            <a:noFill/>
                          </a:ln>
                          <a:solidFill>
                            <a:schemeClr val="bg1"/>
                          </a:solidFill>
                          <a:effectLst/>
                          <a:latin typeface="Arial" charset="0"/>
                          <a:ea typeface="ＭＳ Ｐゴシック" charset="0"/>
                          <a:cs typeface="SimSun" charset="0"/>
                        </a:rPr>
                        <a:t>狮子</a:t>
                      </a:r>
                      <a:endParaRPr kumimoji="0" lang="zh-CN" altLang="en-US" sz="1600" b="1" i="0" u="none" strike="noStrike" cap="none" normalizeH="0" baseline="0" dirty="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全部</a:t>
                      </a:r>
                      <a:endParaRPr kumimoji="0" lang="en-US" altLang="zh-CN" sz="1400" b="1" i="0" u="none" strike="noStrike" cap="none" normalizeH="0" baseline="0">
                        <a:ln>
                          <a:noFill/>
                        </a:ln>
                        <a:solidFill>
                          <a:schemeClr val="bg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大 兽</a:t>
                      </a:r>
                      <a:endParaRPr kumimoji="0" lang="en-US" altLang="ja-JP" sz="32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玛代</a:t>
                      </a:r>
                      <a:r>
                        <a:rPr kumimoji="0" lang="en-US" altLang="ja-JP" sz="1400" b="1" i="0" u="none" strike="noStrike" cap="none" normalizeH="0" baseline="0">
                          <a:ln>
                            <a:noFill/>
                          </a:ln>
                          <a:solidFill>
                            <a:schemeClr val="bg1"/>
                          </a:solidFill>
                          <a:effectLst/>
                          <a:latin typeface="Arial" charset="0"/>
                          <a:ea typeface="Times New Roman" charset="0"/>
                          <a:cs typeface="Arial" charset="0"/>
                        </a:rPr>
                        <a:t>-</a:t>
                      </a:r>
                      <a:endParaRPr kumimoji="0" lang="en-US" altLang="ja-JP"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latin typeface="Arial" charset="0"/>
                          <a:ea typeface="ＭＳ Ｐゴシック" charset="0"/>
                          <a:cs typeface="SimSun" charset="0"/>
                        </a:rPr>
                        <a:t>波斯</a:t>
                      </a:r>
                      <a:endParaRPr kumimoji="0" lang="en-US" altLang="ja-JP"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至希腊</a:t>
                      </a:r>
                      <a:endParaRPr kumimoji="0" lang="en-US" altLang="ja-JP"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ＭＳ Ｐゴシック" charset="0"/>
                          <a:cs typeface="Times New Roman" charset="0"/>
                        </a:rPr>
                        <a:t>8</a:t>
                      </a: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chemeClr val="bg1"/>
                          </a:solidFill>
                          <a:effectLst/>
                          <a:latin typeface="Arial" charset="0"/>
                          <a:ea typeface="ＭＳ Ｐゴシック" charset="0"/>
                          <a:cs typeface="SimSun" charset="0"/>
                        </a:rPr>
                        <a:t>回到</a:t>
                      </a:r>
                      <a:endParaRPr kumimoji="0" lang="en-US" altLang="ja-JP" sz="16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dirty="0">
                          <a:ln>
                            <a:noFill/>
                          </a:ln>
                          <a:solidFill>
                            <a:schemeClr val="bg1"/>
                          </a:solidFill>
                          <a:effectLst/>
                          <a:latin typeface="Arial" charset="0"/>
                          <a:ea typeface="Times New Roman" charset="0"/>
                          <a:cs typeface="Arial" charset="0"/>
                        </a:rPr>
                        <a:t>“</a:t>
                      </a:r>
                      <a:r>
                        <a:rPr kumimoji="0" lang="zh-CN" altLang="en-US" sz="1400" b="1" i="0" u="none" strike="noStrike" cap="none" normalizeH="0" baseline="0" dirty="0">
                          <a:ln>
                            <a:noFill/>
                          </a:ln>
                          <a:solidFill>
                            <a:schemeClr val="bg1"/>
                          </a:solidFill>
                          <a:effectLst/>
                          <a:latin typeface="Arial" charset="0"/>
                          <a:ea typeface="ＭＳ Ｐゴシック" charset="0"/>
                          <a:cs typeface="SimSun" charset="0"/>
                        </a:rPr>
                        <a:t>七十个七</a:t>
                      </a:r>
                      <a:r>
                        <a:rPr kumimoji="0" lang="en-US" altLang="ja-JP" sz="1400" b="1" i="0" u="none" strike="noStrike" cap="none" normalizeH="0" baseline="0" dirty="0">
                          <a:ln>
                            <a:noFill/>
                          </a:ln>
                          <a:solidFill>
                            <a:schemeClr val="bg1"/>
                          </a:solidFill>
                          <a:effectLst/>
                          <a:latin typeface="Arial" charset="0"/>
                          <a:ea typeface="ＭＳ Ｐゴシック" charset="0"/>
                          <a:cs typeface="Times New Roman"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dirty="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ＭＳ Ｐゴシック" charset="0"/>
                          <a:cs typeface="Times New Roman" charset="0"/>
                        </a:rPr>
                        <a:t>9</a:t>
                      </a:r>
                      <a:endParaRPr kumimoji="0" lang="en-US" altLang="zh-CN" sz="1600" b="1" i="0" u="none" strike="noStrike" cap="none" normalizeH="0" baseline="0" dirty="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两约间隔期间至大灾难</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400" b="1" i="0" u="none" strike="noStrike" cap="none" normalizeH="0" baseline="0">
                        <a:ln>
                          <a:noFill/>
                        </a:ln>
                        <a:solidFill>
                          <a:schemeClr val="bg1"/>
                        </a:solidFill>
                        <a:effectLst/>
                        <a:latin typeface="Arial"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400" b="1" i="0" u="none" strike="noStrike" cap="none" normalizeH="0" baseline="0">
                        <a:ln>
                          <a:noFill/>
                        </a:ln>
                        <a:solidFill>
                          <a:schemeClr val="bg1"/>
                        </a:solidFill>
                        <a:effectLst/>
                        <a:latin typeface="Arial"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ＭＳ Ｐゴシック" charset="0"/>
                          <a:cs typeface="SimSun" charset="0"/>
                        </a:rPr>
                        <a:t>10–12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extLst>
                  <a:ext uri="{0D108BD9-81ED-4DB2-BD59-A6C34878D82A}">
                    <a16:rowId xmlns:a16="http://schemas.microsoft.com/office/drawing/2014/main" val="10009"/>
                  </a:ext>
                </a:extLst>
              </a:tr>
              <a:tr h="45720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Times New Roman" charset="0"/>
                          <a:ea typeface="ＭＳ Ｐゴシック" charset="0"/>
                          <a:cs typeface="SimSun" charset="0"/>
                        </a:rPr>
                        <a:t>巴比伦</a:t>
                      </a:r>
                      <a:endParaRPr kumimoji="0" lang="zh-CN" altLang="en-US" sz="44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charset="0"/>
                          <a:ea typeface="ＭＳ Ｐゴシック" charset="0"/>
                          <a:cs typeface="Times New Roman" charset="0"/>
                        </a:rPr>
                        <a:t>605-536 BC</a:t>
                      </a:r>
                      <a:endParaRPr kumimoji="0" lang="en-US" altLang="zh-CN" sz="2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685800"/>
            <a:ext cx="8991600" cy="60960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9815" name="Title 7"/>
          <p:cNvSpPr>
            <a:spLocks noGrp="1"/>
          </p:cNvSpPr>
          <p:nvPr>
            <p:ph type="title"/>
          </p:nvPr>
        </p:nvSpPr>
        <p:spPr>
          <a:xfrm>
            <a:off x="685800" y="0"/>
            <a:ext cx="7772400" cy="533400"/>
          </a:xfrm>
        </p:spPr>
        <p:txBody>
          <a:bodyPr/>
          <a:lstStyle/>
          <a:p>
            <a:r>
              <a:rPr lang="zh-CN" altLang="en-US" sz="3600">
                <a:solidFill>
                  <a:schemeClr val="bg1"/>
                </a:solidFill>
                <a:latin typeface="Times New Roman" charset="0"/>
                <a:ea typeface="ＭＳ Ｐゴシック" charset="0"/>
                <a:cs typeface="SimSun" charset="0"/>
              </a:rPr>
              <a:t>但以理书图表</a:t>
            </a:r>
            <a:endParaRPr lang="zh-CN" altLang="en-US" sz="3600">
              <a:solidFill>
                <a:srgbClr val="FFFFFF"/>
              </a:solidFill>
              <a:latin typeface="Arial" charset="0"/>
              <a:ea typeface="ＭＳ Ｐゴシック" charset="0"/>
              <a:cs typeface="Arial" charset="0"/>
            </a:endParaRPr>
          </a:p>
        </p:txBody>
      </p:sp>
      <p:sp>
        <p:nvSpPr>
          <p:cNvPr id="15981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532</a:t>
            </a:r>
          </a:p>
        </p:txBody>
      </p:sp>
    </p:spTree>
    <p:extLst>
      <p:ext uri="{BB962C8B-B14F-4D97-AF65-F5344CB8AC3E}">
        <p14:creationId xmlns:p14="http://schemas.microsoft.com/office/powerpoint/2010/main" val="37153220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1219200" cy="68580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zh-CN"/>
          </a:p>
        </p:txBody>
      </p:sp>
      <p:sp>
        <p:nvSpPr>
          <p:cNvPr id="137219"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endParaRPr lang="en-US"/>
          </a:p>
        </p:txBody>
      </p:sp>
      <p:sp>
        <p:nvSpPr>
          <p:cNvPr id="58372"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endParaRPr lang="en-US"/>
          </a:p>
        </p:txBody>
      </p:sp>
      <p:sp>
        <p:nvSpPr>
          <p:cNvPr id="58373"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137222" name="Text Box 6"/>
          <p:cNvSpPr txBox="1">
            <a:spLocks noChangeArrowheads="1"/>
          </p:cNvSpPr>
          <p:nvPr/>
        </p:nvSpPr>
        <p:spPr bwMode="auto">
          <a:xfrm>
            <a:off x="71438" y="3630613"/>
            <a:ext cx="1828800" cy="461962"/>
          </a:xfrm>
          <a:prstGeom prst="rect">
            <a:avLst/>
          </a:prstGeom>
          <a:noFill/>
          <a:ln>
            <a:noFill/>
          </a:ln>
          <a:effectLst>
            <a:outerShdw dist="45791" dir="2021404"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latin typeface="Times" charset="0"/>
                <a:cs typeface="SimSun" charset="0"/>
              </a:rPr>
              <a:t>地中海</a:t>
            </a:r>
          </a:p>
        </p:txBody>
      </p:sp>
      <p:sp>
        <p:nvSpPr>
          <p:cNvPr id="58375" name="Text Box 7"/>
          <p:cNvSpPr txBox="1">
            <a:spLocks noChangeArrowheads="1"/>
          </p:cNvSpPr>
          <p:nvPr/>
        </p:nvSpPr>
        <p:spPr bwMode="auto">
          <a:xfrm>
            <a:off x="2438400" y="3352800"/>
            <a:ext cx="12954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cs typeface="SimSun" charset="0"/>
              </a:rPr>
              <a:t>叙利亚</a:t>
            </a:r>
            <a:endParaRPr lang="zh-CN" altLang="en-US" sz="1800" b="1">
              <a:effectLst>
                <a:outerShdw blurRad="38100" dist="38100" dir="2700000" algn="tl">
                  <a:srgbClr val="000000"/>
                </a:outerShdw>
              </a:effectLst>
              <a:latin typeface="Times" charset="0"/>
              <a:cs typeface="SimSun" charset="0"/>
            </a:endParaRPr>
          </a:p>
        </p:txBody>
      </p:sp>
      <p:sp>
        <p:nvSpPr>
          <p:cNvPr id="58376" name="Text Box 8"/>
          <p:cNvSpPr txBox="1">
            <a:spLocks noChangeArrowheads="1"/>
          </p:cNvSpPr>
          <p:nvPr/>
        </p:nvSpPr>
        <p:spPr bwMode="auto">
          <a:xfrm>
            <a:off x="0" y="5791200"/>
            <a:ext cx="14478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effectLst>
                  <a:outerShdw blurRad="38100" dist="38100" dir="2700000" algn="tl">
                    <a:srgbClr val="000000"/>
                  </a:outerShdw>
                </a:effectLst>
                <a:latin typeface="Times" charset="0"/>
                <a:cs typeface="SimSun" charset="0"/>
              </a:rPr>
              <a:t>埃及</a:t>
            </a:r>
          </a:p>
        </p:txBody>
      </p:sp>
      <p:sp>
        <p:nvSpPr>
          <p:cNvPr id="137225"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endParaRPr lang="en-US"/>
          </a:p>
        </p:txBody>
      </p:sp>
      <p:sp>
        <p:nvSpPr>
          <p:cNvPr id="137226"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endParaRPr lang="en-US"/>
          </a:p>
        </p:txBody>
      </p:sp>
      <p:grpSp>
        <p:nvGrpSpPr>
          <p:cNvPr id="137227" name="Group 11"/>
          <p:cNvGrpSpPr>
            <a:grpSpLocks/>
          </p:cNvGrpSpPr>
          <p:nvPr/>
        </p:nvGrpSpPr>
        <p:grpSpPr bwMode="auto">
          <a:xfrm>
            <a:off x="3330575" y="1193800"/>
            <a:ext cx="5203825" cy="4292600"/>
            <a:chOff x="2002" y="992"/>
            <a:chExt cx="3278" cy="2704"/>
          </a:xfrm>
        </p:grpSpPr>
        <p:sp>
          <p:nvSpPr>
            <p:cNvPr id="137253" name="Freeform 12"/>
            <p:cNvSpPr>
              <a:spLocks/>
            </p:cNvSpPr>
            <p:nvPr/>
          </p:nvSpPr>
          <p:spPr bwMode="auto">
            <a:xfrm>
              <a:off x="3474" y="1152"/>
              <a:ext cx="1806" cy="2544"/>
            </a:xfrm>
            <a:custGeom>
              <a:avLst/>
              <a:gdLst>
                <a:gd name="T0" fmla="*/ 47916 w 1556"/>
                <a:gd name="T1" fmla="*/ 443862 h 2012"/>
                <a:gd name="T2" fmla="*/ 41509 w 1556"/>
                <a:gd name="T3" fmla="*/ 420847 h 2012"/>
                <a:gd name="T4" fmla="*/ 38740 w 1556"/>
                <a:gd name="T5" fmla="*/ 407773 h 2012"/>
                <a:gd name="T6" fmla="*/ 38310 w 1556"/>
                <a:gd name="T7" fmla="*/ 381735 h 2012"/>
                <a:gd name="T8" fmla="*/ 36950 w 1556"/>
                <a:gd name="T9" fmla="*/ 375159 h 2012"/>
                <a:gd name="T10" fmla="*/ 34213 w 1556"/>
                <a:gd name="T11" fmla="*/ 358839 h 2012"/>
                <a:gd name="T12" fmla="*/ 32826 w 1556"/>
                <a:gd name="T13" fmla="*/ 339142 h 2012"/>
                <a:gd name="T14" fmla="*/ 30103 w 1556"/>
                <a:gd name="T15" fmla="*/ 306616 h 2012"/>
                <a:gd name="T16" fmla="*/ 29660 w 1556"/>
                <a:gd name="T17" fmla="*/ 296706 h 2012"/>
                <a:gd name="T18" fmla="*/ 26888 w 1556"/>
                <a:gd name="T19" fmla="*/ 286882 h 2012"/>
                <a:gd name="T20" fmla="*/ 22346 w 1556"/>
                <a:gd name="T21" fmla="*/ 201859 h 2012"/>
                <a:gd name="T22" fmla="*/ 20935 w 1556"/>
                <a:gd name="T23" fmla="*/ 189187 h 2012"/>
                <a:gd name="T24" fmla="*/ 20075 w 1556"/>
                <a:gd name="T25" fmla="*/ 179110 h 2012"/>
                <a:gd name="T26" fmla="*/ 17309 w 1556"/>
                <a:gd name="T27" fmla="*/ 165978 h 2012"/>
                <a:gd name="T28" fmla="*/ 12341 w 1556"/>
                <a:gd name="T29" fmla="*/ 139835 h 2012"/>
                <a:gd name="T30" fmla="*/ 10037 w 1556"/>
                <a:gd name="T31" fmla="*/ 120370 h 2012"/>
                <a:gd name="T32" fmla="*/ 8218 w 1556"/>
                <a:gd name="T33" fmla="*/ 87538 h 2012"/>
                <a:gd name="T34" fmla="*/ 6357 w 1556"/>
                <a:gd name="T35" fmla="*/ 68166 h 2012"/>
                <a:gd name="T36" fmla="*/ 4094 w 1556"/>
                <a:gd name="T37" fmla="*/ 32270 h 2012"/>
                <a:gd name="T38" fmla="*/ 0 w 1556"/>
                <a:gd name="T39" fmla="*/ 920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7254"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58382"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58383"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58384"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58385" name="Text Box 17"/>
          <p:cNvSpPr txBox="1">
            <a:spLocks noChangeArrowheads="1"/>
          </p:cNvSpPr>
          <p:nvPr/>
        </p:nvSpPr>
        <p:spPr bwMode="auto">
          <a:xfrm>
            <a:off x="1763713" y="1412875"/>
            <a:ext cx="4191000" cy="584200"/>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a:effectLst>
                  <a:outerShdw blurRad="38100" dist="38100" dir="2700000" algn="tl">
                    <a:srgbClr val="000000"/>
                  </a:outerShdw>
                </a:effectLst>
                <a:latin typeface="Times" charset="0"/>
                <a:cs typeface="SimSun" charset="0"/>
              </a:rPr>
              <a:t>西部扩张</a:t>
            </a:r>
          </a:p>
        </p:txBody>
      </p:sp>
      <p:sp>
        <p:nvSpPr>
          <p:cNvPr id="58386"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137233" name="Group 19"/>
          <p:cNvGrpSpPr>
            <a:grpSpLocks/>
          </p:cNvGrpSpPr>
          <p:nvPr/>
        </p:nvGrpSpPr>
        <p:grpSpPr bwMode="auto">
          <a:xfrm>
            <a:off x="2574925" y="4003675"/>
            <a:ext cx="168275" cy="1227138"/>
            <a:chOff x="1046" y="2763"/>
            <a:chExt cx="106" cy="773"/>
          </a:xfrm>
        </p:grpSpPr>
        <p:sp>
          <p:nvSpPr>
            <p:cNvPr id="137250"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endParaRPr lang="en-US"/>
            </a:p>
          </p:txBody>
        </p:sp>
        <p:sp>
          <p:nvSpPr>
            <p:cNvPr id="137251"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endParaRPr lang="en-US"/>
            </a:p>
          </p:txBody>
        </p:sp>
        <p:sp>
          <p:nvSpPr>
            <p:cNvPr id="137252"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endParaRPr lang="en-US"/>
            </a:p>
          </p:txBody>
        </p:sp>
      </p:grpSp>
      <p:sp>
        <p:nvSpPr>
          <p:cNvPr id="58391" name="Text Box 23"/>
          <p:cNvSpPr txBox="1">
            <a:spLocks noChangeArrowheads="1"/>
          </p:cNvSpPr>
          <p:nvPr/>
        </p:nvSpPr>
        <p:spPr bwMode="auto">
          <a:xfrm>
            <a:off x="2286000" y="3962400"/>
            <a:ext cx="12192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effectLst>
                  <a:outerShdw blurRad="38100" dist="38100" dir="2700000" algn="tl">
                    <a:srgbClr val="000000"/>
                  </a:outerShdw>
                </a:effectLst>
                <a:latin typeface="Times" charset="0"/>
                <a:cs typeface="SimSun" charset="0"/>
              </a:rPr>
              <a:t>以色利</a:t>
            </a:r>
          </a:p>
        </p:txBody>
      </p:sp>
      <p:sp>
        <p:nvSpPr>
          <p:cNvPr id="137235"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endParaRPr lang="en-US"/>
          </a:p>
        </p:txBody>
      </p:sp>
      <p:sp>
        <p:nvSpPr>
          <p:cNvPr id="137236" name="Text Box 25"/>
          <p:cNvSpPr txBox="1">
            <a:spLocks noChangeArrowheads="1"/>
          </p:cNvSpPr>
          <p:nvPr/>
        </p:nvSpPr>
        <p:spPr bwMode="auto">
          <a:xfrm>
            <a:off x="8001000" y="5857875"/>
            <a:ext cx="1285875" cy="461963"/>
          </a:xfrm>
          <a:prstGeom prst="rect">
            <a:avLst/>
          </a:prstGeom>
          <a:noFill/>
          <a:ln>
            <a:noFill/>
          </a:ln>
          <a:effectLst>
            <a:outerShdw dist="45791" dir="2021404"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cs typeface="SimSun" charset="0"/>
              </a:rPr>
              <a:t>波斯湾</a:t>
            </a:r>
          </a:p>
        </p:txBody>
      </p:sp>
      <p:sp>
        <p:nvSpPr>
          <p:cNvPr id="5839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endParaRPr lang="zh-CN"/>
          </a:p>
        </p:txBody>
      </p:sp>
      <p:sp>
        <p:nvSpPr>
          <p:cNvPr id="58395" name="AutoShape 27"/>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endParaRPr lang="en-US"/>
          </a:p>
        </p:txBody>
      </p:sp>
      <p:sp>
        <p:nvSpPr>
          <p:cNvPr id="58396" name="Text Box 28"/>
          <p:cNvSpPr txBox="1">
            <a:spLocks noChangeArrowheads="1"/>
          </p:cNvSpPr>
          <p:nvPr/>
        </p:nvSpPr>
        <p:spPr bwMode="auto">
          <a:xfrm>
            <a:off x="2205038" y="4619625"/>
            <a:ext cx="12954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cs typeface="SimSun" charset="0"/>
              </a:rPr>
              <a:t>犹大</a:t>
            </a:r>
            <a:endParaRPr lang="zh-CN" altLang="en-US" b="1">
              <a:effectLst>
                <a:outerShdw blurRad="38100" dist="38100" dir="2700000" algn="tl">
                  <a:srgbClr val="000000"/>
                </a:outerShdw>
              </a:effectLst>
              <a:latin typeface="Times" charset="0"/>
              <a:cs typeface="SimSun" charset="0"/>
            </a:endParaRPr>
          </a:p>
        </p:txBody>
      </p:sp>
      <p:sp>
        <p:nvSpPr>
          <p:cNvPr id="58397" name="AutoShape 29"/>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endParaRPr lang="zh-CN"/>
          </a:p>
        </p:txBody>
      </p:sp>
      <p:sp>
        <p:nvSpPr>
          <p:cNvPr id="58398" name="Freeform 30"/>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58399" name="Text Box 31"/>
          <p:cNvSpPr txBox="1">
            <a:spLocks noChangeArrowheads="1"/>
          </p:cNvSpPr>
          <p:nvPr/>
        </p:nvSpPr>
        <p:spPr bwMode="auto">
          <a:xfrm>
            <a:off x="4953000" y="3276600"/>
            <a:ext cx="20574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effectLst>
                  <a:outerShdw blurRad="38100" dist="38100" dir="2700000" algn="tl">
                    <a:srgbClr val="000000"/>
                  </a:outerShdw>
                </a:effectLst>
                <a:latin typeface="Times" charset="0"/>
                <a:cs typeface="SimSun" charset="0"/>
              </a:rPr>
              <a:t>巴比伦</a:t>
            </a:r>
          </a:p>
        </p:txBody>
      </p:sp>
      <p:sp>
        <p:nvSpPr>
          <p:cNvPr id="58400" name="Text Box 32"/>
          <p:cNvSpPr txBox="1">
            <a:spLocks noChangeArrowheads="1"/>
          </p:cNvSpPr>
          <p:nvPr/>
        </p:nvSpPr>
        <p:spPr bwMode="auto">
          <a:xfrm>
            <a:off x="4038600" y="4572000"/>
            <a:ext cx="1524000" cy="579438"/>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altLang="zh-CN" sz="3200" b="1">
                <a:latin typeface="Times" charset="0"/>
              </a:rPr>
              <a:t>605 </a:t>
            </a:r>
            <a:r>
              <a:rPr lang="en-US" altLang="zh-CN" b="1">
                <a:latin typeface="Times" charset="0"/>
              </a:rPr>
              <a:t>BC</a:t>
            </a:r>
            <a:endParaRPr lang="en-US" altLang="zh-CN">
              <a:effectLst>
                <a:outerShdw blurRad="38100" dist="38100" dir="2700000" algn="tl">
                  <a:srgbClr val="000000"/>
                </a:outerShdw>
              </a:effectLst>
              <a:latin typeface="Times" charset="0"/>
            </a:endParaRPr>
          </a:p>
        </p:txBody>
      </p:sp>
      <p:sp>
        <p:nvSpPr>
          <p:cNvPr id="58401" name="AutoShape 33"/>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endParaRPr lang="zh-CN"/>
          </a:p>
        </p:txBody>
      </p:sp>
      <p:sp>
        <p:nvSpPr>
          <p:cNvPr id="58402" name="Text Box 34"/>
          <p:cNvSpPr txBox="1">
            <a:spLocks noChangeArrowheads="1"/>
          </p:cNvSpPr>
          <p:nvPr/>
        </p:nvSpPr>
        <p:spPr bwMode="auto">
          <a:xfrm>
            <a:off x="5486400" y="1889125"/>
            <a:ext cx="20574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cs typeface="SimSun" charset="0"/>
              </a:rPr>
              <a:t>尼尼微</a:t>
            </a:r>
            <a:endParaRPr lang="zh-CN" altLang="en-US" b="1">
              <a:effectLst>
                <a:outerShdw blurRad="38100" dist="38100" dir="2700000" algn="tl">
                  <a:srgbClr val="000000"/>
                </a:outerShdw>
              </a:effectLst>
              <a:latin typeface="Times" charset="0"/>
              <a:cs typeface="SimSun" charset="0"/>
            </a:endParaRPr>
          </a:p>
        </p:txBody>
      </p:sp>
      <p:sp>
        <p:nvSpPr>
          <p:cNvPr id="137246" name="Text Box 35"/>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zh-CN"/>
              <a:t>50</a:t>
            </a:r>
          </a:p>
        </p:txBody>
      </p:sp>
      <p:sp>
        <p:nvSpPr>
          <p:cNvPr id="58404" name="Rectangle 36"/>
          <p:cNvSpPr>
            <a:spLocks noGrp="1" noChangeArrowheads="1"/>
          </p:cNvSpPr>
          <p:nvPr>
            <p:ph type="title" idx="4294967295"/>
          </p:nvPr>
        </p:nvSpPr>
        <p:spPr>
          <a:xfrm>
            <a:off x="1371600" y="0"/>
            <a:ext cx="7772400" cy="1143000"/>
          </a:xfrm>
          <a:effectLst>
            <a:outerShdw blurRad="63500" dist="45791" dir="2021404" algn="ctr" rotWithShape="0">
              <a:schemeClr val="bg2">
                <a:alpha val="50000"/>
              </a:schemeClr>
            </a:outerShdw>
          </a:effectLst>
        </p:spPr>
        <p:txBody>
          <a:bodyPr/>
          <a:lstStyle/>
          <a:p>
            <a:pPr algn="ctr" eaLnBrk="1" hangingPunct="1"/>
            <a:r>
              <a:rPr lang="zh-CN" altLang="en-US" sz="5400" b="1">
                <a:solidFill>
                  <a:srgbClr val="CCFF33"/>
                </a:solidFill>
                <a:latin typeface="Times New Roman" charset="0"/>
                <a:ea typeface="ＭＳ Ｐゴシック" charset="0"/>
                <a:cs typeface="SimSun" charset="0"/>
              </a:rPr>
              <a:t>巴比伦王国</a:t>
            </a:r>
            <a:endParaRPr lang="zh-CN" altLang="en-US" sz="5400" b="1">
              <a:solidFill>
                <a:srgbClr val="CCFF33"/>
              </a:solidFill>
              <a:latin typeface="Times New Roman" charset="0"/>
              <a:ea typeface="ＭＳ Ｐゴシック" charset="0"/>
              <a:cs typeface="ＭＳ Ｐゴシック" charset="0"/>
            </a:endParaRPr>
          </a:p>
        </p:txBody>
      </p:sp>
      <p:sp>
        <p:nvSpPr>
          <p:cNvPr id="58405" name="AutoShape 37"/>
          <p:cNvSpPr>
            <a:spLocks noChangeArrowheads="1"/>
          </p:cNvSpPr>
          <p:nvPr/>
        </p:nvSpPr>
        <p:spPr bwMode="auto">
          <a:xfrm>
            <a:off x="2895600" y="2133600"/>
            <a:ext cx="533400" cy="533400"/>
          </a:xfrm>
          <a:prstGeom prst="irregularSeal2">
            <a:avLst/>
          </a:prstGeom>
          <a:solidFill>
            <a:srgbClr val="FF0000"/>
          </a:solidFill>
          <a:ln w="9525">
            <a:solidFill>
              <a:schemeClr val="tx1"/>
            </a:solidFill>
            <a:miter lim="800000"/>
            <a:headEnd/>
            <a:tailEnd/>
          </a:ln>
        </p:spPr>
        <p:txBody>
          <a:bodyPr wrap="none" anchor="ctr"/>
          <a:lstStyle/>
          <a:p>
            <a:endParaRPr lang="zh-CN"/>
          </a:p>
        </p:txBody>
      </p:sp>
      <p:sp>
        <p:nvSpPr>
          <p:cNvPr id="58406" name="Text Box 38"/>
          <p:cNvSpPr txBox="1">
            <a:spLocks noChangeArrowheads="1"/>
          </p:cNvSpPr>
          <p:nvPr/>
        </p:nvSpPr>
        <p:spPr bwMode="auto">
          <a:xfrm>
            <a:off x="2057400" y="2362200"/>
            <a:ext cx="1871663"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latin typeface="Times" charset="0"/>
                <a:cs typeface="SimSun" charset="0"/>
              </a:rPr>
              <a:t>迦基米施</a:t>
            </a:r>
            <a:endParaRPr lang="zh-CN" altLang="en-US" b="1">
              <a:effectLst>
                <a:outerShdw blurRad="38100" dist="38100" dir="2700000" algn="tl">
                  <a:srgbClr val="000000"/>
                </a:outerShdw>
              </a:effectLst>
              <a:latin typeface="Times" charset="0"/>
              <a:cs typeface="SimSun" charset="0"/>
            </a:endParaRPr>
          </a:p>
        </p:txBody>
      </p:sp>
    </p:spTree>
    <p:extLst>
      <p:ext uri="{BB962C8B-B14F-4D97-AF65-F5344CB8AC3E}">
        <p14:creationId xmlns:p14="http://schemas.microsoft.com/office/powerpoint/2010/main" val="1287574705"/>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39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8399"/>
                                        </p:tgtEl>
                                        <p:attrNameLst>
                                          <p:attrName>style.visibility</p:attrName>
                                        </p:attrNameLst>
                                      </p:cBhvr>
                                      <p:to>
                                        <p:strVal val="visible"/>
                                      </p:to>
                                    </p:set>
                                    <p:anim calcmode="lin" valueType="num">
                                      <p:cBhvr>
                                        <p:cTn id="10" dur="1000" fill="hold"/>
                                        <p:tgtEl>
                                          <p:spTgt spid="58399"/>
                                        </p:tgtEl>
                                        <p:attrNameLst>
                                          <p:attrName>ppt_w</p:attrName>
                                        </p:attrNameLst>
                                      </p:cBhvr>
                                      <p:tavLst>
                                        <p:tav tm="0">
                                          <p:val>
                                            <p:fltVal val="0"/>
                                          </p:val>
                                        </p:tav>
                                        <p:tav tm="100000">
                                          <p:val>
                                            <p:strVal val="#ppt_w"/>
                                          </p:val>
                                        </p:tav>
                                      </p:tavLst>
                                    </p:anim>
                                    <p:anim calcmode="lin" valueType="num">
                                      <p:cBhvr>
                                        <p:cTn id="11" dur="1000" fill="hold"/>
                                        <p:tgtEl>
                                          <p:spTgt spid="58399"/>
                                        </p:tgtEl>
                                        <p:attrNameLst>
                                          <p:attrName>ppt_h</p:attrName>
                                        </p:attrNameLst>
                                      </p:cBhvr>
                                      <p:tavLst>
                                        <p:tav tm="0">
                                          <p:val>
                                            <p:fltVal val="0"/>
                                          </p:val>
                                        </p:tav>
                                        <p:tav tm="100000">
                                          <p:val>
                                            <p:strVal val="#ppt_h"/>
                                          </p:val>
                                        </p:tav>
                                      </p:tavLst>
                                    </p:anim>
                                    <p:anim calcmode="lin" valueType="num">
                                      <p:cBhvr>
                                        <p:cTn id="12" dur="1000" fill="hold"/>
                                        <p:tgtEl>
                                          <p:spTgt spid="5839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8399"/>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8395"/>
                                        </p:tgtEl>
                                        <p:attrNameLst>
                                          <p:attrName>style.visibility</p:attrName>
                                        </p:attrNameLst>
                                      </p:cBhvr>
                                      <p:to>
                                        <p:strVal val="visible"/>
                                      </p:to>
                                    </p:set>
                                    <p:animEffect transition="in" filter="wipe(right)">
                                      <p:cBhvr>
                                        <p:cTn id="17" dur="500"/>
                                        <p:tgtEl>
                                          <p:spTgt spid="58395"/>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8401"/>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8402"/>
                                        </p:tgtEl>
                                        <p:attrNameLst>
                                          <p:attrName>style.visibility</p:attrName>
                                        </p:attrNameLst>
                                      </p:cBhvr>
                                      <p:to>
                                        <p:strVal val="visible"/>
                                      </p:to>
                                    </p:set>
                                    <p:anim calcmode="lin" valueType="num">
                                      <p:cBhvr>
                                        <p:cTn id="24" dur="1000" fill="hold"/>
                                        <p:tgtEl>
                                          <p:spTgt spid="58402"/>
                                        </p:tgtEl>
                                        <p:attrNameLst>
                                          <p:attrName>ppt_w</p:attrName>
                                        </p:attrNameLst>
                                      </p:cBhvr>
                                      <p:tavLst>
                                        <p:tav tm="0">
                                          <p:val>
                                            <p:fltVal val="0"/>
                                          </p:val>
                                        </p:tav>
                                        <p:tav tm="100000">
                                          <p:val>
                                            <p:strVal val="#ppt_w"/>
                                          </p:val>
                                        </p:tav>
                                      </p:tavLst>
                                    </p:anim>
                                    <p:anim calcmode="lin" valueType="num">
                                      <p:cBhvr>
                                        <p:cTn id="25" dur="1000" fill="hold"/>
                                        <p:tgtEl>
                                          <p:spTgt spid="58402"/>
                                        </p:tgtEl>
                                        <p:attrNameLst>
                                          <p:attrName>ppt_h</p:attrName>
                                        </p:attrNameLst>
                                      </p:cBhvr>
                                      <p:tavLst>
                                        <p:tav tm="0">
                                          <p:val>
                                            <p:fltVal val="0"/>
                                          </p:val>
                                        </p:tav>
                                        <p:tav tm="100000">
                                          <p:val>
                                            <p:strVal val="#ppt_h"/>
                                          </p:val>
                                        </p:tav>
                                      </p:tavLst>
                                    </p:anim>
                                    <p:anim calcmode="lin" valueType="num">
                                      <p:cBhvr>
                                        <p:cTn id="26" dur="1000" fill="hold"/>
                                        <p:tgtEl>
                                          <p:spTgt spid="5840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8402"/>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grpId="0" nodeType="afterEffect">
                                  <p:stCondLst>
                                    <p:cond delay="1000"/>
                                  </p:stCondLst>
                                  <p:childTnLst>
                                    <p:set>
                                      <p:cBhvr>
                                        <p:cTn id="30" dur="1" fill="hold">
                                          <p:stCondLst>
                                            <p:cond delay="0"/>
                                          </p:stCondLst>
                                        </p:cTn>
                                        <p:tgtEl>
                                          <p:spTgt spid="58398"/>
                                        </p:tgtEl>
                                        <p:attrNameLst>
                                          <p:attrName>style.visibility</p:attrName>
                                        </p:attrNameLst>
                                      </p:cBhvr>
                                      <p:to>
                                        <p:strVal val="visible"/>
                                      </p:to>
                                    </p:set>
                                    <p:animEffect transition="in" filter="box(out)">
                                      <p:cBhvr>
                                        <p:cTn id="31" dur="500"/>
                                        <p:tgtEl>
                                          <p:spTgt spid="58398"/>
                                        </p:tgtEl>
                                      </p:cBhvr>
                                    </p:animEffect>
                                  </p:childTnLst>
                                </p:cTn>
                              </p:par>
                            </p:childTnLst>
                          </p:cTn>
                        </p:par>
                        <p:par>
                          <p:cTn id="32" fill="hold" nodeType="afterGroup">
                            <p:stCondLst>
                              <p:cond delay="5000"/>
                            </p:stCondLst>
                            <p:childTnLst>
                              <p:par>
                                <p:cTn id="33" presetID="22" presetClass="entr" presetSubtype="2" fill="hold" grpId="0" nodeType="afterEffect">
                                  <p:stCondLst>
                                    <p:cond delay="0"/>
                                  </p:stCondLst>
                                  <p:childTnLst>
                                    <p:set>
                                      <p:cBhvr>
                                        <p:cTn id="34" dur="1" fill="hold">
                                          <p:stCondLst>
                                            <p:cond delay="0"/>
                                          </p:stCondLst>
                                        </p:cTn>
                                        <p:tgtEl>
                                          <p:spTgt spid="58382"/>
                                        </p:tgtEl>
                                        <p:attrNameLst>
                                          <p:attrName>style.visibility</p:attrName>
                                        </p:attrNameLst>
                                      </p:cBhvr>
                                      <p:to>
                                        <p:strVal val="visible"/>
                                      </p:to>
                                    </p:set>
                                    <p:animEffect transition="in" filter="wipe(right)">
                                      <p:cBhvr>
                                        <p:cTn id="35" dur="500"/>
                                        <p:tgtEl>
                                          <p:spTgt spid="58382"/>
                                        </p:tgtEl>
                                      </p:cBhvr>
                                    </p:animEffect>
                                  </p:childTnLst>
                                </p:cTn>
                              </p:par>
                            </p:childTnLst>
                          </p:cTn>
                        </p:par>
                        <p:par>
                          <p:cTn id="36" fill="hold" nodeType="afterGroup">
                            <p:stCondLst>
                              <p:cond delay="5500"/>
                            </p:stCondLst>
                            <p:childTnLst>
                              <p:par>
                                <p:cTn id="37" presetID="22" presetClass="entr" presetSubtype="2" fill="hold" grpId="0" nodeType="afterEffect">
                                  <p:stCondLst>
                                    <p:cond delay="1000"/>
                                  </p:stCondLst>
                                  <p:childTnLst>
                                    <p:set>
                                      <p:cBhvr>
                                        <p:cTn id="38" dur="1" fill="hold">
                                          <p:stCondLst>
                                            <p:cond delay="0"/>
                                          </p:stCondLst>
                                        </p:cTn>
                                        <p:tgtEl>
                                          <p:spTgt spid="58383"/>
                                        </p:tgtEl>
                                        <p:attrNameLst>
                                          <p:attrName>style.visibility</p:attrName>
                                        </p:attrNameLst>
                                      </p:cBhvr>
                                      <p:to>
                                        <p:strVal val="visible"/>
                                      </p:to>
                                    </p:set>
                                    <p:animEffect transition="in" filter="wipe(right)">
                                      <p:cBhvr>
                                        <p:cTn id="39" dur="500"/>
                                        <p:tgtEl>
                                          <p:spTgt spid="58383"/>
                                        </p:tgtEl>
                                      </p:cBhvr>
                                    </p:animEffect>
                                  </p:childTnLst>
                                </p:cTn>
                              </p:par>
                            </p:childTnLst>
                          </p:cTn>
                        </p:par>
                        <p:par>
                          <p:cTn id="40" fill="hold" nodeType="afterGroup">
                            <p:stCondLst>
                              <p:cond delay="7000"/>
                            </p:stCondLst>
                            <p:childTnLst>
                              <p:par>
                                <p:cTn id="41" presetID="22" presetClass="entr" presetSubtype="2" fill="hold" grpId="0" nodeType="afterEffect">
                                  <p:stCondLst>
                                    <p:cond delay="0"/>
                                  </p:stCondLst>
                                  <p:childTnLst>
                                    <p:set>
                                      <p:cBhvr>
                                        <p:cTn id="42" dur="1" fill="hold">
                                          <p:stCondLst>
                                            <p:cond delay="0"/>
                                          </p:stCondLst>
                                        </p:cTn>
                                        <p:tgtEl>
                                          <p:spTgt spid="58384"/>
                                        </p:tgtEl>
                                        <p:attrNameLst>
                                          <p:attrName>style.visibility</p:attrName>
                                        </p:attrNameLst>
                                      </p:cBhvr>
                                      <p:to>
                                        <p:strVal val="visible"/>
                                      </p:to>
                                    </p:set>
                                    <p:animEffect transition="in" filter="wipe(right)">
                                      <p:cBhvr>
                                        <p:cTn id="43" dur="500"/>
                                        <p:tgtEl>
                                          <p:spTgt spid="58384"/>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8385"/>
                                        </p:tgtEl>
                                        <p:attrNameLst>
                                          <p:attrName>style.visibility</p:attrName>
                                        </p:attrNameLst>
                                      </p:cBhvr>
                                      <p:to>
                                        <p:strVal val="visible"/>
                                      </p:to>
                                    </p:set>
                                    <p:animEffect transition="in" filter="blinds(horizontal)">
                                      <p:cBhvr>
                                        <p:cTn id="47" dur="500"/>
                                        <p:tgtEl>
                                          <p:spTgt spid="58385"/>
                                        </p:tgtEl>
                                      </p:cBhvr>
                                    </p:animEffect>
                                  </p:childTnLst>
                                </p:cTn>
                              </p:par>
                            </p:childTnLst>
                          </p:cTn>
                        </p:par>
                        <p:par>
                          <p:cTn id="48" fill="hold" nodeType="afterGroup">
                            <p:stCondLst>
                              <p:cond delay="8000"/>
                            </p:stCondLst>
                            <p:childTnLst>
                              <p:par>
                                <p:cTn id="49" presetID="9" presetClass="entr" presetSubtype="0" fill="hold" grpId="0" nodeType="afterEffect">
                                  <p:stCondLst>
                                    <p:cond delay="1000"/>
                                  </p:stCondLst>
                                  <p:childTnLst>
                                    <p:set>
                                      <p:cBhvr>
                                        <p:cTn id="50" dur="1" fill="hold">
                                          <p:stCondLst>
                                            <p:cond delay="0"/>
                                          </p:stCondLst>
                                        </p:cTn>
                                        <p:tgtEl>
                                          <p:spTgt spid="58372"/>
                                        </p:tgtEl>
                                        <p:attrNameLst>
                                          <p:attrName>style.visibility</p:attrName>
                                        </p:attrNameLst>
                                      </p:cBhvr>
                                      <p:to>
                                        <p:strVal val="visible"/>
                                      </p:to>
                                    </p:set>
                                    <p:animEffect transition="in" filter="dissolve">
                                      <p:cBhvr>
                                        <p:cTn id="51" dur="500"/>
                                        <p:tgtEl>
                                          <p:spTgt spid="58372"/>
                                        </p:tgtEl>
                                      </p:cBhvr>
                                    </p:animEffect>
                                  </p:childTnLst>
                                </p:cTn>
                              </p:par>
                            </p:childTnLst>
                          </p:cTn>
                        </p:par>
                        <p:par>
                          <p:cTn id="52" fill="hold" nodeType="afterGroup">
                            <p:stCondLst>
                              <p:cond delay="9500"/>
                            </p:stCondLst>
                            <p:childTnLst>
                              <p:par>
                                <p:cTn id="53" presetID="35" presetClass="entr" presetSubtype="0" fill="hold" grpId="0" nodeType="afterEffect">
                                  <p:stCondLst>
                                    <p:cond delay="0"/>
                                  </p:stCondLst>
                                  <p:childTnLst>
                                    <p:set>
                                      <p:cBhvr>
                                        <p:cTn id="54" dur="1" fill="hold">
                                          <p:stCondLst>
                                            <p:cond delay="0"/>
                                          </p:stCondLst>
                                        </p:cTn>
                                        <p:tgtEl>
                                          <p:spTgt spid="58405"/>
                                        </p:tgtEl>
                                        <p:attrNameLst>
                                          <p:attrName>style.visibility</p:attrName>
                                        </p:attrNameLst>
                                      </p:cBhvr>
                                      <p:to>
                                        <p:strVal val="visible"/>
                                      </p:to>
                                    </p:set>
                                    <p:animEffect transition="in" filter="fade">
                                      <p:cBhvr>
                                        <p:cTn id="55" dur="2000"/>
                                        <p:tgtEl>
                                          <p:spTgt spid="58405"/>
                                        </p:tgtEl>
                                      </p:cBhvr>
                                    </p:animEffect>
                                    <p:anim calcmode="lin" valueType="num">
                                      <p:cBhvr>
                                        <p:cTn id="56" dur="2000" fill="hold"/>
                                        <p:tgtEl>
                                          <p:spTgt spid="58405"/>
                                        </p:tgtEl>
                                        <p:attrNameLst>
                                          <p:attrName>style.rotation</p:attrName>
                                        </p:attrNameLst>
                                      </p:cBhvr>
                                      <p:tavLst>
                                        <p:tav tm="0">
                                          <p:val>
                                            <p:fltVal val="720"/>
                                          </p:val>
                                        </p:tav>
                                        <p:tav tm="100000">
                                          <p:val>
                                            <p:fltVal val="0"/>
                                          </p:val>
                                        </p:tav>
                                      </p:tavLst>
                                    </p:anim>
                                    <p:anim calcmode="lin" valueType="num">
                                      <p:cBhvr>
                                        <p:cTn id="57" dur="2000" fill="hold"/>
                                        <p:tgtEl>
                                          <p:spTgt spid="58405"/>
                                        </p:tgtEl>
                                        <p:attrNameLst>
                                          <p:attrName>ppt_h</p:attrName>
                                        </p:attrNameLst>
                                      </p:cBhvr>
                                      <p:tavLst>
                                        <p:tav tm="0">
                                          <p:val>
                                            <p:fltVal val="0"/>
                                          </p:val>
                                        </p:tav>
                                        <p:tav tm="100000">
                                          <p:val>
                                            <p:strVal val="#ppt_h"/>
                                          </p:val>
                                        </p:tav>
                                      </p:tavLst>
                                    </p:anim>
                                    <p:anim calcmode="lin" valueType="num">
                                      <p:cBhvr>
                                        <p:cTn id="58" dur="2000" fill="hold"/>
                                        <p:tgtEl>
                                          <p:spTgt spid="58405"/>
                                        </p:tgtEl>
                                        <p:attrNameLst>
                                          <p:attrName>ppt_w</p:attrName>
                                        </p:attrNameLst>
                                      </p:cBhvr>
                                      <p:tavLst>
                                        <p:tav tm="0">
                                          <p:val>
                                            <p:fltVal val="0"/>
                                          </p:val>
                                        </p:tav>
                                        <p:tav tm="100000">
                                          <p:val>
                                            <p:strVal val="#ppt_w"/>
                                          </p:val>
                                        </p:tav>
                                      </p:tavLst>
                                    </p:anim>
                                  </p:childTnLst>
                                </p:cTn>
                              </p:par>
                            </p:childTnLst>
                          </p:cTn>
                        </p:par>
                        <p:par>
                          <p:cTn id="59" fill="hold" nodeType="afterGroup">
                            <p:stCondLst>
                              <p:cond delay="11500"/>
                            </p:stCondLst>
                            <p:childTnLst>
                              <p:par>
                                <p:cTn id="60" presetID="35" presetClass="entr" presetSubtype="0" fill="hold" grpId="0" nodeType="afterEffect">
                                  <p:stCondLst>
                                    <p:cond delay="0"/>
                                  </p:stCondLst>
                                  <p:childTnLst>
                                    <p:set>
                                      <p:cBhvr>
                                        <p:cTn id="61" dur="1" fill="hold">
                                          <p:stCondLst>
                                            <p:cond delay="0"/>
                                          </p:stCondLst>
                                        </p:cTn>
                                        <p:tgtEl>
                                          <p:spTgt spid="58406"/>
                                        </p:tgtEl>
                                        <p:attrNameLst>
                                          <p:attrName>style.visibility</p:attrName>
                                        </p:attrNameLst>
                                      </p:cBhvr>
                                      <p:to>
                                        <p:strVal val="visible"/>
                                      </p:to>
                                    </p:set>
                                    <p:animEffect transition="in" filter="fade">
                                      <p:cBhvr>
                                        <p:cTn id="62" dur="2000"/>
                                        <p:tgtEl>
                                          <p:spTgt spid="58406"/>
                                        </p:tgtEl>
                                      </p:cBhvr>
                                    </p:animEffect>
                                    <p:anim calcmode="lin" valueType="num">
                                      <p:cBhvr>
                                        <p:cTn id="63" dur="2000" fill="hold"/>
                                        <p:tgtEl>
                                          <p:spTgt spid="58406"/>
                                        </p:tgtEl>
                                        <p:attrNameLst>
                                          <p:attrName>style.rotation</p:attrName>
                                        </p:attrNameLst>
                                      </p:cBhvr>
                                      <p:tavLst>
                                        <p:tav tm="0">
                                          <p:val>
                                            <p:fltVal val="720"/>
                                          </p:val>
                                        </p:tav>
                                        <p:tav tm="100000">
                                          <p:val>
                                            <p:fltVal val="0"/>
                                          </p:val>
                                        </p:tav>
                                      </p:tavLst>
                                    </p:anim>
                                    <p:anim calcmode="lin" valueType="num">
                                      <p:cBhvr>
                                        <p:cTn id="64" dur="2000" fill="hold"/>
                                        <p:tgtEl>
                                          <p:spTgt spid="58406"/>
                                        </p:tgtEl>
                                        <p:attrNameLst>
                                          <p:attrName>ppt_h</p:attrName>
                                        </p:attrNameLst>
                                      </p:cBhvr>
                                      <p:tavLst>
                                        <p:tav tm="0">
                                          <p:val>
                                            <p:fltVal val="0"/>
                                          </p:val>
                                        </p:tav>
                                        <p:tav tm="100000">
                                          <p:val>
                                            <p:strVal val="#ppt_h"/>
                                          </p:val>
                                        </p:tav>
                                      </p:tavLst>
                                    </p:anim>
                                    <p:anim calcmode="lin" valueType="num">
                                      <p:cBhvr>
                                        <p:cTn id="65" dur="2000" fill="hold"/>
                                        <p:tgtEl>
                                          <p:spTgt spid="58406"/>
                                        </p:tgtEl>
                                        <p:attrNameLst>
                                          <p:attrName>ppt_w</p:attrName>
                                        </p:attrNameLst>
                                      </p:cBhvr>
                                      <p:tavLst>
                                        <p:tav tm="0">
                                          <p:val>
                                            <p:fltVal val="0"/>
                                          </p:val>
                                        </p:tav>
                                        <p:tav tm="100000">
                                          <p:val>
                                            <p:strVal val="#ppt_w"/>
                                          </p:val>
                                        </p:tav>
                                      </p:tavLst>
                                    </p:anim>
                                  </p:childTnLst>
                                </p:cTn>
                              </p:par>
                            </p:childTnLst>
                          </p:cTn>
                        </p:par>
                        <p:par>
                          <p:cTn id="66" fill="hold" nodeType="afterGroup">
                            <p:stCondLst>
                              <p:cond delay="13500"/>
                            </p:stCondLst>
                            <p:childTnLst>
                              <p:par>
                                <p:cTn id="67" presetID="9" presetClass="entr" presetSubtype="0" fill="hold" grpId="0" nodeType="afterEffect">
                                  <p:stCondLst>
                                    <p:cond delay="0"/>
                                  </p:stCondLst>
                                  <p:childTnLst>
                                    <p:set>
                                      <p:cBhvr>
                                        <p:cTn id="68" dur="1" fill="hold">
                                          <p:stCondLst>
                                            <p:cond delay="0"/>
                                          </p:stCondLst>
                                        </p:cTn>
                                        <p:tgtEl>
                                          <p:spTgt spid="58375"/>
                                        </p:tgtEl>
                                        <p:attrNameLst>
                                          <p:attrName>style.visibility</p:attrName>
                                        </p:attrNameLst>
                                      </p:cBhvr>
                                      <p:to>
                                        <p:strVal val="visible"/>
                                      </p:to>
                                    </p:set>
                                    <p:animEffect transition="in" filter="dissolve">
                                      <p:cBhvr>
                                        <p:cTn id="69" dur="500"/>
                                        <p:tgtEl>
                                          <p:spTgt spid="58375"/>
                                        </p:tgtEl>
                                      </p:cBhvr>
                                    </p:animEffect>
                                  </p:childTnLst>
                                </p:cTn>
                              </p:par>
                            </p:childTnLst>
                          </p:cTn>
                        </p:par>
                        <p:par>
                          <p:cTn id="70" fill="hold" nodeType="afterGroup">
                            <p:stCondLst>
                              <p:cond delay="14000"/>
                            </p:stCondLst>
                            <p:childTnLst>
                              <p:par>
                                <p:cTn id="71" presetID="9" presetClass="entr" presetSubtype="0" fill="hold" grpId="0" nodeType="afterEffect">
                                  <p:stCondLst>
                                    <p:cond delay="1000"/>
                                  </p:stCondLst>
                                  <p:childTnLst>
                                    <p:set>
                                      <p:cBhvr>
                                        <p:cTn id="72" dur="1" fill="hold">
                                          <p:stCondLst>
                                            <p:cond delay="0"/>
                                          </p:stCondLst>
                                        </p:cTn>
                                        <p:tgtEl>
                                          <p:spTgt spid="58386"/>
                                        </p:tgtEl>
                                        <p:attrNameLst>
                                          <p:attrName>style.visibility</p:attrName>
                                        </p:attrNameLst>
                                      </p:cBhvr>
                                      <p:to>
                                        <p:strVal val="visible"/>
                                      </p:to>
                                    </p:set>
                                    <p:animEffect transition="in" filter="dissolve">
                                      <p:cBhvr>
                                        <p:cTn id="73" dur="500"/>
                                        <p:tgtEl>
                                          <p:spTgt spid="58386"/>
                                        </p:tgtEl>
                                      </p:cBhvr>
                                    </p:animEffect>
                                  </p:childTnLst>
                                </p:cTn>
                              </p:par>
                            </p:childTnLst>
                          </p:cTn>
                        </p:par>
                        <p:par>
                          <p:cTn id="74" fill="hold" nodeType="afterGroup">
                            <p:stCondLst>
                              <p:cond delay="15500"/>
                            </p:stCondLst>
                            <p:childTnLst>
                              <p:par>
                                <p:cTn id="75" presetID="9" presetClass="entr" presetSubtype="0" fill="hold" grpId="0" nodeType="afterEffect">
                                  <p:stCondLst>
                                    <p:cond delay="0"/>
                                  </p:stCondLst>
                                  <p:childTnLst>
                                    <p:set>
                                      <p:cBhvr>
                                        <p:cTn id="76" dur="1" fill="hold">
                                          <p:stCondLst>
                                            <p:cond delay="0"/>
                                          </p:stCondLst>
                                        </p:cTn>
                                        <p:tgtEl>
                                          <p:spTgt spid="58391"/>
                                        </p:tgtEl>
                                        <p:attrNameLst>
                                          <p:attrName>style.visibility</p:attrName>
                                        </p:attrNameLst>
                                      </p:cBhvr>
                                      <p:to>
                                        <p:strVal val="visible"/>
                                      </p:to>
                                    </p:set>
                                    <p:animEffect transition="in" filter="dissolve">
                                      <p:cBhvr>
                                        <p:cTn id="77" dur="500"/>
                                        <p:tgtEl>
                                          <p:spTgt spid="58391"/>
                                        </p:tgtEl>
                                      </p:cBhvr>
                                    </p:animEffect>
                                  </p:childTnLst>
                                </p:cTn>
                              </p:par>
                            </p:childTnLst>
                          </p:cTn>
                        </p:par>
                        <p:par>
                          <p:cTn id="78" fill="hold" nodeType="afterGroup">
                            <p:stCondLst>
                              <p:cond delay="16000"/>
                            </p:stCondLst>
                            <p:childTnLst>
                              <p:par>
                                <p:cTn id="79" presetID="9" presetClass="entr" presetSubtype="0" fill="hold" grpId="0" nodeType="afterEffect">
                                  <p:stCondLst>
                                    <p:cond delay="1000"/>
                                  </p:stCondLst>
                                  <p:childTnLst>
                                    <p:set>
                                      <p:cBhvr>
                                        <p:cTn id="80" dur="1" fill="hold">
                                          <p:stCondLst>
                                            <p:cond delay="0"/>
                                          </p:stCondLst>
                                        </p:cTn>
                                        <p:tgtEl>
                                          <p:spTgt spid="58373"/>
                                        </p:tgtEl>
                                        <p:attrNameLst>
                                          <p:attrName>style.visibility</p:attrName>
                                        </p:attrNameLst>
                                      </p:cBhvr>
                                      <p:to>
                                        <p:strVal val="visible"/>
                                      </p:to>
                                    </p:set>
                                    <p:animEffect transition="in" filter="dissolve">
                                      <p:cBhvr>
                                        <p:cTn id="81" dur="500"/>
                                        <p:tgtEl>
                                          <p:spTgt spid="58373"/>
                                        </p:tgtEl>
                                      </p:cBhvr>
                                    </p:animEffect>
                                  </p:childTnLst>
                                </p:cTn>
                              </p:par>
                            </p:childTnLst>
                          </p:cTn>
                        </p:par>
                        <p:par>
                          <p:cTn id="82" fill="hold" nodeType="afterGroup">
                            <p:stCondLst>
                              <p:cond delay="17500"/>
                            </p:stCondLst>
                            <p:childTnLst>
                              <p:par>
                                <p:cTn id="83" presetID="9" presetClass="entr" presetSubtype="0" fill="hold" grpId="0" nodeType="afterEffect">
                                  <p:stCondLst>
                                    <p:cond delay="0"/>
                                  </p:stCondLst>
                                  <p:childTnLst>
                                    <p:set>
                                      <p:cBhvr>
                                        <p:cTn id="84" dur="1" fill="hold">
                                          <p:stCondLst>
                                            <p:cond delay="0"/>
                                          </p:stCondLst>
                                        </p:cTn>
                                        <p:tgtEl>
                                          <p:spTgt spid="58396"/>
                                        </p:tgtEl>
                                        <p:attrNameLst>
                                          <p:attrName>style.visibility</p:attrName>
                                        </p:attrNameLst>
                                      </p:cBhvr>
                                      <p:to>
                                        <p:strVal val="visible"/>
                                      </p:to>
                                    </p:set>
                                    <p:animEffect transition="in" filter="dissolve">
                                      <p:cBhvr>
                                        <p:cTn id="85" dur="500"/>
                                        <p:tgtEl>
                                          <p:spTgt spid="58396"/>
                                        </p:tgtEl>
                                      </p:cBhvr>
                                    </p:animEffect>
                                  </p:childTnLst>
                                </p:cTn>
                              </p:par>
                            </p:childTnLst>
                          </p:cTn>
                        </p:par>
                        <p:par>
                          <p:cTn id="86" fill="hold" nodeType="afterGroup">
                            <p:stCondLst>
                              <p:cond delay="18000"/>
                            </p:stCondLst>
                            <p:childTnLst>
                              <p:par>
                                <p:cTn id="87" presetID="22" presetClass="entr" presetSubtype="8" fill="hold" grpId="0" nodeType="afterEffect">
                                  <p:stCondLst>
                                    <p:cond delay="2000"/>
                                  </p:stCondLst>
                                  <p:childTnLst>
                                    <p:set>
                                      <p:cBhvr>
                                        <p:cTn id="88" dur="1" fill="hold">
                                          <p:stCondLst>
                                            <p:cond delay="0"/>
                                          </p:stCondLst>
                                        </p:cTn>
                                        <p:tgtEl>
                                          <p:spTgt spid="58397"/>
                                        </p:tgtEl>
                                        <p:attrNameLst>
                                          <p:attrName>style.visibility</p:attrName>
                                        </p:attrNameLst>
                                      </p:cBhvr>
                                      <p:to>
                                        <p:strVal val="visible"/>
                                      </p:to>
                                    </p:set>
                                    <p:animEffect transition="in" filter="wipe(left)">
                                      <p:cBhvr>
                                        <p:cTn id="89" dur="500"/>
                                        <p:tgtEl>
                                          <p:spTgt spid="58397"/>
                                        </p:tgtEl>
                                      </p:cBhvr>
                                    </p:animEffect>
                                  </p:childTnLst>
                                </p:cTn>
                              </p:par>
                            </p:childTnLst>
                          </p:cTn>
                        </p:par>
                        <p:par>
                          <p:cTn id="90" fill="hold" nodeType="afterGroup">
                            <p:stCondLst>
                              <p:cond delay="20500"/>
                            </p:stCondLst>
                            <p:childTnLst>
                              <p:par>
                                <p:cTn id="91" presetID="9" presetClass="entr" presetSubtype="0" fill="hold" grpId="0" nodeType="afterEffect">
                                  <p:stCondLst>
                                    <p:cond delay="0"/>
                                  </p:stCondLst>
                                  <p:childTnLst>
                                    <p:set>
                                      <p:cBhvr>
                                        <p:cTn id="92" dur="1" fill="hold">
                                          <p:stCondLst>
                                            <p:cond delay="0"/>
                                          </p:stCondLst>
                                        </p:cTn>
                                        <p:tgtEl>
                                          <p:spTgt spid="58400"/>
                                        </p:tgtEl>
                                        <p:attrNameLst>
                                          <p:attrName>style.visibility</p:attrName>
                                        </p:attrNameLst>
                                      </p:cBhvr>
                                      <p:to>
                                        <p:strVal val="visible"/>
                                      </p:to>
                                    </p:set>
                                    <p:animEffect transition="in" filter="dissolve">
                                      <p:cBhvr>
                                        <p:cTn id="93" dur="500"/>
                                        <p:tgtEl>
                                          <p:spTgt spid="58400"/>
                                        </p:tgtEl>
                                      </p:cBhvr>
                                    </p:animEffect>
                                  </p:childTnLst>
                                </p:cTn>
                              </p:par>
                            </p:childTnLst>
                          </p:cTn>
                        </p:par>
                        <p:par>
                          <p:cTn id="94" fill="hold" nodeType="afterGroup">
                            <p:stCondLst>
                              <p:cond delay="21000"/>
                            </p:stCondLst>
                            <p:childTnLst>
                              <p:par>
                                <p:cTn id="95" presetID="1" presetClass="entr" presetSubtype="0" fill="hold" grpId="1" nodeType="afterEffect">
                                  <p:stCondLst>
                                    <p:cond delay="0"/>
                                  </p:stCondLst>
                                  <p:childTnLst>
                                    <p:set>
                                      <p:cBhvr>
                                        <p:cTn id="96" dur="1" fill="hold">
                                          <p:stCondLst>
                                            <p:cond delay="499"/>
                                          </p:stCondLst>
                                        </p:cTn>
                                        <p:tgtEl>
                                          <p:spTgt spid="5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P spid="58373" grpId="0" animBg="1"/>
      <p:bldP spid="58375" grpId="0" autoUpdateAnimBg="0"/>
      <p:bldP spid="58382" grpId="0" animBg="1"/>
      <p:bldP spid="58383" grpId="0" animBg="1"/>
      <p:bldP spid="58384" grpId="0" animBg="1"/>
      <p:bldP spid="58385" grpId="0" autoUpdateAnimBg="0"/>
      <p:bldP spid="58386" grpId="0" animBg="1"/>
      <p:bldP spid="58391" grpId="0" autoUpdateAnimBg="0"/>
      <p:bldP spid="58394" grpId="0" animBg="1"/>
      <p:bldP spid="58395" grpId="0" animBg="1"/>
      <p:bldP spid="58396" grpId="0" autoUpdateAnimBg="0"/>
      <p:bldP spid="58397" grpId="0" animBg="1"/>
      <p:bldP spid="58398" grpId="0" animBg="1"/>
      <p:bldP spid="58399" grpId="0" autoUpdateAnimBg="0"/>
      <p:bldP spid="58400" grpId="0" autoUpdateAnimBg="0"/>
      <p:bldP spid="58401" grpId="0" animBg="1"/>
      <p:bldP spid="58402" grpId="0" autoUpdateAnimBg="0"/>
      <p:bldP spid="58405" grpId="0" animBg="1"/>
      <p:bldP spid="58405" grpId="1" animBg="1"/>
      <p:bldP spid="584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Title 5"/>
          <p:cNvSpPr>
            <a:spLocks noGrp="1"/>
          </p:cNvSpPr>
          <p:nvPr>
            <p:ph type="title" idx="4294967295"/>
          </p:nvPr>
        </p:nvSpPr>
        <p:spPr>
          <a:xfrm>
            <a:off x="5724525" y="44450"/>
            <a:ext cx="3384550" cy="51133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600" dirty="0">
                <a:effectLst/>
                <a:latin typeface="Arial" charset="0"/>
                <a:ea typeface="ＭＳ Ｐゴシック" charset="0"/>
              </a:rPr>
              <a:t>巴比伦大学道学硕士课程中的英俊男子们</a:t>
            </a:r>
            <a:endParaRPr lang="en-US" sz="3600" dirty="0">
              <a:effectLst/>
              <a:latin typeface="Arial" charset="0"/>
              <a:ea typeface="ＭＳ Ｐゴシック" charset="0"/>
            </a:endParaRPr>
          </a:p>
        </p:txBody>
      </p:sp>
      <p:pic>
        <p:nvPicPr>
          <p:cNvPr id="483330" name="Picture 1" descr="Daniel 1 refusing f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9688"/>
            <a:ext cx="5724525"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56407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7772400" cy="1143000"/>
          </a:xfrm>
        </p:spPr>
        <p:txBody>
          <a:bodyPr/>
          <a:lstStyle/>
          <a:p>
            <a:pPr eaLnBrk="1" hangingPunct="1"/>
            <a:r>
              <a:rPr lang="zh-CN" altLang="en-US" sz="3800" b="1">
                <a:latin typeface="Tahoma" charset="0"/>
                <a:ea typeface="ＭＳ Ｐゴシック" charset="0"/>
                <a:cs typeface="SimSun" charset="0"/>
              </a:rPr>
              <a:t>但以理和他朋友的名字</a:t>
            </a:r>
            <a:endParaRPr lang="zh-CN" altLang="en-US" sz="3800" b="1">
              <a:latin typeface="Tahoma" charset="0"/>
              <a:ea typeface="ＭＳ Ｐゴシック" charset="0"/>
              <a:cs typeface="ＭＳ Ｐゴシック" charset="0"/>
            </a:endParaRPr>
          </a:p>
        </p:txBody>
      </p:sp>
      <p:sp>
        <p:nvSpPr>
          <p:cNvPr id="165891" name="Rectangle 4"/>
          <p:cNvSpPr>
            <a:spLocks noChangeArrowheads="1"/>
          </p:cNvSpPr>
          <p:nvPr/>
        </p:nvSpPr>
        <p:spPr bwMode="auto">
          <a:xfrm>
            <a:off x="0" y="16303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p>
        </p:txBody>
      </p:sp>
      <p:sp>
        <p:nvSpPr>
          <p:cNvPr id="48153" name="Rectangle 25"/>
          <p:cNvSpPr>
            <a:spLocks noChangeArrowheads="1"/>
          </p:cNvSpPr>
          <p:nvPr/>
        </p:nvSpPr>
        <p:spPr bwMode="auto">
          <a:xfrm>
            <a:off x="4414838" y="5116513"/>
            <a:ext cx="4652962" cy="1527175"/>
          </a:xfrm>
          <a:prstGeom prst="rect">
            <a:avLst/>
          </a:prstGeom>
          <a:noFill/>
          <a:ln w="9525">
            <a:noFill/>
            <a:miter lim="800000"/>
            <a:headEnd/>
            <a:tailEnd/>
          </a:ln>
          <a:effectLst/>
        </p:spPr>
        <p:txBody>
          <a:bodyPr/>
          <a:lstStyle/>
          <a:p>
            <a:pPr algn="ctr">
              <a:buClr>
                <a:schemeClr val="hlink"/>
              </a:buClr>
              <a:buSzPct val="80000"/>
              <a:buFont typeface="Wingdings" charset="0"/>
              <a:buNone/>
            </a:pPr>
            <a:r>
              <a:rPr lang="zh-CN" altLang="en-US" sz="3600">
                <a:cs typeface="SimSun" charset="0"/>
              </a:rPr>
              <a:t>亚伯尼歌</a:t>
            </a:r>
            <a:endParaRPr lang="en-US" altLang="zh-CN" sz="3600">
              <a:cs typeface="SimSun" charset="0"/>
            </a:endParaRPr>
          </a:p>
          <a:p>
            <a:pPr algn="ctr">
              <a:buClr>
                <a:schemeClr val="hlink"/>
              </a:buClr>
              <a:buSzPct val="80000"/>
              <a:buFont typeface="Wingdings" charset="0"/>
              <a:buNone/>
            </a:pP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尼戈的仆人</a:t>
            </a:r>
            <a:r>
              <a:rPr lang="en-US" altLang="zh-CN" sz="2500" b="1">
                <a:effectLst>
                  <a:outerShdw blurRad="38100" dist="38100" dir="2700000" algn="tl">
                    <a:srgbClr val="000000"/>
                  </a:outerShdw>
                </a:effectLst>
                <a:latin typeface="Times" charset="0"/>
                <a:cs typeface="SimSun" charset="0"/>
              </a:rPr>
              <a:t>”</a:t>
            </a:r>
            <a:endParaRPr lang="en-US" altLang="zh-CN" sz="1800">
              <a:effectLst>
                <a:outerShdw blurRad="38100" dist="38100" dir="2700000" algn="tl">
                  <a:srgbClr val="000000"/>
                </a:outerShdw>
              </a:effectLst>
              <a:latin typeface="Tahoma" charset="0"/>
              <a:cs typeface="SimSun" charset="0"/>
            </a:endParaRPr>
          </a:p>
          <a:p>
            <a:pPr algn="ctr" eaLnBrk="0" hangingPunct="0">
              <a:buSzPct val="80000"/>
            </a:pP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或</a:t>
            </a:r>
            <a:r>
              <a:rPr lang="en-US" altLang="zh-CN" sz="2500" b="1">
                <a:effectLst>
                  <a:outerShdw blurRad="38100" dist="38100" dir="2700000" algn="tl">
                    <a:srgbClr val="000000"/>
                  </a:outerShdw>
                </a:effectLst>
                <a:latin typeface="Times" charset="0"/>
                <a:cs typeface="SimSun" charset="0"/>
              </a:rPr>
              <a:t> </a:t>
            </a:r>
            <a:r>
              <a:rPr lang="zh-CN" altLang="en-US" sz="2500" b="1">
                <a:effectLst>
                  <a:outerShdw blurRad="38100" dist="38100" dir="2700000" algn="tl">
                    <a:srgbClr val="000000"/>
                  </a:outerShdw>
                </a:effectLst>
                <a:latin typeface="Times" charset="0"/>
                <a:cs typeface="SimSun" charset="0"/>
              </a:rPr>
              <a:t>尼伯，就是</a:t>
            </a:r>
            <a:r>
              <a:rPr lang="en-US" altLang="zh-CN" sz="2500" b="1">
                <a:effectLst>
                  <a:outerShdw blurRad="38100" dist="38100" dir="2700000" algn="tl">
                    <a:srgbClr val="000000"/>
                  </a:outerShdw>
                </a:effectLst>
                <a:latin typeface="Times" charset="0"/>
                <a:cs typeface="SimSun" charset="0"/>
              </a:rPr>
              <a:t> </a:t>
            </a:r>
            <a:r>
              <a:rPr lang="zh-CN" altLang="en-US" sz="2500" b="1">
                <a:effectLst>
                  <a:outerShdw blurRad="38100" dist="38100" dir="2700000" algn="tl">
                    <a:srgbClr val="000000"/>
                  </a:outerShdw>
                </a:effectLst>
                <a:latin typeface="Times" charset="0"/>
                <a:cs typeface="SimSun" charset="0"/>
              </a:rPr>
              <a:t>尼戈神</a:t>
            </a:r>
            <a:r>
              <a:rPr lang="en-US" altLang="zh-CN" sz="2500" b="1">
                <a:effectLst>
                  <a:outerShdw blurRad="38100" dist="38100" dir="2700000" algn="tl">
                    <a:srgbClr val="000000"/>
                  </a:outerShdw>
                </a:effectLst>
                <a:latin typeface="Times" charset="0"/>
                <a:cs typeface="SimSun" charset="0"/>
              </a:rPr>
              <a:t>)</a:t>
            </a:r>
            <a:endParaRPr lang="en-US" altLang="zh-CN" sz="4000">
              <a:effectLst>
                <a:outerShdw blurRad="38100" dist="38100" dir="2700000" algn="tl">
                  <a:srgbClr val="000000"/>
                </a:outerShdw>
              </a:effectLst>
              <a:latin typeface="Tahoma" charset="0"/>
              <a:cs typeface="SimSun" charset="0"/>
            </a:endParaRPr>
          </a:p>
        </p:txBody>
      </p:sp>
      <p:sp>
        <p:nvSpPr>
          <p:cNvPr id="48152" name="Rectangle 24"/>
          <p:cNvSpPr>
            <a:spLocks noChangeArrowheads="1"/>
          </p:cNvSpPr>
          <p:nvPr/>
        </p:nvSpPr>
        <p:spPr bwMode="auto">
          <a:xfrm>
            <a:off x="152400" y="5116513"/>
            <a:ext cx="4262438" cy="1814512"/>
          </a:xfrm>
          <a:prstGeom prst="rect">
            <a:avLst/>
          </a:prstGeom>
          <a:noFill/>
          <a:ln w="9525">
            <a:noFill/>
            <a:miter lim="800000"/>
            <a:headEnd/>
            <a:tailEnd/>
          </a:ln>
          <a:effectLst/>
        </p:spPr>
        <p:txBody>
          <a:bodyPr/>
          <a:lstStyle/>
          <a:p>
            <a:pPr algn="ctr">
              <a:buClr>
                <a:schemeClr val="hlink"/>
              </a:buClr>
              <a:buSzPct val="80000"/>
              <a:buFont typeface="Wingdings" charset="0"/>
              <a:buNone/>
            </a:pPr>
            <a:r>
              <a:rPr lang="zh-CN" altLang="en-US" sz="3600">
                <a:cs typeface="SimSun" charset="0"/>
              </a:rPr>
              <a:t>亚撒利雅</a:t>
            </a:r>
            <a:br>
              <a:rPr lang="en-US" altLang="zh-CN" sz="3600">
                <a:cs typeface="SimSun" charset="0"/>
              </a:rPr>
            </a:b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耶和华是我的帮助</a:t>
            </a:r>
            <a:r>
              <a:rPr lang="en-US" altLang="zh-CN" sz="2500" b="1">
                <a:effectLst>
                  <a:outerShdw blurRad="38100" dist="38100" dir="2700000" algn="tl">
                    <a:srgbClr val="000000"/>
                  </a:outerShdw>
                </a:effectLst>
                <a:latin typeface="Times" charset="0"/>
                <a:cs typeface="SimSun" charset="0"/>
              </a:rPr>
              <a:t>”</a:t>
            </a:r>
            <a:endParaRPr lang="en-US" altLang="zh-CN" sz="1800">
              <a:effectLst>
                <a:outerShdw blurRad="38100" dist="38100" dir="2700000" algn="tl">
                  <a:srgbClr val="000000"/>
                </a:outerShdw>
              </a:effectLst>
              <a:latin typeface="Tahoma" charset="0"/>
              <a:cs typeface="SimSun" charset="0"/>
            </a:endParaRPr>
          </a:p>
          <a:p>
            <a:pPr algn="ctr" eaLnBrk="0" hangingPunct="0">
              <a:buSzPct val="80000"/>
            </a:pP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或</a:t>
            </a:r>
            <a:r>
              <a:rPr lang="en-US" altLang="zh-CN" sz="2500" b="1">
                <a:effectLst>
                  <a:outerShdw blurRad="38100" dist="38100" dir="2700000" algn="tl">
                    <a:srgbClr val="000000"/>
                  </a:outerShdw>
                </a:effectLst>
                <a:latin typeface="Times" charset="0"/>
                <a:cs typeface="SimSun" charset="0"/>
              </a:rPr>
              <a:t> “</a:t>
            </a:r>
            <a:r>
              <a:rPr lang="zh-CN" altLang="en-US" sz="2500" b="1">
                <a:effectLst>
                  <a:outerShdw blurRad="38100" dist="38100" dir="2700000" algn="tl">
                    <a:srgbClr val="000000"/>
                  </a:outerShdw>
                </a:effectLst>
                <a:latin typeface="Times" charset="0"/>
                <a:cs typeface="SimSun" charset="0"/>
              </a:rPr>
              <a:t>耶和华所帮助的人</a:t>
            </a:r>
            <a:r>
              <a:rPr lang="en-US" altLang="zh-CN" sz="2500" b="1">
                <a:effectLst>
                  <a:outerShdw blurRad="38100" dist="38100" dir="2700000" algn="tl">
                    <a:srgbClr val="000000"/>
                  </a:outerShdw>
                </a:effectLst>
                <a:latin typeface="Times" charset="0"/>
                <a:cs typeface="SimSun" charset="0"/>
              </a:rPr>
              <a:t>”)</a:t>
            </a:r>
            <a:endParaRPr lang="en-US" altLang="zh-CN" sz="1800">
              <a:effectLst>
                <a:outerShdw blurRad="38100" dist="38100" dir="2700000" algn="tl">
                  <a:srgbClr val="000000"/>
                </a:outerShdw>
              </a:effectLst>
              <a:latin typeface="Tahoma" charset="0"/>
              <a:cs typeface="SimSun" charset="0"/>
            </a:endParaRPr>
          </a:p>
        </p:txBody>
      </p:sp>
      <p:sp>
        <p:nvSpPr>
          <p:cNvPr id="48151" name="Rectangle 23"/>
          <p:cNvSpPr>
            <a:spLocks noChangeArrowheads="1"/>
          </p:cNvSpPr>
          <p:nvPr/>
        </p:nvSpPr>
        <p:spPr bwMode="auto">
          <a:xfrm>
            <a:off x="4414838" y="3981450"/>
            <a:ext cx="4652962" cy="1019175"/>
          </a:xfrm>
          <a:prstGeom prst="rect">
            <a:avLst/>
          </a:prstGeom>
          <a:noFill/>
          <a:ln w="9525">
            <a:noFill/>
            <a:miter lim="800000"/>
            <a:headEnd/>
            <a:tailEnd/>
          </a:ln>
          <a:effectLst/>
        </p:spPr>
        <p:txBody>
          <a:bodyPr/>
          <a:lstStyle/>
          <a:p>
            <a:pPr algn="ctr">
              <a:buClr>
                <a:schemeClr val="hlink"/>
              </a:buClr>
              <a:buSzPct val="80000"/>
              <a:buFont typeface="Wingdings" charset="0"/>
              <a:buNone/>
            </a:pPr>
            <a:r>
              <a:rPr lang="zh-CN" altLang="en-US" sz="3600">
                <a:cs typeface="SimSun" charset="0"/>
              </a:rPr>
              <a:t>米煞</a:t>
            </a:r>
            <a:endParaRPr lang="en-US" altLang="zh-CN" sz="3600">
              <a:cs typeface="SimSun" charset="0"/>
            </a:endParaRPr>
          </a:p>
          <a:p>
            <a:pPr algn="ctr">
              <a:buClr>
                <a:schemeClr val="hlink"/>
              </a:buClr>
              <a:buSzPct val="80000"/>
              <a:buFont typeface="Wingdings" charset="0"/>
              <a:buNone/>
            </a:pP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谁 </a:t>
            </a: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 什么是阿库</a:t>
            </a:r>
            <a:r>
              <a:rPr lang="en-US" altLang="zh-CN" sz="2500" b="1">
                <a:effectLst>
                  <a:outerShdw blurRad="38100" dist="38100" dir="2700000" algn="tl">
                    <a:srgbClr val="000000"/>
                  </a:outerShdw>
                </a:effectLst>
                <a:latin typeface="Times" charset="0"/>
                <a:cs typeface="SimSun" charset="0"/>
              </a:rPr>
              <a:t>?”</a:t>
            </a:r>
            <a:endParaRPr lang="en-US" altLang="zh-CN" sz="1800">
              <a:effectLst>
                <a:outerShdw blurRad="38100" dist="38100" dir="2700000" algn="tl">
                  <a:srgbClr val="000000"/>
                </a:outerShdw>
              </a:effectLst>
              <a:latin typeface="Tahoma" charset="0"/>
              <a:cs typeface="SimSun" charset="0"/>
            </a:endParaRPr>
          </a:p>
        </p:txBody>
      </p:sp>
      <p:sp>
        <p:nvSpPr>
          <p:cNvPr id="48150" name="Rectangle 22"/>
          <p:cNvSpPr>
            <a:spLocks noChangeArrowheads="1"/>
          </p:cNvSpPr>
          <p:nvPr/>
        </p:nvSpPr>
        <p:spPr bwMode="auto">
          <a:xfrm>
            <a:off x="152400" y="3981450"/>
            <a:ext cx="4262438" cy="1019175"/>
          </a:xfrm>
          <a:prstGeom prst="rect">
            <a:avLst/>
          </a:prstGeom>
          <a:noFill/>
          <a:ln w="9525">
            <a:noFill/>
            <a:miter lim="800000"/>
            <a:headEnd/>
            <a:tailEnd/>
          </a:ln>
          <a:effectLst/>
        </p:spPr>
        <p:txBody>
          <a:bodyPr/>
          <a:lstStyle/>
          <a:p>
            <a:pPr algn="ctr">
              <a:buClr>
                <a:schemeClr val="hlink"/>
              </a:buClr>
              <a:buSzPct val="80000"/>
              <a:buFont typeface="Wingdings" charset="0"/>
              <a:buNone/>
            </a:pPr>
            <a:r>
              <a:rPr lang="zh-CN" altLang="en-US" sz="3600">
                <a:cs typeface="SimSun" charset="0"/>
              </a:rPr>
              <a:t>米沙利</a:t>
            </a:r>
            <a:br>
              <a:rPr lang="en-US" altLang="zh-CN" sz="3600">
                <a:cs typeface="SimSun" charset="0"/>
              </a:rPr>
            </a:b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谁 </a:t>
            </a: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 什么是神</a:t>
            </a:r>
            <a:r>
              <a:rPr lang="en-US" altLang="zh-CN" sz="2500" b="1">
                <a:effectLst>
                  <a:outerShdw blurRad="38100" dist="38100" dir="2700000" algn="tl">
                    <a:srgbClr val="000000"/>
                  </a:outerShdw>
                </a:effectLst>
                <a:latin typeface="Times" charset="0"/>
                <a:cs typeface="SimSun" charset="0"/>
              </a:rPr>
              <a:t>?”</a:t>
            </a:r>
            <a:endParaRPr lang="en-US" altLang="zh-CN" sz="4000">
              <a:effectLst>
                <a:outerShdw blurRad="38100" dist="38100" dir="2700000" algn="tl">
                  <a:srgbClr val="000000"/>
                </a:outerShdw>
              </a:effectLst>
              <a:latin typeface="Tahoma" charset="0"/>
              <a:cs typeface="SimSun" charset="0"/>
            </a:endParaRPr>
          </a:p>
        </p:txBody>
      </p:sp>
      <p:sp>
        <p:nvSpPr>
          <p:cNvPr id="48149" name="Rectangle 21"/>
          <p:cNvSpPr>
            <a:spLocks noChangeArrowheads="1"/>
          </p:cNvSpPr>
          <p:nvPr/>
        </p:nvSpPr>
        <p:spPr bwMode="auto">
          <a:xfrm>
            <a:off x="4414838" y="2681288"/>
            <a:ext cx="4652962" cy="1252537"/>
          </a:xfrm>
          <a:prstGeom prst="rect">
            <a:avLst/>
          </a:prstGeom>
          <a:noFill/>
          <a:ln w="9525">
            <a:noFill/>
            <a:miter lim="800000"/>
            <a:headEnd/>
            <a:tailEnd/>
          </a:ln>
          <a:effectLst/>
        </p:spPr>
        <p:txBody>
          <a:bodyPr/>
          <a:lstStyle/>
          <a:p>
            <a:pPr algn="ctr">
              <a:buClr>
                <a:schemeClr val="hlink"/>
              </a:buClr>
              <a:buSzPct val="80000"/>
              <a:buFont typeface="Wingdings" charset="0"/>
              <a:buNone/>
            </a:pPr>
            <a:r>
              <a:rPr lang="zh-CN" altLang="en-US" sz="3600">
                <a:cs typeface="SimSun" charset="0"/>
              </a:rPr>
              <a:t>沙得拉</a:t>
            </a:r>
            <a:endParaRPr lang="en-US" altLang="zh-CN" sz="3600">
              <a:cs typeface="SimSun" charset="0"/>
            </a:endParaRPr>
          </a:p>
          <a:p>
            <a:pPr algn="ctr">
              <a:buClr>
                <a:schemeClr val="hlink"/>
              </a:buClr>
              <a:buSzPct val="80000"/>
              <a:buFont typeface="Wingdings" charset="0"/>
              <a:buNone/>
            </a:pP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阿库</a:t>
            </a:r>
            <a:r>
              <a:rPr lang="en-US" altLang="zh-CN" sz="2500" b="1">
                <a:effectLst>
                  <a:outerShdw blurRad="38100" dist="38100" dir="2700000" algn="tl">
                    <a:srgbClr val="000000"/>
                  </a:outerShdw>
                </a:effectLst>
                <a:latin typeface="Times" charset="0"/>
                <a:cs typeface="SimSun" charset="0"/>
              </a:rPr>
              <a:t> (</a:t>
            </a:r>
            <a:r>
              <a:rPr lang="zh-CN" altLang="en-US" sz="2500" b="1">
                <a:effectLst>
                  <a:outerShdw blurRad="38100" dist="38100" dir="2700000" algn="tl">
                    <a:srgbClr val="000000"/>
                  </a:outerShdw>
                </a:effectLst>
                <a:latin typeface="Times" charset="0"/>
                <a:cs typeface="SimSun" charset="0"/>
              </a:rPr>
              <a:t>月神</a:t>
            </a: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 的命令</a:t>
            </a:r>
            <a:r>
              <a:rPr lang="en-US" altLang="zh-CN" sz="2500" b="1">
                <a:effectLst>
                  <a:outerShdw blurRad="38100" dist="38100" dir="2700000" algn="tl">
                    <a:srgbClr val="000000"/>
                  </a:outerShdw>
                </a:effectLst>
                <a:latin typeface="Times" charset="0"/>
                <a:cs typeface="SimSun" charset="0"/>
              </a:rPr>
              <a:t>”</a:t>
            </a:r>
            <a:endParaRPr lang="en-US" altLang="zh-CN" sz="1800">
              <a:effectLst>
                <a:outerShdw blurRad="38100" dist="38100" dir="2700000" algn="tl">
                  <a:srgbClr val="000000"/>
                </a:outerShdw>
              </a:effectLst>
              <a:latin typeface="Tahoma" charset="0"/>
              <a:cs typeface="SimSun" charset="0"/>
            </a:endParaRPr>
          </a:p>
        </p:txBody>
      </p:sp>
      <p:sp>
        <p:nvSpPr>
          <p:cNvPr id="48148" name="Rectangle 20"/>
          <p:cNvSpPr>
            <a:spLocks noChangeArrowheads="1"/>
          </p:cNvSpPr>
          <p:nvPr/>
        </p:nvSpPr>
        <p:spPr bwMode="auto">
          <a:xfrm>
            <a:off x="152400" y="2681288"/>
            <a:ext cx="4262438" cy="1252537"/>
          </a:xfrm>
          <a:prstGeom prst="rect">
            <a:avLst/>
          </a:prstGeom>
          <a:noFill/>
          <a:ln w="9525">
            <a:noFill/>
            <a:miter lim="800000"/>
            <a:headEnd/>
            <a:tailEnd/>
          </a:ln>
          <a:effectLst/>
        </p:spPr>
        <p:txBody>
          <a:bodyPr/>
          <a:lstStyle/>
          <a:p>
            <a:pPr algn="ctr">
              <a:buClr>
                <a:schemeClr val="hlink"/>
              </a:buClr>
              <a:buSzPct val="80000"/>
              <a:buFont typeface="Wingdings" charset="0"/>
              <a:buNone/>
            </a:pPr>
            <a:r>
              <a:rPr lang="zh-CN" altLang="en-US" sz="3600">
                <a:cs typeface="SimSun" charset="0"/>
              </a:rPr>
              <a:t>哈拿尼雅</a:t>
            </a:r>
            <a:endParaRPr lang="en-US" altLang="zh-CN" sz="3600">
              <a:cs typeface="SimSun" charset="0"/>
            </a:endParaRPr>
          </a:p>
          <a:p>
            <a:pPr algn="ctr">
              <a:buClr>
                <a:schemeClr val="hlink"/>
              </a:buClr>
              <a:buSzPct val="80000"/>
              <a:buFont typeface="Wingdings" charset="0"/>
              <a:buNone/>
            </a:pP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耶和华的恩典</a:t>
            </a:r>
            <a:r>
              <a:rPr lang="en-US" altLang="zh-CN" sz="2500" b="1">
                <a:effectLst>
                  <a:outerShdw blurRad="38100" dist="38100" dir="2700000" algn="tl">
                    <a:srgbClr val="000000"/>
                  </a:outerShdw>
                </a:effectLst>
                <a:latin typeface="Times" charset="0"/>
                <a:cs typeface="SimSun" charset="0"/>
              </a:rPr>
              <a:t>”</a:t>
            </a:r>
            <a:endParaRPr lang="en-US" altLang="zh-CN" sz="4000">
              <a:effectLst>
                <a:outerShdw blurRad="38100" dist="38100" dir="2700000" algn="tl">
                  <a:srgbClr val="000000"/>
                </a:outerShdw>
              </a:effectLst>
              <a:latin typeface="Tahoma" charset="0"/>
              <a:cs typeface="SimSun" charset="0"/>
            </a:endParaRPr>
          </a:p>
        </p:txBody>
      </p:sp>
      <p:sp>
        <p:nvSpPr>
          <p:cNvPr id="48147" name="Rectangle 19"/>
          <p:cNvSpPr>
            <a:spLocks noChangeArrowheads="1"/>
          </p:cNvSpPr>
          <p:nvPr/>
        </p:nvSpPr>
        <p:spPr bwMode="auto">
          <a:xfrm>
            <a:off x="4414838" y="1662113"/>
            <a:ext cx="4652962" cy="1019175"/>
          </a:xfrm>
          <a:prstGeom prst="rect">
            <a:avLst/>
          </a:prstGeom>
          <a:noFill/>
          <a:ln w="9525">
            <a:noFill/>
            <a:miter lim="800000"/>
            <a:headEnd/>
            <a:tailEnd/>
          </a:ln>
          <a:effectLst/>
        </p:spPr>
        <p:txBody>
          <a:bodyPr/>
          <a:lstStyle/>
          <a:p>
            <a:pPr algn="ctr">
              <a:buClr>
                <a:schemeClr val="hlink"/>
              </a:buClr>
              <a:buSzPct val="80000"/>
              <a:buFont typeface="Wingdings" charset="0"/>
              <a:buNone/>
            </a:pPr>
            <a:r>
              <a:rPr lang="zh-CN" altLang="en-US" sz="3600" b="1">
                <a:effectLst>
                  <a:outerShdw blurRad="38100" dist="38100" dir="2700000" algn="tl">
                    <a:srgbClr val="000000"/>
                  </a:outerShdw>
                </a:effectLst>
                <a:latin typeface="Times" charset="0"/>
                <a:cs typeface="SimSun" charset="0"/>
              </a:rPr>
              <a:t>伯提沙撒</a:t>
            </a:r>
            <a:endParaRPr lang="en-US" altLang="zh-CN" sz="3600" b="1">
              <a:effectLst>
                <a:outerShdw blurRad="38100" dist="38100" dir="2700000" algn="tl">
                  <a:srgbClr val="000000"/>
                </a:outerShdw>
              </a:effectLst>
              <a:latin typeface="Times" charset="0"/>
              <a:cs typeface="SimSun" charset="0"/>
            </a:endParaRPr>
          </a:p>
          <a:p>
            <a:pPr algn="ctr">
              <a:buClr>
                <a:schemeClr val="hlink"/>
              </a:buClr>
              <a:buSzPct val="80000"/>
              <a:buFont typeface="Wingdings" charset="0"/>
              <a:buNone/>
            </a:pP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彼勒</a:t>
            </a:r>
            <a:r>
              <a:rPr lang="en-US" altLang="zh-CN" sz="2500" b="1">
                <a:effectLst>
                  <a:outerShdw blurRad="38100" dist="38100" dir="2700000" algn="tl">
                    <a:srgbClr val="000000"/>
                  </a:outerShdw>
                </a:effectLst>
                <a:latin typeface="Times" charset="0"/>
                <a:cs typeface="SimSun" charset="0"/>
              </a:rPr>
              <a:t>, </a:t>
            </a:r>
            <a:r>
              <a:rPr lang="zh-CN" altLang="en-US" sz="2500" b="1">
                <a:effectLst>
                  <a:outerShdw blurRad="38100" dist="38100" dir="2700000" algn="tl">
                    <a:srgbClr val="000000"/>
                  </a:outerShdw>
                </a:effectLst>
                <a:latin typeface="Times" charset="0"/>
                <a:cs typeface="SimSun" charset="0"/>
              </a:rPr>
              <a:t>保护他的生命</a:t>
            </a:r>
            <a:r>
              <a:rPr lang="en-US" altLang="zh-CN" sz="2500" b="1">
                <a:effectLst>
                  <a:outerShdw blurRad="38100" dist="38100" dir="2700000" algn="tl">
                    <a:srgbClr val="000000"/>
                  </a:outerShdw>
                </a:effectLst>
                <a:latin typeface="Times" charset="0"/>
                <a:cs typeface="SimSun" charset="0"/>
              </a:rPr>
              <a:t>!”</a:t>
            </a:r>
            <a:endParaRPr lang="en-US" altLang="zh-CN" sz="1800">
              <a:effectLst>
                <a:outerShdw blurRad="38100" dist="38100" dir="2700000" algn="tl">
                  <a:srgbClr val="000000"/>
                </a:outerShdw>
              </a:effectLst>
              <a:latin typeface="Tahoma" charset="0"/>
              <a:cs typeface="SimSun" charset="0"/>
            </a:endParaRPr>
          </a:p>
        </p:txBody>
      </p:sp>
      <p:sp>
        <p:nvSpPr>
          <p:cNvPr id="48146" name="Rectangle 18"/>
          <p:cNvSpPr>
            <a:spLocks noChangeArrowheads="1"/>
          </p:cNvSpPr>
          <p:nvPr/>
        </p:nvSpPr>
        <p:spPr bwMode="auto">
          <a:xfrm>
            <a:off x="152400" y="1662113"/>
            <a:ext cx="4262438" cy="1019175"/>
          </a:xfrm>
          <a:prstGeom prst="rect">
            <a:avLst/>
          </a:prstGeom>
          <a:noFill/>
          <a:ln w="9525">
            <a:noFill/>
            <a:miter lim="800000"/>
            <a:headEnd/>
            <a:tailEnd/>
          </a:ln>
          <a:effectLst/>
        </p:spPr>
        <p:txBody>
          <a:bodyPr/>
          <a:lstStyle/>
          <a:p>
            <a:pPr algn="ctr" eaLnBrk="0" hangingPunct="0">
              <a:buSzPct val="80000"/>
            </a:pPr>
            <a:r>
              <a:rPr lang="zh-CN" altLang="en-US" sz="3600" b="1">
                <a:effectLst>
                  <a:outerShdw blurRad="38100" dist="38100" dir="2700000" algn="tl">
                    <a:srgbClr val="000000"/>
                  </a:outerShdw>
                </a:effectLst>
                <a:latin typeface="Times" charset="0"/>
                <a:cs typeface="SimSun" charset="0"/>
              </a:rPr>
              <a:t>但以理</a:t>
            </a:r>
            <a:endParaRPr lang="en-US" altLang="zh-CN" sz="3600" b="1">
              <a:effectLst>
                <a:outerShdw blurRad="38100" dist="38100" dir="2700000" algn="tl">
                  <a:srgbClr val="000000"/>
                </a:outerShdw>
              </a:effectLst>
              <a:latin typeface="Times" charset="0"/>
              <a:cs typeface="SimSun" charset="0"/>
            </a:endParaRPr>
          </a:p>
          <a:p>
            <a:pPr algn="ctr" eaLnBrk="0" hangingPunct="0">
              <a:buSzPct val="80000"/>
            </a:pPr>
            <a:r>
              <a:rPr lang="en-US" altLang="zh-CN" sz="2500" b="1">
                <a:effectLst>
                  <a:outerShdw blurRad="38100" dist="38100" dir="2700000" algn="tl">
                    <a:srgbClr val="000000"/>
                  </a:outerShdw>
                </a:effectLst>
                <a:latin typeface="Times" charset="0"/>
                <a:cs typeface="SimSun" charset="0"/>
              </a:rPr>
              <a:t>“</a:t>
            </a:r>
            <a:r>
              <a:rPr lang="zh-CN" altLang="en-US" sz="2500" b="1">
                <a:effectLst>
                  <a:outerShdw blurRad="38100" dist="38100" dir="2700000" algn="tl">
                    <a:srgbClr val="000000"/>
                  </a:outerShdw>
                </a:effectLst>
                <a:latin typeface="Times" charset="0"/>
                <a:cs typeface="SimSun" charset="0"/>
              </a:rPr>
              <a:t>神是审判者</a:t>
            </a:r>
            <a:r>
              <a:rPr lang="en-US" altLang="zh-CN" sz="2500" b="1">
                <a:effectLst>
                  <a:outerShdw blurRad="38100" dist="38100" dir="2700000" algn="tl">
                    <a:srgbClr val="000000"/>
                  </a:outerShdw>
                </a:effectLst>
                <a:latin typeface="Times" charset="0"/>
                <a:cs typeface="SimSun" charset="0"/>
              </a:rPr>
              <a:t>”</a:t>
            </a:r>
            <a:endParaRPr lang="en-US" altLang="zh-CN" sz="4000">
              <a:effectLst>
                <a:outerShdw blurRad="38100" dist="38100" dir="2700000" algn="tl">
                  <a:srgbClr val="000000"/>
                </a:outerShdw>
              </a:effectLst>
              <a:latin typeface="Tahoma" charset="0"/>
              <a:cs typeface="SimSun" charset="0"/>
            </a:endParaRPr>
          </a:p>
        </p:txBody>
      </p:sp>
      <p:sp>
        <p:nvSpPr>
          <p:cNvPr id="48145" name="Rectangle 17"/>
          <p:cNvSpPr>
            <a:spLocks noChangeArrowheads="1"/>
          </p:cNvSpPr>
          <p:nvPr/>
        </p:nvSpPr>
        <p:spPr bwMode="auto">
          <a:xfrm>
            <a:off x="4414838" y="914400"/>
            <a:ext cx="4652962" cy="747713"/>
          </a:xfrm>
          <a:prstGeom prst="rect">
            <a:avLst/>
          </a:prstGeom>
          <a:solidFill>
            <a:srgbClr val="000080"/>
          </a:solidFill>
          <a:ln w="9525">
            <a:noFill/>
            <a:miter lim="800000"/>
            <a:headEnd/>
            <a:tailEnd/>
          </a:ln>
          <a:effectLst/>
        </p:spPr>
        <p:txBody>
          <a:bodyPr/>
          <a:lstStyle/>
          <a:p>
            <a:pPr algn="ctr">
              <a:buClr>
                <a:schemeClr val="hlink"/>
              </a:buClr>
              <a:buSzPct val="80000"/>
              <a:buFont typeface="Wingdings" charset="0"/>
              <a:buNone/>
            </a:pPr>
            <a:r>
              <a:rPr lang="zh-CN" altLang="en-US" sz="3700" b="1">
                <a:solidFill>
                  <a:srgbClr val="FFFFFF"/>
                </a:solidFill>
                <a:effectLst>
                  <a:outerShdw blurRad="38100" dist="38100" dir="2700000" algn="tl">
                    <a:srgbClr val="000000"/>
                  </a:outerShdw>
                </a:effectLst>
                <a:latin typeface="Times" charset="0"/>
                <a:cs typeface="SimSun" charset="0"/>
              </a:rPr>
              <a:t>巴比伦文名</a:t>
            </a:r>
            <a:endParaRPr lang="en-US" altLang="zh-CN" sz="3600">
              <a:effectLst>
                <a:outerShdw blurRad="38100" dist="38100" dir="2700000" algn="tl">
                  <a:srgbClr val="000000"/>
                </a:outerShdw>
              </a:effectLst>
              <a:latin typeface="Tahoma" charset="0"/>
              <a:cs typeface="SimSun" charset="0"/>
            </a:endParaRPr>
          </a:p>
        </p:txBody>
      </p:sp>
      <p:sp>
        <p:nvSpPr>
          <p:cNvPr id="48144" name="Rectangle 16"/>
          <p:cNvSpPr>
            <a:spLocks noChangeArrowheads="1"/>
          </p:cNvSpPr>
          <p:nvPr/>
        </p:nvSpPr>
        <p:spPr bwMode="auto">
          <a:xfrm>
            <a:off x="152400" y="914400"/>
            <a:ext cx="4262438" cy="747713"/>
          </a:xfrm>
          <a:prstGeom prst="rect">
            <a:avLst/>
          </a:prstGeom>
          <a:solidFill>
            <a:srgbClr val="000080"/>
          </a:solidFill>
          <a:ln w="9525">
            <a:noFill/>
            <a:miter lim="800000"/>
            <a:headEnd/>
            <a:tailEnd/>
          </a:ln>
          <a:effectLst/>
        </p:spPr>
        <p:txBody>
          <a:bodyPr/>
          <a:lstStyle/>
          <a:p>
            <a:pPr algn="ctr">
              <a:buClr>
                <a:schemeClr val="hlink"/>
              </a:buClr>
              <a:buSzPct val="80000"/>
              <a:buFont typeface="Wingdings" charset="0"/>
              <a:buNone/>
            </a:pPr>
            <a:r>
              <a:rPr lang="zh-CN" altLang="en-US" sz="3600">
                <a:effectLst>
                  <a:outerShdw blurRad="38100" dist="38100" dir="2700000" algn="tl">
                    <a:srgbClr val="000000"/>
                  </a:outerShdw>
                </a:effectLst>
                <a:latin typeface="Tahoma" charset="0"/>
                <a:cs typeface="SimSun" charset="0"/>
              </a:rPr>
              <a:t>希伯来文名</a:t>
            </a:r>
            <a:endParaRPr lang="en-US" altLang="zh-CN" sz="3600">
              <a:effectLst>
                <a:outerShdw blurRad="38100" dist="38100" dir="2700000" algn="tl">
                  <a:srgbClr val="000000"/>
                </a:outerShdw>
              </a:effectLst>
              <a:latin typeface="Tahoma" charset="0"/>
              <a:cs typeface="SimSun" charset="0"/>
            </a:endParaRPr>
          </a:p>
        </p:txBody>
      </p:sp>
      <p:sp>
        <p:nvSpPr>
          <p:cNvPr id="165902" name="Line 26"/>
          <p:cNvSpPr>
            <a:spLocks noChangeShapeType="1"/>
          </p:cNvSpPr>
          <p:nvPr/>
        </p:nvSpPr>
        <p:spPr bwMode="auto">
          <a:xfrm>
            <a:off x="152400" y="914400"/>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903" name="Line 27"/>
          <p:cNvSpPr>
            <a:spLocks noChangeShapeType="1"/>
          </p:cNvSpPr>
          <p:nvPr/>
        </p:nvSpPr>
        <p:spPr bwMode="auto">
          <a:xfrm>
            <a:off x="152400" y="6931025"/>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904" name="Line 28"/>
          <p:cNvSpPr>
            <a:spLocks noChangeShapeType="1"/>
          </p:cNvSpPr>
          <p:nvPr/>
        </p:nvSpPr>
        <p:spPr bwMode="auto">
          <a:xfrm>
            <a:off x="152400" y="914400"/>
            <a:ext cx="0" cy="6016625"/>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905" name="Line 29"/>
          <p:cNvSpPr>
            <a:spLocks noChangeShapeType="1"/>
          </p:cNvSpPr>
          <p:nvPr/>
        </p:nvSpPr>
        <p:spPr bwMode="auto">
          <a:xfrm>
            <a:off x="9067800" y="914400"/>
            <a:ext cx="0" cy="6016625"/>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906" name="Line 32"/>
          <p:cNvSpPr>
            <a:spLocks noChangeShapeType="1"/>
          </p:cNvSpPr>
          <p:nvPr/>
        </p:nvSpPr>
        <p:spPr bwMode="auto">
          <a:xfrm>
            <a:off x="152400" y="1662113"/>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907" name="Line 34"/>
          <p:cNvSpPr>
            <a:spLocks noChangeShapeType="1"/>
          </p:cNvSpPr>
          <p:nvPr/>
        </p:nvSpPr>
        <p:spPr bwMode="auto">
          <a:xfrm>
            <a:off x="4414838" y="914400"/>
            <a:ext cx="0" cy="6016625"/>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908" name="Line 38"/>
          <p:cNvSpPr>
            <a:spLocks noChangeShapeType="1"/>
          </p:cNvSpPr>
          <p:nvPr/>
        </p:nvSpPr>
        <p:spPr bwMode="auto">
          <a:xfrm>
            <a:off x="152400" y="2681288"/>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909" name="Line 46"/>
          <p:cNvSpPr>
            <a:spLocks noChangeShapeType="1"/>
          </p:cNvSpPr>
          <p:nvPr/>
        </p:nvSpPr>
        <p:spPr bwMode="auto">
          <a:xfrm>
            <a:off x="152400" y="3929063"/>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910" name="Line 54"/>
          <p:cNvSpPr>
            <a:spLocks noChangeShapeType="1"/>
          </p:cNvSpPr>
          <p:nvPr/>
        </p:nvSpPr>
        <p:spPr bwMode="auto">
          <a:xfrm>
            <a:off x="152400" y="5116513"/>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911" name="Rectangle 67"/>
          <p:cNvSpPr>
            <a:spLocks noChangeArrowheads="1"/>
          </p:cNvSpPr>
          <p:nvPr/>
        </p:nvSpPr>
        <p:spPr bwMode="auto">
          <a:xfrm>
            <a:off x="0" y="47704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CN"/>
          </a:p>
        </p:txBody>
      </p:sp>
      <p:sp>
        <p:nvSpPr>
          <p:cNvPr id="165912" name="Text Box 68"/>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zh-CN" b="1"/>
              <a:t>544a</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46"/>
                                        </p:tgtEl>
                                        <p:attrNameLst>
                                          <p:attrName>style.visibility</p:attrName>
                                        </p:attrNameLst>
                                      </p:cBhvr>
                                      <p:to>
                                        <p:strVal val="visible"/>
                                      </p:to>
                                    </p:set>
                                    <p:animEffect transition="in" filter="fade">
                                      <p:cBhvr>
                                        <p:cTn id="7" dur="500"/>
                                        <p:tgtEl>
                                          <p:spTgt spid="48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7"/>
                                        </p:tgtEl>
                                        <p:attrNameLst>
                                          <p:attrName>style.visibility</p:attrName>
                                        </p:attrNameLst>
                                      </p:cBhvr>
                                      <p:to>
                                        <p:strVal val="visible"/>
                                      </p:to>
                                    </p:set>
                                    <p:animEffect transition="in" filter="fade">
                                      <p:cBhvr>
                                        <p:cTn id="12" dur="500"/>
                                        <p:tgtEl>
                                          <p:spTgt spid="481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48"/>
                                        </p:tgtEl>
                                        <p:attrNameLst>
                                          <p:attrName>style.visibility</p:attrName>
                                        </p:attrNameLst>
                                      </p:cBhvr>
                                      <p:to>
                                        <p:strVal val="visible"/>
                                      </p:to>
                                    </p:set>
                                    <p:animEffect transition="in" filter="fade">
                                      <p:cBhvr>
                                        <p:cTn id="17" dur="500"/>
                                        <p:tgtEl>
                                          <p:spTgt spid="481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49"/>
                                        </p:tgtEl>
                                        <p:attrNameLst>
                                          <p:attrName>style.visibility</p:attrName>
                                        </p:attrNameLst>
                                      </p:cBhvr>
                                      <p:to>
                                        <p:strVal val="visible"/>
                                      </p:to>
                                    </p:set>
                                    <p:animEffect transition="in" filter="fade">
                                      <p:cBhvr>
                                        <p:cTn id="22" dur="500"/>
                                        <p:tgtEl>
                                          <p:spTgt spid="4814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150"/>
                                        </p:tgtEl>
                                        <p:attrNameLst>
                                          <p:attrName>style.visibility</p:attrName>
                                        </p:attrNameLst>
                                      </p:cBhvr>
                                      <p:to>
                                        <p:strVal val="visible"/>
                                      </p:to>
                                    </p:set>
                                    <p:animEffect transition="in" filter="fade">
                                      <p:cBhvr>
                                        <p:cTn id="27" dur="500"/>
                                        <p:tgtEl>
                                          <p:spTgt spid="4815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151"/>
                                        </p:tgtEl>
                                        <p:attrNameLst>
                                          <p:attrName>style.visibility</p:attrName>
                                        </p:attrNameLst>
                                      </p:cBhvr>
                                      <p:to>
                                        <p:strVal val="visible"/>
                                      </p:to>
                                    </p:set>
                                    <p:animEffect transition="in" filter="fade">
                                      <p:cBhvr>
                                        <p:cTn id="32" dur="500"/>
                                        <p:tgtEl>
                                          <p:spTgt spid="481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152"/>
                                        </p:tgtEl>
                                        <p:attrNameLst>
                                          <p:attrName>style.visibility</p:attrName>
                                        </p:attrNameLst>
                                      </p:cBhvr>
                                      <p:to>
                                        <p:strVal val="visible"/>
                                      </p:to>
                                    </p:set>
                                    <p:animEffect transition="in" filter="fade">
                                      <p:cBhvr>
                                        <p:cTn id="37" dur="500"/>
                                        <p:tgtEl>
                                          <p:spTgt spid="481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153"/>
                                        </p:tgtEl>
                                        <p:attrNameLst>
                                          <p:attrName>style.visibility</p:attrName>
                                        </p:attrNameLst>
                                      </p:cBhvr>
                                      <p:to>
                                        <p:strVal val="visible"/>
                                      </p:to>
                                    </p:set>
                                    <p:animEffect transition="in" filter="fade">
                                      <p:cBhvr>
                                        <p:cTn id="42" dur="500"/>
                                        <p:tgtEl>
                                          <p:spTgt spid="48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3" grpId="0" autoUpdateAnimBg="0"/>
      <p:bldP spid="48152" grpId="0" autoUpdateAnimBg="0"/>
      <p:bldP spid="48151" grpId="0" autoUpdateAnimBg="0"/>
      <p:bldP spid="48150" grpId="0" autoUpdateAnimBg="0"/>
      <p:bldP spid="48149" grpId="0" autoUpdateAnimBg="0"/>
      <p:bldP spid="48148" grpId="0" autoUpdateAnimBg="0"/>
      <p:bldP spid="48147" grpId="0" autoUpdateAnimBg="0"/>
      <p:bldP spid="4814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1026"/>
          <p:cNvSpPr>
            <a:spLocks noGrp="1" noChangeArrowheads="1"/>
          </p:cNvSpPr>
          <p:nvPr>
            <p:ph type="title"/>
          </p:nvPr>
        </p:nvSpPr>
        <p:spPr>
          <a:xfrm>
            <a:off x="0" y="76200"/>
            <a:ext cx="9144000" cy="1139825"/>
          </a:xfrm>
        </p:spPr>
        <p:txBody>
          <a:bodyPr/>
          <a:lstStyle/>
          <a:p>
            <a:pPr eaLnBrk="1" hangingPunct="1">
              <a:defRPr/>
            </a:pPr>
            <a:r>
              <a:rPr lang="zh-CN" altLang="en-US" b="1" dirty="0">
                <a:latin typeface="Arial" charset="0"/>
                <a:ea typeface="ＭＳ Ｐゴシック" charset="0"/>
                <a:cs typeface="Arial" charset="0"/>
              </a:rPr>
              <a:t>很难记住他们的名字吗？</a:t>
            </a:r>
            <a:endParaRPr lang="en-US" b="1" dirty="0">
              <a:latin typeface="Arial" charset="0"/>
              <a:ea typeface="ＭＳ Ｐゴシック" charset="0"/>
              <a:cs typeface="Arial" charset="0"/>
            </a:endParaRPr>
          </a:p>
        </p:txBody>
      </p:sp>
      <p:pic>
        <p:nvPicPr>
          <p:cNvPr id="487426"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7427" name="Picture 10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8650" y="914400"/>
            <a:ext cx="196215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7428" name="Picture 10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1800" y="2286000"/>
            <a:ext cx="196215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027"/>
          <p:cNvSpPr txBox="1">
            <a:spLocks noChangeArrowheads="1"/>
          </p:cNvSpPr>
          <p:nvPr/>
        </p:nvSpPr>
        <p:spPr bwMode="auto">
          <a:xfrm>
            <a:off x="228600" y="1870075"/>
            <a:ext cx="82296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EBF25A"/>
              </a:buClr>
              <a:buSzPct val="80000"/>
              <a:buFont typeface="Wingdings" charset="0"/>
              <a:buChar char="l"/>
              <a:defRPr/>
            </a:pPr>
            <a:r>
              <a:rPr lang="zh-CN" altLang="en-US" sz="4000" b="1" dirty="0">
                <a:solidFill>
                  <a:srgbClr val="FFFFFF"/>
                </a:solidFill>
                <a:effectLst>
                  <a:outerShdw blurRad="38100" dist="38100" dir="2700000" algn="tl">
                    <a:srgbClr val="000000"/>
                  </a:outerShdw>
                </a:effectLst>
                <a:latin typeface="Arial" charset="0"/>
                <a:cs typeface="Arial" charset="0"/>
              </a:rPr>
              <a:t>沙德的小屋</a:t>
            </a:r>
          </a:p>
          <a:p>
            <a:pPr eaLnBrk="1" hangingPunct="1">
              <a:spcBef>
                <a:spcPct val="20000"/>
              </a:spcBef>
              <a:buClr>
                <a:srgbClr val="EBF25A"/>
              </a:buClr>
              <a:buSzPct val="80000"/>
              <a:buFont typeface="Wingdings" charset="0"/>
              <a:buChar char="l"/>
              <a:defRPr/>
            </a:pPr>
            <a:endParaRPr lang="zh-CN" altLang="en-US" sz="4000" b="1" dirty="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EBF25A"/>
              </a:buClr>
              <a:buSzPct val="80000"/>
              <a:buFont typeface="Wingdings" charset="0"/>
              <a:buChar char="l"/>
              <a:defRPr/>
            </a:pPr>
            <a:r>
              <a:rPr lang="zh-CN" altLang="en-US" sz="4000" b="1" dirty="0">
                <a:solidFill>
                  <a:srgbClr val="FFFFFF"/>
                </a:solidFill>
                <a:effectLst>
                  <a:outerShdw blurRad="38100" dist="38100" dir="2700000" algn="tl">
                    <a:srgbClr val="000000"/>
                  </a:outerShdw>
                </a:effectLst>
                <a:latin typeface="Arial" charset="0"/>
                <a:cs typeface="Arial" charset="0"/>
              </a:rPr>
              <a:t>我的小屋</a:t>
            </a:r>
          </a:p>
          <a:p>
            <a:pPr eaLnBrk="1" hangingPunct="1">
              <a:spcBef>
                <a:spcPct val="20000"/>
              </a:spcBef>
              <a:buClr>
                <a:srgbClr val="EBF25A"/>
              </a:buClr>
              <a:buSzPct val="80000"/>
              <a:buFont typeface="Wingdings" charset="0"/>
              <a:buChar char="l"/>
              <a:defRPr/>
            </a:pPr>
            <a:endParaRPr lang="zh-CN" altLang="en-US" sz="4000" b="1" dirty="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EBF25A"/>
              </a:buClr>
              <a:buSzPct val="80000"/>
              <a:buFont typeface="Wingdings" charset="0"/>
              <a:buChar char="l"/>
              <a:defRPr/>
            </a:pPr>
            <a:r>
              <a:rPr lang="zh-CN" altLang="en-US" sz="4000" b="1" dirty="0">
                <a:solidFill>
                  <a:srgbClr val="FFFFFF"/>
                </a:solidFill>
                <a:effectLst>
                  <a:outerShdw blurRad="38100" dist="38100" dir="2700000" algn="tl">
                    <a:srgbClr val="000000"/>
                  </a:outerShdw>
                </a:effectLst>
                <a:latin typeface="Arial" charset="0"/>
                <a:cs typeface="Arial" charset="0"/>
              </a:rPr>
              <a:t>还有一间平房</a:t>
            </a:r>
            <a:endParaRPr lang="en-US" sz="40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5349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Title 5"/>
          <p:cNvSpPr>
            <a:spLocks noGrp="1"/>
          </p:cNvSpPr>
          <p:nvPr>
            <p:ph type="title" idx="4294967295"/>
          </p:nvPr>
        </p:nvSpPr>
        <p:spPr>
          <a:xfrm>
            <a:off x="20638" y="44450"/>
            <a:ext cx="9088437" cy="838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ko-KR" altLang="en-US" sz="3600" dirty="0" err="1">
                <a:effectLst/>
                <a:latin typeface="Arial" charset="0"/>
                <a:ea typeface="ＭＳ Ｐゴシック" charset="0"/>
              </a:rPr>
              <a:t>丹尼尔拒绝污秽的食品</a:t>
            </a:r>
            <a:endParaRPr lang="en-US" sz="3600" dirty="0">
              <a:effectLst/>
              <a:latin typeface="Arial" charset="0"/>
              <a:ea typeface="ＭＳ Ｐゴシック" charset="0"/>
            </a:endParaRPr>
          </a:p>
        </p:txBody>
      </p:sp>
      <p:pic>
        <p:nvPicPr>
          <p:cNvPr id="489474" name="Picture 2" descr="Dan 1 Saying No to Impurit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8838"/>
            <a:ext cx="9144000" cy="599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99015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descr="Food 00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295400"/>
            <a:ext cx="445135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9987" name="Picture 3" descr="Food 37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48200" y="69850"/>
            <a:ext cx="4343400" cy="374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4" name="Rectangle 4"/>
          <p:cNvSpPr>
            <a:spLocks noGrp="1" noChangeArrowheads="1"/>
          </p:cNvSpPr>
          <p:nvPr>
            <p:ph type="title" idx="4294967295"/>
          </p:nvPr>
        </p:nvSpPr>
        <p:spPr>
          <a:xfrm>
            <a:off x="4716463" y="4267200"/>
            <a:ext cx="4427537" cy="1981200"/>
          </a:xfrm>
        </p:spPr>
        <p:txBody>
          <a:bodyPr/>
          <a:lstStyle/>
          <a:p>
            <a:pPr eaLnBrk="1" hangingPunct="1"/>
            <a:r>
              <a:rPr lang="zh-CN" altLang="en-US" b="1">
                <a:solidFill>
                  <a:schemeClr val="bg1"/>
                </a:solidFill>
                <a:effectLst>
                  <a:outerShdw blurRad="38100" dist="38100" dir="2700000" algn="tl">
                    <a:srgbClr val="808080"/>
                  </a:outerShdw>
                </a:effectLst>
                <a:latin typeface="Arial" charset="0"/>
                <a:ea typeface="ＭＳ Ｐゴシック" charset="0"/>
                <a:cs typeface="SimSun" charset="0"/>
              </a:rPr>
              <a:t>国王的佳肴美膳？</a:t>
            </a:r>
            <a:endParaRPr lang="zh-CN" altLang="en-US" b="1">
              <a:solidFill>
                <a:schemeClr val="bg1"/>
              </a:solidFill>
              <a:effectLst>
                <a:outerShdw blurRad="38100" dist="38100" dir="2700000" algn="tl">
                  <a:srgbClr val="808080"/>
                </a:outerShdw>
              </a:effectLst>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需要信心</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539552" y="1628800"/>
            <a:ext cx="8255000" cy="3644900"/>
          </a:xfrm>
          <a:prstGeom prst="rect">
            <a:avLst/>
          </a:prstGeom>
          <a:solidFill>
            <a:schemeClr val="bg1"/>
          </a:solidFill>
        </p:spPr>
      </p:pic>
      <p:sp>
        <p:nvSpPr>
          <p:cNvPr id="3" name="TextBox 2"/>
          <p:cNvSpPr txBox="1"/>
          <p:nvPr/>
        </p:nvSpPr>
        <p:spPr>
          <a:xfrm>
            <a:off x="1534704" y="2020089"/>
            <a:ext cx="6264696" cy="2862322"/>
          </a:xfrm>
          <a:prstGeom prst="rect">
            <a:avLst/>
          </a:prstGeom>
          <a:solidFill>
            <a:schemeClr val="bg1"/>
          </a:solidFill>
        </p:spPr>
        <p:txBody>
          <a:bodyPr wrap="square" rtlCol="0">
            <a:spAutoFit/>
          </a:bodyPr>
          <a:lstStyle/>
          <a:p>
            <a:r>
              <a:rPr lang="zh-CN" altLang="en-US" sz="6000" dirty="0">
                <a:solidFill>
                  <a:srgbClr val="FF0000"/>
                </a:solidFill>
              </a:rPr>
              <a:t>相信</a:t>
            </a:r>
            <a:endParaRPr lang="en-US" altLang="zh-CN" sz="6000" dirty="0">
              <a:solidFill>
                <a:srgbClr val="FF0000"/>
              </a:solidFill>
            </a:endParaRPr>
          </a:p>
          <a:p>
            <a:r>
              <a:rPr lang="zh-CN" altLang="en-US" sz="6000" dirty="0">
                <a:solidFill>
                  <a:srgbClr val="FF0000"/>
                </a:solidFill>
              </a:rPr>
              <a:t>你</a:t>
            </a:r>
            <a:r>
              <a:rPr lang="zh-CN" altLang="en-US" sz="6000" dirty="0"/>
              <a:t>自己</a:t>
            </a:r>
            <a:endParaRPr lang="en-US" altLang="zh-CN" sz="6000" dirty="0"/>
          </a:p>
          <a:p>
            <a:endParaRPr lang="en-US" sz="6000" dirty="0"/>
          </a:p>
        </p:txBody>
      </p:sp>
    </p:spTree>
    <p:extLst>
      <p:ext uri="{BB962C8B-B14F-4D97-AF65-F5344CB8AC3E}">
        <p14:creationId xmlns:p14="http://schemas.microsoft.com/office/powerpoint/2010/main" val="2343303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Food 01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Rectangle 3"/>
          <p:cNvSpPr>
            <a:spLocks noChangeArrowheads="1"/>
          </p:cNvSpPr>
          <p:nvPr/>
        </p:nvSpPr>
        <p:spPr bwMode="auto">
          <a:xfrm>
            <a:off x="5486400" y="4267200"/>
            <a:ext cx="3657600" cy="1981200"/>
          </a:xfrm>
          <a:prstGeom prst="rect">
            <a:avLst/>
          </a:prstGeom>
          <a:noFill/>
          <a:ln w="9525">
            <a:noFill/>
            <a:miter lim="800000"/>
            <a:headEnd/>
            <a:tailEnd/>
          </a:ln>
        </p:spPr>
        <p:txBody>
          <a:bodyPr anchor="ctr"/>
          <a:lstStyle/>
          <a:p>
            <a:pPr algn="ctr">
              <a:defRPr/>
            </a:pPr>
            <a:r>
              <a:rPr lang="zh-CN" altLang="en-US" sz="4400" b="1">
                <a:solidFill>
                  <a:schemeClr val="bg1"/>
                </a:solidFill>
                <a:effectLst>
                  <a:outerShdw blurRad="38100" dist="38100" dir="2700000" algn="tl">
                    <a:srgbClr val="808080"/>
                  </a:outerShdw>
                </a:effectLst>
                <a:latin typeface="Arial" charset="0"/>
                <a:ea typeface="SimSun" charset="0"/>
                <a:cs typeface="Arial" charset="0"/>
              </a:rPr>
              <a:t>国王的佳肴</a:t>
            </a:r>
            <a:endParaRPr lang="en-US" altLang="zh-CN" sz="4400" b="1">
              <a:solidFill>
                <a:schemeClr val="bg1"/>
              </a:solidFill>
              <a:effectLst>
                <a:outerShdw blurRad="38100" dist="38100" dir="2700000" algn="tl">
                  <a:srgbClr val="808080"/>
                </a:outerShdw>
              </a:effectLst>
              <a:latin typeface="Arial" charset="0"/>
              <a:ea typeface="SimSun" charset="0"/>
              <a:cs typeface="Arial" charset="0"/>
            </a:endParaRPr>
          </a:p>
          <a:p>
            <a:pPr algn="ctr">
              <a:defRPr/>
            </a:pPr>
            <a:r>
              <a:rPr lang="zh-CN" altLang="en-US" sz="4400" b="1">
                <a:solidFill>
                  <a:schemeClr val="bg1"/>
                </a:solidFill>
                <a:effectLst>
                  <a:outerShdw blurRad="38100" dist="38100" dir="2700000" algn="tl">
                    <a:srgbClr val="808080"/>
                  </a:outerShdw>
                </a:effectLst>
                <a:latin typeface="Arial" charset="0"/>
                <a:ea typeface="SimSun" charset="0"/>
                <a:cs typeface="Arial" charset="0"/>
              </a:rPr>
              <a:t>美膳？</a:t>
            </a:r>
            <a:endParaRPr lang="zh-CN" altLang="en-US" sz="4400" b="1">
              <a:solidFill>
                <a:schemeClr val="bg1"/>
              </a:solidFill>
              <a:ea typeface="SimSun" charset="0"/>
              <a:cs typeface="Arial" charset="0"/>
            </a:endParaRPr>
          </a:p>
        </p:txBody>
      </p:sp>
      <p:sp>
        <p:nvSpPr>
          <p:cNvPr id="4" name="Title 3"/>
          <p:cNvSpPr txBox="1">
            <a:spLocks/>
          </p:cNvSpPr>
          <p:nvPr/>
        </p:nvSpPr>
        <p:spPr bwMode="auto">
          <a:xfrm>
            <a:off x="5562600" y="0"/>
            <a:ext cx="3581400" cy="17526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600">
                <a:solidFill>
                  <a:schemeClr val="bg1"/>
                </a:solidFill>
                <a:effectLst>
                  <a:outerShdw blurRad="38100" dist="38100" dir="2700000" algn="tl">
                    <a:srgbClr val="808080"/>
                  </a:outerShdw>
                </a:effectLst>
                <a:latin typeface="SimSun" charset="0"/>
                <a:ea typeface="SimSun" charset="0"/>
                <a:cs typeface="Arial" charset="0"/>
              </a:rPr>
              <a:t>加上抱子甘蓝 </a:t>
            </a:r>
            <a:r>
              <a:rPr lang="en-US" altLang="zh-CN" sz="3600">
                <a:solidFill>
                  <a:schemeClr val="bg1"/>
                </a:solidFill>
                <a:effectLst>
                  <a:outerShdw blurRad="38100" dist="38100" dir="2700000" algn="tl">
                    <a:srgbClr val="808080"/>
                  </a:outerShdw>
                </a:effectLst>
                <a:latin typeface="SimSun" charset="0"/>
                <a:ea typeface="SimSun" charset="0"/>
                <a:cs typeface="Arial" charset="0"/>
              </a:rPr>
              <a:t>……</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Food 32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81534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Rectangle 3"/>
          <p:cNvSpPr>
            <a:spLocks noChangeArrowheads="1"/>
          </p:cNvSpPr>
          <p:nvPr/>
        </p:nvSpPr>
        <p:spPr bwMode="auto">
          <a:xfrm>
            <a:off x="5940425" y="4267200"/>
            <a:ext cx="28987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400" b="1">
                <a:solidFill>
                  <a:schemeClr val="bg1"/>
                </a:solidFill>
                <a:cs typeface="SimSun" charset="0"/>
              </a:rPr>
              <a:t>但以理的选择</a:t>
            </a: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7813"/>
            <a:ext cx="4419600" cy="2998787"/>
          </a:xfrm>
        </p:spPr>
        <p:txBody>
          <a:bodyPr/>
          <a:lstStyle/>
          <a:p>
            <a:pPr>
              <a:defRPr/>
            </a:pPr>
            <a:r>
              <a:rPr lang="ko-KR" altLang="en-US" dirty="0" err="1">
                <a:latin typeface="Tahoma" charset="0"/>
                <a:ea typeface="ＭＳ Ｐゴシック" charset="0"/>
                <a:cs typeface="ＭＳ Ｐゴシック" charset="0"/>
              </a:rPr>
              <a:t>但以理书</a:t>
            </a:r>
            <a:r>
              <a:rPr lang="en-US" altLang="zh-CN" dirty="0">
                <a:latin typeface="Tahoma" charset="0"/>
                <a:ea typeface="ＭＳ Ｐゴシック" charset="0"/>
                <a:cs typeface="ＭＳ Ｐゴシック" charset="0"/>
              </a:rPr>
              <a:t>’s Diet</a:t>
            </a:r>
          </a:p>
        </p:txBody>
      </p:sp>
      <p:sp>
        <p:nvSpPr>
          <p:cNvPr id="176130" name="Rectangle 5"/>
          <p:cNvSpPr>
            <a:spLocks noChangeArrowheads="1"/>
          </p:cNvSpPr>
          <p:nvPr/>
        </p:nvSpPr>
        <p:spPr bwMode="auto">
          <a:xfrm>
            <a:off x="0" y="0"/>
            <a:ext cx="9144000" cy="6858000"/>
          </a:xfrm>
          <a:prstGeom prst="rect">
            <a:avLst/>
          </a:prstGeom>
          <a:solidFill>
            <a:schemeClr val="tx1"/>
          </a:solidFill>
          <a:ln w="9525">
            <a:solidFill>
              <a:srgbClr val="FF2E00"/>
            </a:solidFill>
            <a:miter lim="800000"/>
            <a:headEnd/>
            <a:tailEnd/>
          </a:ln>
          <a:effectLst>
            <a:outerShdw dist="23000" dir="5400000" rotWithShape="0">
              <a:srgbClr val="808080">
                <a:alpha val="34998"/>
              </a:srgbClr>
            </a:outerShdw>
          </a:effectLst>
        </p:spPr>
        <p:txBody>
          <a:bodyPr anchor="ctr"/>
          <a:lstStyle/>
          <a:p>
            <a:pPr algn="ctr"/>
            <a:endParaRPr lang="zh-CN">
              <a:solidFill>
                <a:srgbClr val="FFFFFF"/>
              </a:solidFill>
              <a:latin typeface="Tahoma" charset="0"/>
            </a:endParaRPr>
          </a:p>
        </p:txBody>
      </p:sp>
      <p:pic>
        <p:nvPicPr>
          <p:cNvPr id="176131" name="Picture 4" descr="New!-Daniel'sDie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14550"/>
            <a:ext cx="10591800" cy="1499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a:spLocks noChangeArrowheads="1"/>
          </p:cNvSpPr>
          <p:nvPr/>
        </p:nvSpPr>
        <p:spPr bwMode="auto">
          <a:xfrm>
            <a:off x="0" y="0"/>
            <a:ext cx="9144000" cy="836613"/>
          </a:xfrm>
          <a:prstGeom prst="rect">
            <a:avLst/>
          </a:prstGeom>
          <a:solidFill>
            <a:srgbClr val="660066"/>
          </a:solidFill>
          <a:ln w="9525">
            <a:solidFill>
              <a:srgbClr val="FF2E00"/>
            </a:solidFill>
            <a:miter lim="800000"/>
            <a:headEnd/>
            <a:tailEnd/>
          </a:ln>
          <a:effectLst>
            <a:outerShdw blurRad="63500" dist="23000" dir="5400000" rotWithShape="0">
              <a:srgbClr val="000000">
                <a:alpha val="34999"/>
              </a:srgbClr>
            </a:outerShdw>
          </a:effectLst>
        </p:spPr>
        <p:txBody>
          <a:bodyPr anchor="ctr"/>
          <a:lstStyle/>
          <a:p>
            <a:pPr algn="ctr"/>
            <a:r>
              <a:rPr lang="zh-CN" altLang="en-US" sz="4400">
                <a:solidFill>
                  <a:srgbClr val="FFFFFF"/>
                </a:solidFill>
                <a:latin typeface="SimSun" charset="0"/>
                <a:cs typeface="SimSun" charset="0"/>
              </a:rPr>
              <a:t>但以理食谱：十天解毒 </a:t>
            </a:r>
            <a:r>
              <a:rPr lang="en-US" altLang="zh-CN" sz="4400">
                <a:solidFill>
                  <a:srgbClr val="FFFFFF"/>
                </a:solidFill>
                <a:latin typeface="Arial" charset="0"/>
                <a:ea typeface="SimSun" charset="0"/>
                <a:cs typeface="Arial" charset="0"/>
              </a:rPr>
              <a:t>&amp; </a:t>
            </a:r>
            <a:r>
              <a:rPr lang="zh-CN" altLang="en-US" sz="4400">
                <a:solidFill>
                  <a:srgbClr val="FFFFFF"/>
                </a:solidFill>
                <a:latin typeface="SimSun" charset="0"/>
                <a:cs typeface="SimSun" charset="0"/>
              </a:rPr>
              <a:t>减肥计划</a:t>
            </a:r>
          </a:p>
        </p:txBody>
      </p:sp>
      <p:sp>
        <p:nvSpPr>
          <p:cNvPr id="4" name="文本框 3">
            <a:extLst>
              <a:ext uri="{FF2B5EF4-FFF2-40B4-BE49-F238E27FC236}">
                <a16:creationId xmlns:a16="http://schemas.microsoft.com/office/drawing/2014/main" id="{2ED8CE3E-1E21-2A7F-AAC1-C1C4EF7342AE}"/>
              </a:ext>
            </a:extLst>
          </p:cNvPr>
          <p:cNvSpPr txBox="1"/>
          <p:nvPr/>
        </p:nvSpPr>
        <p:spPr>
          <a:xfrm>
            <a:off x="3131840" y="980728"/>
            <a:ext cx="5904656" cy="3539430"/>
          </a:xfrm>
          <a:prstGeom prst="rect">
            <a:avLst/>
          </a:prstGeom>
          <a:solidFill>
            <a:schemeClr val="tx1"/>
          </a:solidFill>
        </p:spPr>
        <p:txBody>
          <a:bodyPr wrap="square">
            <a:spAutoFit/>
          </a:bodyPr>
          <a:lstStyle/>
          <a:p>
            <a:r>
              <a:rPr lang="zh-CN" altLang="en-US" sz="1600" dirty="0">
                <a:solidFill>
                  <a:schemeClr val="accent6"/>
                </a:solidFill>
              </a:rPr>
              <a:t>这本新书基于圣经中记载的但以理的饮食方式，菲利普</a:t>
            </a:r>
            <a:r>
              <a:rPr lang="en-US" altLang="zh-CN" sz="1600" dirty="0">
                <a:solidFill>
                  <a:schemeClr val="accent6"/>
                </a:solidFill>
              </a:rPr>
              <a:t>·</a:t>
            </a:r>
            <a:r>
              <a:rPr lang="zh-CN" altLang="en-US" sz="1600" dirty="0">
                <a:solidFill>
                  <a:schemeClr val="accent6"/>
                </a:solidFill>
              </a:rPr>
              <a:t>布里奇曼带领读者逐步了解他们为什么需要实行但以理的饮食，并改变生活方式中的某些习惯，以恢复健康和活力。</a:t>
            </a:r>
            <a:endParaRPr lang="en-US" altLang="zh-CN" sz="1600" dirty="0">
              <a:solidFill>
                <a:schemeClr val="accent6"/>
              </a:solidFill>
            </a:endParaRPr>
          </a:p>
          <a:p>
            <a:r>
              <a:rPr lang="zh-CN" altLang="en-US" sz="1600" dirty="0">
                <a:solidFill>
                  <a:schemeClr val="accent6"/>
                </a:solidFill>
              </a:rPr>
              <a:t>   </a:t>
            </a:r>
            <a:br>
              <a:rPr lang="zh-CN" altLang="en-US" sz="1600" dirty="0">
                <a:solidFill>
                  <a:schemeClr val="accent6"/>
                </a:solidFill>
              </a:rPr>
            </a:br>
            <a:r>
              <a:rPr lang="zh-CN" altLang="en-US" sz="1600" dirty="0">
                <a:solidFill>
                  <a:schemeClr val="accent6"/>
                </a:solidFill>
              </a:rPr>
              <a:t>部分主题包括：</a:t>
            </a:r>
          </a:p>
          <a:p>
            <a:pPr lvl="1">
              <a:buFont typeface="Arial" panose="020B0604020202020204" pitchFamily="34" charset="0"/>
              <a:buChar char="•"/>
            </a:pPr>
            <a:r>
              <a:rPr lang="zh-CN" altLang="en-US" sz="1600" dirty="0">
                <a:solidFill>
                  <a:schemeClr val="accent6"/>
                </a:solidFill>
              </a:rPr>
              <a:t>毒素，我有吗？</a:t>
            </a:r>
          </a:p>
          <a:p>
            <a:pPr lvl="1">
              <a:buFont typeface="Arial" panose="020B0604020202020204" pitchFamily="34" charset="0"/>
              <a:buChar char="•"/>
            </a:pPr>
            <a:r>
              <a:rPr lang="zh-CN" altLang="en-US" sz="1600" dirty="0">
                <a:solidFill>
                  <a:schemeClr val="accent6"/>
                </a:solidFill>
              </a:rPr>
              <a:t>快速且健康的减重</a:t>
            </a:r>
          </a:p>
          <a:p>
            <a:pPr lvl="1">
              <a:buFont typeface="Arial" panose="020B0604020202020204" pitchFamily="34" charset="0"/>
              <a:buChar char="•"/>
            </a:pPr>
            <a:r>
              <a:rPr lang="zh-CN" altLang="en-US" sz="1600" dirty="0">
                <a:solidFill>
                  <a:schemeClr val="accent6"/>
                </a:solidFill>
              </a:rPr>
              <a:t>渴望与成瘾</a:t>
            </a:r>
          </a:p>
          <a:p>
            <a:pPr lvl="1">
              <a:buFont typeface="Arial" panose="020B0604020202020204" pitchFamily="34" charset="0"/>
              <a:buChar char="•"/>
            </a:pPr>
            <a:r>
              <a:rPr lang="zh-CN" altLang="en-US" sz="1600" dirty="0">
                <a:solidFill>
                  <a:schemeClr val="accent6"/>
                </a:solidFill>
              </a:rPr>
              <a:t>揭露有害食品</a:t>
            </a:r>
          </a:p>
          <a:p>
            <a:pPr lvl="1">
              <a:buFont typeface="Arial" panose="020B0604020202020204" pitchFamily="34" charset="0"/>
              <a:buChar char="•"/>
            </a:pPr>
            <a:r>
              <a:rPr lang="zh-CN" altLang="en-US" sz="1600" dirty="0">
                <a:solidFill>
                  <a:schemeClr val="accent6"/>
                </a:solidFill>
              </a:rPr>
              <a:t>但以理的饮食营养均衡吗？</a:t>
            </a:r>
            <a:endParaRPr lang="en-US" altLang="zh-CN" sz="1600" dirty="0">
              <a:solidFill>
                <a:schemeClr val="accent6"/>
              </a:solidFill>
            </a:endParaRPr>
          </a:p>
          <a:p>
            <a:pPr lvl="1">
              <a:buFont typeface="Arial" panose="020B0604020202020204" pitchFamily="34" charset="0"/>
              <a:buChar char="•"/>
            </a:pPr>
            <a:endParaRPr lang="zh-CN" altLang="en-US" sz="1600" dirty="0">
              <a:solidFill>
                <a:schemeClr val="accent6"/>
              </a:solidFill>
            </a:endParaRPr>
          </a:p>
          <a:p>
            <a:r>
              <a:rPr lang="zh-CN" altLang="en-US" sz="1600" dirty="0">
                <a:solidFill>
                  <a:schemeClr val="accent6"/>
                </a:solidFill>
              </a:rPr>
              <a:t>“无论你是需要减肥的严肃节食者，还是只是想获得健康与活力，我都强烈推荐菲利普</a:t>
            </a:r>
            <a:r>
              <a:rPr lang="en-US" altLang="zh-CN" sz="1600" dirty="0">
                <a:solidFill>
                  <a:schemeClr val="accent6"/>
                </a:solidFill>
              </a:rPr>
              <a:t>·</a:t>
            </a:r>
            <a:r>
              <a:rPr lang="zh-CN" altLang="en-US" sz="1600" dirty="0">
                <a:solidFill>
                  <a:schemeClr val="accent6"/>
                </a:solidFill>
              </a:rPr>
              <a:t>布里奇曼的</a:t>
            </a:r>
            <a:r>
              <a:rPr lang="en-US" altLang="zh-CN" sz="1600" dirty="0">
                <a:solidFill>
                  <a:schemeClr val="accent6"/>
                </a:solidFill>
              </a:rPr>
              <a:t>《</a:t>
            </a:r>
            <a:r>
              <a:rPr lang="zh-CN" altLang="en-US" sz="1600" dirty="0">
                <a:solidFill>
                  <a:schemeClr val="accent6"/>
                </a:solidFill>
              </a:rPr>
              <a:t>但以理的饮食</a:t>
            </a:r>
            <a:r>
              <a:rPr lang="en-US" altLang="zh-CN" sz="1600" dirty="0">
                <a:solidFill>
                  <a:schemeClr val="accent6"/>
                </a:solidFill>
              </a:rPr>
              <a:t>》</a:t>
            </a:r>
            <a:r>
              <a:rPr lang="zh-CN" altLang="en-US" sz="1600" dirty="0">
                <a:solidFill>
                  <a:schemeClr val="accent6"/>
                </a:solidFill>
              </a:rPr>
              <a:t>。”</a:t>
            </a:r>
            <a:br>
              <a:rPr lang="zh-CN" altLang="en-US" sz="1600" dirty="0">
                <a:solidFill>
                  <a:schemeClr val="accent6"/>
                </a:solidFill>
              </a:rPr>
            </a:br>
            <a:r>
              <a:rPr lang="en-US" altLang="zh-CN" sz="1600" dirty="0">
                <a:solidFill>
                  <a:schemeClr val="accent6"/>
                </a:solidFill>
              </a:rPr>
              <a:t>——</a:t>
            </a:r>
            <a:r>
              <a:rPr lang="zh-CN" altLang="en-US" sz="1600" dirty="0">
                <a:solidFill>
                  <a:schemeClr val="accent6"/>
                </a:solidFill>
              </a:rPr>
              <a:t>塞西尔</a:t>
            </a:r>
            <a:r>
              <a:rPr lang="en-US" altLang="zh-CN" sz="1600" dirty="0">
                <a:solidFill>
                  <a:schemeClr val="accent6"/>
                </a:solidFill>
              </a:rPr>
              <a:t>·</a:t>
            </a:r>
            <a:r>
              <a:rPr lang="zh-CN" altLang="en-US" sz="1600" dirty="0">
                <a:solidFill>
                  <a:schemeClr val="accent6"/>
                </a:solidFill>
              </a:rPr>
              <a:t>隆巴德博士</a:t>
            </a:r>
          </a:p>
        </p:txBody>
      </p:sp>
      <p:sp>
        <p:nvSpPr>
          <p:cNvPr id="6" name="文本框 5">
            <a:extLst>
              <a:ext uri="{FF2B5EF4-FFF2-40B4-BE49-F238E27FC236}">
                <a16:creationId xmlns:a16="http://schemas.microsoft.com/office/drawing/2014/main" id="{B6DE8D5F-467D-921B-DDEF-EC0359402B4B}"/>
              </a:ext>
            </a:extLst>
          </p:cNvPr>
          <p:cNvSpPr txBox="1"/>
          <p:nvPr/>
        </p:nvSpPr>
        <p:spPr>
          <a:xfrm>
            <a:off x="107504" y="5674058"/>
            <a:ext cx="7740352" cy="1169551"/>
          </a:xfrm>
          <a:prstGeom prst="rect">
            <a:avLst/>
          </a:prstGeom>
          <a:solidFill>
            <a:schemeClr val="tx1"/>
          </a:solidFill>
        </p:spPr>
        <p:txBody>
          <a:bodyPr wrap="square">
            <a:spAutoFit/>
          </a:bodyPr>
          <a:lstStyle/>
          <a:p>
            <a:r>
              <a:rPr lang="zh-CN" altLang="en-US" sz="1400" b="1" dirty="0">
                <a:solidFill>
                  <a:schemeClr val="accent6"/>
                </a:solidFill>
              </a:rPr>
              <a:t>关于作者</a:t>
            </a:r>
            <a:br>
              <a:rPr lang="zh-CN" altLang="en-US" sz="1400" dirty="0">
                <a:solidFill>
                  <a:schemeClr val="accent6"/>
                </a:solidFill>
              </a:rPr>
            </a:br>
            <a:r>
              <a:rPr lang="zh-CN" altLang="en-US" sz="1400" dirty="0">
                <a:solidFill>
                  <a:schemeClr val="accent6"/>
                </a:solidFill>
              </a:rPr>
              <a:t>菲利普</a:t>
            </a:r>
            <a:r>
              <a:rPr lang="en-US" altLang="zh-CN" sz="1400" dirty="0">
                <a:solidFill>
                  <a:schemeClr val="accent6"/>
                </a:solidFill>
              </a:rPr>
              <a:t>·</a:t>
            </a:r>
            <a:r>
              <a:rPr lang="zh-CN" altLang="en-US" sz="1400" dirty="0">
                <a:solidFill>
                  <a:schemeClr val="accent6"/>
                </a:solidFill>
              </a:rPr>
              <a:t>布里奇曼拥有超过</a:t>
            </a:r>
            <a:r>
              <a:rPr lang="en-US" altLang="zh-CN" sz="1400" dirty="0">
                <a:solidFill>
                  <a:schemeClr val="accent6"/>
                </a:solidFill>
              </a:rPr>
              <a:t>20</a:t>
            </a:r>
            <a:r>
              <a:rPr lang="zh-CN" altLang="en-US" sz="1400" dirty="0">
                <a:solidFill>
                  <a:schemeClr val="accent6"/>
                </a:solidFill>
              </a:rPr>
              <a:t>年的临床实践经验，积累了丰富的知识和关于自然疗法深远益处的第一手经验。他是备受欢迎的演讲者，常在澳大利亚及周边地区宣讲健康和完整的信息。菲利普的正式资历包括健康学士学位（理学学士，</a:t>
            </a:r>
            <a:r>
              <a:rPr lang="en-US" altLang="zh-CN" sz="1400" dirty="0">
                <a:solidFill>
                  <a:schemeClr val="accent6"/>
                </a:solidFill>
              </a:rPr>
              <a:t>BSc</a:t>
            </a:r>
            <a:r>
              <a:rPr lang="zh-CN" altLang="en-US" sz="1400" dirty="0">
                <a:solidFill>
                  <a:schemeClr val="accent6"/>
                </a:solidFill>
              </a:rPr>
              <a:t>），自然疗法文凭（</a:t>
            </a:r>
            <a:r>
              <a:rPr lang="en-US" altLang="zh-CN" sz="1400" dirty="0">
                <a:solidFill>
                  <a:schemeClr val="accent6"/>
                </a:solidFill>
              </a:rPr>
              <a:t>N.D.</a:t>
            </a:r>
            <a:r>
              <a:rPr lang="zh-CN" altLang="en-US" sz="1400" dirty="0">
                <a:solidFill>
                  <a:schemeClr val="accent6"/>
                </a:solidFill>
              </a:rPr>
              <a:t>），针灸医学研究生文凭，以及灵恩事工（神学）副文凭。</a:t>
            </a:r>
            <a:endParaRPr lang="zh-CN" altLang="en-US" sz="1800" dirty="0">
              <a:solidFill>
                <a:schemeClr val="accent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76672"/>
            <a:ext cx="9151566" cy="6376438"/>
          </a:xfrm>
          <a:prstGeom prst="rect">
            <a:avLst/>
          </a:prstGeom>
        </p:spPr>
      </p:pic>
      <p:sp>
        <p:nvSpPr>
          <p:cNvPr id="2" name="Title 1"/>
          <p:cNvSpPr>
            <a:spLocks noGrp="1"/>
          </p:cNvSpPr>
          <p:nvPr>
            <p:ph type="title"/>
          </p:nvPr>
        </p:nvSpPr>
        <p:spPr>
          <a:xfrm>
            <a:off x="3923928" y="-6124"/>
            <a:ext cx="5220072" cy="4475163"/>
          </a:xfrm>
        </p:spPr>
        <p:txBody>
          <a:bodyPr anchor="t"/>
          <a:lstStyle/>
          <a:p>
            <a:pPr>
              <a:defRPr/>
            </a:pPr>
            <a:r>
              <a:rPr lang="zh-CN" altLang="en-US" sz="3600" dirty="0">
                <a:solidFill>
                  <a:srgbClr val="000000"/>
                </a:solidFill>
                <a:effectLst/>
              </a:rPr>
              <a:t>我们今天的基督土青少年在坚持虔诚的信念方面比丹尼尔做得好还是差呢？</a:t>
            </a:r>
            <a:endParaRPr lang="en-US" sz="3600" dirty="0">
              <a:solidFill>
                <a:srgbClr val="000000"/>
              </a:solidFill>
              <a:effectLst/>
            </a:endParaRPr>
          </a:p>
        </p:txBody>
      </p:sp>
    </p:spTree>
    <p:extLst>
      <p:ext uri="{BB962C8B-B14F-4D97-AF65-F5344CB8AC3E}">
        <p14:creationId xmlns:p14="http://schemas.microsoft.com/office/powerpoint/2010/main" val="107703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d still rules over all nations today.">
            <a:extLst>
              <a:ext uri="{FF2B5EF4-FFF2-40B4-BE49-F238E27FC236}">
                <a16:creationId xmlns:a16="http://schemas.microsoft.com/office/drawing/2014/main" id="{0A657B55-D35F-E145-B63C-7751D0A45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3113"/>
            <a:ext cx="9144000" cy="6084887"/>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 y="1648887"/>
            <a:ext cx="9143999" cy="1323439"/>
          </a:xfrm>
          <a:prstGeom prst="rect">
            <a:avLst/>
          </a:prstGeom>
          <a:noFill/>
          <a:ln w="9525">
            <a:noFill/>
            <a:miter lim="800000"/>
            <a:headEnd/>
            <a:tailEnd/>
          </a:ln>
        </p:spPr>
        <p:txBody>
          <a:bodyPr wrap="square" anchor="ctr">
            <a:spAutoFit/>
          </a:bodyPr>
          <a:lstStyle/>
          <a:p>
            <a:pPr algn="ctr">
              <a:tabLst>
                <a:tab pos="342900" algn="l"/>
              </a:tabLst>
              <a:defRPr/>
            </a:pPr>
            <a:r>
              <a:rPr lang="zh-CN" altLang="en-US"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在异教环境中要有信心，确信神能帮助你不违背敬虔的信念。</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80513" cy="914400"/>
          </a:xfrm>
          <a:solidFill>
            <a:srgbClr val="000000"/>
          </a:solidFill>
        </p:spPr>
        <p:txBody>
          <a:bodyPr/>
          <a:lstStyle/>
          <a:p>
            <a:pPr eaLnBrk="1" hangingPunct="1">
              <a:defRPr/>
            </a:pPr>
            <a:r>
              <a:rPr lang="zh-CN" altLang="en-US" b="1" dirty="0">
                <a:solidFill>
                  <a:schemeClr val="tx1"/>
                </a:solidFill>
                <a:latin typeface="Arial" charset="0"/>
                <a:ea typeface="ＭＳ Ｐゴシック" charset="0"/>
                <a:cs typeface="Arial" charset="0"/>
              </a:rPr>
              <a:t>应用</a:t>
            </a:r>
            <a:r>
              <a:rPr lang="en-US" altLang="zh-CN" b="1" dirty="0">
                <a:solidFill>
                  <a:schemeClr val="tx1"/>
                </a:solidFill>
                <a:latin typeface="Arial" charset="0"/>
                <a:ea typeface="ＭＳ Ｐゴシック" charset="0"/>
                <a:cs typeface="Arial" charset="0"/>
              </a:rPr>
              <a:t>《</a:t>
            </a:r>
            <a:r>
              <a:rPr lang="zh-CN" altLang="en-US" b="1" dirty="0">
                <a:solidFill>
                  <a:schemeClr val="tx1"/>
                </a:solidFill>
                <a:latin typeface="Arial" charset="0"/>
                <a:ea typeface="ＭＳ Ｐゴシック" charset="0"/>
                <a:cs typeface="Arial" charset="0"/>
              </a:rPr>
              <a:t>但以理书</a:t>
            </a:r>
            <a:r>
              <a:rPr lang="en-US" altLang="zh-CN" b="1" dirty="0">
                <a:solidFill>
                  <a:schemeClr val="tx1"/>
                </a:solidFill>
                <a:latin typeface="Arial" charset="0"/>
                <a:ea typeface="ＭＳ Ｐゴシック" charset="0"/>
                <a:cs typeface="Arial" charset="0"/>
              </a:rPr>
              <a:t>》1</a:t>
            </a:r>
            <a:r>
              <a:rPr lang="zh-CN" altLang="en-US" b="1" dirty="0">
                <a:solidFill>
                  <a:schemeClr val="tx1"/>
                </a:solidFill>
                <a:latin typeface="Arial" charset="0"/>
                <a:ea typeface="ＭＳ Ｐゴシック" charset="0"/>
                <a:cs typeface="Arial" charset="0"/>
              </a:rPr>
              <a:t>章</a:t>
            </a:r>
            <a:endParaRPr lang="en-US" b="1" dirty="0">
              <a:solidFill>
                <a:schemeClr val="tx1"/>
              </a:solidFill>
              <a:latin typeface="Arial" charset="0"/>
              <a:ea typeface="ＭＳ Ｐゴシック" charset="0"/>
              <a:cs typeface="Arial" charset="0"/>
            </a:endParaRPr>
          </a:p>
        </p:txBody>
      </p:sp>
      <p:sp>
        <p:nvSpPr>
          <p:cNvPr id="5" name="Rectangle 1026"/>
          <p:cNvSpPr>
            <a:spLocks noChangeArrowheads="1"/>
          </p:cNvSpPr>
          <p:nvPr/>
        </p:nvSpPr>
        <p:spPr bwMode="auto">
          <a:xfrm>
            <a:off x="-36515" y="3860869"/>
            <a:ext cx="9116771" cy="707886"/>
          </a:xfrm>
          <a:prstGeom prst="rect">
            <a:avLst/>
          </a:prstGeom>
          <a:noFill/>
          <a:ln w="9525">
            <a:noFill/>
            <a:miter lim="800000"/>
            <a:headEnd/>
            <a:tailEnd/>
          </a:ln>
        </p:spPr>
        <p:txBody>
          <a:bodyPr wrap="square" anchor="ctr">
            <a:spAutoFit/>
          </a:bodyPr>
          <a:lstStyle/>
          <a:p>
            <a:pPr algn="ctr">
              <a:tabLst>
                <a:tab pos="342900" algn="l"/>
              </a:tabLst>
              <a:defRPr/>
            </a:pPr>
            <a:r>
              <a:rPr lang="zh-CN" altLang="en-US"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你也可以成为一个模范的流亡者。</a:t>
            </a:r>
            <a:endPar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Tree>
    <p:extLst>
      <p:ext uri="{BB962C8B-B14F-4D97-AF65-F5344CB8AC3E}">
        <p14:creationId xmlns:p14="http://schemas.microsoft.com/office/powerpoint/2010/main" val="3877910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关于真的</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5400" b="1" dirty="0">
                <a:effectLst>
                  <a:glow rad="127000">
                    <a:schemeClr val="tx1"/>
                  </a:glow>
                </a:effectLst>
                <a:latin typeface="Arial" charset="0"/>
                <a:ea typeface="ＭＳ Ｐゴシック" charset="0"/>
                <a:cs typeface="ＭＳ Ｐゴシック" charset="0"/>
              </a:rPr>
              <a:t>你需要知道什</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57596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上帝</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掌管</a:t>
            </a:r>
            <a:r>
              <a:rPr lang="zh-CN" altLang="en-US" sz="4800" b="1" dirty="0">
                <a:effectLst>
                  <a:glow rad="127000">
                    <a:schemeClr val="tx1"/>
                  </a:glow>
                </a:effectLst>
                <a:latin typeface="Arial" charset="0"/>
                <a:ea typeface="ＭＳ Ｐゴシック" charset="0"/>
                <a:cs typeface="ＭＳ Ｐゴシック" charset="0"/>
              </a:rPr>
              <a:t>你</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但</a:t>
            </a:r>
            <a:r>
              <a:rPr lang="en-US" sz="4800" b="1" dirty="0">
                <a:effectLst>
                  <a:glow rad="127000">
                    <a:schemeClr val="tx1"/>
                  </a:glow>
                </a:effectLst>
                <a:latin typeface="Arial" charset="0"/>
                <a:ea typeface="ＭＳ Ｐゴシック" charset="0"/>
                <a:cs typeface="ＭＳ Ｐゴシック" charset="0"/>
              </a:rPr>
              <a:t>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272697948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上帝</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掌管</a:t>
            </a:r>
            <a:r>
              <a:rPr lang="zh-CN" altLang="en-US" sz="4800" b="1" dirty="0">
                <a:effectLst>
                  <a:glow rad="127000">
                    <a:schemeClr val="tx1"/>
                  </a:glow>
                </a:effectLst>
                <a:latin typeface="Arial" charset="0"/>
                <a:ea typeface="ＭＳ Ｐゴシック" charset="0"/>
                <a:cs typeface="ＭＳ Ｐゴシック" charset="0"/>
              </a:rPr>
              <a:t>所有的国度</a:t>
            </a:r>
            <a:br>
              <a:rPr lang="en-US" altLang="zh-CN"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但</a:t>
            </a:r>
            <a:r>
              <a:rPr lang="en-US" sz="4800" b="1" dirty="0">
                <a:effectLst>
                  <a:glow rad="127000">
                    <a:schemeClr val="tx1"/>
                  </a:glow>
                </a:effectLst>
                <a:latin typeface="Arial" charset="0"/>
                <a:ea typeface="ＭＳ Ｐゴシック" charset="0"/>
                <a:cs typeface="ＭＳ Ｐゴシック" charset="0"/>
              </a:rPr>
              <a:t> 2–7). </a:t>
            </a:r>
          </a:p>
        </p:txBody>
      </p:sp>
    </p:spTree>
    <p:extLst>
      <p:ext uri="{BB962C8B-B14F-4D97-AF65-F5344CB8AC3E}">
        <p14:creationId xmlns:p14="http://schemas.microsoft.com/office/powerpoint/2010/main" val="253853713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85046608"/>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26"/>
          <p:cNvSpPr>
            <a:spLocks noChangeArrowheads="1"/>
          </p:cNvSpPr>
          <p:nvPr/>
        </p:nvSpPr>
        <p:spPr bwMode="auto">
          <a:xfrm>
            <a:off x="-1" y="1846082"/>
            <a:ext cx="9143999" cy="1938992"/>
          </a:xfrm>
          <a:prstGeom prst="rect">
            <a:avLst/>
          </a:prstGeom>
          <a:noFill/>
          <a:ln w="9525">
            <a:noFill/>
            <a:miter lim="800000"/>
            <a:headEnd/>
            <a:tailEnd/>
          </a:ln>
        </p:spPr>
        <p:txBody>
          <a:bodyPr wrap="square" anchor="ctr">
            <a:spAutoFit/>
          </a:bodyPr>
          <a:lstStyle/>
          <a:p>
            <a:pPr algn="ctr">
              <a:tabLst>
                <a:tab pos="342900" algn="l"/>
              </a:tabLst>
              <a:defRPr/>
            </a:pPr>
            <a:r>
              <a:rPr lang="zh-CN" altLang="en-US"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流亡者可以充满信心地信靠神对列国的主权，这在但以理的忠诚和对“外邦人的时期”（但</a:t>
            </a: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2-7</a:t>
            </a:r>
            <a:r>
              <a:rPr lang="zh-CN" altLang="en-US"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）的预言中显现出来。</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80511" cy="914400"/>
          </a:xfrm>
          <a:solidFill>
            <a:srgbClr val="000000"/>
          </a:solidFill>
        </p:spPr>
        <p:txBody>
          <a:bodyPr/>
          <a:lstStyle/>
          <a:p>
            <a:pPr eaLnBrk="1" hangingPunct="1">
              <a:defRPr/>
            </a:pPr>
            <a:r>
              <a:rPr lang="en-US" altLang="zh-CN" b="1" dirty="0">
                <a:solidFill>
                  <a:schemeClr val="tx1"/>
                </a:solidFill>
                <a:latin typeface="Arial" charset="0"/>
                <a:ea typeface="ＭＳ Ｐゴシック" charset="0"/>
                <a:cs typeface="Arial" charset="0"/>
              </a:rPr>
              <a:t>《</a:t>
            </a:r>
            <a:r>
              <a:rPr lang="zh-CN" altLang="en-US" b="1" dirty="0">
                <a:solidFill>
                  <a:schemeClr val="tx1"/>
                </a:solidFill>
                <a:latin typeface="Arial" charset="0"/>
                <a:ea typeface="ＭＳ Ｐゴシック" charset="0"/>
                <a:cs typeface="Arial" charset="0"/>
              </a:rPr>
              <a:t>但以理书</a:t>
            </a:r>
            <a:r>
              <a:rPr lang="en-US" altLang="zh-CN" b="1" dirty="0">
                <a:solidFill>
                  <a:schemeClr val="tx1"/>
                </a:solidFill>
                <a:latin typeface="Arial" charset="0"/>
                <a:ea typeface="ＭＳ Ｐゴシック" charset="0"/>
                <a:cs typeface="Arial" charset="0"/>
              </a:rPr>
              <a:t>》2-7</a:t>
            </a:r>
            <a:r>
              <a:rPr lang="zh-CN" altLang="en-US" b="1" dirty="0">
                <a:solidFill>
                  <a:schemeClr val="tx1"/>
                </a:solidFill>
                <a:latin typeface="Arial" charset="0"/>
                <a:ea typeface="ＭＳ Ｐゴシック" charset="0"/>
                <a:cs typeface="Arial" charset="0"/>
              </a:rPr>
              <a:t>章的要点</a:t>
            </a:r>
            <a:endParaRPr lang="en-US" b="1" dirty="0">
              <a:solidFill>
                <a:schemeClr val="tx1"/>
              </a:solidFill>
              <a:latin typeface="Arial" charset="0"/>
              <a:ea typeface="ＭＳ Ｐゴシック" charset="0"/>
              <a:cs typeface="Arial" charset="0"/>
            </a:endParaRPr>
          </a:p>
        </p:txBody>
      </p:sp>
      <p:sp>
        <p:nvSpPr>
          <p:cNvPr id="5" name="Rectangle 1026"/>
          <p:cNvSpPr>
            <a:spLocks noChangeArrowheads="1"/>
          </p:cNvSpPr>
          <p:nvPr/>
        </p:nvSpPr>
        <p:spPr bwMode="auto">
          <a:xfrm>
            <a:off x="-36519" y="5368736"/>
            <a:ext cx="9116771" cy="707886"/>
          </a:xfrm>
          <a:prstGeom prst="rect">
            <a:avLst/>
          </a:prstGeom>
          <a:noFill/>
          <a:ln w="9525">
            <a:noFill/>
            <a:miter lim="800000"/>
            <a:headEnd/>
            <a:tailEnd/>
          </a:ln>
        </p:spPr>
        <p:txBody>
          <a:bodyPr wrap="square" anchor="ctr">
            <a:spAutoFit/>
          </a:bodyPr>
          <a:lstStyle/>
          <a:p>
            <a:pPr algn="ctr">
              <a:tabLst>
                <a:tab pos="342900" algn="l"/>
              </a:tabLst>
              <a:defRPr/>
            </a:pPr>
            <a:r>
              <a:rPr lang="ko-KR" altLang="en-US" sz="4000" b="1" i="1" dirty="0" err="1">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但以理预见了世界历史</a:t>
            </a:r>
            <a:r>
              <a:rPr lang="en-US" altLang="ko-KR"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t>
            </a:r>
            <a:r>
              <a:rPr lang="ko-KR" altLang="en-US" sz="4000" b="1" i="1" dirty="0" err="1">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提前看见</a:t>
            </a:r>
            <a:r>
              <a:rPr lang="ko-KR" altLang="en-US"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t>
            </a:r>
            <a:endPar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Tree>
    <p:extLst>
      <p:ext uri="{BB962C8B-B14F-4D97-AF65-F5344CB8AC3E}">
        <p14:creationId xmlns:p14="http://schemas.microsoft.com/office/powerpoint/2010/main" val="4100303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7759"/>
            <a:ext cx="9135362" cy="609024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1393"/>
            <a:ext cx="9143999" cy="875664"/>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释放你内心的那头狮子！？</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287503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300035"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181251" name="Text Box 4"/>
          <p:cNvSpPr txBox="1">
            <a:spLocks noChangeArrowheads="1"/>
          </p:cNvSpPr>
          <p:nvPr/>
        </p:nvSpPr>
        <p:spPr bwMode="auto">
          <a:xfrm>
            <a:off x="71438" y="77788"/>
            <a:ext cx="4191000" cy="708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a:solidFill>
                  <a:schemeClr val="bg1"/>
                </a:solidFill>
                <a:cs typeface="SimSun" charset="0"/>
              </a:rPr>
              <a:t>但以理书</a:t>
            </a:r>
          </a:p>
        </p:txBody>
      </p:sp>
      <p:sp>
        <p:nvSpPr>
          <p:cNvPr id="300037" name="Text Box 5"/>
          <p:cNvSpPr txBox="1">
            <a:spLocks noChangeArrowheads="1"/>
          </p:cNvSpPr>
          <p:nvPr/>
        </p:nvSpPr>
        <p:spPr bwMode="auto">
          <a:xfrm rot="-5400000">
            <a:off x="6646069" y="4661694"/>
            <a:ext cx="3198812"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chemeClr val="bg1"/>
                </a:solidFill>
                <a:ea typeface="+mn-ea"/>
                <a:cs typeface="+mn-cs"/>
              </a:rPr>
              <a:t>605-536 B.C.</a:t>
            </a:r>
          </a:p>
        </p:txBody>
      </p:sp>
      <p:sp>
        <p:nvSpPr>
          <p:cNvPr id="300038" name="Text Box 6"/>
          <p:cNvSpPr txBox="1">
            <a:spLocks noChangeArrowheads="1"/>
          </p:cNvSpPr>
          <p:nvPr/>
        </p:nvSpPr>
        <p:spPr bwMode="auto">
          <a:xfrm rot="-4521974">
            <a:off x="2696369" y="1835944"/>
            <a:ext cx="549275" cy="455613"/>
          </a:xfrm>
          <a:prstGeom prst="rect">
            <a:avLst/>
          </a:prstGeom>
          <a:noFill/>
          <a:ln w="9525">
            <a:noFill/>
            <a:miter lim="800000"/>
            <a:headEnd/>
            <a:tailEnd/>
          </a:ln>
          <a:effectLst/>
        </p:spPr>
        <p:txBody>
          <a:bodyPr vert="eaVert">
            <a:spAutoFit/>
          </a:bodyPr>
          <a:lstStyle/>
          <a:p>
            <a:pPr>
              <a:spcBef>
                <a:spcPct val="50000"/>
              </a:spcBef>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181254" name="Text Box 7"/>
          <p:cNvSpPr txBox="1">
            <a:spLocks noChangeArrowheads="1"/>
          </p:cNvSpPr>
          <p:nvPr/>
        </p:nvSpPr>
        <p:spPr bwMode="auto">
          <a:xfrm rot="-22067">
            <a:off x="1447800" y="5181600"/>
            <a:ext cx="2438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chemeClr val="bg1"/>
                </a:solidFill>
                <a:cs typeface="SimSun" charset="0"/>
              </a:rPr>
              <a:t>审判</a:t>
            </a:r>
          </a:p>
        </p:txBody>
      </p:sp>
      <p:sp>
        <p:nvSpPr>
          <p:cNvPr id="181255" name="Text Box 8"/>
          <p:cNvSpPr txBox="1">
            <a:spLocks noChangeArrowheads="1"/>
          </p:cNvSpPr>
          <p:nvPr/>
        </p:nvSpPr>
        <p:spPr bwMode="auto">
          <a:xfrm rot="-4617793">
            <a:off x="22225" y="3521075"/>
            <a:ext cx="24130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b="1">
                <a:solidFill>
                  <a:schemeClr val="bg1"/>
                </a:solidFill>
                <a:cs typeface="SimSun" charset="0"/>
              </a:rPr>
              <a:t>个人资料</a:t>
            </a:r>
            <a:r>
              <a:rPr lang="en-US" altLang="ja-JP" sz="3200" b="1">
                <a:solidFill>
                  <a:schemeClr val="bg1"/>
                </a:solidFill>
                <a:cs typeface="SimSun" charset="0"/>
              </a:rPr>
              <a:t> 1</a:t>
            </a:r>
            <a:endParaRPr lang="en-US" altLang="zh-CN" sz="3200" b="1">
              <a:solidFill>
                <a:schemeClr val="bg1"/>
              </a:solidFill>
              <a:cs typeface="SimSun" charset="0"/>
            </a:endParaRPr>
          </a:p>
        </p:txBody>
      </p:sp>
      <p:sp>
        <p:nvSpPr>
          <p:cNvPr id="181256" name="Text Box 9"/>
          <p:cNvSpPr txBox="1">
            <a:spLocks noChangeArrowheads="1"/>
          </p:cNvSpPr>
          <p:nvPr/>
        </p:nvSpPr>
        <p:spPr bwMode="auto">
          <a:xfrm>
            <a:off x="838200" y="5927725"/>
            <a:ext cx="632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chemeClr val="bg1"/>
                </a:solidFill>
              </a:rPr>
              <a:t> </a:t>
            </a:r>
            <a:r>
              <a:rPr lang="zh-CN" altLang="en-US" sz="3200" b="1">
                <a:solidFill>
                  <a:schemeClr val="bg1"/>
                </a:solidFill>
                <a:cs typeface="SimSun" charset="0"/>
              </a:rPr>
              <a:t>神统治全世界</a:t>
            </a:r>
            <a:endParaRPr lang="zh-CN" altLang="en-US" sz="4000" b="1">
              <a:solidFill>
                <a:schemeClr val="bg2"/>
              </a:solidFill>
              <a:cs typeface="SimSun" charset="0"/>
            </a:endParaRPr>
          </a:p>
        </p:txBody>
      </p:sp>
      <p:sp>
        <p:nvSpPr>
          <p:cNvPr id="181257" name="Text Box 10"/>
          <p:cNvSpPr txBox="1">
            <a:spLocks noChangeArrowheads="1"/>
          </p:cNvSpPr>
          <p:nvPr/>
        </p:nvSpPr>
        <p:spPr bwMode="auto">
          <a:xfrm>
            <a:off x="3124200" y="785813"/>
            <a:ext cx="4572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chemeClr val="bg1"/>
                </a:solidFill>
                <a:cs typeface="SimSun" charset="0"/>
              </a:rPr>
              <a:t>预言</a:t>
            </a:r>
            <a:r>
              <a:rPr lang="en-US" altLang="ja-JP" sz="4000" b="1">
                <a:solidFill>
                  <a:schemeClr val="bg1"/>
                </a:solidFill>
                <a:cs typeface="SimSun" charset="0"/>
              </a:rPr>
              <a:t> 2-12</a:t>
            </a:r>
            <a:endParaRPr lang="en-US" altLang="zh-CN" sz="4000" b="1">
              <a:solidFill>
                <a:schemeClr val="bg2"/>
              </a:solidFill>
              <a:cs typeface="SimSun" charset="0"/>
            </a:endParaRPr>
          </a:p>
        </p:txBody>
      </p:sp>
      <p:sp>
        <p:nvSpPr>
          <p:cNvPr id="300044"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45"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181260" name="Text Box 14"/>
          <p:cNvSpPr txBox="1">
            <a:spLocks noChangeArrowheads="1"/>
          </p:cNvSpPr>
          <p:nvPr/>
        </p:nvSpPr>
        <p:spPr bwMode="auto">
          <a:xfrm>
            <a:off x="2986088" y="1690688"/>
            <a:ext cx="2014537"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solidFill>
                  <a:schemeClr val="bg1"/>
                </a:solidFill>
                <a:cs typeface="SimSun" charset="0"/>
              </a:rPr>
              <a:t>外邦人</a:t>
            </a:r>
            <a:r>
              <a:rPr lang="en-US" altLang="ja-JP" sz="2800" b="1">
                <a:solidFill>
                  <a:schemeClr val="bg1"/>
                </a:solidFill>
                <a:cs typeface="SimSun" charset="0"/>
              </a:rPr>
              <a:t> 2-7</a:t>
            </a:r>
            <a:endParaRPr lang="en-US" altLang="zh-CN" sz="2800" b="1">
              <a:solidFill>
                <a:schemeClr val="bg1"/>
              </a:solidFill>
              <a:cs typeface="SimSun" charset="0"/>
            </a:endParaRPr>
          </a:p>
        </p:txBody>
      </p:sp>
      <p:sp>
        <p:nvSpPr>
          <p:cNvPr id="181261" name="Text Box 16"/>
          <p:cNvSpPr txBox="1">
            <a:spLocks noChangeArrowheads="1"/>
          </p:cNvSpPr>
          <p:nvPr/>
        </p:nvSpPr>
        <p:spPr bwMode="auto">
          <a:xfrm>
            <a:off x="2428875" y="2262188"/>
            <a:ext cx="25146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800" b="1" i="1">
                <a:solidFill>
                  <a:schemeClr val="bg1"/>
                </a:solidFill>
                <a:cs typeface="SimSun" charset="0"/>
              </a:rPr>
              <a:t>亚兰文</a:t>
            </a:r>
          </a:p>
        </p:txBody>
      </p:sp>
      <p:sp>
        <p:nvSpPr>
          <p:cNvPr id="181262" name="Text Box 18"/>
          <p:cNvSpPr txBox="1">
            <a:spLocks noChangeArrowheads="1"/>
          </p:cNvSpPr>
          <p:nvPr/>
        </p:nvSpPr>
        <p:spPr bwMode="auto">
          <a:xfrm rot="-4533293">
            <a:off x="810419" y="1461294"/>
            <a:ext cx="1831975" cy="585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i="1">
                <a:solidFill>
                  <a:schemeClr val="bg1"/>
                </a:solidFill>
                <a:cs typeface="SimSun" charset="0"/>
              </a:rPr>
              <a:t>希伯来文</a:t>
            </a:r>
          </a:p>
        </p:txBody>
      </p:sp>
      <p:sp>
        <p:nvSpPr>
          <p:cNvPr id="181263" name="Text Box 19"/>
          <p:cNvSpPr txBox="1">
            <a:spLocks noChangeArrowheads="1"/>
          </p:cNvSpPr>
          <p:nvPr/>
        </p:nvSpPr>
        <p:spPr bwMode="auto">
          <a:xfrm>
            <a:off x="1981200" y="2773363"/>
            <a:ext cx="251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chemeClr val="bg1"/>
                </a:solidFill>
                <a:cs typeface="SimSun" charset="0"/>
              </a:rPr>
              <a:t>讲解者</a:t>
            </a:r>
          </a:p>
        </p:txBody>
      </p:sp>
      <p:sp>
        <p:nvSpPr>
          <p:cNvPr id="300053" name="Line 21"/>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181265" name="Text Box 22"/>
          <p:cNvSpPr txBox="1">
            <a:spLocks noChangeArrowheads="1"/>
          </p:cNvSpPr>
          <p:nvPr/>
        </p:nvSpPr>
        <p:spPr bwMode="auto">
          <a:xfrm rot="-4468975">
            <a:off x="670718" y="3196432"/>
            <a:ext cx="2779713"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10000"/>
              </a:spcBef>
            </a:pPr>
            <a:r>
              <a:rPr lang="zh-CN" altLang="en-US" sz="3200" b="1">
                <a:solidFill>
                  <a:schemeClr val="bg1"/>
                </a:solidFill>
                <a:cs typeface="SimSun" charset="0"/>
              </a:rPr>
              <a:t>大像</a:t>
            </a:r>
            <a:r>
              <a:rPr lang="en-US" altLang="ja-JP" sz="3200" b="1">
                <a:solidFill>
                  <a:schemeClr val="bg1"/>
                </a:solidFill>
                <a:cs typeface="SimSun" charset="0"/>
              </a:rPr>
              <a:t> 2  </a:t>
            </a:r>
            <a:endParaRPr lang="en-US" altLang="zh-CN" sz="3200" b="1">
              <a:solidFill>
                <a:schemeClr val="bg1"/>
              </a:solidFill>
              <a:cs typeface="SimSun" charset="0"/>
            </a:endParaRPr>
          </a:p>
        </p:txBody>
      </p:sp>
      <p:sp>
        <p:nvSpPr>
          <p:cNvPr id="300055" name="Line 23"/>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181267" name="Text Box 24"/>
          <p:cNvSpPr txBox="1">
            <a:spLocks noChangeArrowheads="1"/>
          </p:cNvSpPr>
          <p:nvPr/>
        </p:nvSpPr>
        <p:spPr bwMode="auto">
          <a:xfrm rot="-22067">
            <a:off x="4800600" y="3432175"/>
            <a:ext cx="17526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chemeClr val="bg1"/>
                </a:solidFill>
              </a:rPr>
              <a:t> </a:t>
            </a:r>
          </a:p>
        </p:txBody>
      </p:sp>
      <p:sp>
        <p:nvSpPr>
          <p:cNvPr id="300057" name="Line 25"/>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8" name="Line 26"/>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9" name="Line 27"/>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0" name="Line 28"/>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1" name="Line 29"/>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2" name="Line 30"/>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3" name="Line 31"/>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4" name="Line 32"/>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5" name="Line 33"/>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6" name="Line 34"/>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7" name="Line 35"/>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8" name="Line 36"/>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181280" name="Rectangle 37"/>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p>
        </p:txBody>
      </p:sp>
      <p:sp>
        <p:nvSpPr>
          <p:cNvPr id="300070" name="Line 38"/>
          <p:cNvSpPr>
            <a:spLocks noChangeShapeType="1"/>
          </p:cNvSpPr>
          <p:nvPr/>
        </p:nvSpPr>
        <p:spPr bwMode="auto">
          <a:xfrm>
            <a:off x="1524000" y="762000"/>
            <a:ext cx="7115175" cy="0"/>
          </a:xfrm>
          <a:prstGeom prst="line">
            <a:avLst/>
          </a:prstGeom>
          <a:noFill/>
          <a:ln w="7620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71" name="Line 39"/>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105400" y="609600"/>
            <a:ext cx="3352800" cy="1600200"/>
          </a:xfrm>
        </p:spPr>
        <p:txBody>
          <a:bodyPr/>
          <a:lstStyle/>
          <a:p>
            <a:r>
              <a:rPr lang="zh-CN" altLang="en-US">
                <a:effectLst>
                  <a:outerShdw blurRad="38100" dist="38100" dir="2700000" algn="tl">
                    <a:srgbClr val="808080"/>
                  </a:outerShdw>
                </a:effectLst>
                <a:latin typeface="SimSun" charset="0"/>
                <a:ea typeface="ＭＳ Ｐゴシック" charset="0"/>
                <a:cs typeface="SimSun" charset="0"/>
              </a:rPr>
              <a:t>一个像</a:t>
            </a:r>
            <a:br>
              <a:rPr lang="en-US" altLang="zh-CN">
                <a:effectLst>
                  <a:outerShdw blurRad="38100" dist="38100" dir="2700000" algn="tl">
                    <a:srgbClr val="808080"/>
                  </a:outerShdw>
                </a:effectLst>
                <a:latin typeface="SimSun" charset="0"/>
                <a:ea typeface="ＭＳ Ｐゴシック" charset="0"/>
                <a:cs typeface="SimSun" charset="0"/>
              </a:rPr>
            </a:br>
            <a:r>
              <a:rPr lang="zh-CN" altLang="en-US">
                <a:effectLst>
                  <a:outerShdw blurRad="38100" dist="38100" dir="2700000" algn="tl">
                    <a:srgbClr val="808080"/>
                  </a:outerShdw>
                </a:effectLst>
                <a:latin typeface="SimSun" charset="0"/>
                <a:ea typeface="ＭＳ Ｐゴシック" charset="0"/>
                <a:cs typeface="SimSun" charset="0"/>
              </a:rPr>
              <a:t>的异梦</a:t>
            </a:r>
            <a:endParaRPr lang="en-US" altLang="zh-CN">
              <a:effectLst>
                <a:outerShdw blurRad="38100" dist="38100" dir="2700000" algn="tl">
                  <a:srgbClr val="808080"/>
                </a:outerShdw>
              </a:effectLst>
              <a:latin typeface="SimSun" charset="0"/>
              <a:ea typeface="ＭＳ Ｐゴシック" charset="0"/>
              <a:cs typeface="SimSun" charset="0"/>
            </a:endParaRPr>
          </a:p>
        </p:txBody>
      </p:sp>
      <p:pic>
        <p:nvPicPr>
          <p:cNvPr id="2" name="Picture 2">
            <a:extLst>
              <a:ext uri="{FF2B5EF4-FFF2-40B4-BE49-F238E27FC236}">
                <a16:creationId xmlns:a16="http://schemas.microsoft.com/office/drawing/2014/main" id="{612032F9-BA16-EC49-A049-3F4EC180B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0" y="0"/>
            <a:ext cx="4876891" cy="6021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534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0" name="Text Box 6"/>
          <p:cNvSpPr txBox="1">
            <a:spLocks noChangeArrowheads="1"/>
          </p:cNvSpPr>
          <p:nvPr/>
        </p:nvSpPr>
        <p:spPr bwMode="auto">
          <a:xfrm>
            <a:off x="1447800" y="685800"/>
            <a:ext cx="5486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solidFill>
                  <a:srgbClr val="FFFFFF"/>
                </a:solidFill>
                <a:effectLst>
                  <a:outerShdw blurRad="38100" dist="38100" dir="2700000" algn="tl">
                    <a:srgbClr val="000000"/>
                  </a:outerShdw>
                </a:effectLst>
                <a:latin typeface="SimSun" charset="0"/>
                <a:ea typeface="SimSun" charset="0"/>
                <a:cs typeface="Arial" charset="0"/>
              </a:rPr>
              <a:t>但以理书</a:t>
            </a:r>
            <a:r>
              <a:rPr lang="zh-CN" altLang="en-US" b="1">
                <a:solidFill>
                  <a:srgbClr val="FFFFFF"/>
                </a:solidFill>
                <a:effectLst>
                  <a:outerShdw blurRad="38100" dist="38100" dir="2700000" algn="tl">
                    <a:srgbClr val="000000"/>
                  </a:outerShdw>
                </a:effectLst>
                <a:latin typeface="Arial" charset="0"/>
                <a:ea typeface="SimSun" charset="0"/>
                <a:cs typeface="Arial" charset="0"/>
              </a:rPr>
              <a:t> </a:t>
            </a:r>
            <a:r>
              <a:rPr lang="en-US" altLang="zh-CN" b="1">
                <a:solidFill>
                  <a:srgbClr val="FFFFFF"/>
                </a:solidFill>
                <a:effectLst>
                  <a:outerShdw blurRad="38100" dist="38100" dir="2700000" algn="tl">
                    <a:srgbClr val="000000"/>
                  </a:outerShdw>
                </a:effectLst>
                <a:latin typeface="Arial" charset="0"/>
                <a:ea typeface="SimSun" charset="0"/>
                <a:cs typeface="Arial" charset="0"/>
              </a:rPr>
              <a:t>1-2, 4-5</a:t>
            </a:r>
          </a:p>
        </p:txBody>
      </p:sp>
      <p:sp>
        <p:nvSpPr>
          <p:cNvPr id="200711" name="Text Box 7"/>
          <p:cNvSpPr txBox="1">
            <a:spLocks noChangeArrowheads="1"/>
          </p:cNvSpPr>
          <p:nvPr/>
        </p:nvSpPr>
        <p:spPr bwMode="auto">
          <a:xfrm>
            <a:off x="3657600" y="4810125"/>
            <a:ext cx="4887913" cy="52387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effectLst>
                  <a:outerShdw blurRad="38100" dist="38100" dir="2700000" algn="tl">
                    <a:srgbClr val="000000"/>
                  </a:outerShdw>
                </a:effectLst>
                <a:latin typeface="SimSun" charset="0"/>
                <a:ea typeface="SimSun" charset="0"/>
                <a:cs typeface="Arial" charset="0"/>
              </a:rPr>
              <a:t>一位</a:t>
            </a:r>
            <a:r>
              <a:rPr lang="zh-CN" altLang="en-US" sz="2800" b="1" i="1" u="sng">
                <a:solidFill>
                  <a:srgbClr val="FFFF00"/>
                </a:solidFill>
                <a:effectLst>
                  <a:outerShdw blurRad="38100" dist="38100" dir="2700000" algn="tl">
                    <a:srgbClr val="000000"/>
                  </a:outerShdw>
                </a:effectLst>
                <a:latin typeface="SimSun" charset="0"/>
                <a:ea typeface="SimSun" charset="0"/>
                <a:cs typeface="Arial" charset="0"/>
              </a:rPr>
              <a:t>梦</a:t>
            </a:r>
            <a:r>
              <a:rPr lang="zh-CN" altLang="en-US" sz="2800" b="1">
                <a:effectLst>
                  <a:outerShdw blurRad="38100" dist="38100" dir="2700000" algn="tl">
                    <a:srgbClr val="000000"/>
                  </a:outerShdw>
                </a:effectLst>
                <a:latin typeface="SimSun" charset="0"/>
                <a:ea typeface="SimSun" charset="0"/>
                <a:cs typeface="Arial" charset="0"/>
              </a:rPr>
              <a:t>的解释者</a:t>
            </a:r>
          </a:p>
        </p:txBody>
      </p:sp>
      <p:sp>
        <p:nvSpPr>
          <p:cNvPr id="200712" name="Text Box 8"/>
          <p:cNvSpPr txBox="1">
            <a:spLocks noChangeArrowheads="1"/>
          </p:cNvSpPr>
          <p:nvPr/>
        </p:nvSpPr>
        <p:spPr bwMode="auto">
          <a:xfrm>
            <a:off x="3592513" y="5521325"/>
            <a:ext cx="5399087" cy="52387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solidFill>
                  <a:srgbClr val="FFFFFF"/>
                </a:solidFill>
                <a:effectLst>
                  <a:outerShdw blurRad="38100" dist="38100" dir="2700000" algn="tl">
                    <a:srgbClr val="000000"/>
                  </a:outerShdw>
                </a:effectLst>
                <a:latin typeface="SimSun" charset="0"/>
                <a:ea typeface="SimSun" charset="0"/>
                <a:cs typeface="Arial" charset="0"/>
              </a:rPr>
              <a:t>一位</a:t>
            </a:r>
            <a:r>
              <a:rPr lang="zh-CN" altLang="en-US" sz="2800" b="1" i="1" u="sng">
                <a:solidFill>
                  <a:srgbClr val="FFFF00"/>
                </a:solidFill>
                <a:effectLst>
                  <a:outerShdw blurRad="38100" dist="38100" dir="2700000" algn="tl">
                    <a:srgbClr val="000000"/>
                  </a:outerShdw>
                </a:effectLst>
                <a:latin typeface="SimSun" charset="0"/>
                <a:ea typeface="SimSun" charset="0"/>
                <a:cs typeface="Arial" charset="0"/>
              </a:rPr>
              <a:t>神</a:t>
            </a:r>
            <a:r>
              <a:rPr lang="zh-CN" altLang="en-US" sz="2800" b="1">
                <a:solidFill>
                  <a:srgbClr val="FFFFFF"/>
                </a:solidFill>
                <a:effectLst>
                  <a:outerShdw blurRad="38100" dist="38100" dir="2700000" algn="tl">
                    <a:srgbClr val="000000"/>
                  </a:outerShdw>
                </a:effectLst>
                <a:latin typeface="SimSun" charset="0"/>
                <a:ea typeface="SimSun" charset="0"/>
                <a:cs typeface="Arial" charset="0"/>
              </a:rPr>
              <a:t>的先知</a:t>
            </a:r>
            <a:endParaRPr lang="zh-CN" altLang="en-US" sz="2800" b="1" i="1" u="sng">
              <a:solidFill>
                <a:srgbClr val="FFFF00"/>
              </a:solidFill>
              <a:effectLst>
                <a:outerShdw blurRad="38100" dist="38100" dir="2700000" algn="tl">
                  <a:srgbClr val="000000"/>
                </a:outerShdw>
              </a:effectLst>
              <a:latin typeface="SimSun" charset="0"/>
              <a:ea typeface="SimSun" charset="0"/>
              <a:cs typeface="Arial" charset="0"/>
            </a:endParaRPr>
          </a:p>
        </p:txBody>
      </p:sp>
      <p:sp>
        <p:nvSpPr>
          <p:cNvPr id="200713" name="Text Box 9"/>
          <p:cNvSpPr txBox="1">
            <a:spLocks noChangeArrowheads="1"/>
          </p:cNvSpPr>
          <p:nvPr/>
        </p:nvSpPr>
        <p:spPr bwMode="auto">
          <a:xfrm>
            <a:off x="3657600" y="4098925"/>
            <a:ext cx="4887913" cy="52387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effectLst>
                  <a:outerShdw blurRad="38100" dist="38100" dir="2700000" algn="tl">
                    <a:srgbClr val="000000"/>
                  </a:outerShdw>
                </a:effectLst>
                <a:latin typeface="SimSun" charset="0"/>
                <a:ea typeface="SimSun" charset="0"/>
                <a:cs typeface="Arial" charset="0"/>
              </a:rPr>
              <a:t>一位</a:t>
            </a:r>
            <a:r>
              <a:rPr lang="zh-CN" altLang="en-US" sz="2800" b="1" i="1" u="sng">
                <a:solidFill>
                  <a:srgbClr val="FFFF00"/>
                </a:solidFill>
                <a:effectLst>
                  <a:outerShdw blurRad="38100" dist="38100" dir="2700000" algn="tl">
                    <a:srgbClr val="000000"/>
                  </a:outerShdw>
                </a:effectLst>
                <a:latin typeface="SimSun" charset="0"/>
                <a:ea typeface="SimSun" charset="0"/>
                <a:cs typeface="Arial" charset="0"/>
              </a:rPr>
              <a:t>正直</a:t>
            </a:r>
            <a:r>
              <a:rPr lang="zh-CN" altLang="en-US" sz="2800" b="1">
                <a:effectLst>
                  <a:outerShdw blurRad="38100" dist="38100" dir="2700000" algn="tl">
                    <a:srgbClr val="000000"/>
                  </a:outerShdw>
                </a:effectLst>
                <a:latin typeface="SimSun" charset="0"/>
                <a:ea typeface="SimSun" charset="0"/>
                <a:cs typeface="Arial" charset="0"/>
              </a:rPr>
              <a:t>的人</a:t>
            </a:r>
          </a:p>
        </p:txBody>
      </p:sp>
      <p:sp>
        <p:nvSpPr>
          <p:cNvPr id="200714" name="Text Box 10"/>
          <p:cNvSpPr txBox="1">
            <a:spLocks noChangeArrowheads="1"/>
          </p:cNvSpPr>
          <p:nvPr/>
        </p:nvSpPr>
        <p:spPr bwMode="auto">
          <a:xfrm>
            <a:off x="3592513" y="6232525"/>
            <a:ext cx="5399087" cy="52387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solidFill>
                  <a:srgbClr val="FFFFFF"/>
                </a:solidFill>
                <a:effectLst>
                  <a:outerShdw blurRad="38100" dist="38100" dir="2700000" algn="tl">
                    <a:srgbClr val="000000"/>
                  </a:outerShdw>
                </a:effectLst>
                <a:latin typeface="SimSun" charset="0"/>
                <a:ea typeface="SimSun" charset="0"/>
                <a:cs typeface="Arial" charset="0"/>
              </a:rPr>
              <a:t>一位德高望重的</a:t>
            </a:r>
            <a:r>
              <a:rPr lang="zh-CN" altLang="en-US" sz="2800" b="1" i="1" u="sng">
                <a:solidFill>
                  <a:srgbClr val="FFFF00"/>
                </a:solidFill>
                <a:effectLst>
                  <a:outerShdw blurRad="38100" dist="38100" dir="2700000" algn="tl">
                    <a:srgbClr val="000000"/>
                  </a:outerShdw>
                </a:effectLst>
                <a:latin typeface="SimSun" charset="0"/>
                <a:ea typeface="SimSun" charset="0"/>
                <a:cs typeface="Arial" charset="0"/>
              </a:rPr>
              <a:t>领袖</a:t>
            </a:r>
            <a:endParaRPr lang="en-US" sz="2800" b="1" i="1" u="sng">
              <a:solidFill>
                <a:srgbClr val="FFFF00"/>
              </a:solidFill>
              <a:effectLst>
                <a:outerShdw blurRad="38100" dist="38100" dir="2700000" algn="tl">
                  <a:srgbClr val="000000"/>
                </a:outerShdw>
              </a:effectLst>
              <a:latin typeface="SimSun" charset="0"/>
              <a:ea typeface="SimSun" charset="0"/>
              <a:cs typeface="Arial" charset="0"/>
            </a:endParaRPr>
          </a:p>
        </p:txBody>
      </p:sp>
      <p:sp>
        <p:nvSpPr>
          <p:cNvPr id="11" name="Title 10"/>
          <p:cNvSpPr>
            <a:spLocks noGrp="1"/>
          </p:cNvSpPr>
          <p:nvPr>
            <p:ph type="ctrTitle"/>
          </p:nvPr>
        </p:nvSpPr>
        <p:spPr>
          <a:xfrm>
            <a:off x="304800" y="0"/>
            <a:ext cx="8153400" cy="685800"/>
          </a:xfrm>
        </p:spPr>
        <p:txBody>
          <a:bodyPr/>
          <a:lstStyle/>
          <a:p>
            <a:pPr algn="l" eaLnBrk="1" hangingPunct="1"/>
            <a:r>
              <a:rPr lang="zh-CN" altLang="en-US" sz="4400" b="1">
                <a:latin typeface="SimSun" charset="0"/>
                <a:ea typeface="ＭＳ Ｐゴシック" charset="0"/>
                <a:cs typeface="SimSun" charset="0"/>
              </a:rPr>
              <a:t>但以理的声望</a:t>
            </a:r>
            <a:endParaRPr lang="en-US" altLang="zh-CN" sz="4400" b="1">
              <a:latin typeface="SimSun" charset="0"/>
              <a:ea typeface="ＭＳ Ｐゴシック" charset="0"/>
              <a:cs typeface="SimSu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13"/>
                                        </p:tgtEl>
                                        <p:attrNameLst>
                                          <p:attrName>style.visibility</p:attrName>
                                        </p:attrNameLst>
                                      </p:cBhvr>
                                      <p:to>
                                        <p:strVal val="visible"/>
                                      </p:to>
                                    </p:set>
                                    <p:animEffect transition="in" filter="fade">
                                      <p:cBhvr>
                                        <p:cTn id="7" dur="500"/>
                                        <p:tgtEl>
                                          <p:spTgt spid="2007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711"/>
                                        </p:tgtEl>
                                        <p:attrNameLst>
                                          <p:attrName>style.visibility</p:attrName>
                                        </p:attrNameLst>
                                      </p:cBhvr>
                                      <p:to>
                                        <p:strVal val="visible"/>
                                      </p:to>
                                    </p:set>
                                    <p:animEffect transition="in" filter="fade">
                                      <p:cBhvr>
                                        <p:cTn id="12" dur="500"/>
                                        <p:tgtEl>
                                          <p:spTgt spid="200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712"/>
                                        </p:tgtEl>
                                        <p:attrNameLst>
                                          <p:attrName>style.visibility</p:attrName>
                                        </p:attrNameLst>
                                      </p:cBhvr>
                                      <p:to>
                                        <p:strVal val="visible"/>
                                      </p:to>
                                    </p:set>
                                    <p:animEffect transition="in" filter="fade">
                                      <p:cBhvr>
                                        <p:cTn id="17" dur="500"/>
                                        <p:tgtEl>
                                          <p:spTgt spid="2007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0714"/>
                                        </p:tgtEl>
                                        <p:attrNameLst>
                                          <p:attrName>style.visibility</p:attrName>
                                        </p:attrNameLst>
                                      </p:cBhvr>
                                      <p:to>
                                        <p:strVal val="visible"/>
                                      </p:to>
                                    </p:set>
                                    <p:animEffect transition="in" filter="fade">
                                      <p:cBhvr>
                                        <p:cTn id="22" dur="500"/>
                                        <p:tgtEl>
                                          <p:spTgt spid="200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p:bldP spid="200712" grpId="0"/>
      <p:bldP spid="200713" grpId="0"/>
      <p:bldP spid="2007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Title 2"/>
          <p:cNvSpPr>
            <a:spLocks noGrp="1"/>
          </p:cNvSpPr>
          <p:nvPr>
            <p:ph type="title" idx="4294967295"/>
          </p:nvPr>
        </p:nvSpPr>
        <p:spPr>
          <a:xfrm>
            <a:off x="5580063" y="609600"/>
            <a:ext cx="3563937" cy="2387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dirty="0">
                <a:effectLst/>
                <a:latin typeface="Arial" charset="0"/>
                <a:ea typeface="ＭＳ Ｐゴシック" charset="0"/>
              </a:rPr>
              <a:t>巴比伦</a:t>
            </a:r>
            <a:endParaRPr lang="en-US" dirty="0">
              <a:effectLst/>
              <a:latin typeface="Arial" charset="0"/>
              <a:ea typeface="ＭＳ Ｐゴシック" charset="0"/>
            </a:endParaRPr>
          </a:p>
        </p:txBody>
      </p:sp>
      <p:pic>
        <p:nvPicPr>
          <p:cNvPr id="571394" name="Picture 1" descr="Babylon - Stadtansicht - Zeichnu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225"/>
            <a:ext cx="55753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455723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cs typeface="Arial"/>
              </a:rPr>
              <a:t>黄金</a:t>
            </a:r>
            <a:endParaRPr lang="en-US" sz="4000" b="1" dirty="0">
              <a:solidFill>
                <a:srgbClr val="FFFFFF"/>
              </a:solidFill>
              <a:effectLst>
                <a:glow rad="101600">
                  <a:srgbClr val="000000">
                    <a:alpha val="75000"/>
                  </a:srgbClr>
                </a:glow>
              </a:effectLst>
              <a:latin typeface="Arial"/>
              <a:cs typeface="Arial"/>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cs typeface="Arial"/>
              </a:rPr>
              <a:t>银</a:t>
            </a:r>
            <a:endParaRPr lang="en-US" sz="4000" b="1" dirty="0">
              <a:solidFill>
                <a:srgbClr val="FFFFFF"/>
              </a:solidFill>
              <a:effectLst>
                <a:glow rad="101600">
                  <a:srgbClr val="000000">
                    <a:alpha val="75000"/>
                  </a:srgbClr>
                </a:glow>
              </a:effectLst>
              <a:latin typeface="Arial"/>
              <a:cs typeface="Arial"/>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cs typeface="Arial"/>
              </a:rPr>
              <a:t>铜</a:t>
            </a:r>
            <a:endParaRPr lang="en-US" sz="4000" b="1" dirty="0">
              <a:solidFill>
                <a:srgbClr val="FFFFFF"/>
              </a:solidFill>
              <a:effectLst>
                <a:glow rad="101600">
                  <a:srgbClr val="000000">
                    <a:alpha val="75000"/>
                  </a:srgbClr>
                </a:glow>
              </a:effectLst>
              <a:latin typeface="Arial"/>
              <a:cs typeface="Arial"/>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cs typeface="Arial"/>
              </a:rPr>
              <a:t>钢铁</a:t>
            </a:r>
            <a:endParaRPr lang="en-US" sz="4000" b="1" dirty="0">
              <a:solidFill>
                <a:srgbClr val="FFFFFF"/>
              </a:solidFill>
              <a:effectLst>
                <a:glow rad="101600">
                  <a:srgbClr val="000000">
                    <a:alpha val="75000"/>
                  </a:srgbClr>
                </a:glow>
              </a:effectLst>
              <a:latin typeface="Arial"/>
              <a:cs typeface="Arial"/>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zh-CN" altLang="en-US" sz="4000" b="1" dirty="0">
                <a:solidFill>
                  <a:srgbClr val="FFFFFF"/>
                </a:solidFill>
                <a:effectLst>
                  <a:glow rad="101600">
                    <a:srgbClr val="000000">
                      <a:alpha val="75000"/>
                    </a:srgbClr>
                  </a:glow>
                </a:effectLst>
                <a:latin typeface="Arial"/>
                <a:cs typeface="Arial"/>
              </a:rPr>
              <a:t>钢铁与粘土</a:t>
            </a:r>
            <a:endParaRPr lang="en-US" sz="4000" b="1" dirty="0">
              <a:solidFill>
                <a:srgbClr val="FFFFFF"/>
              </a:solidFill>
              <a:effectLst>
                <a:glow rad="101600">
                  <a:srgbClr val="000000">
                    <a:alpha val="75000"/>
                  </a:srgbClr>
                </a:glow>
              </a:effectLst>
              <a:latin typeface="Arial"/>
              <a:cs typeface="Arial"/>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cs typeface="Arial"/>
              </a:rPr>
              <a:t>巴比伦</a:t>
            </a:r>
            <a:endParaRPr lang="en-US" sz="4000" b="1" dirty="0">
              <a:solidFill>
                <a:srgbClr val="FFFFFF"/>
              </a:solidFill>
              <a:effectLst>
                <a:glow rad="101600">
                  <a:srgbClr val="000000">
                    <a:alpha val="75000"/>
                  </a:srgbClr>
                </a:glow>
              </a:effectLst>
              <a:latin typeface="Arial"/>
              <a:cs typeface="Arial"/>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cs typeface="Arial"/>
              </a:rPr>
              <a:t>波斯</a:t>
            </a:r>
            <a:endParaRPr lang="en-US" sz="4000" b="1" dirty="0">
              <a:solidFill>
                <a:srgbClr val="FFFFFF"/>
              </a:solidFill>
              <a:effectLst>
                <a:glow rad="101600">
                  <a:srgbClr val="000000">
                    <a:alpha val="75000"/>
                  </a:srgbClr>
                </a:glow>
              </a:effectLst>
              <a:latin typeface="Arial"/>
              <a:cs typeface="Arial"/>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cs typeface="Arial"/>
              </a:rPr>
              <a:t>希腊</a:t>
            </a:r>
            <a:endParaRPr lang="en-US" sz="4000" b="1" dirty="0">
              <a:solidFill>
                <a:srgbClr val="FFFFFF"/>
              </a:solidFill>
              <a:effectLst>
                <a:glow rad="101600">
                  <a:srgbClr val="000000">
                    <a:alpha val="75000"/>
                  </a:srgbClr>
                </a:glow>
              </a:effectLst>
              <a:latin typeface="Arial"/>
              <a:cs typeface="Arial"/>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cs typeface="Arial"/>
              </a:rPr>
              <a:t>罗马</a:t>
            </a:r>
            <a:endParaRPr lang="en-US" sz="4000" b="1" dirty="0">
              <a:solidFill>
                <a:srgbClr val="FFFFFF"/>
              </a:solidFill>
              <a:effectLst>
                <a:glow rad="101600">
                  <a:srgbClr val="000000">
                    <a:alpha val="75000"/>
                  </a:srgbClr>
                </a:glow>
              </a:effectLst>
              <a:latin typeface="Arial"/>
              <a:cs typeface="Arial"/>
            </a:endParaRPr>
          </a:p>
        </p:txBody>
      </p:sp>
      <p:sp>
        <p:nvSpPr>
          <p:cNvPr id="269326" name="Text Box 14"/>
          <p:cNvSpPr txBox="1">
            <a:spLocks noChangeArrowheads="1"/>
          </p:cNvSpPr>
          <p:nvPr/>
        </p:nvSpPr>
        <p:spPr bwMode="auto">
          <a:xfrm>
            <a:off x="3315767" y="5157191"/>
            <a:ext cx="348848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zh-CN" altLang="en-US" sz="4000" b="1" dirty="0">
                <a:solidFill>
                  <a:srgbClr val="FFFFFF"/>
                </a:solidFill>
                <a:effectLst>
                  <a:glow rad="101600">
                    <a:srgbClr val="000000">
                      <a:alpha val="75000"/>
                    </a:srgbClr>
                  </a:glow>
                </a:effectLst>
                <a:latin typeface="Arial"/>
                <a:cs typeface="Arial"/>
              </a:rPr>
              <a:t>敌基督</a:t>
            </a:r>
          </a:p>
        </p:txBody>
      </p:sp>
      <p:sp>
        <p:nvSpPr>
          <p:cNvPr id="269327" name="Text Box 15"/>
          <p:cNvSpPr txBox="1">
            <a:spLocks noChangeArrowheads="1"/>
          </p:cNvSpPr>
          <p:nvPr/>
        </p:nvSpPr>
        <p:spPr bwMode="auto">
          <a:xfrm>
            <a:off x="6660232"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cs typeface="Arial"/>
              </a:rPr>
              <a:t>王国</a:t>
            </a:r>
            <a:endParaRPr lang="en-US" sz="4000" b="1" dirty="0">
              <a:solidFill>
                <a:srgbClr val="FFFFFF"/>
              </a:solidFill>
              <a:effectLst>
                <a:glow rad="101600">
                  <a:srgbClr val="000000">
                    <a:alpha val="75000"/>
                  </a:srgbClr>
                </a:glow>
              </a:effectLst>
              <a:latin typeface="Arial"/>
              <a:cs typeface="Arial"/>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4000" b="1" dirty="0">
                <a:solidFill>
                  <a:srgbClr val="FFFFFF"/>
                </a:solidFill>
                <a:effectLst>
                  <a:glow rad="101600">
                    <a:srgbClr val="000000">
                      <a:alpha val="75000"/>
                    </a:srgbClr>
                  </a:glow>
                </a:effectLst>
                <a:latin typeface="Arial"/>
                <a:cs typeface="Arial"/>
              </a:rPr>
              <a:t>石头</a:t>
            </a:r>
            <a:endParaRPr lang="en-US" sz="4000" b="1" dirty="0">
              <a:solidFill>
                <a:srgbClr val="FFFFFF"/>
              </a:solidFill>
              <a:effectLst>
                <a:glow rad="101600">
                  <a:srgbClr val="000000">
                    <a:alpha val="75000"/>
                  </a:srgbClr>
                </a:glow>
              </a:effectLst>
              <a:latin typeface="Arial"/>
              <a:cs typeface="Arial"/>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zh-CN" altLang="en-US" dirty="0">
                <a:solidFill>
                  <a:schemeClr val="accent1">
                    <a:lumMod val="20000"/>
                    <a:lumOff val="80000"/>
                  </a:schemeClr>
                </a:solidFill>
                <a:effectLst/>
                <a:latin typeface="Arial" charset="0"/>
                <a:ea typeface="ＭＳ Ｐゴシック" charset="0"/>
                <a:cs typeface="Arial" charset="0"/>
              </a:rPr>
              <a:t>但以理书第二章里的大像</a:t>
            </a:r>
            <a:endParaRPr lang="en-US" dirty="0">
              <a:solidFill>
                <a:schemeClr val="accent1">
                  <a:lumMod val="20000"/>
                  <a:lumOff val="80000"/>
                </a:schemeClr>
              </a:solidFill>
              <a:effectLst/>
              <a:latin typeface="Arial" charset="0"/>
              <a:ea typeface="ＭＳ Ｐゴシック" charset="0"/>
              <a:cs typeface="Arial" charset="0"/>
            </a:endParaRPr>
          </a:p>
        </p:txBody>
      </p:sp>
      <p:pic>
        <p:nvPicPr>
          <p:cNvPr id="3" name="Picture 2" descr="dan 2 13547wet_st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72575" y="-242888"/>
            <a:ext cx="166370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6477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par>
                                <p:cTn id="51" presetID="0" presetClass="path" presetSubtype="0" accel="50000" decel="50000" fill="hold" nodeType="withEffect">
                                  <p:stCondLst>
                                    <p:cond delay="0"/>
                                  </p:stCondLst>
                                  <p:childTnLst>
                                    <p:animMotion origin="layout" path="M -0.05727 -0.00925 L -0.76518 0.88804 " pathEditMode="relative" rAng="0" ptsTypes="AA">
                                      <p:cBhvr>
                                        <p:cTn id="52" dur="2000" fill="hold"/>
                                        <p:tgtEl>
                                          <p:spTgt spid="3"/>
                                        </p:tgtEl>
                                        <p:attrNameLst>
                                          <p:attrName>ppt_x</p:attrName>
                                          <p:attrName>ppt_y</p:attrName>
                                        </p:attrNameLst>
                                      </p:cBhvr>
                                      <p:rCtr x="-35404" y="44853"/>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entr" presetSubtype="0" fill="hold" nodeType="clickEffect">
                                  <p:stCondLst>
                                    <p:cond delay="0"/>
                                  </p:stCondLst>
                                  <p:childTnLst>
                                    <p:set>
                                      <p:cBhvr>
                                        <p:cTn id="56" dur="1" fill="hold">
                                          <p:stCondLst>
                                            <p:cond delay="0"/>
                                          </p:stCondLst>
                                        </p:cTn>
                                        <p:tgtEl>
                                          <p:spTgt spid="269322"/>
                                        </p:tgtEl>
                                        <p:attrNameLst>
                                          <p:attrName>style.visibility</p:attrName>
                                        </p:attrNameLst>
                                      </p:cBhvr>
                                      <p:to>
                                        <p:strVal val="visible"/>
                                      </p:to>
                                    </p:set>
                                    <p:animEffect transition="in" filter="fade">
                                      <p:cBhvr>
                                        <p:cTn id="57" dur="2000"/>
                                        <p:tgtEl>
                                          <p:spTgt spid="269322"/>
                                        </p:tgtEl>
                                      </p:cBhvr>
                                    </p:animEffect>
                                    <p:anim calcmode="lin" valueType="num">
                                      <p:cBhvr>
                                        <p:cTn id="58" dur="2000" fill="hold"/>
                                        <p:tgtEl>
                                          <p:spTgt spid="269322"/>
                                        </p:tgtEl>
                                        <p:attrNameLst>
                                          <p:attrName>style.rotation</p:attrName>
                                        </p:attrNameLst>
                                      </p:cBhvr>
                                      <p:tavLst>
                                        <p:tav tm="0">
                                          <p:val>
                                            <p:fltVal val="720"/>
                                          </p:val>
                                        </p:tav>
                                        <p:tav tm="100000">
                                          <p:val>
                                            <p:fltVal val="0"/>
                                          </p:val>
                                        </p:tav>
                                      </p:tavLst>
                                    </p:anim>
                                    <p:anim calcmode="lin" valueType="num">
                                      <p:cBhvr>
                                        <p:cTn id="59" dur="2000" fill="hold"/>
                                        <p:tgtEl>
                                          <p:spTgt spid="269322"/>
                                        </p:tgtEl>
                                        <p:attrNameLst>
                                          <p:attrName>ppt_h</p:attrName>
                                        </p:attrNameLst>
                                      </p:cBhvr>
                                      <p:tavLst>
                                        <p:tav tm="0">
                                          <p:val>
                                            <p:fltVal val="0"/>
                                          </p:val>
                                        </p:tav>
                                        <p:tav tm="100000">
                                          <p:val>
                                            <p:strVal val="#ppt_h"/>
                                          </p:val>
                                        </p:tav>
                                      </p:tavLst>
                                    </p:anim>
                                    <p:anim calcmode="lin" valueType="num">
                                      <p:cBhvr>
                                        <p:cTn id="60"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3"/>
                                        </p:tgtEl>
                                        <p:attrNameLst>
                                          <p:attrName>style.visibility</p:attrName>
                                        </p:attrNameLst>
                                      </p:cBhvr>
                                      <p:to>
                                        <p:strVal val="visible"/>
                                      </p:to>
                                    </p:set>
                                    <p:animEffect transition="in" filter="fade">
                                      <p:cBhvr>
                                        <p:cTn id="65" dur="2000"/>
                                        <p:tgtEl>
                                          <p:spTgt spid="269323"/>
                                        </p:tgtEl>
                                      </p:cBhvr>
                                    </p:animEffect>
                                    <p:anim calcmode="lin" valueType="num">
                                      <p:cBhvr>
                                        <p:cTn id="66" dur="2000" fill="hold"/>
                                        <p:tgtEl>
                                          <p:spTgt spid="269323"/>
                                        </p:tgtEl>
                                        <p:attrNameLst>
                                          <p:attrName>style.rotation</p:attrName>
                                        </p:attrNameLst>
                                      </p:cBhvr>
                                      <p:tavLst>
                                        <p:tav tm="0">
                                          <p:val>
                                            <p:fltVal val="720"/>
                                          </p:val>
                                        </p:tav>
                                        <p:tav tm="100000">
                                          <p:val>
                                            <p:fltVal val="0"/>
                                          </p:val>
                                        </p:tav>
                                      </p:tavLst>
                                    </p:anim>
                                    <p:anim calcmode="lin" valueType="num">
                                      <p:cBhvr>
                                        <p:cTn id="67" dur="2000" fill="hold"/>
                                        <p:tgtEl>
                                          <p:spTgt spid="269323"/>
                                        </p:tgtEl>
                                        <p:attrNameLst>
                                          <p:attrName>ppt_h</p:attrName>
                                        </p:attrNameLst>
                                      </p:cBhvr>
                                      <p:tavLst>
                                        <p:tav tm="0">
                                          <p:val>
                                            <p:fltVal val="0"/>
                                          </p:val>
                                        </p:tav>
                                        <p:tav tm="100000">
                                          <p:val>
                                            <p:strVal val="#ppt_h"/>
                                          </p:val>
                                        </p:tav>
                                      </p:tavLst>
                                    </p:anim>
                                    <p:anim calcmode="lin" valueType="num">
                                      <p:cBhvr>
                                        <p:cTn id="68"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4"/>
                                        </p:tgtEl>
                                        <p:attrNameLst>
                                          <p:attrName>style.visibility</p:attrName>
                                        </p:attrNameLst>
                                      </p:cBhvr>
                                      <p:to>
                                        <p:strVal val="visible"/>
                                      </p:to>
                                    </p:set>
                                    <p:animEffect transition="in" filter="fade">
                                      <p:cBhvr>
                                        <p:cTn id="73" dur="2000"/>
                                        <p:tgtEl>
                                          <p:spTgt spid="269324"/>
                                        </p:tgtEl>
                                      </p:cBhvr>
                                    </p:animEffect>
                                    <p:anim calcmode="lin" valueType="num">
                                      <p:cBhvr>
                                        <p:cTn id="74" dur="2000" fill="hold"/>
                                        <p:tgtEl>
                                          <p:spTgt spid="269324"/>
                                        </p:tgtEl>
                                        <p:attrNameLst>
                                          <p:attrName>style.rotation</p:attrName>
                                        </p:attrNameLst>
                                      </p:cBhvr>
                                      <p:tavLst>
                                        <p:tav tm="0">
                                          <p:val>
                                            <p:fltVal val="720"/>
                                          </p:val>
                                        </p:tav>
                                        <p:tav tm="100000">
                                          <p:val>
                                            <p:fltVal val="0"/>
                                          </p:val>
                                        </p:tav>
                                      </p:tavLst>
                                    </p:anim>
                                    <p:anim calcmode="lin" valueType="num">
                                      <p:cBhvr>
                                        <p:cTn id="75" dur="2000" fill="hold"/>
                                        <p:tgtEl>
                                          <p:spTgt spid="269324"/>
                                        </p:tgtEl>
                                        <p:attrNameLst>
                                          <p:attrName>ppt_h</p:attrName>
                                        </p:attrNameLst>
                                      </p:cBhvr>
                                      <p:tavLst>
                                        <p:tav tm="0">
                                          <p:val>
                                            <p:fltVal val="0"/>
                                          </p:val>
                                        </p:tav>
                                        <p:tav tm="100000">
                                          <p:val>
                                            <p:strVal val="#ppt_h"/>
                                          </p:val>
                                        </p:tav>
                                      </p:tavLst>
                                    </p:anim>
                                    <p:anim calcmode="lin" valueType="num">
                                      <p:cBhvr>
                                        <p:cTn id="76"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5"/>
                                        </p:tgtEl>
                                        <p:attrNameLst>
                                          <p:attrName>style.visibility</p:attrName>
                                        </p:attrNameLst>
                                      </p:cBhvr>
                                      <p:to>
                                        <p:strVal val="visible"/>
                                      </p:to>
                                    </p:set>
                                    <p:animEffect transition="in" filter="fade">
                                      <p:cBhvr>
                                        <p:cTn id="81" dur="2000"/>
                                        <p:tgtEl>
                                          <p:spTgt spid="269325"/>
                                        </p:tgtEl>
                                      </p:cBhvr>
                                    </p:animEffect>
                                    <p:anim calcmode="lin" valueType="num">
                                      <p:cBhvr>
                                        <p:cTn id="82" dur="2000" fill="hold"/>
                                        <p:tgtEl>
                                          <p:spTgt spid="269325"/>
                                        </p:tgtEl>
                                        <p:attrNameLst>
                                          <p:attrName>style.rotation</p:attrName>
                                        </p:attrNameLst>
                                      </p:cBhvr>
                                      <p:tavLst>
                                        <p:tav tm="0">
                                          <p:val>
                                            <p:fltVal val="720"/>
                                          </p:val>
                                        </p:tav>
                                        <p:tav tm="100000">
                                          <p:val>
                                            <p:fltVal val="0"/>
                                          </p:val>
                                        </p:tav>
                                      </p:tavLst>
                                    </p:anim>
                                    <p:anim calcmode="lin" valueType="num">
                                      <p:cBhvr>
                                        <p:cTn id="83" dur="2000" fill="hold"/>
                                        <p:tgtEl>
                                          <p:spTgt spid="269325"/>
                                        </p:tgtEl>
                                        <p:attrNameLst>
                                          <p:attrName>ppt_h</p:attrName>
                                        </p:attrNameLst>
                                      </p:cBhvr>
                                      <p:tavLst>
                                        <p:tav tm="0">
                                          <p:val>
                                            <p:fltVal val="0"/>
                                          </p:val>
                                        </p:tav>
                                        <p:tav tm="100000">
                                          <p:val>
                                            <p:strVal val="#ppt_h"/>
                                          </p:val>
                                        </p:tav>
                                      </p:tavLst>
                                    </p:anim>
                                    <p:anim calcmode="lin" valueType="num">
                                      <p:cBhvr>
                                        <p:cTn id="84"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6"/>
                                        </p:tgtEl>
                                        <p:attrNameLst>
                                          <p:attrName>style.visibility</p:attrName>
                                        </p:attrNameLst>
                                      </p:cBhvr>
                                      <p:to>
                                        <p:strVal val="visible"/>
                                      </p:to>
                                    </p:set>
                                    <p:animEffect transition="in" filter="fade">
                                      <p:cBhvr>
                                        <p:cTn id="89" dur="2000"/>
                                        <p:tgtEl>
                                          <p:spTgt spid="269326"/>
                                        </p:tgtEl>
                                      </p:cBhvr>
                                    </p:animEffect>
                                    <p:anim calcmode="lin" valueType="num">
                                      <p:cBhvr>
                                        <p:cTn id="90" dur="2000" fill="hold"/>
                                        <p:tgtEl>
                                          <p:spTgt spid="269326"/>
                                        </p:tgtEl>
                                        <p:attrNameLst>
                                          <p:attrName>style.rotation</p:attrName>
                                        </p:attrNameLst>
                                      </p:cBhvr>
                                      <p:tavLst>
                                        <p:tav tm="0">
                                          <p:val>
                                            <p:fltVal val="720"/>
                                          </p:val>
                                        </p:tav>
                                        <p:tav tm="100000">
                                          <p:val>
                                            <p:fltVal val="0"/>
                                          </p:val>
                                        </p:tav>
                                      </p:tavLst>
                                    </p:anim>
                                    <p:anim calcmode="lin" valueType="num">
                                      <p:cBhvr>
                                        <p:cTn id="91" dur="2000" fill="hold"/>
                                        <p:tgtEl>
                                          <p:spTgt spid="269326"/>
                                        </p:tgtEl>
                                        <p:attrNameLst>
                                          <p:attrName>ppt_h</p:attrName>
                                        </p:attrNameLst>
                                      </p:cBhvr>
                                      <p:tavLst>
                                        <p:tav tm="0">
                                          <p:val>
                                            <p:fltVal val="0"/>
                                          </p:val>
                                        </p:tav>
                                        <p:tav tm="100000">
                                          <p:val>
                                            <p:strVal val="#ppt_h"/>
                                          </p:val>
                                        </p:tav>
                                      </p:tavLst>
                                    </p:anim>
                                    <p:anim calcmode="lin" valueType="num">
                                      <p:cBhvr>
                                        <p:cTn id="92"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5" presetClass="entr" presetSubtype="0" fill="hold" nodeType="clickEffect">
                                  <p:stCondLst>
                                    <p:cond delay="0"/>
                                  </p:stCondLst>
                                  <p:childTnLst>
                                    <p:set>
                                      <p:cBhvr>
                                        <p:cTn id="96" dur="1" fill="hold">
                                          <p:stCondLst>
                                            <p:cond delay="0"/>
                                          </p:stCondLst>
                                        </p:cTn>
                                        <p:tgtEl>
                                          <p:spTgt spid="269327"/>
                                        </p:tgtEl>
                                        <p:attrNameLst>
                                          <p:attrName>style.visibility</p:attrName>
                                        </p:attrNameLst>
                                      </p:cBhvr>
                                      <p:to>
                                        <p:strVal val="visible"/>
                                      </p:to>
                                    </p:set>
                                    <p:anim calcmode="lin" valueType="num">
                                      <p:cBhvr>
                                        <p:cTn id="97" dur="1000" fill="hold"/>
                                        <p:tgtEl>
                                          <p:spTgt spid="269327"/>
                                        </p:tgtEl>
                                        <p:attrNameLst>
                                          <p:attrName>ppt_w</p:attrName>
                                        </p:attrNameLst>
                                      </p:cBhvr>
                                      <p:tavLst>
                                        <p:tav tm="0">
                                          <p:val>
                                            <p:fltVal val="0"/>
                                          </p:val>
                                        </p:tav>
                                        <p:tav tm="100000">
                                          <p:val>
                                            <p:strVal val="#ppt_w"/>
                                          </p:val>
                                        </p:tav>
                                      </p:tavLst>
                                    </p:anim>
                                    <p:anim calcmode="lin" valueType="num">
                                      <p:cBhvr>
                                        <p:cTn id="98" dur="1000" fill="hold"/>
                                        <p:tgtEl>
                                          <p:spTgt spid="269327"/>
                                        </p:tgtEl>
                                        <p:attrNameLst>
                                          <p:attrName>ppt_h</p:attrName>
                                        </p:attrNameLst>
                                      </p:cBhvr>
                                      <p:tavLst>
                                        <p:tav tm="0">
                                          <p:val>
                                            <p:fltVal val="0"/>
                                          </p:val>
                                        </p:tav>
                                        <p:tav tm="100000">
                                          <p:val>
                                            <p:strVal val="#ppt_h"/>
                                          </p:val>
                                        </p:tav>
                                      </p:tavLst>
                                    </p:anim>
                                    <p:anim calcmode="lin" valueType="num">
                                      <p:cBhvr>
                                        <p:cTn id="9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1" presetID="0" presetClass="path" presetSubtype="0" accel="50000" decel="50000" fill="hold" nodeType="withEffect">
                                  <p:stCondLst>
                                    <p:cond delay="0"/>
                                  </p:stCondLst>
                                  <p:childTnLst>
                                    <p:animMotion origin="layout" path="M 0.40212 -0.89544 L -0.29104 0.00301 " pathEditMode="relative" rAng="0" ptsTypes="AA">
                                      <p:cBhvr>
                                        <p:cTn id="102" dur="2000" fill="hold"/>
                                        <p:tgtEl>
                                          <p:spTgt spid="269327"/>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40" name="Rectangle 17"/>
          <p:cNvSpPr>
            <a:spLocks noGrp="1" noChangeArrowheads="1"/>
          </p:cNvSpPr>
          <p:nvPr>
            <p:ph type="title" idx="4294967295"/>
          </p:nvPr>
        </p:nvSpPr>
        <p:spPr>
          <a:xfrm>
            <a:off x="0" y="5126442"/>
            <a:ext cx="4499992" cy="1700212"/>
          </a:xfrm>
          <a:solidFill>
            <a:schemeClr val="tx1"/>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sz="2800" b="1" dirty="0">
                <a:solidFill>
                  <a:schemeClr val="bg1"/>
                </a:solidFill>
                <a:effectLst/>
                <a:latin typeface="Arial" charset="0"/>
                <a:ea typeface="ＭＳ Ｐゴシック" charset="0"/>
              </a:rPr>
              <a:t>所有的王国都会同时灭亡！</a:t>
            </a:r>
            <a:endParaRPr lang="en-US" sz="2800" b="1" dirty="0">
              <a:solidFill>
                <a:schemeClr val="bg1"/>
              </a:solidFill>
              <a:effectLst/>
              <a:latin typeface="Arial" charset="0"/>
              <a:ea typeface="ＭＳ Ｐゴシック" charset="0"/>
            </a:endParaRPr>
          </a:p>
        </p:txBody>
      </p:sp>
    </p:spTree>
    <p:extLst>
      <p:ext uri="{BB962C8B-B14F-4D97-AF65-F5344CB8AC3E}">
        <p14:creationId xmlns:p14="http://schemas.microsoft.com/office/powerpoint/2010/main" val="23025939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689675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300035"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189443" name="Text Box 4"/>
          <p:cNvSpPr txBox="1">
            <a:spLocks noChangeArrowheads="1"/>
          </p:cNvSpPr>
          <p:nvPr/>
        </p:nvSpPr>
        <p:spPr bwMode="auto">
          <a:xfrm>
            <a:off x="71438" y="77788"/>
            <a:ext cx="4191000" cy="708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a:solidFill>
                  <a:schemeClr val="bg1"/>
                </a:solidFill>
                <a:cs typeface="SimSun" charset="0"/>
              </a:rPr>
              <a:t>但以理书</a:t>
            </a:r>
          </a:p>
        </p:txBody>
      </p:sp>
      <p:sp>
        <p:nvSpPr>
          <p:cNvPr id="300037" name="Text Box 5"/>
          <p:cNvSpPr txBox="1">
            <a:spLocks noChangeArrowheads="1"/>
          </p:cNvSpPr>
          <p:nvPr/>
        </p:nvSpPr>
        <p:spPr bwMode="auto">
          <a:xfrm rot="-5400000">
            <a:off x="6646069" y="4661694"/>
            <a:ext cx="3198812"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chemeClr val="bg1"/>
                </a:solidFill>
                <a:ea typeface="+mn-ea"/>
                <a:cs typeface="+mn-cs"/>
              </a:rPr>
              <a:t>605-536 B.C.</a:t>
            </a:r>
          </a:p>
        </p:txBody>
      </p:sp>
      <p:sp>
        <p:nvSpPr>
          <p:cNvPr id="300038" name="Text Box 6"/>
          <p:cNvSpPr txBox="1">
            <a:spLocks noChangeArrowheads="1"/>
          </p:cNvSpPr>
          <p:nvPr/>
        </p:nvSpPr>
        <p:spPr bwMode="auto">
          <a:xfrm rot="-4521974">
            <a:off x="2696369" y="1835944"/>
            <a:ext cx="549275" cy="455613"/>
          </a:xfrm>
          <a:prstGeom prst="rect">
            <a:avLst/>
          </a:prstGeom>
          <a:noFill/>
          <a:ln w="9525">
            <a:noFill/>
            <a:miter lim="800000"/>
            <a:headEnd/>
            <a:tailEnd/>
          </a:ln>
          <a:effectLst/>
        </p:spPr>
        <p:txBody>
          <a:bodyPr vert="eaVert">
            <a:spAutoFit/>
          </a:bodyPr>
          <a:lstStyle/>
          <a:p>
            <a:pPr>
              <a:spcBef>
                <a:spcPct val="50000"/>
              </a:spcBef>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189446" name="Text Box 7"/>
          <p:cNvSpPr txBox="1">
            <a:spLocks noChangeArrowheads="1"/>
          </p:cNvSpPr>
          <p:nvPr/>
        </p:nvSpPr>
        <p:spPr bwMode="auto">
          <a:xfrm rot="-22067">
            <a:off x="1447800" y="5181600"/>
            <a:ext cx="2438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chemeClr val="bg1"/>
                </a:solidFill>
                <a:cs typeface="SimSun" charset="0"/>
              </a:rPr>
              <a:t>审判</a:t>
            </a:r>
          </a:p>
        </p:txBody>
      </p:sp>
      <p:sp>
        <p:nvSpPr>
          <p:cNvPr id="189447" name="Text Box 8"/>
          <p:cNvSpPr txBox="1">
            <a:spLocks noChangeArrowheads="1"/>
          </p:cNvSpPr>
          <p:nvPr/>
        </p:nvSpPr>
        <p:spPr bwMode="auto">
          <a:xfrm rot="-4617793">
            <a:off x="22225" y="3521075"/>
            <a:ext cx="24130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b="1">
                <a:solidFill>
                  <a:schemeClr val="bg1"/>
                </a:solidFill>
                <a:cs typeface="SimSun" charset="0"/>
              </a:rPr>
              <a:t>个人资料</a:t>
            </a:r>
            <a:r>
              <a:rPr lang="en-US" altLang="ja-JP" sz="3200" b="1">
                <a:solidFill>
                  <a:schemeClr val="bg1"/>
                </a:solidFill>
                <a:cs typeface="SimSun" charset="0"/>
              </a:rPr>
              <a:t> 1</a:t>
            </a:r>
            <a:endParaRPr lang="en-US" altLang="zh-CN" sz="3200" b="1">
              <a:solidFill>
                <a:schemeClr val="bg1"/>
              </a:solidFill>
              <a:cs typeface="SimSun" charset="0"/>
            </a:endParaRPr>
          </a:p>
        </p:txBody>
      </p:sp>
      <p:sp>
        <p:nvSpPr>
          <p:cNvPr id="189448" name="Text Box 9"/>
          <p:cNvSpPr txBox="1">
            <a:spLocks noChangeArrowheads="1"/>
          </p:cNvSpPr>
          <p:nvPr/>
        </p:nvSpPr>
        <p:spPr bwMode="auto">
          <a:xfrm>
            <a:off x="838200" y="5927725"/>
            <a:ext cx="632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chemeClr val="bg1"/>
                </a:solidFill>
              </a:rPr>
              <a:t> </a:t>
            </a:r>
            <a:r>
              <a:rPr lang="zh-CN" altLang="en-US" sz="3200" b="1">
                <a:solidFill>
                  <a:schemeClr val="bg1"/>
                </a:solidFill>
                <a:cs typeface="SimSun" charset="0"/>
              </a:rPr>
              <a:t>神统治全世界</a:t>
            </a:r>
            <a:endParaRPr lang="zh-CN" altLang="en-US" sz="4000" b="1">
              <a:solidFill>
                <a:schemeClr val="bg2"/>
              </a:solidFill>
              <a:cs typeface="SimSun" charset="0"/>
            </a:endParaRPr>
          </a:p>
        </p:txBody>
      </p:sp>
      <p:sp>
        <p:nvSpPr>
          <p:cNvPr id="189449" name="Text Box 10"/>
          <p:cNvSpPr txBox="1">
            <a:spLocks noChangeArrowheads="1"/>
          </p:cNvSpPr>
          <p:nvPr/>
        </p:nvSpPr>
        <p:spPr bwMode="auto">
          <a:xfrm>
            <a:off x="3124200" y="785813"/>
            <a:ext cx="4572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chemeClr val="bg1"/>
                </a:solidFill>
                <a:cs typeface="SimSun" charset="0"/>
              </a:rPr>
              <a:t>预言</a:t>
            </a:r>
            <a:r>
              <a:rPr lang="en-US" altLang="ja-JP" sz="4000" b="1">
                <a:solidFill>
                  <a:schemeClr val="bg1"/>
                </a:solidFill>
                <a:cs typeface="SimSun" charset="0"/>
              </a:rPr>
              <a:t> 2-12</a:t>
            </a:r>
            <a:endParaRPr lang="en-US" altLang="zh-CN" sz="4000" b="1">
              <a:solidFill>
                <a:schemeClr val="bg2"/>
              </a:solidFill>
              <a:cs typeface="SimSun" charset="0"/>
            </a:endParaRPr>
          </a:p>
        </p:txBody>
      </p:sp>
      <p:sp>
        <p:nvSpPr>
          <p:cNvPr id="300044"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45"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189452" name="Text Box 14"/>
          <p:cNvSpPr txBox="1">
            <a:spLocks noChangeArrowheads="1"/>
          </p:cNvSpPr>
          <p:nvPr/>
        </p:nvSpPr>
        <p:spPr bwMode="auto">
          <a:xfrm>
            <a:off x="2986088" y="1690688"/>
            <a:ext cx="2014537"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solidFill>
                  <a:schemeClr val="bg1"/>
                </a:solidFill>
                <a:cs typeface="SimSun" charset="0"/>
              </a:rPr>
              <a:t>外邦人</a:t>
            </a:r>
            <a:r>
              <a:rPr lang="en-US" altLang="ja-JP" sz="2800" b="1">
                <a:solidFill>
                  <a:schemeClr val="bg1"/>
                </a:solidFill>
                <a:cs typeface="SimSun" charset="0"/>
              </a:rPr>
              <a:t> 2-7</a:t>
            </a:r>
            <a:endParaRPr lang="en-US" altLang="zh-CN" sz="2800" b="1">
              <a:solidFill>
                <a:schemeClr val="bg1"/>
              </a:solidFill>
              <a:cs typeface="SimSun" charset="0"/>
            </a:endParaRPr>
          </a:p>
        </p:txBody>
      </p:sp>
      <p:sp>
        <p:nvSpPr>
          <p:cNvPr id="189453" name="Text Box 16"/>
          <p:cNvSpPr txBox="1">
            <a:spLocks noChangeArrowheads="1"/>
          </p:cNvSpPr>
          <p:nvPr/>
        </p:nvSpPr>
        <p:spPr bwMode="auto">
          <a:xfrm>
            <a:off x="2428875" y="2262188"/>
            <a:ext cx="25146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800" b="1" i="1">
                <a:solidFill>
                  <a:schemeClr val="bg1"/>
                </a:solidFill>
                <a:cs typeface="SimSun" charset="0"/>
              </a:rPr>
              <a:t>亚兰文</a:t>
            </a:r>
          </a:p>
        </p:txBody>
      </p:sp>
      <p:sp>
        <p:nvSpPr>
          <p:cNvPr id="189454" name="Text Box 18"/>
          <p:cNvSpPr txBox="1">
            <a:spLocks noChangeArrowheads="1"/>
          </p:cNvSpPr>
          <p:nvPr/>
        </p:nvSpPr>
        <p:spPr bwMode="auto">
          <a:xfrm rot="-4533293">
            <a:off x="810419" y="1461294"/>
            <a:ext cx="1831975" cy="585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i="1">
                <a:solidFill>
                  <a:schemeClr val="bg1"/>
                </a:solidFill>
                <a:cs typeface="SimSun" charset="0"/>
              </a:rPr>
              <a:t>希伯来文</a:t>
            </a:r>
          </a:p>
        </p:txBody>
      </p:sp>
      <p:sp>
        <p:nvSpPr>
          <p:cNvPr id="189455" name="Text Box 19"/>
          <p:cNvSpPr txBox="1">
            <a:spLocks noChangeArrowheads="1"/>
          </p:cNvSpPr>
          <p:nvPr/>
        </p:nvSpPr>
        <p:spPr bwMode="auto">
          <a:xfrm>
            <a:off x="1981200" y="2773363"/>
            <a:ext cx="251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chemeClr val="bg1"/>
                </a:solidFill>
                <a:cs typeface="SimSun" charset="0"/>
              </a:rPr>
              <a:t>讲解者</a:t>
            </a:r>
          </a:p>
        </p:txBody>
      </p:sp>
      <p:sp>
        <p:nvSpPr>
          <p:cNvPr id="300053" name="Line 21"/>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4" name="Text Box 22"/>
          <p:cNvSpPr txBox="1">
            <a:spLocks noChangeArrowheads="1"/>
          </p:cNvSpPr>
          <p:nvPr/>
        </p:nvSpPr>
        <p:spPr bwMode="auto">
          <a:xfrm rot="-4468975">
            <a:off x="1143001" y="2871787"/>
            <a:ext cx="2779712" cy="1668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10000"/>
              </a:spcBef>
            </a:pPr>
            <a:r>
              <a:rPr lang="zh-CN" altLang="en-US" sz="3200" b="1">
                <a:solidFill>
                  <a:schemeClr val="bg1"/>
                </a:solidFill>
                <a:cs typeface="SimSun" charset="0"/>
              </a:rPr>
              <a:t>大像</a:t>
            </a:r>
            <a:r>
              <a:rPr lang="en-US" altLang="ja-JP" sz="3200" b="1">
                <a:solidFill>
                  <a:schemeClr val="bg1"/>
                </a:solidFill>
              </a:rPr>
              <a:t> 2</a:t>
            </a:r>
          </a:p>
          <a:p>
            <a:pPr eaLnBrk="1" hangingPunct="1">
              <a:spcBef>
                <a:spcPct val="10000"/>
              </a:spcBef>
            </a:pPr>
            <a:r>
              <a:rPr lang="en-US" sz="3200" b="1">
                <a:solidFill>
                  <a:schemeClr val="bg1"/>
                </a:solidFill>
              </a:rPr>
              <a:t> </a:t>
            </a:r>
            <a:r>
              <a:rPr lang="zh-CN" altLang="en-US" sz="3200" b="1">
                <a:solidFill>
                  <a:schemeClr val="bg1"/>
                </a:solidFill>
                <a:cs typeface="SimSun" charset="0"/>
              </a:rPr>
              <a:t>偶像</a:t>
            </a:r>
            <a:r>
              <a:rPr lang="en-US" altLang="ja-JP" sz="3200" b="1">
                <a:solidFill>
                  <a:schemeClr val="bg1"/>
                </a:solidFill>
              </a:rPr>
              <a:t> 3 </a:t>
            </a:r>
          </a:p>
          <a:p>
            <a:pPr eaLnBrk="1" hangingPunct="1">
              <a:spcBef>
                <a:spcPct val="10000"/>
              </a:spcBef>
            </a:pPr>
            <a:r>
              <a:rPr lang="en-US" sz="3200" b="1">
                <a:solidFill>
                  <a:schemeClr val="bg1"/>
                </a:solidFill>
              </a:rPr>
              <a:t>  </a:t>
            </a:r>
          </a:p>
        </p:txBody>
      </p:sp>
      <p:sp>
        <p:nvSpPr>
          <p:cNvPr id="300055" name="Line 23"/>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189459" name="Text Box 24"/>
          <p:cNvSpPr txBox="1">
            <a:spLocks noChangeArrowheads="1"/>
          </p:cNvSpPr>
          <p:nvPr/>
        </p:nvSpPr>
        <p:spPr bwMode="auto">
          <a:xfrm rot="-22067">
            <a:off x="4800600" y="3432175"/>
            <a:ext cx="17526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chemeClr val="bg1"/>
                </a:solidFill>
              </a:rPr>
              <a:t> </a:t>
            </a:r>
          </a:p>
        </p:txBody>
      </p:sp>
      <p:sp>
        <p:nvSpPr>
          <p:cNvPr id="300057" name="Line 25"/>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8" name="Line 26"/>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9" name="Line 27"/>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0" name="Line 28"/>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1" name="Line 29"/>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2" name="Line 30"/>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3" name="Line 31"/>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4" name="Line 32"/>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5" name="Line 33"/>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6" name="Line 34"/>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7" name="Line 35"/>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8" name="Line 36"/>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189472" name="Rectangle 37"/>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p>
        </p:txBody>
      </p:sp>
      <p:sp>
        <p:nvSpPr>
          <p:cNvPr id="300070" name="Line 38"/>
          <p:cNvSpPr>
            <a:spLocks noChangeShapeType="1"/>
          </p:cNvSpPr>
          <p:nvPr/>
        </p:nvSpPr>
        <p:spPr bwMode="auto">
          <a:xfrm>
            <a:off x="1524000" y="762000"/>
            <a:ext cx="7115175" cy="0"/>
          </a:xfrm>
          <a:prstGeom prst="line">
            <a:avLst/>
          </a:prstGeom>
          <a:noFill/>
          <a:ln w="7620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71" name="Line 39"/>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Tree>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851150" cy="692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27" name="Text Box 15"/>
          <p:cNvSpPr txBox="1">
            <a:spLocks noChangeArrowheads="1"/>
          </p:cNvSpPr>
          <p:nvPr/>
        </p:nvSpPr>
        <p:spPr bwMode="auto">
          <a:xfrm>
            <a:off x="0" y="4725144"/>
            <a:ext cx="2843808"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ko-KR" altLang="en-US" sz="4000" b="1" dirty="0" err="1">
                <a:solidFill>
                  <a:srgbClr val="FFFFFF"/>
                </a:solidFill>
                <a:effectLst>
                  <a:glow rad="101600">
                    <a:srgbClr val="000000">
                      <a:alpha val="75000"/>
                    </a:srgbClr>
                  </a:glow>
                </a:effectLst>
                <a:latin typeface="Arial"/>
                <a:cs typeface="Arial"/>
              </a:rPr>
              <a:t>但以理书</a:t>
            </a:r>
            <a:r>
              <a:rPr lang="en-US" sz="4000" b="1" dirty="0">
                <a:solidFill>
                  <a:srgbClr val="FFFFFF"/>
                </a:solidFill>
                <a:effectLst>
                  <a:glow rad="101600">
                    <a:srgbClr val="000000">
                      <a:alpha val="75000"/>
                    </a:srgbClr>
                  </a:glow>
                </a:effectLst>
                <a:latin typeface="Arial"/>
                <a:cs typeface="Arial"/>
              </a:rPr>
              <a:t> 2</a:t>
            </a:r>
            <a:br>
              <a:rPr lang="en-US" sz="4000" b="1" dirty="0">
                <a:solidFill>
                  <a:srgbClr val="FFFFFF"/>
                </a:solidFill>
                <a:effectLst>
                  <a:glow rad="101600">
                    <a:srgbClr val="000000">
                      <a:alpha val="75000"/>
                    </a:srgbClr>
                  </a:glow>
                </a:effectLst>
                <a:latin typeface="Arial"/>
                <a:cs typeface="Arial"/>
              </a:rPr>
            </a:br>
            <a:r>
              <a:rPr lang="zh-CN" altLang="en-US" sz="3200" b="1" dirty="0">
                <a:solidFill>
                  <a:srgbClr val="FFFFFF"/>
                </a:solidFill>
                <a:effectLst>
                  <a:glow rad="101600">
                    <a:srgbClr val="000000">
                      <a:alpha val="75000"/>
                    </a:srgbClr>
                  </a:glow>
                </a:effectLst>
                <a:latin typeface="Arial"/>
                <a:cs typeface="Arial"/>
              </a:rPr>
              <a:t>多种材料</a:t>
            </a:r>
            <a:endParaRPr lang="en-US" sz="4000" b="1" dirty="0">
              <a:solidFill>
                <a:srgbClr val="FFFFFF"/>
              </a:solidFill>
              <a:effectLst>
                <a:glow rad="101600">
                  <a:srgbClr val="000000">
                    <a:alpha val="75000"/>
                  </a:srgbClr>
                </a:glow>
              </a:effectLst>
              <a:latin typeface="Arial"/>
              <a:cs typeface="Arial"/>
            </a:endParaRPr>
          </a:p>
        </p:txBody>
      </p:sp>
      <p:sp>
        <p:nvSpPr>
          <p:cNvPr id="180240" name="Rectangle 17"/>
          <p:cNvSpPr>
            <a:spLocks noGrp="1" noChangeArrowheads="1"/>
          </p:cNvSpPr>
          <p:nvPr>
            <p:ph type="title" idx="4294967295"/>
          </p:nvPr>
        </p:nvSpPr>
        <p:spPr>
          <a:xfrm>
            <a:off x="2843213" y="115888"/>
            <a:ext cx="3457575" cy="2852737"/>
          </a:xfrm>
        </p:spPr>
        <p:txBody>
          <a:bodyPr/>
          <a:lstStyle/>
          <a:p>
            <a:pPr eaLnBrk="1" hangingPunct="1">
              <a:defRPr/>
            </a:pPr>
            <a:r>
              <a:rPr lang="zh-CN" altLang="en-US" dirty="0">
                <a:solidFill>
                  <a:schemeClr val="accent1">
                    <a:lumMod val="20000"/>
                    <a:lumOff val="80000"/>
                  </a:schemeClr>
                </a:solidFill>
                <a:effectLst/>
                <a:latin typeface="Arial" charset="0"/>
                <a:ea typeface="ＭＳ Ｐゴシック" charset="0"/>
                <a:cs typeface="Arial" charset="0"/>
              </a:rPr>
              <a:t>雕像可能会成为一种坏习惯</a:t>
            </a:r>
            <a:endParaRPr lang="en-US" dirty="0">
              <a:solidFill>
                <a:schemeClr val="accent1">
                  <a:lumMod val="20000"/>
                  <a:lumOff val="80000"/>
                </a:schemeClr>
              </a:solidFill>
              <a:effectLst/>
              <a:latin typeface="Arial" charset="0"/>
              <a:ea typeface="ＭＳ Ｐゴシック" charset="0"/>
              <a:cs typeface="Arial" charset="0"/>
            </a:endParaRPr>
          </a:p>
        </p:txBody>
      </p:sp>
      <p:pic>
        <p:nvPicPr>
          <p:cNvPr id="57754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7775" y="-50800"/>
            <a:ext cx="2852738"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15"/>
          <p:cNvSpPr txBox="1">
            <a:spLocks noChangeArrowheads="1"/>
          </p:cNvSpPr>
          <p:nvPr/>
        </p:nvSpPr>
        <p:spPr bwMode="auto">
          <a:xfrm>
            <a:off x="6300192" y="4725144"/>
            <a:ext cx="2843808"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ko-KR" altLang="en-US" sz="4000" b="1" dirty="0" err="1">
                <a:solidFill>
                  <a:srgbClr val="FFFFFF"/>
                </a:solidFill>
                <a:effectLst>
                  <a:glow rad="101600">
                    <a:srgbClr val="000000">
                      <a:alpha val="75000"/>
                    </a:srgbClr>
                  </a:glow>
                </a:effectLst>
                <a:latin typeface="Arial"/>
                <a:cs typeface="Arial"/>
              </a:rPr>
              <a:t>但以理书</a:t>
            </a:r>
            <a:r>
              <a:rPr lang="en-US" sz="4000" b="1" dirty="0">
                <a:solidFill>
                  <a:srgbClr val="FFFFFF"/>
                </a:solidFill>
                <a:effectLst>
                  <a:glow rad="101600">
                    <a:srgbClr val="000000">
                      <a:alpha val="75000"/>
                    </a:srgbClr>
                  </a:glow>
                </a:effectLst>
                <a:latin typeface="Arial"/>
                <a:cs typeface="Arial"/>
              </a:rPr>
              <a:t> 3</a:t>
            </a:r>
            <a:br>
              <a:rPr lang="en-US" sz="4000" b="1" dirty="0">
                <a:solidFill>
                  <a:srgbClr val="FFFFFF"/>
                </a:solidFill>
                <a:effectLst>
                  <a:glow rad="101600">
                    <a:srgbClr val="000000">
                      <a:alpha val="75000"/>
                    </a:srgbClr>
                  </a:glow>
                </a:effectLst>
                <a:latin typeface="Arial"/>
                <a:cs typeface="Arial"/>
              </a:rPr>
            </a:br>
            <a:r>
              <a:rPr lang="en-US" sz="2800" b="1" dirty="0">
                <a:solidFill>
                  <a:srgbClr val="FFFFFF"/>
                </a:solidFill>
                <a:effectLst>
                  <a:glow rad="101600">
                    <a:srgbClr val="000000">
                      <a:alpha val="75000"/>
                    </a:srgbClr>
                  </a:glow>
                </a:effectLst>
                <a:latin typeface="Arial"/>
                <a:cs typeface="Arial"/>
              </a:rPr>
              <a:t>9 x 90 </a:t>
            </a:r>
            <a:r>
              <a:rPr lang="zh-CN" altLang="en-US" sz="2800" b="1" dirty="0">
                <a:solidFill>
                  <a:srgbClr val="FFFFFF"/>
                </a:solidFill>
                <a:effectLst>
                  <a:glow rad="101600">
                    <a:srgbClr val="000000">
                      <a:alpha val="75000"/>
                    </a:srgbClr>
                  </a:glow>
                </a:effectLst>
                <a:latin typeface="Arial"/>
                <a:cs typeface="Arial"/>
              </a:rPr>
              <a:t>英尺全金！</a:t>
            </a:r>
            <a:endParaRPr lang="en-US" sz="40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1989938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69327"/>
                                        </p:tgtEl>
                                        <p:attrNameLst>
                                          <p:attrName>style.visibility</p:attrName>
                                        </p:attrNameLst>
                                      </p:cBhvr>
                                      <p:to>
                                        <p:strVal val="visible"/>
                                      </p:to>
                                    </p:set>
                                    <p:anim calcmode="lin" valueType="num">
                                      <p:cBhvr>
                                        <p:cTn id="7" dur="1000" fill="hold"/>
                                        <p:tgtEl>
                                          <p:spTgt spid="269327"/>
                                        </p:tgtEl>
                                        <p:attrNameLst>
                                          <p:attrName>ppt_w</p:attrName>
                                        </p:attrNameLst>
                                      </p:cBhvr>
                                      <p:tavLst>
                                        <p:tav tm="0">
                                          <p:val>
                                            <p:fltVal val="0"/>
                                          </p:val>
                                        </p:tav>
                                        <p:tav tm="100000">
                                          <p:val>
                                            <p:strVal val="#ppt_w"/>
                                          </p:val>
                                        </p:tav>
                                      </p:tavLst>
                                    </p:anim>
                                    <p:anim calcmode="lin" valueType="num">
                                      <p:cBhvr>
                                        <p:cTn id="8" dur="1000" fill="hold"/>
                                        <p:tgtEl>
                                          <p:spTgt spid="269327"/>
                                        </p:tgtEl>
                                        <p:attrNameLst>
                                          <p:attrName>ppt_h</p:attrName>
                                        </p:attrNameLst>
                                      </p:cBhvr>
                                      <p:tavLst>
                                        <p:tav tm="0">
                                          <p:val>
                                            <p:fltVal val="0"/>
                                          </p:val>
                                        </p:tav>
                                        <p:tav tm="100000">
                                          <p:val>
                                            <p:strVal val="#ppt_h"/>
                                          </p:val>
                                        </p:tav>
                                      </p:tavLst>
                                    </p:anim>
                                    <p:anim calcmode="lin" valueType="num">
                                      <p:cBhvr>
                                        <p:cTn id="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1" presetID="0" presetClass="path" presetSubtype="0" accel="50000" decel="50000" fill="hold" nodeType="withEffect">
                                  <p:stCondLst>
                                    <p:cond delay="0"/>
                                  </p:stCondLst>
                                  <p:childTnLst>
                                    <p:animMotion origin="layout" path="M 0.40212 -0.89544 L -0.29104 0.00301 " pathEditMode="relative" rAng="0" ptsTypes="AA">
                                      <p:cBhvr>
                                        <p:cTn id="12" dur="2000" fill="hold"/>
                                        <p:tgtEl>
                                          <p:spTgt spid="269327"/>
                                        </p:tgtEl>
                                        <p:attrNameLst>
                                          <p:attrName>ppt_x</p:attrName>
                                          <p:attrName>ppt_y</p:attrName>
                                        </p:attrNameLst>
                                      </p:cBhvr>
                                      <p:rCtr x="-34658" y="44923"/>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8"/>
                                        </p:tgtEl>
                                        <p:attrNameLst>
                                          <p:attrName>ppt_y</p:attrName>
                                        </p:attrNameLst>
                                      </p:cBhvr>
                                      <p:tavLst>
                                        <p:tav tm="0" fmla="#ppt_y+(sin(-2*pi*(1-$))*-#ppt_x+cos(-2*pi*(1-$))*(1-#ppt_y))*(1-$)">
                                          <p:val>
                                            <p:fltVal val="0"/>
                                          </p:val>
                                        </p:tav>
                                        <p:tav tm="100000">
                                          <p:val>
                                            <p:fltVal val="1"/>
                                          </p:val>
                                        </p:tav>
                                      </p:tavLst>
                                    </p:anim>
                                  </p:childTnLst>
                                </p:cTn>
                              </p:par>
                              <p:par>
                                <p:cTn id="21" presetID="0" presetClass="path" presetSubtype="0" accel="50000" decel="50000" fill="hold" nodeType="withEffect">
                                  <p:stCondLst>
                                    <p:cond delay="0"/>
                                  </p:stCondLst>
                                  <p:childTnLst>
                                    <p:animMotion origin="layout" path="M 0.40212 -0.89544 L -0.29104 0.00301 " pathEditMode="relative" rAng="0" ptsTypes="AA">
                                      <p:cBhvr>
                                        <p:cTn id="22" dur="2000" fill="hold"/>
                                        <p:tgtEl>
                                          <p:spTgt spid="18"/>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2"/>
          <p:cNvSpPr>
            <a:spLocks noChangeArrowheads="1"/>
          </p:cNvSpPr>
          <p:nvPr/>
        </p:nvSpPr>
        <p:spPr bwMode="auto">
          <a:xfrm>
            <a:off x="0" y="0"/>
            <a:ext cx="94488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Title 4"/>
          <p:cNvSpPr>
            <a:spLocks noGrp="1"/>
          </p:cNvSpPr>
          <p:nvPr>
            <p:ph type="title" idx="4294967295"/>
          </p:nvPr>
        </p:nvSpPr>
        <p:spPr>
          <a:xfrm>
            <a:off x="0" y="5643434"/>
            <a:ext cx="9448800" cy="707886"/>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pPr>
            <a:r>
              <a:rPr lang="ko-KR" altLang="en-US" sz="4000" b="1" kern="1200" dirty="0" err="1">
                <a:solidFill>
                  <a:schemeClr val="bg1"/>
                </a:solidFill>
                <a:effectLst>
                  <a:glow rad="101600">
                    <a:schemeClr val="tx1">
                      <a:alpha val="75000"/>
                    </a:schemeClr>
                  </a:glow>
                </a:effectLst>
                <a:ea typeface="+mn-ea"/>
              </a:rPr>
              <a:t>哈拿尼雅</a:t>
            </a:r>
            <a:r>
              <a:rPr lang="en-US" altLang="ko-KR" sz="4000" b="1" kern="1200" dirty="0">
                <a:solidFill>
                  <a:schemeClr val="bg1"/>
                </a:solidFill>
                <a:effectLst>
                  <a:glow rad="101600">
                    <a:schemeClr val="tx1">
                      <a:alpha val="75000"/>
                    </a:schemeClr>
                  </a:glow>
                </a:effectLst>
                <a:ea typeface="+mn-ea"/>
              </a:rPr>
              <a:t>, </a:t>
            </a:r>
            <a:r>
              <a:rPr lang="ko-KR" altLang="en-US" sz="4000" b="1" kern="1200" dirty="0" err="1">
                <a:solidFill>
                  <a:schemeClr val="bg1"/>
                </a:solidFill>
                <a:effectLst>
                  <a:glow rad="101600">
                    <a:schemeClr val="tx1">
                      <a:alpha val="75000"/>
                    </a:schemeClr>
                  </a:glow>
                </a:effectLst>
                <a:ea typeface="+mn-ea"/>
              </a:rPr>
              <a:t>米沙利</a:t>
            </a:r>
            <a:r>
              <a:rPr lang="en-US" altLang="ko-KR" sz="4000" b="1" kern="1200" dirty="0">
                <a:solidFill>
                  <a:schemeClr val="bg1"/>
                </a:solidFill>
                <a:effectLst>
                  <a:glow rad="101600">
                    <a:schemeClr val="tx1">
                      <a:alpha val="75000"/>
                    </a:schemeClr>
                  </a:glow>
                </a:effectLst>
                <a:ea typeface="+mn-ea"/>
              </a:rPr>
              <a:t>, </a:t>
            </a:r>
            <a:r>
              <a:rPr lang="ko-KR" altLang="en-US" sz="4000" b="1" kern="1200" dirty="0" err="1">
                <a:solidFill>
                  <a:schemeClr val="bg1"/>
                </a:solidFill>
                <a:effectLst>
                  <a:glow rad="101600">
                    <a:schemeClr val="tx1">
                      <a:alpha val="75000"/>
                    </a:schemeClr>
                  </a:glow>
                </a:effectLst>
                <a:ea typeface="+mn-ea"/>
              </a:rPr>
              <a:t>亚撒利雅</a:t>
            </a:r>
            <a:endParaRPr lang="ko-KR" altLang="en-US" sz="4000" b="1" kern="1200" dirty="0">
              <a:solidFill>
                <a:schemeClr val="bg1"/>
              </a:solidFill>
              <a:effectLst>
                <a:glow rad="101600">
                  <a:schemeClr val="tx1">
                    <a:alpha val="75000"/>
                  </a:schemeClr>
                </a:glow>
              </a:effectLst>
              <a:ea typeface="+mn-ea"/>
            </a:endParaRPr>
          </a:p>
        </p:txBody>
      </p:sp>
      <p:pic>
        <p:nvPicPr>
          <p:cNvPr id="3074" name="Picture 2" descr="Image result for Shadrach, Meshach and Abednego">
            <a:extLst>
              <a:ext uri="{FF2B5EF4-FFF2-40B4-BE49-F238E27FC236}">
                <a16:creationId xmlns:a16="http://schemas.microsoft.com/office/drawing/2014/main" id="{A4A74494-63B0-874B-89EF-96571621B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207"/>
            <a:ext cx="9448800" cy="45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36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关于真的</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5400" b="1" dirty="0">
                <a:effectLst>
                  <a:glow rad="127000">
                    <a:schemeClr val="tx1"/>
                  </a:glow>
                </a:effectLst>
                <a:latin typeface="Arial" charset="0"/>
                <a:ea typeface="ＭＳ Ｐゴシック" charset="0"/>
                <a:cs typeface="ＭＳ Ｐゴシック" charset="0"/>
              </a:rPr>
              <a:t>你需要知道什</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1516" y="0"/>
            <a:ext cx="9175516" cy="122857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三个真相</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3642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55600"/>
            <a:ext cx="9081977" cy="6248400"/>
          </a:xfrm>
          <a:prstGeom prst="rect">
            <a:avLst/>
          </a:prstGeom>
        </p:spPr>
      </p:pic>
      <p:sp>
        <p:nvSpPr>
          <p:cNvPr id="900098" name="Rectangle 2"/>
          <p:cNvSpPr>
            <a:spLocks noGrp="1" noChangeArrowheads="1"/>
          </p:cNvSpPr>
          <p:nvPr>
            <p:ph type="ctrTitle"/>
          </p:nvPr>
        </p:nvSpPr>
        <p:spPr>
          <a:xfrm>
            <a:off x="0" y="5817458"/>
            <a:ext cx="91440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zh-CN" altLang="en-US" sz="4000" b="1" kern="1200" dirty="0">
                <a:effectLst>
                  <a:glow rad="101600">
                    <a:schemeClr val="tx1">
                      <a:alpha val="75000"/>
                    </a:schemeClr>
                  </a:glow>
                </a:effectLst>
                <a:ea typeface="+mn-ea"/>
              </a:rPr>
              <a:t>诏令</a:t>
            </a:r>
            <a:r>
              <a:rPr lang="en-US" sz="4000" b="1" kern="1200" dirty="0">
                <a:effectLst>
                  <a:glow rad="101600">
                    <a:schemeClr val="tx1">
                      <a:alpha val="75000"/>
                    </a:schemeClr>
                  </a:glow>
                </a:effectLst>
                <a:ea typeface="+mn-ea"/>
              </a:rPr>
              <a:t> (</a:t>
            </a:r>
            <a:r>
              <a:rPr lang="zh-CN" altLang="en-US" sz="4000" b="1" kern="1200" dirty="0">
                <a:effectLst>
                  <a:glow rad="101600">
                    <a:schemeClr val="tx1">
                      <a:alpha val="75000"/>
                    </a:schemeClr>
                  </a:glow>
                </a:effectLst>
                <a:ea typeface="+mn-ea"/>
              </a:rPr>
              <a:t>但以理 </a:t>
            </a:r>
            <a:r>
              <a:rPr lang="en-US" sz="4000" b="1" kern="1200" dirty="0">
                <a:effectLst>
                  <a:glow rad="101600">
                    <a:schemeClr val="tx1">
                      <a:alpha val="75000"/>
                    </a:schemeClr>
                  </a:glow>
                </a:effectLst>
                <a:ea typeface="+mn-ea"/>
              </a:rPr>
              <a:t>3)</a:t>
            </a:r>
          </a:p>
        </p:txBody>
      </p:sp>
    </p:spTree>
    <p:extLst>
      <p:ext uri="{BB962C8B-B14F-4D97-AF65-F5344CB8AC3E}">
        <p14:creationId xmlns:p14="http://schemas.microsoft.com/office/powerpoint/2010/main" val="2847156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20072" y="609600"/>
            <a:ext cx="3744416" cy="1447800"/>
          </a:xfrm>
        </p:spPr>
        <p:txBody>
          <a:bodyPr/>
          <a:lstStyle/>
          <a:p>
            <a:pPr>
              <a:defRPr/>
            </a:pPr>
            <a:r>
              <a:rPr lang="ko-KR" altLang="en-US" b="1" dirty="0" err="1">
                <a:effectLst/>
                <a:latin typeface="Arial" charset="0"/>
                <a:ea typeface="ＭＳ Ｐゴシック" charset="0"/>
                <a:cs typeface="Arial" charset="0"/>
              </a:rPr>
              <a:t>独自站立</a:t>
            </a:r>
            <a:endParaRPr lang="en-US" b="1" dirty="0">
              <a:effectLst/>
              <a:latin typeface="Arial" charset="0"/>
              <a:ea typeface="ＭＳ Ｐゴシック" charset="0"/>
              <a:cs typeface="Arial" charset="0"/>
            </a:endParaRP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0043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47CC2BE3-E623-4C27-BA93-1BA7240BA92E}"/>
              </a:ext>
            </a:extLst>
          </p:cNvPr>
          <p:cNvSpPr txBox="1">
            <a:spLocks/>
          </p:cNvSpPr>
          <p:nvPr/>
        </p:nvSpPr>
        <p:spPr bwMode="auto">
          <a:xfrm>
            <a:off x="3131840" y="-121920"/>
            <a:ext cx="3200400" cy="1828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kern="0" dirty="0">
                <a:effectLst>
                  <a:outerShdw blurRad="38100" dist="38100" dir="2700000" algn="tl">
                    <a:srgbClr val="808080"/>
                  </a:outerShdw>
                </a:effectLst>
                <a:latin typeface="SimSun" charset="0"/>
                <a:ea typeface="ＭＳ Ｐゴシック" charset="0"/>
                <a:cs typeface="SimSun" charset="0"/>
              </a:rPr>
              <a:t>燃烧的火炉</a:t>
            </a:r>
            <a:endParaRPr lang="en-US" altLang="zh-CN" kern="0" dirty="0">
              <a:effectLst>
                <a:outerShdw blurRad="38100" dist="38100" dir="2700000" algn="tl">
                  <a:srgbClr val="808080"/>
                </a:outerShdw>
              </a:effectLst>
              <a:latin typeface="SimSun" charset="0"/>
              <a:ea typeface="ＭＳ Ｐゴシック" charset="0"/>
              <a:cs typeface="SimSun" charset="0"/>
            </a:endParaRPr>
          </a:p>
        </p:txBody>
      </p:sp>
    </p:spTree>
    <p:extLst>
      <p:ext uri="{BB962C8B-B14F-4D97-AF65-F5344CB8AC3E}">
        <p14:creationId xmlns:p14="http://schemas.microsoft.com/office/powerpoint/2010/main" val="2446842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OBYSF004"/>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4751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4800600" y="609600"/>
            <a:ext cx="4191000" cy="1600200"/>
          </a:xfrm>
        </p:spPr>
        <p:txBody>
          <a:bodyPr/>
          <a:lstStyle/>
          <a:p>
            <a:r>
              <a:rPr lang="en-US" altLang="zh-CN">
                <a:effectLst>
                  <a:outerShdw blurRad="38100" dist="38100" dir="2700000" algn="tl">
                    <a:srgbClr val="808080"/>
                  </a:outerShdw>
                </a:effectLst>
                <a:latin typeface="SimSun" charset="0"/>
                <a:ea typeface="ＭＳ Ｐゴシック" charset="0"/>
                <a:cs typeface="SimSun" charset="0"/>
              </a:rPr>
              <a:t>“</a:t>
            </a:r>
            <a:r>
              <a:rPr lang="zh-CN" altLang="en-US">
                <a:effectLst>
                  <a:outerShdw blurRad="38100" dist="38100" dir="2700000" algn="tl">
                    <a:srgbClr val="808080"/>
                  </a:outerShdw>
                </a:effectLst>
                <a:latin typeface="SimSun" charset="0"/>
                <a:ea typeface="ＭＳ Ｐゴシック" charset="0"/>
                <a:cs typeface="SimSun" charset="0"/>
              </a:rPr>
              <a:t>我看到四个人</a:t>
            </a:r>
            <a:r>
              <a:rPr lang="en-US" altLang="zh-CN">
                <a:effectLst>
                  <a:outerShdw blurRad="38100" dist="38100" dir="2700000" algn="tl">
                    <a:srgbClr val="808080"/>
                  </a:outerShdw>
                </a:effectLst>
                <a:latin typeface="SimSun" charset="0"/>
                <a:ea typeface="ＭＳ Ｐゴシック" charset="0"/>
                <a:cs typeface="SimSun" charset="0"/>
              </a:rPr>
              <a:t>……”</a:t>
            </a:r>
          </a:p>
        </p:txBody>
      </p:sp>
      <p:pic>
        <p:nvPicPr>
          <p:cNvPr id="4" name="Picture 1" descr="dan-3-furnac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133600"/>
            <a:ext cx="36576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979550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300035"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01731" name="Text Box 4"/>
          <p:cNvSpPr txBox="1">
            <a:spLocks noChangeArrowheads="1"/>
          </p:cNvSpPr>
          <p:nvPr/>
        </p:nvSpPr>
        <p:spPr bwMode="auto">
          <a:xfrm>
            <a:off x="71438" y="77788"/>
            <a:ext cx="4191000" cy="708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a:solidFill>
                  <a:schemeClr val="bg1"/>
                </a:solidFill>
                <a:cs typeface="SimSun" charset="0"/>
              </a:rPr>
              <a:t>但以理书</a:t>
            </a:r>
          </a:p>
        </p:txBody>
      </p:sp>
      <p:sp>
        <p:nvSpPr>
          <p:cNvPr id="300037" name="Text Box 5"/>
          <p:cNvSpPr txBox="1">
            <a:spLocks noChangeArrowheads="1"/>
          </p:cNvSpPr>
          <p:nvPr/>
        </p:nvSpPr>
        <p:spPr bwMode="auto">
          <a:xfrm rot="-5400000">
            <a:off x="6646069" y="4661694"/>
            <a:ext cx="3198812"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chemeClr val="bg1"/>
                </a:solidFill>
                <a:ea typeface="+mn-ea"/>
                <a:cs typeface="+mn-cs"/>
              </a:rPr>
              <a:t>605-536 B.C.</a:t>
            </a:r>
          </a:p>
        </p:txBody>
      </p:sp>
      <p:sp>
        <p:nvSpPr>
          <p:cNvPr id="300038" name="Text Box 6"/>
          <p:cNvSpPr txBox="1">
            <a:spLocks noChangeArrowheads="1"/>
          </p:cNvSpPr>
          <p:nvPr/>
        </p:nvSpPr>
        <p:spPr bwMode="auto">
          <a:xfrm rot="-4521974">
            <a:off x="2696369" y="1835944"/>
            <a:ext cx="549275" cy="455613"/>
          </a:xfrm>
          <a:prstGeom prst="rect">
            <a:avLst/>
          </a:prstGeom>
          <a:noFill/>
          <a:ln w="9525">
            <a:noFill/>
            <a:miter lim="800000"/>
            <a:headEnd/>
            <a:tailEnd/>
          </a:ln>
          <a:effectLst/>
        </p:spPr>
        <p:txBody>
          <a:bodyPr vert="eaVert">
            <a:spAutoFit/>
          </a:bodyPr>
          <a:lstStyle/>
          <a:p>
            <a:pPr>
              <a:spcBef>
                <a:spcPct val="50000"/>
              </a:spcBef>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201734" name="Text Box 7"/>
          <p:cNvSpPr txBox="1">
            <a:spLocks noChangeArrowheads="1"/>
          </p:cNvSpPr>
          <p:nvPr/>
        </p:nvSpPr>
        <p:spPr bwMode="auto">
          <a:xfrm rot="-22067">
            <a:off x="1447800" y="5181600"/>
            <a:ext cx="2438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chemeClr val="bg1"/>
                </a:solidFill>
                <a:cs typeface="SimSun" charset="0"/>
              </a:rPr>
              <a:t>审判</a:t>
            </a:r>
          </a:p>
        </p:txBody>
      </p:sp>
      <p:sp>
        <p:nvSpPr>
          <p:cNvPr id="201735" name="Text Box 8"/>
          <p:cNvSpPr txBox="1">
            <a:spLocks noChangeArrowheads="1"/>
          </p:cNvSpPr>
          <p:nvPr/>
        </p:nvSpPr>
        <p:spPr bwMode="auto">
          <a:xfrm rot="-4617793">
            <a:off x="22225" y="3521075"/>
            <a:ext cx="24130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b="1">
                <a:solidFill>
                  <a:schemeClr val="bg1"/>
                </a:solidFill>
                <a:cs typeface="SimSun" charset="0"/>
              </a:rPr>
              <a:t>个人资料</a:t>
            </a:r>
            <a:r>
              <a:rPr lang="en-US" altLang="ja-JP" sz="3200" b="1">
                <a:solidFill>
                  <a:schemeClr val="bg1"/>
                </a:solidFill>
                <a:cs typeface="SimSun" charset="0"/>
              </a:rPr>
              <a:t> 1</a:t>
            </a:r>
            <a:endParaRPr lang="en-US" altLang="zh-CN" sz="3200" b="1">
              <a:solidFill>
                <a:schemeClr val="bg1"/>
              </a:solidFill>
              <a:cs typeface="SimSun" charset="0"/>
            </a:endParaRPr>
          </a:p>
        </p:txBody>
      </p:sp>
      <p:sp>
        <p:nvSpPr>
          <p:cNvPr id="201736" name="Text Box 9"/>
          <p:cNvSpPr txBox="1">
            <a:spLocks noChangeArrowheads="1"/>
          </p:cNvSpPr>
          <p:nvPr/>
        </p:nvSpPr>
        <p:spPr bwMode="auto">
          <a:xfrm>
            <a:off x="838200" y="5927725"/>
            <a:ext cx="632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chemeClr val="bg1"/>
                </a:solidFill>
              </a:rPr>
              <a:t> </a:t>
            </a:r>
            <a:r>
              <a:rPr lang="zh-CN" altLang="en-US" sz="3200" b="1">
                <a:solidFill>
                  <a:schemeClr val="bg1"/>
                </a:solidFill>
                <a:cs typeface="SimSun" charset="0"/>
              </a:rPr>
              <a:t>神统治全世界</a:t>
            </a:r>
            <a:endParaRPr lang="zh-CN" altLang="en-US" sz="4000" b="1">
              <a:solidFill>
                <a:schemeClr val="bg2"/>
              </a:solidFill>
              <a:cs typeface="SimSun" charset="0"/>
            </a:endParaRPr>
          </a:p>
        </p:txBody>
      </p:sp>
      <p:sp>
        <p:nvSpPr>
          <p:cNvPr id="201737" name="Text Box 10"/>
          <p:cNvSpPr txBox="1">
            <a:spLocks noChangeArrowheads="1"/>
          </p:cNvSpPr>
          <p:nvPr/>
        </p:nvSpPr>
        <p:spPr bwMode="auto">
          <a:xfrm>
            <a:off x="3124200" y="785813"/>
            <a:ext cx="4572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chemeClr val="bg1"/>
                </a:solidFill>
                <a:cs typeface="SimSun" charset="0"/>
              </a:rPr>
              <a:t>预言</a:t>
            </a:r>
            <a:r>
              <a:rPr lang="en-US" altLang="ja-JP" sz="4000" b="1">
                <a:solidFill>
                  <a:schemeClr val="bg1"/>
                </a:solidFill>
                <a:cs typeface="SimSun" charset="0"/>
              </a:rPr>
              <a:t> 2-12</a:t>
            </a:r>
            <a:endParaRPr lang="en-US" altLang="zh-CN" sz="4000" b="1">
              <a:solidFill>
                <a:schemeClr val="bg2"/>
              </a:solidFill>
              <a:cs typeface="SimSun" charset="0"/>
            </a:endParaRPr>
          </a:p>
        </p:txBody>
      </p:sp>
      <p:sp>
        <p:nvSpPr>
          <p:cNvPr id="300044"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45"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01740" name="Text Box 14"/>
          <p:cNvSpPr txBox="1">
            <a:spLocks noChangeArrowheads="1"/>
          </p:cNvSpPr>
          <p:nvPr/>
        </p:nvSpPr>
        <p:spPr bwMode="auto">
          <a:xfrm>
            <a:off x="2986088" y="1690688"/>
            <a:ext cx="2014537"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solidFill>
                  <a:schemeClr val="bg1"/>
                </a:solidFill>
                <a:cs typeface="SimSun" charset="0"/>
              </a:rPr>
              <a:t>外邦人</a:t>
            </a:r>
            <a:r>
              <a:rPr lang="en-US" altLang="ja-JP" sz="2800" b="1">
                <a:solidFill>
                  <a:schemeClr val="bg1"/>
                </a:solidFill>
                <a:cs typeface="SimSun" charset="0"/>
              </a:rPr>
              <a:t> 2-7</a:t>
            </a:r>
            <a:endParaRPr lang="en-US" altLang="zh-CN" sz="2800" b="1">
              <a:solidFill>
                <a:schemeClr val="bg1"/>
              </a:solidFill>
              <a:cs typeface="SimSun" charset="0"/>
            </a:endParaRPr>
          </a:p>
        </p:txBody>
      </p:sp>
      <p:sp>
        <p:nvSpPr>
          <p:cNvPr id="201741" name="Text Box 16"/>
          <p:cNvSpPr txBox="1">
            <a:spLocks noChangeArrowheads="1"/>
          </p:cNvSpPr>
          <p:nvPr/>
        </p:nvSpPr>
        <p:spPr bwMode="auto">
          <a:xfrm>
            <a:off x="2428875" y="2262188"/>
            <a:ext cx="25146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800" b="1" i="1">
                <a:solidFill>
                  <a:schemeClr val="bg1"/>
                </a:solidFill>
                <a:cs typeface="SimSun" charset="0"/>
              </a:rPr>
              <a:t>亚兰文</a:t>
            </a:r>
          </a:p>
        </p:txBody>
      </p:sp>
      <p:sp>
        <p:nvSpPr>
          <p:cNvPr id="201742" name="Text Box 18"/>
          <p:cNvSpPr txBox="1">
            <a:spLocks noChangeArrowheads="1"/>
          </p:cNvSpPr>
          <p:nvPr/>
        </p:nvSpPr>
        <p:spPr bwMode="auto">
          <a:xfrm rot="-4533293">
            <a:off x="810419" y="1461294"/>
            <a:ext cx="1831975" cy="585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i="1">
                <a:solidFill>
                  <a:schemeClr val="bg1"/>
                </a:solidFill>
                <a:cs typeface="SimSun" charset="0"/>
              </a:rPr>
              <a:t>希伯来文</a:t>
            </a:r>
          </a:p>
        </p:txBody>
      </p:sp>
      <p:sp>
        <p:nvSpPr>
          <p:cNvPr id="201743" name="Text Box 19"/>
          <p:cNvSpPr txBox="1">
            <a:spLocks noChangeArrowheads="1"/>
          </p:cNvSpPr>
          <p:nvPr/>
        </p:nvSpPr>
        <p:spPr bwMode="auto">
          <a:xfrm>
            <a:off x="1981200" y="2773363"/>
            <a:ext cx="251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chemeClr val="bg1"/>
                </a:solidFill>
                <a:cs typeface="SimSun" charset="0"/>
              </a:rPr>
              <a:t>讲解者</a:t>
            </a:r>
          </a:p>
        </p:txBody>
      </p:sp>
      <p:sp>
        <p:nvSpPr>
          <p:cNvPr id="300053" name="Line 21"/>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4" name="Text Box 22"/>
          <p:cNvSpPr txBox="1">
            <a:spLocks noChangeArrowheads="1"/>
          </p:cNvSpPr>
          <p:nvPr/>
        </p:nvSpPr>
        <p:spPr bwMode="auto">
          <a:xfrm rot="-4468975">
            <a:off x="1459707" y="2601119"/>
            <a:ext cx="2779712" cy="22098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10000"/>
              </a:spcBef>
            </a:pPr>
            <a:r>
              <a:rPr lang="zh-CN" altLang="en-US" sz="3200" b="1">
                <a:solidFill>
                  <a:schemeClr val="bg1"/>
                </a:solidFill>
                <a:cs typeface="SimSun" charset="0"/>
              </a:rPr>
              <a:t>大像</a:t>
            </a:r>
            <a:r>
              <a:rPr lang="en-US" altLang="ja-JP" sz="3200" b="1">
                <a:solidFill>
                  <a:schemeClr val="bg1"/>
                </a:solidFill>
              </a:rPr>
              <a:t> 2</a:t>
            </a:r>
          </a:p>
          <a:p>
            <a:pPr eaLnBrk="1" hangingPunct="1">
              <a:spcBef>
                <a:spcPct val="10000"/>
              </a:spcBef>
            </a:pPr>
            <a:r>
              <a:rPr lang="en-US" sz="3200" b="1">
                <a:solidFill>
                  <a:schemeClr val="bg1"/>
                </a:solidFill>
              </a:rPr>
              <a:t> </a:t>
            </a:r>
            <a:r>
              <a:rPr lang="zh-CN" altLang="en-US" sz="3200" b="1">
                <a:solidFill>
                  <a:schemeClr val="bg1"/>
                </a:solidFill>
                <a:cs typeface="SimSun" charset="0"/>
              </a:rPr>
              <a:t>偶像</a:t>
            </a:r>
            <a:r>
              <a:rPr lang="en-US" altLang="ja-JP" sz="3200" b="1">
                <a:solidFill>
                  <a:schemeClr val="bg1"/>
                </a:solidFill>
              </a:rPr>
              <a:t> 3 </a:t>
            </a:r>
          </a:p>
          <a:p>
            <a:pPr eaLnBrk="1" hangingPunct="1">
              <a:spcBef>
                <a:spcPct val="10000"/>
              </a:spcBef>
            </a:pPr>
            <a:r>
              <a:rPr lang="en-US" sz="3200" b="1">
                <a:solidFill>
                  <a:schemeClr val="bg1"/>
                </a:solidFill>
              </a:rPr>
              <a:t>  </a:t>
            </a:r>
            <a:r>
              <a:rPr lang="zh-CN" altLang="en-US" sz="3200" b="1">
                <a:solidFill>
                  <a:schemeClr val="bg1"/>
                </a:solidFill>
                <a:cs typeface="SimSun" charset="0"/>
              </a:rPr>
              <a:t>树</a:t>
            </a:r>
            <a:r>
              <a:rPr lang="en-US" altLang="ja-JP" sz="3200" b="1">
                <a:solidFill>
                  <a:schemeClr val="bg1"/>
                </a:solidFill>
              </a:rPr>
              <a:t> 4</a:t>
            </a:r>
          </a:p>
          <a:p>
            <a:pPr eaLnBrk="1" hangingPunct="1">
              <a:spcBef>
                <a:spcPct val="10000"/>
              </a:spcBef>
            </a:pPr>
            <a:r>
              <a:rPr lang="en-US" sz="3200" b="1">
                <a:solidFill>
                  <a:schemeClr val="bg1"/>
                </a:solidFill>
              </a:rPr>
              <a:t> </a:t>
            </a:r>
          </a:p>
        </p:txBody>
      </p:sp>
      <p:sp>
        <p:nvSpPr>
          <p:cNvPr id="300055" name="Line 23"/>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01747" name="Text Box 24"/>
          <p:cNvSpPr txBox="1">
            <a:spLocks noChangeArrowheads="1"/>
          </p:cNvSpPr>
          <p:nvPr/>
        </p:nvSpPr>
        <p:spPr bwMode="auto">
          <a:xfrm rot="-22067">
            <a:off x="4800600" y="3432175"/>
            <a:ext cx="17526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chemeClr val="bg1"/>
                </a:solidFill>
              </a:rPr>
              <a:t> </a:t>
            </a:r>
          </a:p>
        </p:txBody>
      </p:sp>
      <p:sp>
        <p:nvSpPr>
          <p:cNvPr id="300057" name="Line 25"/>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8" name="Line 26"/>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9" name="Line 27"/>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0" name="Line 28"/>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1" name="Line 29"/>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2" name="Line 30"/>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3" name="Line 31"/>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4" name="Line 32"/>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5" name="Line 33"/>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6" name="Line 34"/>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7" name="Line 35"/>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8" name="Line 36"/>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01760" name="Rectangle 37"/>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p>
        </p:txBody>
      </p:sp>
      <p:sp>
        <p:nvSpPr>
          <p:cNvPr id="300070" name="Line 38"/>
          <p:cNvSpPr>
            <a:spLocks noChangeShapeType="1"/>
          </p:cNvSpPr>
          <p:nvPr/>
        </p:nvSpPr>
        <p:spPr bwMode="auto">
          <a:xfrm>
            <a:off x="1524000" y="762000"/>
            <a:ext cx="7115175" cy="0"/>
          </a:xfrm>
          <a:prstGeom prst="line">
            <a:avLst/>
          </a:prstGeom>
          <a:noFill/>
          <a:ln w="7620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71" name="Line 39"/>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zh-CN"/>
          </a:p>
        </p:txBody>
      </p:sp>
      <p:pic>
        <p:nvPicPr>
          <p:cNvPr id="203778" name="Picture 3" descr="ONEBN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411797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2" name="Title 3"/>
          <p:cNvSpPr>
            <a:spLocks noGrp="1"/>
          </p:cNvSpPr>
          <p:nvPr>
            <p:ph type="title" idx="4294967295"/>
          </p:nvPr>
        </p:nvSpPr>
        <p:spPr>
          <a:xfrm>
            <a:off x="5410200" y="609600"/>
            <a:ext cx="3048000" cy="2895600"/>
          </a:xfrm>
        </p:spPr>
        <p:txBody>
          <a:bodyPr/>
          <a:lstStyle/>
          <a:p>
            <a:r>
              <a:rPr lang="zh-CN" altLang="en-US">
                <a:solidFill>
                  <a:schemeClr val="tx1"/>
                </a:solidFill>
                <a:effectLst>
                  <a:outerShdw blurRad="38100" dist="38100" dir="2700000" algn="tl">
                    <a:srgbClr val="FFFFFF"/>
                  </a:outerShdw>
                </a:effectLst>
                <a:latin typeface="SimSun" charset="0"/>
                <a:ea typeface="ＭＳ Ｐゴシック" charset="0"/>
                <a:cs typeface="SimSun" charset="0"/>
              </a:rPr>
              <a:t>但以理书第四章中的树</a:t>
            </a:r>
          </a:p>
        </p:txBody>
      </p:sp>
    </p:spTree>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ONEBN01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4722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Title 2"/>
          <p:cNvSpPr>
            <a:spLocks noGrp="1"/>
          </p:cNvSpPr>
          <p:nvPr>
            <p:ph type="title" idx="4294967295"/>
          </p:nvPr>
        </p:nvSpPr>
        <p:spPr>
          <a:xfrm>
            <a:off x="4724400" y="0"/>
            <a:ext cx="4419600" cy="2133600"/>
          </a:xfrm>
        </p:spPr>
        <p:txBody>
          <a:bodyPr/>
          <a:lstStyle/>
          <a:p>
            <a:r>
              <a:rPr lang="zh-CN" altLang="en-US" sz="2800">
                <a:solidFill>
                  <a:schemeClr val="bg1"/>
                </a:solidFill>
                <a:effectLst>
                  <a:outerShdw blurRad="38100" dist="38100" dir="2700000" algn="tl">
                    <a:srgbClr val="808080"/>
                  </a:outerShdw>
                </a:effectLst>
                <a:latin typeface="SimSun" charset="0"/>
                <a:ea typeface="ＭＳ Ｐゴシック" charset="0"/>
                <a:cs typeface="SimSun" charset="0"/>
              </a:rPr>
              <a:t>尼布甲尼撒王高举</a:t>
            </a:r>
            <a:r>
              <a:rPr lang="zh-CN" altLang="en-US" sz="2800">
                <a:solidFill>
                  <a:srgbClr val="FFFF00"/>
                </a:solidFill>
                <a:effectLst>
                  <a:outerShdw blurRad="38100" dist="38100" dir="2700000" algn="tl">
                    <a:srgbClr val="FFFFFF"/>
                  </a:outerShdw>
                </a:effectLst>
                <a:latin typeface="SimSun" charset="0"/>
                <a:ea typeface="ＭＳ Ｐゴシック" charset="0"/>
                <a:cs typeface="SimSun" charset="0"/>
              </a:rPr>
              <a:t>自己</a:t>
            </a:r>
            <a:r>
              <a:rPr lang="en-US" altLang="zh-CN" sz="2800">
                <a:solidFill>
                  <a:schemeClr val="bg1"/>
                </a:solidFill>
                <a:effectLst>
                  <a:outerShdw blurRad="38100" dist="38100" dir="2700000" algn="tl">
                    <a:srgbClr val="808080"/>
                  </a:outerShdw>
                </a:effectLst>
                <a:latin typeface="Arial" charset="0"/>
                <a:ea typeface="ＭＳ Ｐゴシック" charset="0"/>
                <a:cs typeface="Arial" charset="0"/>
              </a:rPr>
              <a:t>(4:30)</a:t>
            </a:r>
          </a:p>
        </p:txBody>
      </p:sp>
      <p:sp>
        <p:nvSpPr>
          <p:cNvPr id="205827" name="Title 2"/>
          <p:cNvSpPr txBox="1">
            <a:spLocks/>
          </p:cNvSpPr>
          <p:nvPr/>
        </p:nvSpPr>
        <p:spPr bwMode="auto">
          <a:xfrm>
            <a:off x="4724400" y="1524000"/>
            <a:ext cx="4419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chemeClr val="bg1"/>
                </a:solidFill>
                <a:latin typeface="SimSun" charset="0"/>
                <a:cs typeface="SimSun" charset="0"/>
              </a:rPr>
              <a:t>他远眺那城，说：这伟大的巴比伦，不是</a:t>
            </a:r>
            <a:r>
              <a:rPr lang="zh-CN" altLang="en-US" sz="2800">
                <a:solidFill>
                  <a:srgbClr val="FFFF00"/>
                </a:solidFill>
                <a:latin typeface="SimSun" charset="0"/>
                <a:cs typeface="SimSun" charset="0"/>
              </a:rPr>
              <a:t>我</a:t>
            </a:r>
            <a:r>
              <a:rPr lang="zh-CN" altLang="en-US" sz="2800">
                <a:solidFill>
                  <a:schemeClr val="bg1"/>
                </a:solidFill>
                <a:latin typeface="SimSun" charset="0"/>
                <a:cs typeface="SimSun" charset="0"/>
              </a:rPr>
              <a:t>用</a:t>
            </a:r>
            <a:r>
              <a:rPr lang="zh-CN" altLang="en-US" sz="2800">
                <a:solidFill>
                  <a:srgbClr val="FFFF00"/>
                </a:solidFill>
                <a:latin typeface="SimSun" charset="0"/>
                <a:cs typeface="SimSun" charset="0"/>
              </a:rPr>
              <a:t>我的</a:t>
            </a:r>
            <a:r>
              <a:rPr lang="zh-CN" altLang="en-US" sz="2800">
                <a:solidFill>
                  <a:schemeClr val="bg1"/>
                </a:solidFill>
                <a:latin typeface="SimSun" charset="0"/>
                <a:cs typeface="SimSun" charset="0"/>
              </a:rPr>
              <a:t>大能大力建为</a:t>
            </a:r>
            <a:r>
              <a:rPr lang="zh-CN" altLang="en-US" sz="2800">
                <a:solidFill>
                  <a:srgbClr val="FFFF00"/>
                </a:solidFill>
                <a:latin typeface="SimSun" charset="0"/>
                <a:cs typeface="SimSun" charset="0"/>
              </a:rPr>
              <a:t>我的</a:t>
            </a:r>
            <a:r>
              <a:rPr lang="zh-CN" altLang="en-US" sz="2800">
                <a:solidFill>
                  <a:schemeClr val="bg1"/>
                </a:solidFill>
                <a:latin typeface="SimSun" charset="0"/>
                <a:cs typeface="SimSun" charset="0"/>
              </a:rPr>
              <a:t>京都，要显</a:t>
            </a:r>
            <a:r>
              <a:rPr lang="zh-CN" altLang="en-US" sz="2800">
                <a:solidFill>
                  <a:srgbClr val="FFFF00"/>
                </a:solidFill>
                <a:latin typeface="SimSun" charset="0"/>
                <a:cs typeface="SimSun" charset="0"/>
              </a:rPr>
              <a:t>我</a:t>
            </a:r>
            <a:r>
              <a:rPr lang="zh-CN" altLang="en-US" sz="2800">
                <a:solidFill>
                  <a:schemeClr val="bg1"/>
                </a:solidFill>
                <a:latin typeface="SimSun" charset="0"/>
                <a:cs typeface="SimSun" charset="0"/>
              </a:rPr>
              <a:t>威严的荣耀吗？</a:t>
            </a:r>
          </a:p>
          <a:p>
            <a:pPr algn="ctr"/>
            <a:endParaRPr lang="en-US" altLang="zh-CN" sz="2800">
              <a:solidFill>
                <a:schemeClr val="bg1"/>
              </a:solidFill>
              <a:latin typeface="Arial" charset="0"/>
              <a:cs typeface="Arial" charset="0"/>
            </a:endParaRP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ONEBN013"/>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567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23528" y="5729064"/>
            <a:ext cx="8274496" cy="1143000"/>
          </a:xfrm>
        </p:spPr>
        <p:txBody>
          <a:bodyPr/>
          <a:lstStyle/>
          <a:p>
            <a:r>
              <a:rPr lang="zh-CN" altLang="en-US" dirty="0">
                <a:effectLst>
                  <a:outerShdw blurRad="38100" dist="38100" dir="2700000" algn="tl">
                    <a:srgbClr val="808080"/>
                  </a:outerShdw>
                </a:effectLst>
                <a:latin typeface="SimSun" charset="0"/>
                <a:ea typeface="ＭＳ Ｐゴシック" charset="0"/>
                <a:cs typeface="SimSun" charset="0"/>
              </a:rPr>
              <a:t>尼布甲尼撒非自愿地成为素食者</a:t>
            </a:r>
            <a:endParaRPr lang="en-US" altLang="zh-CN" dirty="0">
              <a:effectLst>
                <a:outerShdw blurRad="38100" dist="38100" dir="2700000" algn="tl">
                  <a:srgbClr val="808080"/>
                </a:outerShdw>
              </a:effectLst>
              <a:latin typeface="SimSun" charset="0"/>
              <a:ea typeface="ＭＳ Ｐゴシック" charset="0"/>
              <a:cs typeface="SimSun" charset="0"/>
            </a:endParaRP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descr="Dan 4 William_Blake_-_Nebukadneza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6776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220200" cy="990600"/>
          </a:xfrm>
        </p:spPr>
        <p:txBody>
          <a:bodyPr/>
          <a:lstStyle/>
          <a:p>
            <a:r>
              <a:rPr lang="zh-CN" altLang="en-US" b="1">
                <a:effectLst>
                  <a:outerShdw blurRad="38100" dist="38100" dir="2700000" algn="tl">
                    <a:srgbClr val="808080"/>
                  </a:outerShdw>
                </a:effectLst>
                <a:latin typeface="SimSun" charset="0"/>
                <a:ea typeface="ＭＳ Ｐゴシック" charset="0"/>
                <a:cs typeface="SimSun" charset="0"/>
              </a:rPr>
              <a:t>活得像兽一样</a:t>
            </a:r>
            <a:endParaRPr lang="en-US" altLang="zh-CN" b="1">
              <a:effectLst>
                <a:outerShdw blurRad="38100" dist="38100" dir="2700000" algn="tl">
                  <a:srgbClr val="808080"/>
                </a:outerShdw>
              </a:effectLst>
              <a:latin typeface="SimSun" charset="0"/>
              <a:ea typeface="ＭＳ Ｐゴシック" charset="0"/>
              <a:cs typeface="SimSun" charset="0"/>
            </a:endParaRPr>
          </a:p>
        </p:txBody>
      </p:sp>
      <p:sp>
        <p:nvSpPr>
          <p:cNvPr id="5" name="Title 2"/>
          <p:cNvSpPr txBox="1">
            <a:spLocks/>
          </p:cNvSpPr>
          <p:nvPr/>
        </p:nvSpPr>
        <p:spPr bwMode="auto">
          <a:xfrm>
            <a:off x="0" y="6400800"/>
            <a:ext cx="9220200" cy="3810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effectLst>
                  <a:outerShdw blurRad="38100" dist="38100" dir="2700000" algn="tl">
                    <a:srgbClr val="808080"/>
                  </a:outerShdw>
                </a:effectLst>
                <a:latin typeface="SimSun" charset="0"/>
                <a:ea typeface="SimSun" charset="0"/>
                <a:cs typeface="Arial" charset="0"/>
              </a:rPr>
              <a:t>著名的油画“尼布甲尼撒王” 画家 威廉</a:t>
            </a:r>
            <a:r>
              <a:rPr lang="en-US" altLang="zh-CN" b="1">
                <a:solidFill>
                  <a:srgbClr val="FFFFFF"/>
                </a:solidFill>
                <a:effectLst>
                  <a:outerShdw blurRad="38100" dist="38100" dir="2700000" algn="tl">
                    <a:srgbClr val="808080"/>
                  </a:outerShdw>
                </a:effectLst>
                <a:latin typeface="SimSun" charset="0"/>
                <a:ea typeface="SimSun" charset="0"/>
                <a:cs typeface="Arial" charset="0"/>
              </a:rPr>
              <a:t>·</a:t>
            </a:r>
            <a:r>
              <a:rPr lang="zh-CN" altLang="en-US" b="1">
                <a:solidFill>
                  <a:srgbClr val="FFFFFF"/>
                </a:solidFill>
                <a:effectLst>
                  <a:outerShdw blurRad="38100" dist="38100" dir="2700000" algn="tl">
                    <a:srgbClr val="808080"/>
                  </a:outerShdw>
                </a:effectLst>
                <a:latin typeface="SimSun" charset="0"/>
                <a:ea typeface="SimSun" charset="0"/>
                <a:cs typeface="Arial" charset="0"/>
              </a:rPr>
              <a:t>布莱克</a:t>
            </a:r>
            <a:endParaRPr lang="en-US" altLang="zh-CN" b="1">
              <a:solidFill>
                <a:srgbClr val="FFFFFF"/>
              </a:solidFill>
              <a:effectLst>
                <a:outerShdw blurRad="38100" dist="38100" dir="2700000" algn="tl">
                  <a:srgbClr val="808080"/>
                </a:outerShdw>
              </a:effectLst>
              <a:latin typeface="SimSun" charset="0"/>
              <a:ea typeface="SimSun" charset="0"/>
              <a:cs typeface="Arial" charset="0"/>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1219200" cy="68580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zh-CN"/>
          </a:p>
        </p:txBody>
      </p:sp>
      <p:sp>
        <p:nvSpPr>
          <p:cNvPr id="137219"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endParaRPr lang="en-US"/>
          </a:p>
        </p:txBody>
      </p:sp>
      <p:sp>
        <p:nvSpPr>
          <p:cNvPr id="58372"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endParaRPr lang="en-US"/>
          </a:p>
        </p:txBody>
      </p:sp>
      <p:sp>
        <p:nvSpPr>
          <p:cNvPr id="58373"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137222" name="Text Box 6"/>
          <p:cNvSpPr txBox="1">
            <a:spLocks noChangeArrowheads="1"/>
          </p:cNvSpPr>
          <p:nvPr/>
        </p:nvSpPr>
        <p:spPr bwMode="auto">
          <a:xfrm>
            <a:off x="71438" y="3630613"/>
            <a:ext cx="1828800" cy="461962"/>
          </a:xfrm>
          <a:prstGeom prst="rect">
            <a:avLst/>
          </a:prstGeom>
          <a:noFill/>
          <a:ln>
            <a:noFill/>
          </a:ln>
          <a:effectLst>
            <a:outerShdw dist="45791" dir="2021404"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latin typeface="Times" charset="0"/>
                <a:cs typeface="SimSun" charset="0"/>
              </a:rPr>
              <a:t>地中海</a:t>
            </a:r>
          </a:p>
        </p:txBody>
      </p:sp>
      <p:sp>
        <p:nvSpPr>
          <p:cNvPr id="58375" name="Text Box 7"/>
          <p:cNvSpPr txBox="1">
            <a:spLocks noChangeArrowheads="1"/>
          </p:cNvSpPr>
          <p:nvPr/>
        </p:nvSpPr>
        <p:spPr bwMode="auto">
          <a:xfrm>
            <a:off x="2438400" y="3352800"/>
            <a:ext cx="12954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cs typeface="SimSun" charset="0"/>
              </a:rPr>
              <a:t>叙利亚</a:t>
            </a:r>
            <a:endParaRPr lang="zh-CN" altLang="en-US" sz="1800" b="1">
              <a:effectLst>
                <a:outerShdw blurRad="38100" dist="38100" dir="2700000" algn="tl">
                  <a:srgbClr val="000000"/>
                </a:outerShdw>
              </a:effectLst>
              <a:latin typeface="Times" charset="0"/>
              <a:cs typeface="SimSun" charset="0"/>
            </a:endParaRPr>
          </a:p>
        </p:txBody>
      </p:sp>
      <p:sp>
        <p:nvSpPr>
          <p:cNvPr id="58376" name="Text Box 8"/>
          <p:cNvSpPr txBox="1">
            <a:spLocks noChangeArrowheads="1"/>
          </p:cNvSpPr>
          <p:nvPr/>
        </p:nvSpPr>
        <p:spPr bwMode="auto">
          <a:xfrm>
            <a:off x="0" y="5791200"/>
            <a:ext cx="14478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effectLst>
                  <a:outerShdw blurRad="38100" dist="38100" dir="2700000" algn="tl">
                    <a:srgbClr val="000000"/>
                  </a:outerShdw>
                </a:effectLst>
                <a:latin typeface="Times" charset="0"/>
                <a:cs typeface="SimSun" charset="0"/>
              </a:rPr>
              <a:t>埃及</a:t>
            </a:r>
          </a:p>
        </p:txBody>
      </p:sp>
      <p:sp>
        <p:nvSpPr>
          <p:cNvPr id="137225"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endParaRPr lang="en-US"/>
          </a:p>
        </p:txBody>
      </p:sp>
      <p:sp>
        <p:nvSpPr>
          <p:cNvPr id="137226"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endParaRPr lang="en-US"/>
          </a:p>
        </p:txBody>
      </p:sp>
      <p:grpSp>
        <p:nvGrpSpPr>
          <p:cNvPr id="137227" name="Group 11"/>
          <p:cNvGrpSpPr>
            <a:grpSpLocks/>
          </p:cNvGrpSpPr>
          <p:nvPr/>
        </p:nvGrpSpPr>
        <p:grpSpPr bwMode="auto">
          <a:xfrm>
            <a:off x="3330575" y="1193800"/>
            <a:ext cx="5203825" cy="4292600"/>
            <a:chOff x="2002" y="992"/>
            <a:chExt cx="3278" cy="2704"/>
          </a:xfrm>
        </p:grpSpPr>
        <p:sp>
          <p:nvSpPr>
            <p:cNvPr id="137253" name="Freeform 12"/>
            <p:cNvSpPr>
              <a:spLocks/>
            </p:cNvSpPr>
            <p:nvPr/>
          </p:nvSpPr>
          <p:spPr bwMode="auto">
            <a:xfrm>
              <a:off x="3474" y="1152"/>
              <a:ext cx="1806" cy="2544"/>
            </a:xfrm>
            <a:custGeom>
              <a:avLst/>
              <a:gdLst>
                <a:gd name="T0" fmla="*/ 47916 w 1556"/>
                <a:gd name="T1" fmla="*/ 443862 h 2012"/>
                <a:gd name="T2" fmla="*/ 41509 w 1556"/>
                <a:gd name="T3" fmla="*/ 420847 h 2012"/>
                <a:gd name="T4" fmla="*/ 38740 w 1556"/>
                <a:gd name="T5" fmla="*/ 407773 h 2012"/>
                <a:gd name="T6" fmla="*/ 38310 w 1556"/>
                <a:gd name="T7" fmla="*/ 381735 h 2012"/>
                <a:gd name="T8" fmla="*/ 36950 w 1556"/>
                <a:gd name="T9" fmla="*/ 375159 h 2012"/>
                <a:gd name="T10" fmla="*/ 34213 w 1556"/>
                <a:gd name="T11" fmla="*/ 358839 h 2012"/>
                <a:gd name="T12" fmla="*/ 32826 w 1556"/>
                <a:gd name="T13" fmla="*/ 339142 h 2012"/>
                <a:gd name="T14" fmla="*/ 30103 w 1556"/>
                <a:gd name="T15" fmla="*/ 306616 h 2012"/>
                <a:gd name="T16" fmla="*/ 29660 w 1556"/>
                <a:gd name="T17" fmla="*/ 296706 h 2012"/>
                <a:gd name="T18" fmla="*/ 26888 w 1556"/>
                <a:gd name="T19" fmla="*/ 286882 h 2012"/>
                <a:gd name="T20" fmla="*/ 22346 w 1556"/>
                <a:gd name="T21" fmla="*/ 201859 h 2012"/>
                <a:gd name="T22" fmla="*/ 20935 w 1556"/>
                <a:gd name="T23" fmla="*/ 189187 h 2012"/>
                <a:gd name="T24" fmla="*/ 20075 w 1556"/>
                <a:gd name="T25" fmla="*/ 179110 h 2012"/>
                <a:gd name="T26" fmla="*/ 17309 w 1556"/>
                <a:gd name="T27" fmla="*/ 165978 h 2012"/>
                <a:gd name="T28" fmla="*/ 12341 w 1556"/>
                <a:gd name="T29" fmla="*/ 139835 h 2012"/>
                <a:gd name="T30" fmla="*/ 10037 w 1556"/>
                <a:gd name="T31" fmla="*/ 120370 h 2012"/>
                <a:gd name="T32" fmla="*/ 8218 w 1556"/>
                <a:gd name="T33" fmla="*/ 87538 h 2012"/>
                <a:gd name="T34" fmla="*/ 6357 w 1556"/>
                <a:gd name="T35" fmla="*/ 68166 h 2012"/>
                <a:gd name="T36" fmla="*/ 4094 w 1556"/>
                <a:gd name="T37" fmla="*/ 32270 h 2012"/>
                <a:gd name="T38" fmla="*/ 0 w 1556"/>
                <a:gd name="T39" fmla="*/ 920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7254"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58382"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58383"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58384"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58385" name="Text Box 17"/>
          <p:cNvSpPr txBox="1">
            <a:spLocks noChangeArrowheads="1"/>
          </p:cNvSpPr>
          <p:nvPr/>
        </p:nvSpPr>
        <p:spPr bwMode="auto">
          <a:xfrm>
            <a:off x="1763713" y="1412875"/>
            <a:ext cx="4191000" cy="584200"/>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a:effectLst>
                  <a:outerShdw blurRad="38100" dist="38100" dir="2700000" algn="tl">
                    <a:srgbClr val="000000"/>
                  </a:outerShdw>
                </a:effectLst>
                <a:latin typeface="Times" charset="0"/>
                <a:cs typeface="SimSun" charset="0"/>
              </a:rPr>
              <a:t>西部扩张</a:t>
            </a:r>
          </a:p>
        </p:txBody>
      </p:sp>
      <p:sp>
        <p:nvSpPr>
          <p:cNvPr id="58386"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137233" name="Group 19"/>
          <p:cNvGrpSpPr>
            <a:grpSpLocks/>
          </p:cNvGrpSpPr>
          <p:nvPr/>
        </p:nvGrpSpPr>
        <p:grpSpPr bwMode="auto">
          <a:xfrm>
            <a:off x="2574925" y="4003675"/>
            <a:ext cx="168275" cy="1227138"/>
            <a:chOff x="1046" y="2763"/>
            <a:chExt cx="106" cy="773"/>
          </a:xfrm>
        </p:grpSpPr>
        <p:sp>
          <p:nvSpPr>
            <p:cNvPr id="137250"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endParaRPr lang="en-US"/>
            </a:p>
          </p:txBody>
        </p:sp>
        <p:sp>
          <p:nvSpPr>
            <p:cNvPr id="137251"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endParaRPr lang="en-US"/>
            </a:p>
          </p:txBody>
        </p:sp>
        <p:sp>
          <p:nvSpPr>
            <p:cNvPr id="137252"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endParaRPr lang="en-US"/>
            </a:p>
          </p:txBody>
        </p:sp>
      </p:grpSp>
      <p:sp>
        <p:nvSpPr>
          <p:cNvPr id="58391" name="Text Box 23"/>
          <p:cNvSpPr txBox="1">
            <a:spLocks noChangeArrowheads="1"/>
          </p:cNvSpPr>
          <p:nvPr/>
        </p:nvSpPr>
        <p:spPr bwMode="auto">
          <a:xfrm>
            <a:off x="2286000" y="3962400"/>
            <a:ext cx="12192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effectLst>
                  <a:outerShdw blurRad="38100" dist="38100" dir="2700000" algn="tl">
                    <a:srgbClr val="000000"/>
                  </a:outerShdw>
                </a:effectLst>
                <a:latin typeface="Times" charset="0"/>
                <a:cs typeface="SimSun" charset="0"/>
              </a:rPr>
              <a:t>以色利</a:t>
            </a:r>
          </a:p>
        </p:txBody>
      </p:sp>
      <p:sp>
        <p:nvSpPr>
          <p:cNvPr id="137235"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endParaRPr lang="en-US"/>
          </a:p>
        </p:txBody>
      </p:sp>
      <p:sp>
        <p:nvSpPr>
          <p:cNvPr id="137236" name="Text Box 25"/>
          <p:cNvSpPr txBox="1">
            <a:spLocks noChangeArrowheads="1"/>
          </p:cNvSpPr>
          <p:nvPr/>
        </p:nvSpPr>
        <p:spPr bwMode="auto">
          <a:xfrm>
            <a:off x="8001000" y="5857875"/>
            <a:ext cx="1285875" cy="461963"/>
          </a:xfrm>
          <a:prstGeom prst="rect">
            <a:avLst/>
          </a:prstGeom>
          <a:noFill/>
          <a:ln>
            <a:noFill/>
          </a:ln>
          <a:effectLst>
            <a:outerShdw dist="45791" dir="2021404"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cs typeface="SimSun" charset="0"/>
              </a:rPr>
              <a:t>波斯湾</a:t>
            </a:r>
          </a:p>
        </p:txBody>
      </p:sp>
      <p:sp>
        <p:nvSpPr>
          <p:cNvPr id="5839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endParaRPr lang="zh-CN"/>
          </a:p>
        </p:txBody>
      </p:sp>
      <p:sp>
        <p:nvSpPr>
          <p:cNvPr id="58395" name="AutoShape 27"/>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endParaRPr lang="en-US"/>
          </a:p>
        </p:txBody>
      </p:sp>
      <p:sp>
        <p:nvSpPr>
          <p:cNvPr id="58396" name="Text Box 28"/>
          <p:cNvSpPr txBox="1">
            <a:spLocks noChangeArrowheads="1"/>
          </p:cNvSpPr>
          <p:nvPr/>
        </p:nvSpPr>
        <p:spPr bwMode="auto">
          <a:xfrm>
            <a:off x="2205038" y="4619625"/>
            <a:ext cx="12954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cs typeface="SimSun" charset="0"/>
              </a:rPr>
              <a:t>犹大</a:t>
            </a:r>
            <a:endParaRPr lang="zh-CN" altLang="en-US" b="1">
              <a:effectLst>
                <a:outerShdw blurRad="38100" dist="38100" dir="2700000" algn="tl">
                  <a:srgbClr val="000000"/>
                </a:outerShdw>
              </a:effectLst>
              <a:latin typeface="Times" charset="0"/>
              <a:cs typeface="SimSun" charset="0"/>
            </a:endParaRPr>
          </a:p>
        </p:txBody>
      </p:sp>
      <p:sp>
        <p:nvSpPr>
          <p:cNvPr id="58397" name="AutoShape 29"/>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endParaRPr lang="zh-CN"/>
          </a:p>
        </p:txBody>
      </p:sp>
      <p:sp>
        <p:nvSpPr>
          <p:cNvPr id="58398" name="Freeform 30"/>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58399" name="Text Box 31"/>
          <p:cNvSpPr txBox="1">
            <a:spLocks noChangeArrowheads="1"/>
          </p:cNvSpPr>
          <p:nvPr/>
        </p:nvSpPr>
        <p:spPr bwMode="auto">
          <a:xfrm>
            <a:off x="4953000" y="3276600"/>
            <a:ext cx="20574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effectLst>
                  <a:outerShdw blurRad="38100" dist="38100" dir="2700000" algn="tl">
                    <a:srgbClr val="000000"/>
                  </a:outerShdw>
                </a:effectLst>
                <a:latin typeface="Times" charset="0"/>
                <a:cs typeface="SimSun" charset="0"/>
              </a:rPr>
              <a:t>巴比伦</a:t>
            </a:r>
          </a:p>
        </p:txBody>
      </p:sp>
      <p:sp>
        <p:nvSpPr>
          <p:cNvPr id="58400" name="Text Box 32"/>
          <p:cNvSpPr txBox="1">
            <a:spLocks noChangeArrowheads="1"/>
          </p:cNvSpPr>
          <p:nvPr/>
        </p:nvSpPr>
        <p:spPr bwMode="auto">
          <a:xfrm>
            <a:off x="4038600" y="4572000"/>
            <a:ext cx="1524000" cy="579438"/>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altLang="zh-CN" sz="3200" b="1">
                <a:latin typeface="Times" charset="0"/>
              </a:rPr>
              <a:t>605 </a:t>
            </a:r>
            <a:r>
              <a:rPr lang="en-US" altLang="zh-CN" b="1">
                <a:latin typeface="Times" charset="0"/>
              </a:rPr>
              <a:t>BC</a:t>
            </a:r>
            <a:endParaRPr lang="en-US" altLang="zh-CN">
              <a:effectLst>
                <a:outerShdw blurRad="38100" dist="38100" dir="2700000" algn="tl">
                  <a:srgbClr val="000000"/>
                </a:outerShdw>
              </a:effectLst>
              <a:latin typeface="Times" charset="0"/>
            </a:endParaRPr>
          </a:p>
        </p:txBody>
      </p:sp>
      <p:sp>
        <p:nvSpPr>
          <p:cNvPr id="58401" name="AutoShape 33"/>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endParaRPr lang="zh-CN"/>
          </a:p>
        </p:txBody>
      </p:sp>
      <p:sp>
        <p:nvSpPr>
          <p:cNvPr id="58402" name="Text Box 34"/>
          <p:cNvSpPr txBox="1">
            <a:spLocks noChangeArrowheads="1"/>
          </p:cNvSpPr>
          <p:nvPr/>
        </p:nvSpPr>
        <p:spPr bwMode="auto">
          <a:xfrm>
            <a:off x="5486400" y="1889125"/>
            <a:ext cx="2057400"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cs typeface="SimSun" charset="0"/>
              </a:rPr>
              <a:t>尼尼微</a:t>
            </a:r>
            <a:endParaRPr lang="zh-CN" altLang="en-US" b="1">
              <a:effectLst>
                <a:outerShdw blurRad="38100" dist="38100" dir="2700000" algn="tl">
                  <a:srgbClr val="000000"/>
                </a:outerShdw>
              </a:effectLst>
              <a:latin typeface="Times" charset="0"/>
              <a:cs typeface="SimSun" charset="0"/>
            </a:endParaRPr>
          </a:p>
        </p:txBody>
      </p:sp>
      <p:sp>
        <p:nvSpPr>
          <p:cNvPr id="137246" name="Text Box 35"/>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zh-CN"/>
              <a:t>50</a:t>
            </a:r>
          </a:p>
        </p:txBody>
      </p:sp>
      <p:sp>
        <p:nvSpPr>
          <p:cNvPr id="58404" name="Rectangle 36"/>
          <p:cNvSpPr>
            <a:spLocks noGrp="1" noChangeArrowheads="1"/>
          </p:cNvSpPr>
          <p:nvPr>
            <p:ph type="title" idx="4294967295"/>
          </p:nvPr>
        </p:nvSpPr>
        <p:spPr>
          <a:xfrm>
            <a:off x="1371600" y="0"/>
            <a:ext cx="7772400" cy="1143000"/>
          </a:xfrm>
          <a:effectLst>
            <a:outerShdw blurRad="63500" dist="45791" dir="2021404" algn="ctr" rotWithShape="0">
              <a:schemeClr val="bg2">
                <a:alpha val="50000"/>
              </a:schemeClr>
            </a:outerShdw>
          </a:effectLst>
        </p:spPr>
        <p:txBody>
          <a:bodyPr/>
          <a:lstStyle/>
          <a:p>
            <a:pPr algn="ctr" eaLnBrk="1" hangingPunct="1"/>
            <a:r>
              <a:rPr lang="zh-CN" altLang="en-US" sz="5400" b="1">
                <a:solidFill>
                  <a:srgbClr val="CCFF33"/>
                </a:solidFill>
                <a:latin typeface="Times New Roman" charset="0"/>
                <a:ea typeface="ＭＳ Ｐゴシック" charset="0"/>
                <a:cs typeface="SimSun" charset="0"/>
              </a:rPr>
              <a:t>巴比伦王国</a:t>
            </a:r>
            <a:endParaRPr lang="zh-CN" altLang="en-US" sz="5400" b="1">
              <a:solidFill>
                <a:srgbClr val="CCFF33"/>
              </a:solidFill>
              <a:latin typeface="Times New Roman" charset="0"/>
              <a:ea typeface="ＭＳ Ｐゴシック" charset="0"/>
              <a:cs typeface="ＭＳ Ｐゴシック" charset="0"/>
            </a:endParaRPr>
          </a:p>
        </p:txBody>
      </p:sp>
      <p:sp>
        <p:nvSpPr>
          <p:cNvPr id="58405" name="AutoShape 37"/>
          <p:cNvSpPr>
            <a:spLocks noChangeArrowheads="1"/>
          </p:cNvSpPr>
          <p:nvPr/>
        </p:nvSpPr>
        <p:spPr bwMode="auto">
          <a:xfrm>
            <a:off x="2895600" y="2133600"/>
            <a:ext cx="533400" cy="533400"/>
          </a:xfrm>
          <a:prstGeom prst="irregularSeal2">
            <a:avLst/>
          </a:prstGeom>
          <a:solidFill>
            <a:srgbClr val="FF0000"/>
          </a:solidFill>
          <a:ln w="9525">
            <a:solidFill>
              <a:schemeClr val="tx1"/>
            </a:solidFill>
            <a:miter lim="800000"/>
            <a:headEnd/>
            <a:tailEnd/>
          </a:ln>
        </p:spPr>
        <p:txBody>
          <a:bodyPr wrap="none" anchor="ctr"/>
          <a:lstStyle/>
          <a:p>
            <a:endParaRPr lang="zh-CN"/>
          </a:p>
        </p:txBody>
      </p:sp>
      <p:sp>
        <p:nvSpPr>
          <p:cNvPr id="58406" name="Text Box 38"/>
          <p:cNvSpPr txBox="1">
            <a:spLocks noChangeArrowheads="1"/>
          </p:cNvSpPr>
          <p:nvPr/>
        </p:nvSpPr>
        <p:spPr bwMode="auto">
          <a:xfrm>
            <a:off x="2057400" y="2362200"/>
            <a:ext cx="1871663" cy="461963"/>
          </a:xfrm>
          <a:prstGeom prst="rect">
            <a:avLst/>
          </a:prstGeom>
          <a:noFill/>
          <a:ln w="9525">
            <a:noFill/>
            <a:miter lim="800000"/>
            <a:headEnd/>
            <a:tailEnd/>
          </a:ln>
          <a:effectLst>
            <a:outerShdw dist="45791" dir="2021404"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latin typeface="Times" charset="0"/>
                <a:cs typeface="SimSun" charset="0"/>
              </a:rPr>
              <a:t>迦基米施</a:t>
            </a:r>
            <a:endParaRPr lang="zh-CN" altLang="en-US" b="1">
              <a:effectLst>
                <a:outerShdw blurRad="38100" dist="38100" dir="2700000" algn="tl">
                  <a:srgbClr val="000000"/>
                </a:outerShdw>
              </a:effectLst>
              <a:latin typeface="Times" charset="0"/>
              <a:cs typeface="SimSun"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39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8399"/>
                                        </p:tgtEl>
                                        <p:attrNameLst>
                                          <p:attrName>style.visibility</p:attrName>
                                        </p:attrNameLst>
                                      </p:cBhvr>
                                      <p:to>
                                        <p:strVal val="visible"/>
                                      </p:to>
                                    </p:set>
                                    <p:anim calcmode="lin" valueType="num">
                                      <p:cBhvr>
                                        <p:cTn id="10" dur="1000" fill="hold"/>
                                        <p:tgtEl>
                                          <p:spTgt spid="58399"/>
                                        </p:tgtEl>
                                        <p:attrNameLst>
                                          <p:attrName>ppt_w</p:attrName>
                                        </p:attrNameLst>
                                      </p:cBhvr>
                                      <p:tavLst>
                                        <p:tav tm="0">
                                          <p:val>
                                            <p:fltVal val="0"/>
                                          </p:val>
                                        </p:tav>
                                        <p:tav tm="100000">
                                          <p:val>
                                            <p:strVal val="#ppt_w"/>
                                          </p:val>
                                        </p:tav>
                                      </p:tavLst>
                                    </p:anim>
                                    <p:anim calcmode="lin" valueType="num">
                                      <p:cBhvr>
                                        <p:cTn id="11" dur="1000" fill="hold"/>
                                        <p:tgtEl>
                                          <p:spTgt spid="58399"/>
                                        </p:tgtEl>
                                        <p:attrNameLst>
                                          <p:attrName>ppt_h</p:attrName>
                                        </p:attrNameLst>
                                      </p:cBhvr>
                                      <p:tavLst>
                                        <p:tav tm="0">
                                          <p:val>
                                            <p:fltVal val="0"/>
                                          </p:val>
                                        </p:tav>
                                        <p:tav tm="100000">
                                          <p:val>
                                            <p:strVal val="#ppt_h"/>
                                          </p:val>
                                        </p:tav>
                                      </p:tavLst>
                                    </p:anim>
                                    <p:anim calcmode="lin" valueType="num">
                                      <p:cBhvr>
                                        <p:cTn id="12" dur="1000" fill="hold"/>
                                        <p:tgtEl>
                                          <p:spTgt spid="5839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8399"/>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8395"/>
                                        </p:tgtEl>
                                        <p:attrNameLst>
                                          <p:attrName>style.visibility</p:attrName>
                                        </p:attrNameLst>
                                      </p:cBhvr>
                                      <p:to>
                                        <p:strVal val="visible"/>
                                      </p:to>
                                    </p:set>
                                    <p:animEffect transition="in" filter="wipe(right)">
                                      <p:cBhvr>
                                        <p:cTn id="17" dur="500"/>
                                        <p:tgtEl>
                                          <p:spTgt spid="58395"/>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8401"/>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8402"/>
                                        </p:tgtEl>
                                        <p:attrNameLst>
                                          <p:attrName>style.visibility</p:attrName>
                                        </p:attrNameLst>
                                      </p:cBhvr>
                                      <p:to>
                                        <p:strVal val="visible"/>
                                      </p:to>
                                    </p:set>
                                    <p:anim calcmode="lin" valueType="num">
                                      <p:cBhvr>
                                        <p:cTn id="24" dur="1000" fill="hold"/>
                                        <p:tgtEl>
                                          <p:spTgt spid="58402"/>
                                        </p:tgtEl>
                                        <p:attrNameLst>
                                          <p:attrName>ppt_w</p:attrName>
                                        </p:attrNameLst>
                                      </p:cBhvr>
                                      <p:tavLst>
                                        <p:tav tm="0">
                                          <p:val>
                                            <p:fltVal val="0"/>
                                          </p:val>
                                        </p:tav>
                                        <p:tav tm="100000">
                                          <p:val>
                                            <p:strVal val="#ppt_w"/>
                                          </p:val>
                                        </p:tav>
                                      </p:tavLst>
                                    </p:anim>
                                    <p:anim calcmode="lin" valueType="num">
                                      <p:cBhvr>
                                        <p:cTn id="25" dur="1000" fill="hold"/>
                                        <p:tgtEl>
                                          <p:spTgt spid="58402"/>
                                        </p:tgtEl>
                                        <p:attrNameLst>
                                          <p:attrName>ppt_h</p:attrName>
                                        </p:attrNameLst>
                                      </p:cBhvr>
                                      <p:tavLst>
                                        <p:tav tm="0">
                                          <p:val>
                                            <p:fltVal val="0"/>
                                          </p:val>
                                        </p:tav>
                                        <p:tav tm="100000">
                                          <p:val>
                                            <p:strVal val="#ppt_h"/>
                                          </p:val>
                                        </p:tav>
                                      </p:tavLst>
                                    </p:anim>
                                    <p:anim calcmode="lin" valueType="num">
                                      <p:cBhvr>
                                        <p:cTn id="26" dur="1000" fill="hold"/>
                                        <p:tgtEl>
                                          <p:spTgt spid="5840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8402"/>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grpId="0" nodeType="afterEffect">
                                  <p:stCondLst>
                                    <p:cond delay="1000"/>
                                  </p:stCondLst>
                                  <p:childTnLst>
                                    <p:set>
                                      <p:cBhvr>
                                        <p:cTn id="30" dur="1" fill="hold">
                                          <p:stCondLst>
                                            <p:cond delay="0"/>
                                          </p:stCondLst>
                                        </p:cTn>
                                        <p:tgtEl>
                                          <p:spTgt spid="58398"/>
                                        </p:tgtEl>
                                        <p:attrNameLst>
                                          <p:attrName>style.visibility</p:attrName>
                                        </p:attrNameLst>
                                      </p:cBhvr>
                                      <p:to>
                                        <p:strVal val="visible"/>
                                      </p:to>
                                    </p:set>
                                    <p:animEffect transition="in" filter="box(out)">
                                      <p:cBhvr>
                                        <p:cTn id="31" dur="500"/>
                                        <p:tgtEl>
                                          <p:spTgt spid="58398"/>
                                        </p:tgtEl>
                                      </p:cBhvr>
                                    </p:animEffect>
                                  </p:childTnLst>
                                </p:cTn>
                              </p:par>
                            </p:childTnLst>
                          </p:cTn>
                        </p:par>
                        <p:par>
                          <p:cTn id="32" fill="hold" nodeType="afterGroup">
                            <p:stCondLst>
                              <p:cond delay="5000"/>
                            </p:stCondLst>
                            <p:childTnLst>
                              <p:par>
                                <p:cTn id="33" presetID="22" presetClass="entr" presetSubtype="2" fill="hold" grpId="0" nodeType="afterEffect">
                                  <p:stCondLst>
                                    <p:cond delay="0"/>
                                  </p:stCondLst>
                                  <p:childTnLst>
                                    <p:set>
                                      <p:cBhvr>
                                        <p:cTn id="34" dur="1" fill="hold">
                                          <p:stCondLst>
                                            <p:cond delay="0"/>
                                          </p:stCondLst>
                                        </p:cTn>
                                        <p:tgtEl>
                                          <p:spTgt spid="58382"/>
                                        </p:tgtEl>
                                        <p:attrNameLst>
                                          <p:attrName>style.visibility</p:attrName>
                                        </p:attrNameLst>
                                      </p:cBhvr>
                                      <p:to>
                                        <p:strVal val="visible"/>
                                      </p:to>
                                    </p:set>
                                    <p:animEffect transition="in" filter="wipe(right)">
                                      <p:cBhvr>
                                        <p:cTn id="35" dur="500"/>
                                        <p:tgtEl>
                                          <p:spTgt spid="58382"/>
                                        </p:tgtEl>
                                      </p:cBhvr>
                                    </p:animEffect>
                                  </p:childTnLst>
                                </p:cTn>
                              </p:par>
                            </p:childTnLst>
                          </p:cTn>
                        </p:par>
                        <p:par>
                          <p:cTn id="36" fill="hold" nodeType="afterGroup">
                            <p:stCondLst>
                              <p:cond delay="5500"/>
                            </p:stCondLst>
                            <p:childTnLst>
                              <p:par>
                                <p:cTn id="37" presetID="22" presetClass="entr" presetSubtype="2" fill="hold" grpId="0" nodeType="afterEffect">
                                  <p:stCondLst>
                                    <p:cond delay="1000"/>
                                  </p:stCondLst>
                                  <p:childTnLst>
                                    <p:set>
                                      <p:cBhvr>
                                        <p:cTn id="38" dur="1" fill="hold">
                                          <p:stCondLst>
                                            <p:cond delay="0"/>
                                          </p:stCondLst>
                                        </p:cTn>
                                        <p:tgtEl>
                                          <p:spTgt spid="58383"/>
                                        </p:tgtEl>
                                        <p:attrNameLst>
                                          <p:attrName>style.visibility</p:attrName>
                                        </p:attrNameLst>
                                      </p:cBhvr>
                                      <p:to>
                                        <p:strVal val="visible"/>
                                      </p:to>
                                    </p:set>
                                    <p:animEffect transition="in" filter="wipe(right)">
                                      <p:cBhvr>
                                        <p:cTn id="39" dur="500"/>
                                        <p:tgtEl>
                                          <p:spTgt spid="58383"/>
                                        </p:tgtEl>
                                      </p:cBhvr>
                                    </p:animEffect>
                                  </p:childTnLst>
                                </p:cTn>
                              </p:par>
                            </p:childTnLst>
                          </p:cTn>
                        </p:par>
                        <p:par>
                          <p:cTn id="40" fill="hold" nodeType="afterGroup">
                            <p:stCondLst>
                              <p:cond delay="7000"/>
                            </p:stCondLst>
                            <p:childTnLst>
                              <p:par>
                                <p:cTn id="41" presetID="22" presetClass="entr" presetSubtype="2" fill="hold" grpId="0" nodeType="afterEffect">
                                  <p:stCondLst>
                                    <p:cond delay="0"/>
                                  </p:stCondLst>
                                  <p:childTnLst>
                                    <p:set>
                                      <p:cBhvr>
                                        <p:cTn id="42" dur="1" fill="hold">
                                          <p:stCondLst>
                                            <p:cond delay="0"/>
                                          </p:stCondLst>
                                        </p:cTn>
                                        <p:tgtEl>
                                          <p:spTgt spid="58384"/>
                                        </p:tgtEl>
                                        <p:attrNameLst>
                                          <p:attrName>style.visibility</p:attrName>
                                        </p:attrNameLst>
                                      </p:cBhvr>
                                      <p:to>
                                        <p:strVal val="visible"/>
                                      </p:to>
                                    </p:set>
                                    <p:animEffect transition="in" filter="wipe(right)">
                                      <p:cBhvr>
                                        <p:cTn id="43" dur="500"/>
                                        <p:tgtEl>
                                          <p:spTgt spid="58384"/>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8385"/>
                                        </p:tgtEl>
                                        <p:attrNameLst>
                                          <p:attrName>style.visibility</p:attrName>
                                        </p:attrNameLst>
                                      </p:cBhvr>
                                      <p:to>
                                        <p:strVal val="visible"/>
                                      </p:to>
                                    </p:set>
                                    <p:animEffect transition="in" filter="blinds(horizontal)">
                                      <p:cBhvr>
                                        <p:cTn id="47" dur="500"/>
                                        <p:tgtEl>
                                          <p:spTgt spid="58385"/>
                                        </p:tgtEl>
                                      </p:cBhvr>
                                    </p:animEffect>
                                  </p:childTnLst>
                                </p:cTn>
                              </p:par>
                            </p:childTnLst>
                          </p:cTn>
                        </p:par>
                        <p:par>
                          <p:cTn id="48" fill="hold" nodeType="afterGroup">
                            <p:stCondLst>
                              <p:cond delay="8000"/>
                            </p:stCondLst>
                            <p:childTnLst>
                              <p:par>
                                <p:cTn id="49" presetID="9" presetClass="entr" presetSubtype="0" fill="hold" grpId="0" nodeType="afterEffect">
                                  <p:stCondLst>
                                    <p:cond delay="1000"/>
                                  </p:stCondLst>
                                  <p:childTnLst>
                                    <p:set>
                                      <p:cBhvr>
                                        <p:cTn id="50" dur="1" fill="hold">
                                          <p:stCondLst>
                                            <p:cond delay="0"/>
                                          </p:stCondLst>
                                        </p:cTn>
                                        <p:tgtEl>
                                          <p:spTgt spid="58372"/>
                                        </p:tgtEl>
                                        <p:attrNameLst>
                                          <p:attrName>style.visibility</p:attrName>
                                        </p:attrNameLst>
                                      </p:cBhvr>
                                      <p:to>
                                        <p:strVal val="visible"/>
                                      </p:to>
                                    </p:set>
                                    <p:animEffect transition="in" filter="dissolve">
                                      <p:cBhvr>
                                        <p:cTn id="51" dur="500"/>
                                        <p:tgtEl>
                                          <p:spTgt spid="58372"/>
                                        </p:tgtEl>
                                      </p:cBhvr>
                                    </p:animEffect>
                                  </p:childTnLst>
                                </p:cTn>
                              </p:par>
                            </p:childTnLst>
                          </p:cTn>
                        </p:par>
                        <p:par>
                          <p:cTn id="52" fill="hold" nodeType="afterGroup">
                            <p:stCondLst>
                              <p:cond delay="9500"/>
                            </p:stCondLst>
                            <p:childTnLst>
                              <p:par>
                                <p:cTn id="53" presetID="35" presetClass="entr" presetSubtype="0" fill="hold" grpId="0" nodeType="afterEffect">
                                  <p:stCondLst>
                                    <p:cond delay="0"/>
                                  </p:stCondLst>
                                  <p:childTnLst>
                                    <p:set>
                                      <p:cBhvr>
                                        <p:cTn id="54" dur="1" fill="hold">
                                          <p:stCondLst>
                                            <p:cond delay="0"/>
                                          </p:stCondLst>
                                        </p:cTn>
                                        <p:tgtEl>
                                          <p:spTgt spid="58405"/>
                                        </p:tgtEl>
                                        <p:attrNameLst>
                                          <p:attrName>style.visibility</p:attrName>
                                        </p:attrNameLst>
                                      </p:cBhvr>
                                      <p:to>
                                        <p:strVal val="visible"/>
                                      </p:to>
                                    </p:set>
                                    <p:animEffect transition="in" filter="fade">
                                      <p:cBhvr>
                                        <p:cTn id="55" dur="2000"/>
                                        <p:tgtEl>
                                          <p:spTgt spid="58405"/>
                                        </p:tgtEl>
                                      </p:cBhvr>
                                    </p:animEffect>
                                    <p:anim calcmode="lin" valueType="num">
                                      <p:cBhvr>
                                        <p:cTn id="56" dur="2000" fill="hold"/>
                                        <p:tgtEl>
                                          <p:spTgt spid="58405"/>
                                        </p:tgtEl>
                                        <p:attrNameLst>
                                          <p:attrName>style.rotation</p:attrName>
                                        </p:attrNameLst>
                                      </p:cBhvr>
                                      <p:tavLst>
                                        <p:tav tm="0">
                                          <p:val>
                                            <p:fltVal val="720"/>
                                          </p:val>
                                        </p:tav>
                                        <p:tav tm="100000">
                                          <p:val>
                                            <p:fltVal val="0"/>
                                          </p:val>
                                        </p:tav>
                                      </p:tavLst>
                                    </p:anim>
                                    <p:anim calcmode="lin" valueType="num">
                                      <p:cBhvr>
                                        <p:cTn id="57" dur="2000" fill="hold"/>
                                        <p:tgtEl>
                                          <p:spTgt spid="58405"/>
                                        </p:tgtEl>
                                        <p:attrNameLst>
                                          <p:attrName>ppt_h</p:attrName>
                                        </p:attrNameLst>
                                      </p:cBhvr>
                                      <p:tavLst>
                                        <p:tav tm="0">
                                          <p:val>
                                            <p:fltVal val="0"/>
                                          </p:val>
                                        </p:tav>
                                        <p:tav tm="100000">
                                          <p:val>
                                            <p:strVal val="#ppt_h"/>
                                          </p:val>
                                        </p:tav>
                                      </p:tavLst>
                                    </p:anim>
                                    <p:anim calcmode="lin" valueType="num">
                                      <p:cBhvr>
                                        <p:cTn id="58" dur="2000" fill="hold"/>
                                        <p:tgtEl>
                                          <p:spTgt spid="58405"/>
                                        </p:tgtEl>
                                        <p:attrNameLst>
                                          <p:attrName>ppt_w</p:attrName>
                                        </p:attrNameLst>
                                      </p:cBhvr>
                                      <p:tavLst>
                                        <p:tav tm="0">
                                          <p:val>
                                            <p:fltVal val="0"/>
                                          </p:val>
                                        </p:tav>
                                        <p:tav tm="100000">
                                          <p:val>
                                            <p:strVal val="#ppt_w"/>
                                          </p:val>
                                        </p:tav>
                                      </p:tavLst>
                                    </p:anim>
                                  </p:childTnLst>
                                </p:cTn>
                              </p:par>
                            </p:childTnLst>
                          </p:cTn>
                        </p:par>
                        <p:par>
                          <p:cTn id="59" fill="hold" nodeType="afterGroup">
                            <p:stCondLst>
                              <p:cond delay="11500"/>
                            </p:stCondLst>
                            <p:childTnLst>
                              <p:par>
                                <p:cTn id="60" presetID="35" presetClass="entr" presetSubtype="0" fill="hold" grpId="0" nodeType="afterEffect">
                                  <p:stCondLst>
                                    <p:cond delay="0"/>
                                  </p:stCondLst>
                                  <p:childTnLst>
                                    <p:set>
                                      <p:cBhvr>
                                        <p:cTn id="61" dur="1" fill="hold">
                                          <p:stCondLst>
                                            <p:cond delay="0"/>
                                          </p:stCondLst>
                                        </p:cTn>
                                        <p:tgtEl>
                                          <p:spTgt spid="58406"/>
                                        </p:tgtEl>
                                        <p:attrNameLst>
                                          <p:attrName>style.visibility</p:attrName>
                                        </p:attrNameLst>
                                      </p:cBhvr>
                                      <p:to>
                                        <p:strVal val="visible"/>
                                      </p:to>
                                    </p:set>
                                    <p:animEffect transition="in" filter="fade">
                                      <p:cBhvr>
                                        <p:cTn id="62" dur="2000"/>
                                        <p:tgtEl>
                                          <p:spTgt spid="58406"/>
                                        </p:tgtEl>
                                      </p:cBhvr>
                                    </p:animEffect>
                                    <p:anim calcmode="lin" valueType="num">
                                      <p:cBhvr>
                                        <p:cTn id="63" dur="2000" fill="hold"/>
                                        <p:tgtEl>
                                          <p:spTgt spid="58406"/>
                                        </p:tgtEl>
                                        <p:attrNameLst>
                                          <p:attrName>style.rotation</p:attrName>
                                        </p:attrNameLst>
                                      </p:cBhvr>
                                      <p:tavLst>
                                        <p:tav tm="0">
                                          <p:val>
                                            <p:fltVal val="720"/>
                                          </p:val>
                                        </p:tav>
                                        <p:tav tm="100000">
                                          <p:val>
                                            <p:fltVal val="0"/>
                                          </p:val>
                                        </p:tav>
                                      </p:tavLst>
                                    </p:anim>
                                    <p:anim calcmode="lin" valueType="num">
                                      <p:cBhvr>
                                        <p:cTn id="64" dur="2000" fill="hold"/>
                                        <p:tgtEl>
                                          <p:spTgt spid="58406"/>
                                        </p:tgtEl>
                                        <p:attrNameLst>
                                          <p:attrName>ppt_h</p:attrName>
                                        </p:attrNameLst>
                                      </p:cBhvr>
                                      <p:tavLst>
                                        <p:tav tm="0">
                                          <p:val>
                                            <p:fltVal val="0"/>
                                          </p:val>
                                        </p:tav>
                                        <p:tav tm="100000">
                                          <p:val>
                                            <p:strVal val="#ppt_h"/>
                                          </p:val>
                                        </p:tav>
                                      </p:tavLst>
                                    </p:anim>
                                    <p:anim calcmode="lin" valueType="num">
                                      <p:cBhvr>
                                        <p:cTn id="65" dur="2000" fill="hold"/>
                                        <p:tgtEl>
                                          <p:spTgt spid="58406"/>
                                        </p:tgtEl>
                                        <p:attrNameLst>
                                          <p:attrName>ppt_w</p:attrName>
                                        </p:attrNameLst>
                                      </p:cBhvr>
                                      <p:tavLst>
                                        <p:tav tm="0">
                                          <p:val>
                                            <p:fltVal val="0"/>
                                          </p:val>
                                        </p:tav>
                                        <p:tav tm="100000">
                                          <p:val>
                                            <p:strVal val="#ppt_w"/>
                                          </p:val>
                                        </p:tav>
                                      </p:tavLst>
                                    </p:anim>
                                  </p:childTnLst>
                                </p:cTn>
                              </p:par>
                            </p:childTnLst>
                          </p:cTn>
                        </p:par>
                        <p:par>
                          <p:cTn id="66" fill="hold" nodeType="afterGroup">
                            <p:stCondLst>
                              <p:cond delay="13500"/>
                            </p:stCondLst>
                            <p:childTnLst>
                              <p:par>
                                <p:cTn id="67" presetID="9" presetClass="entr" presetSubtype="0" fill="hold" grpId="0" nodeType="afterEffect">
                                  <p:stCondLst>
                                    <p:cond delay="0"/>
                                  </p:stCondLst>
                                  <p:childTnLst>
                                    <p:set>
                                      <p:cBhvr>
                                        <p:cTn id="68" dur="1" fill="hold">
                                          <p:stCondLst>
                                            <p:cond delay="0"/>
                                          </p:stCondLst>
                                        </p:cTn>
                                        <p:tgtEl>
                                          <p:spTgt spid="58375"/>
                                        </p:tgtEl>
                                        <p:attrNameLst>
                                          <p:attrName>style.visibility</p:attrName>
                                        </p:attrNameLst>
                                      </p:cBhvr>
                                      <p:to>
                                        <p:strVal val="visible"/>
                                      </p:to>
                                    </p:set>
                                    <p:animEffect transition="in" filter="dissolve">
                                      <p:cBhvr>
                                        <p:cTn id="69" dur="500"/>
                                        <p:tgtEl>
                                          <p:spTgt spid="58375"/>
                                        </p:tgtEl>
                                      </p:cBhvr>
                                    </p:animEffect>
                                  </p:childTnLst>
                                </p:cTn>
                              </p:par>
                            </p:childTnLst>
                          </p:cTn>
                        </p:par>
                        <p:par>
                          <p:cTn id="70" fill="hold" nodeType="afterGroup">
                            <p:stCondLst>
                              <p:cond delay="14000"/>
                            </p:stCondLst>
                            <p:childTnLst>
                              <p:par>
                                <p:cTn id="71" presetID="9" presetClass="entr" presetSubtype="0" fill="hold" grpId="0" nodeType="afterEffect">
                                  <p:stCondLst>
                                    <p:cond delay="1000"/>
                                  </p:stCondLst>
                                  <p:childTnLst>
                                    <p:set>
                                      <p:cBhvr>
                                        <p:cTn id="72" dur="1" fill="hold">
                                          <p:stCondLst>
                                            <p:cond delay="0"/>
                                          </p:stCondLst>
                                        </p:cTn>
                                        <p:tgtEl>
                                          <p:spTgt spid="58386"/>
                                        </p:tgtEl>
                                        <p:attrNameLst>
                                          <p:attrName>style.visibility</p:attrName>
                                        </p:attrNameLst>
                                      </p:cBhvr>
                                      <p:to>
                                        <p:strVal val="visible"/>
                                      </p:to>
                                    </p:set>
                                    <p:animEffect transition="in" filter="dissolve">
                                      <p:cBhvr>
                                        <p:cTn id="73" dur="500"/>
                                        <p:tgtEl>
                                          <p:spTgt spid="58386"/>
                                        </p:tgtEl>
                                      </p:cBhvr>
                                    </p:animEffect>
                                  </p:childTnLst>
                                </p:cTn>
                              </p:par>
                            </p:childTnLst>
                          </p:cTn>
                        </p:par>
                        <p:par>
                          <p:cTn id="74" fill="hold" nodeType="afterGroup">
                            <p:stCondLst>
                              <p:cond delay="15500"/>
                            </p:stCondLst>
                            <p:childTnLst>
                              <p:par>
                                <p:cTn id="75" presetID="9" presetClass="entr" presetSubtype="0" fill="hold" grpId="0" nodeType="afterEffect">
                                  <p:stCondLst>
                                    <p:cond delay="0"/>
                                  </p:stCondLst>
                                  <p:childTnLst>
                                    <p:set>
                                      <p:cBhvr>
                                        <p:cTn id="76" dur="1" fill="hold">
                                          <p:stCondLst>
                                            <p:cond delay="0"/>
                                          </p:stCondLst>
                                        </p:cTn>
                                        <p:tgtEl>
                                          <p:spTgt spid="58391"/>
                                        </p:tgtEl>
                                        <p:attrNameLst>
                                          <p:attrName>style.visibility</p:attrName>
                                        </p:attrNameLst>
                                      </p:cBhvr>
                                      <p:to>
                                        <p:strVal val="visible"/>
                                      </p:to>
                                    </p:set>
                                    <p:animEffect transition="in" filter="dissolve">
                                      <p:cBhvr>
                                        <p:cTn id="77" dur="500"/>
                                        <p:tgtEl>
                                          <p:spTgt spid="58391"/>
                                        </p:tgtEl>
                                      </p:cBhvr>
                                    </p:animEffect>
                                  </p:childTnLst>
                                </p:cTn>
                              </p:par>
                            </p:childTnLst>
                          </p:cTn>
                        </p:par>
                        <p:par>
                          <p:cTn id="78" fill="hold" nodeType="afterGroup">
                            <p:stCondLst>
                              <p:cond delay="16000"/>
                            </p:stCondLst>
                            <p:childTnLst>
                              <p:par>
                                <p:cTn id="79" presetID="9" presetClass="entr" presetSubtype="0" fill="hold" grpId="0" nodeType="afterEffect">
                                  <p:stCondLst>
                                    <p:cond delay="1000"/>
                                  </p:stCondLst>
                                  <p:childTnLst>
                                    <p:set>
                                      <p:cBhvr>
                                        <p:cTn id="80" dur="1" fill="hold">
                                          <p:stCondLst>
                                            <p:cond delay="0"/>
                                          </p:stCondLst>
                                        </p:cTn>
                                        <p:tgtEl>
                                          <p:spTgt spid="58373"/>
                                        </p:tgtEl>
                                        <p:attrNameLst>
                                          <p:attrName>style.visibility</p:attrName>
                                        </p:attrNameLst>
                                      </p:cBhvr>
                                      <p:to>
                                        <p:strVal val="visible"/>
                                      </p:to>
                                    </p:set>
                                    <p:animEffect transition="in" filter="dissolve">
                                      <p:cBhvr>
                                        <p:cTn id="81" dur="500"/>
                                        <p:tgtEl>
                                          <p:spTgt spid="58373"/>
                                        </p:tgtEl>
                                      </p:cBhvr>
                                    </p:animEffect>
                                  </p:childTnLst>
                                </p:cTn>
                              </p:par>
                            </p:childTnLst>
                          </p:cTn>
                        </p:par>
                        <p:par>
                          <p:cTn id="82" fill="hold" nodeType="afterGroup">
                            <p:stCondLst>
                              <p:cond delay="17500"/>
                            </p:stCondLst>
                            <p:childTnLst>
                              <p:par>
                                <p:cTn id="83" presetID="9" presetClass="entr" presetSubtype="0" fill="hold" grpId="0" nodeType="afterEffect">
                                  <p:stCondLst>
                                    <p:cond delay="0"/>
                                  </p:stCondLst>
                                  <p:childTnLst>
                                    <p:set>
                                      <p:cBhvr>
                                        <p:cTn id="84" dur="1" fill="hold">
                                          <p:stCondLst>
                                            <p:cond delay="0"/>
                                          </p:stCondLst>
                                        </p:cTn>
                                        <p:tgtEl>
                                          <p:spTgt spid="58396"/>
                                        </p:tgtEl>
                                        <p:attrNameLst>
                                          <p:attrName>style.visibility</p:attrName>
                                        </p:attrNameLst>
                                      </p:cBhvr>
                                      <p:to>
                                        <p:strVal val="visible"/>
                                      </p:to>
                                    </p:set>
                                    <p:animEffect transition="in" filter="dissolve">
                                      <p:cBhvr>
                                        <p:cTn id="85" dur="500"/>
                                        <p:tgtEl>
                                          <p:spTgt spid="58396"/>
                                        </p:tgtEl>
                                      </p:cBhvr>
                                    </p:animEffect>
                                  </p:childTnLst>
                                </p:cTn>
                              </p:par>
                            </p:childTnLst>
                          </p:cTn>
                        </p:par>
                        <p:par>
                          <p:cTn id="86" fill="hold" nodeType="afterGroup">
                            <p:stCondLst>
                              <p:cond delay="18000"/>
                            </p:stCondLst>
                            <p:childTnLst>
                              <p:par>
                                <p:cTn id="87" presetID="22" presetClass="entr" presetSubtype="8" fill="hold" grpId="0" nodeType="afterEffect">
                                  <p:stCondLst>
                                    <p:cond delay="2000"/>
                                  </p:stCondLst>
                                  <p:childTnLst>
                                    <p:set>
                                      <p:cBhvr>
                                        <p:cTn id="88" dur="1" fill="hold">
                                          <p:stCondLst>
                                            <p:cond delay="0"/>
                                          </p:stCondLst>
                                        </p:cTn>
                                        <p:tgtEl>
                                          <p:spTgt spid="58397"/>
                                        </p:tgtEl>
                                        <p:attrNameLst>
                                          <p:attrName>style.visibility</p:attrName>
                                        </p:attrNameLst>
                                      </p:cBhvr>
                                      <p:to>
                                        <p:strVal val="visible"/>
                                      </p:to>
                                    </p:set>
                                    <p:animEffect transition="in" filter="wipe(left)">
                                      <p:cBhvr>
                                        <p:cTn id="89" dur="500"/>
                                        <p:tgtEl>
                                          <p:spTgt spid="58397"/>
                                        </p:tgtEl>
                                      </p:cBhvr>
                                    </p:animEffect>
                                  </p:childTnLst>
                                </p:cTn>
                              </p:par>
                            </p:childTnLst>
                          </p:cTn>
                        </p:par>
                        <p:par>
                          <p:cTn id="90" fill="hold" nodeType="afterGroup">
                            <p:stCondLst>
                              <p:cond delay="20500"/>
                            </p:stCondLst>
                            <p:childTnLst>
                              <p:par>
                                <p:cTn id="91" presetID="9" presetClass="entr" presetSubtype="0" fill="hold" grpId="0" nodeType="afterEffect">
                                  <p:stCondLst>
                                    <p:cond delay="0"/>
                                  </p:stCondLst>
                                  <p:childTnLst>
                                    <p:set>
                                      <p:cBhvr>
                                        <p:cTn id="92" dur="1" fill="hold">
                                          <p:stCondLst>
                                            <p:cond delay="0"/>
                                          </p:stCondLst>
                                        </p:cTn>
                                        <p:tgtEl>
                                          <p:spTgt spid="58400"/>
                                        </p:tgtEl>
                                        <p:attrNameLst>
                                          <p:attrName>style.visibility</p:attrName>
                                        </p:attrNameLst>
                                      </p:cBhvr>
                                      <p:to>
                                        <p:strVal val="visible"/>
                                      </p:to>
                                    </p:set>
                                    <p:animEffect transition="in" filter="dissolve">
                                      <p:cBhvr>
                                        <p:cTn id="93" dur="500"/>
                                        <p:tgtEl>
                                          <p:spTgt spid="58400"/>
                                        </p:tgtEl>
                                      </p:cBhvr>
                                    </p:animEffect>
                                  </p:childTnLst>
                                </p:cTn>
                              </p:par>
                            </p:childTnLst>
                          </p:cTn>
                        </p:par>
                        <p:par>
                          <p:cTn id="94" fill="hold" nodeType="afterGroup">
                            <p:stCondLst>
                              <p:cond delay="21000"/>
                            </p:stCondLst>
                            <p:childTnLst>
                              <p:par>
                                <p:cTn id="95" presetID="1" presetClass="entr" presetSubtype="0" fill="hold" grpId="1" nodeType="afterEffect">
                                  <p:stCondLst>
                                    <p:cond delay="0"/>
                                  </p:stCondLst>
                                  <p:childTnLst>
                                    <p:set>
                                      <p:cBhvr>
                                        <p:cTn id="96" dur="1" fill="hold">
                                          <p:stCondLst>
                                            <p:cond delay="499"/>
                                          </p:stCondLst>
                                        </p:cTn>
                                        <p:tgtEl>
                                          <p:spTgt spid="5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P spid="58373" grpId="0" animBg="1"/>
      <p:bldP spid="58375" grpId="0" autoUpdateAnimBg="0"/>
      <p:bldP spid="58382" grpId="0" animBg="1"/>
      <p:bldP spid="58383" grpId="0" animBg="1"/>
      <p:bldP spid="58384" grpId="0" animBg="1"/>
      <p:bldP spid="58385" grpId="0" autoUpdateAnimBg="0"/>
      <p:bldP spid="58386" grpId="0" animBg="1"/>
      <p:bldP spid="58391" grpId="0" autoUpdateAnimBg="0"/>
      <p:bldP spid="58394" grpId="0" animBg="1"/>
      <p:bldP spid="58395" grpId="0" animBg="1"/>
      <p:bldP spid="58396" grpId="0" autoUpdateAnimBg="0"/>
      <p:bldP spid="58397" grpId="0" animBg="1"/>
      <p:bldP spid="58398" grpId="0" animBg="1"/>
      <p:bldP spid="58399" grpId="0" autoUpdateAnimBg="0"/>
      <p:bldP spid="58400" grpId="0" autoUpdateAnimBg="0"/>
      <p:bldP spid="58401" grpId="0" animBg="1"/>
      <p:bldP spid="58402" grpId="0" autoUpdateAnimBg="0"/>
      <p:bldP spid="58405" grpId="0" animBg="1"/>
      <p:bldP spid="58405" grpId="1" animBg="1"/>
      <p:bldP spid="5840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7"/>
              </a:srgbClr>
            </a:outerShdw>
          </a:effectLst>
        </p:spPr>
        <p:txBody>
          <a:bodyPr/>
          <a:lstStyle/>
          <a:p>
            <a:pPr eaLnBrk="1" hangingPunct="1"/>
            <a:r>
              <a:rPr kumimoji="1" lang="zh-CN" altLang="en-US" sz="3600">
                <a:solidFill>
                  <a:schemeClr val="tx1"/>
                </a:solidFill>
                <a:latin typeface="SimSun" charset="0"/>
                <a:ea typeface="SimSun" charset="0"/>
                <a:cs typeface="Arial" charset="0"/>
              </a:rPr>
              <a:t>新的巴比伦王</a:t>
            </a:r>
            <a:endParaRPr kumimoji="1" lang="en-US" altLang="zh-CN" sz="3600">
              <a:solidFill>
                <a:schemeClr val="tx1"/>
              </a:solidFill>
              <a:latin typeface="SimSun" charset="0"/>
              <a:ea typeface="SimSun" charset="0"/>
              <a:cs typeface="Arial" charset="0"/>
            </a:endParaRPr>
          </a:p>
        </p:txBody>
      </p:sp>
      <p:sp>
        <p:nvSpPr>
          <p:cNvPr id="507914" name="Text Box 10"/>
          <p:cNvSpPr txBox="1">
            <a:spLocks noChangeArrowheads="1"/>
          </p:cNvSpPr>
          <p:nvPr/>
        </p:nvSpPr>
        <p:spPr bwMode="auto">
          <a:xfrm>
            <a:off x="954088" y="2957513"/>
            <a:ext cx="1981200" cy="10779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latin typeface="SimSun" charset="0"/>
                <a:ea typeface="SimSun" charset="0"/>
                <a:cs typeface="Arial" charset="0"/>
              </a:rPr>
              <a:t>尼布甲尼撒</a:t>
            </a:r>
            <a:br>
              <a:rPr lang="zh-CN" altLang="en-US" sz="2800" b="1">
                <a:latin typeface="Arial" charset="0"/>
                <a:ea typeface="SimSun" charset="0"/>
                <a:cs typeface="Arial" charset="0"/>
              </a:rPr>
            </a:br>
            <a:r>
              <a:rPr lang="en-US" altLang="zh-CN" sz="2000" b="1">
                <a:latin typeface="Arial" charset="0"/>
                <a:ea typeface="SimSun" charset="0"/>
                <a:cs typeface="Arial" charset="0"/>
              </a:rPr>
              <a:t>605-562 (43 </a:t>
            </a:r>
            <a:r>
              <a:rPr lang="zh-CN" altLang="en-US" sz="2000" b="1">
                <a:solidFill>
                  <a:srgbClr val="FFFFFF"/>
                </a:solidFill>
                <a:latin typeface="SimSun" charset="0"/>
                <a:ea typeface="SimSun" charset="0"/>
                <a:cs typeface="Arial" charset="0"/>
              </a:rPr>
              <a:t>年</a:t>
            </a:r>
            <a:r>
              <a:rPr lang="en-US" altLang="zh-CN" sz="2000" b="1">
                <a:latin typeface="Arial" charset="0"/>
                <a:ea typeface="SimSun" charset="0"/>
                <a:cs typeface="Arial" charset="0"/>
              </a:rPr>
              <a:t>)</a:t>
            </a:r>
          </a:p>
          <a:p>
            <a:pPr algn="ctr"/>
            <a:r>
              <a:rPr lang="zh-CN" altLang="en-US" sz="2000" b="1">
                <a:solidFill>
                  <a:srgbClr val="FFFFFF"/>
                </a:solidFill>
                <a:latin typeface="SimSun" charset="0"/>
                <a:ea typeface="SimSun" charset="0"/>
                <a:cs typeface="Arial" charset="0"/>
              </a:rPr>
              <a:t>攻取犹大</a:t>
            </a:r>
            <a:endParaRPr lang="en-US" sz="2000" b="1">
              <a:solidFill>
                <a:srgbClr val="FFFFFF"/>
              </a:solidFill>
              <a:latin typeface="SimSun" charset="0"/>
              <a:ea typeface="SimSun" charset="0"/>
              <a:cs typeface="Arial" charset="0"/>
            </a:endParaRPr>
          </a:p>
        </p:txBody>
      </p:sp>
      <p:sp>
        <p:nvSpPr>
          <p:cNvPr id="507919" name="Line 15"/>
          <p:cNvSpPr>
            <a:spLocks noChangeShapeType="1"/>
          </p:cNvSpPr>
          <p:nvPr/>
        </p:nvSpPr>
        <p:spPr bwMode="auto">
          <a:xfrm>
            <a:off x="5600700" y="5105400"/>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zh-CN" altLang="en-US">
              <a:latin typeface="Times New Roman" pitchFamily="18" charset="0"/>
              <a:ea typeface="ＭＳ Ｐゴシック" pitchFamily="34" charset="-128"/>
              <a:cs typeface="+mn-cs"/>
            </a:endParaRPr>
          </a:p>
        </p:txBody>
      </p:sp>
      <p:sp>
        <p:nvSpPr>
          <p:cNvPr id="507920" name="Text Box 16"/>
          <p:cNvSpPr txBox="1">
            <a:spLocks noChangeArrowheads="1"/>
          </p:cNvSpPr>
          <p:nvPr/>
        </p:nvSpPr>
        <p:spPr bwMode="auto">
          <a:xfrm>
            <a:off x="5037138" y="5491163"/>
            <a:ext cx="1127125" cy="10779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00"/>
                </a:solidFill>
                <a:latin typeface="SimSun" charset="0"/>
                <a:ea typeface="SimSun" charset="0"/>
                <a:cs typeface="Arial" charset="0"/>
              </a:rPr>
              <a:t>伯沙撒</a:t>
            </a:r>
            <a:br>
              <a:rPr lang="zh-CN" altLang="en-US" sz="2800" b="1">
                <a:solidFill>
                  <a:srgbClr val="FFFF00"/>
                </a:solidFill>
                <a:latin typeface="Arial" charset="0"/>
                <a:ea typeface="SimSun" charset="0"/>
                <a:cs typeface="Arial" charset="0"/>
              </a:rPr>
            </a:br>
            <a:r>
              <a:rPr lang="en-US" altLang="zh-CN" sz="2000" b="1">
                <a:solidFill>
                  <a:srgbClr val="FFFF00"/>
                </a:solidFill>
                <a:latin typeface="Arial" charset="0"/>
                <a:ea typeface="SimSun" charset="0"/>
                <a:cs typeface="Arial" charset="0"/>
              </a:rPr>
              <a:t>553-539</a:t>
            </a:r>
            <a:br>
              <a:rPr lang="en-US" altLang="zh-CN" sz="2000" b="1">
                <a:solidFill>
                  <a:srgbClr val="FFFF00"/>
                </a:solidFill>
                <a:latin typeface="Arial" charset="0"/>
                <a:ea typeface="SimSun" charset="0"/>
                <a:cs typeface="Arial" charset="0"/>
              </a:rPr>
            </a:br>
            <a:r>
              <a:rPr lang="en-US" altLang="zh-CN" sz="2000" b="1">
                <a:solidFill>
                  <a:srgbClr val="FFFF00"/>
                </a:solidFill>
                <a:latin typeface="Arial" charset="0"/>
                <a:ea typeface="SimSun" charset="0"/>
                <a:cs typeface="Arial" charset="0"/>
              </a:rPr>
              <a:t>(14 </a:t>
            </a:r>
            <a:r>
              <a:rPr lang="zh-CN" altLang="en-US" sz="2000" b="1">
                <a:solidFill>
                  <a:srgbClr val="FFFF00"/>
                </a:solidFill>
                <a:latin typeface="SimSun" charset="0"/>
                <a:ea typeface="SimSun" charset="0"/>
                <a:cs typeface="Arial" charset="0"/>
              </a:rPr>
              <a:t>年</a:t>
            </a:r>
            <a:r>
              <a:rPr lang="en-US" altLang="zh-CN" sz="2000" b="1">
                <a:solidFill>
                  <a:srgbClr val="FFFF00"/>
                </a:solidFill>
                <a:latin typeface="Arial" charset="0"/>
                <a:ea typeface="SimSun" charset="0"/>
                <a:cs typeface="Arial" charset="0"/>
              </a:rPr>
              <a:t>)</a:t>
            </a:r>
          </a:p>
        </p:txBody>
      </p:sp>
      <p:sp>
        <p:nvSpPr>
          <p:cNvPr id="507922" name="Text Box 18"/>
          <p:cNvSpPr txBox="1">
            <a:spLocks noChangeArrowheads="1"/>
          </p:cNvSpPr>
          <p:nvPr/>
        </p:nvSpPr>
        <p:spPr bwMode="auto">
          <a:xfrm>
            <a:off x="901700" y="1052513"/>
            <a:ext cx="2025650" cy="10779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SimSun" charset="0"/>
                <a:ea typeface="SimSun" charset="0"/>
                <a:cs typeface="Arial" charset="0"/>
              </a:rPr>
              <a:t>拿布波拉萨</a:t>
            </a:r>
            <a:endParaRPr lang="en-US" altLang="zh-CN" b="1">
              <a:solidFill>
                <a:srgbClr val="FFFFFF"/>
              </a:solidFill>
              <a:latin typeface="SimSun" charset="0"/>
              <a:ea typeface="SimSun" charset="0"/>
              <a:cs typeface="Arial" charset="0"/>
            </a:endParaRPr>
          </a:p>
          <a:p>
            <a:pPr algn="ctr"/>
            <a:r>
              <a:rPr lang="en-US" altLang="zh-CN" sz="2000" b="1">
                <a:solidFill>
                  <a:srgbClr val="FFFFFF"/>
                </a:solidFill>
                <a:latin typeface="Arial" charset="0"/>
                <a:ea typeface="SimSun" charset="0"/>
                <a:cs typeface="Arial" charset="0"/>
              </a:rPr>
              <a:t>625-605 (20 </a:t>
            </a:r>
            <a:r>
              <a:rPr lang="zh-CN" altLang="en-US" sz="2000" b="1">
                <a:solidFill>
                  <a:srgbClr val="FFFFFF"/>
                </a:solidFill>
                <a:latin typeface="SimSun" charset="0"/>
                <a:ea typeface="SimSun" charset="0"/>
                <a:cs typeface="Arial" charset="0"/>
              </a:rPr>
              <a:t>年</a:t>
            </a:r>
            <a:r>
              <a:rPr lang="zh-CN" altLang="en-US" sz="2000" b="1">
                <a:solidFill>
                  <a:srgbClr val="FFFFFF"/>
                </a:solidFill>
                <a:latin typeface="Arial" charset="0"/>
                <a:ea typeface="SimSun" charset="0"/>
                <a:cs typeface="Arial" charset="0"/>
              </a:rPr>
              <a:t>）</a:t>
            </a:r>
            <a:endParaRPr lang="en-US" altLang="zh-CN" sz="2000" b="1">
              <a:solidFill>
                <a:srgbClr val="FFFFFF"/>
              </a:solidFill>
              <a:latin typeface="Arial" charset="0"/>
              <a:ea typeface="SimSun" charset="0"/>
              <a:cs typeface="Arial" charset="0"/>
            </a:endParaRPr>
          </a:p>
          <a:p>
            <a:pPr algn="ctr"/>
            <a:r>
              <a:rPr lang="zh-CN" altLang="en-US" sz="2000" b="1">
                <a:solidFill>
                  <a:srgbClr val="FFFFFF"/>
                </a:solidFill>
                <a:latin typeface="SimSun" charset="0"/>
                <a:ea typeface="SimSun" charset="0"/>
                <a:cs typeface="Arial" charset="0"/>
              </a:rPr>
              <a:t>攻取尼尼微</a:t>
            </a:r>
            <a:endParaRPr lang="en-US" altLang="zh-CN" sz="2000" b="1">
              <a:solidFill>
                <a:srgbClr val="FFFFFF"/>
              </a:solidFill>
              <a:latin typeface="SimSun" charset="0"/>
              <a:ea typeface="SimSun" charset="0"/>
              <a:cs typeface="Arial" charset="0"/>
            </a:endParaRPr>
          </a:p>
        </p:txBody>
      </p:sp>
      <p:sp>
        <p:nvSpPr>
          <p:cNvPr id="507924" name="Text Box 20"/>
          <p:cNvSpPr txBox="1">
            <a:spLocks noChangeArrowheads="1"/>
          </p:cNvSpPr>
          <p:nvPr/>
        </p:nvSpPr>
        <p:spPr bwMode="auto">
          <a:xfrm>
            <a:off x="4572000" y="3544888"/>
            <a:ext cx="2057400" cy="10779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00"/>
                </a:solidFill>
                <a:latin typeface="SimSun" charset="0"/>
                <a:ea typeface="SimSun" charset="0"/>
                <a:cs typeface="Arial" charset="0"/>
              </a:rPr>
              <a:t>拿波尼度</a:t>
            </a:r>
            <a:endParaRPr lang="en-US" altLang="zh-CN" b="1">
              <a:solidFill>
                <a:srgbClr val="FFFF00"/>
              </a:solidFill>
              <a:latin typeface="SimSun" charset="0"/>
              <a:ea typeface="SimSun" charset="0"/>
              <a:cs typeface="Arial" charset="0"/>
            </a:endParaRPr>
          </a:p>
          <a:p>
            <a:pPr algn="ctr"/>
            <a:r>
              <a:rPr lang="en-US" altLang="zh-CN" sz="2000" b="1">
                <a:solidFill>
                  <a:srgbClr val="FFFF00"/>
                </a:solidFill>
                <a:latin typeface="Arial" charset="0"/>
                <a:ea typeface="SimSun" charset="0"/>
                <a:cs typeface="Arial" charset="0"/>
              </a:rPr>
              <a:t>556-539</a:t>
            </a:r>
            <a:br>
              <a:rPr lang="en-US" altLang="zh-CN" sz="2000" b="1">
                <a:solidFill>
                  <a:srgbClr val="FFFF00"/>
                </a:solidFill>
                <a:latin typeface="Arial" charset="0"/>
                <a:ea typeface="SimSun" charset="0"/>
                <a:cs typeface="Arial" charset="0"/>
              </a:rPr>
            </a:br>
            <a:r>
              <a:rPr lang="en-US" altLang="zh-CN" sz="2000" b="1">
                <a:solidFill>
                  <a:srgbClr val="FFFF00"/>
                </a:solidFill>
                <a:latin typeface="Arial" charset="0"/>
                <a:ea typeface="SimSun" charset="0"/>
                <a:cs typeface="Arial" charset="0"/>
              </a:rPr>
              <a:t>(17 </a:t>
            </a:r>
            <a:r>
              <a:rPr lang="zh-CN" altLang="en-US" sz="2000" b="1">
                <a:solidFill>
                  <a:srgbClr val="FFFF00"/>
                </a:solidFill>
                <a:latin typeface="SimSun" charset="0"/>
                <a:ea typeface="SimSun" charset="0"/>
                <a:cs typeface="Arial" charset="0"/>
              </a:rPr>
              <a:t>年</a:t>
            </a:r>
            <a:r>
              <a:rPr lang="en-US" altLang="zh-CN" sz="2000" b="1">
                <a:solidFill>
                  <a:srgbClr val="FFFF00"/>
                </a:solidFill>
                <a:latin typeface="Arial" charset="0"/>
                <a:cs typeface="Arial" charset="0"/>
              </a:rPr>
              <a:t>)</a:t>
            </a:r>
            <a:endParaRPr lang="en-US" altLang="zh-CN" sz="2800" b="1">
              <a:solidFill>
                <a:srgbClr val="FFFF00"/>
              </a:solidFill>
              <a:latin typeface="Arial" charset="0"/>
              <a:cs typeface="Arial" charset="0"/>
            </a:endParaRPr>
          </a:p>
        </p:txBody>
      </p:sp>
      <p:sp>
        <p:nvSpPr>
          <p:cNvPr id="507925" name="Text Box 21"/>
          <p:cNvSpPr txBox="1">
            <a:spLocks noChangeArrowheads="1"/>
          </p:cNvSpPr>
          <p:nvPr/>
        </p:nvSpPr>
        <p:spPr bwMode="auto">
          <a:xfrm>
            <a:off x="4076700" y="990600"/>
            <a:ext cx="3048000" cy="7699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00"/>
                </a:solidFill>
                <a:latin typeface="SimSun" charset="0"/>
                <a:ea typeface="SimSun" charset="0"/>
                <a:cs typeface="Arial" charset="0"/>
              </a:rPr>
              <a:t>尼力理沙</a:t>
            </a:r>
            <a:br>
              <a:rPr lang="en-US" altLang="zh-CN" sz="2000" b="1">
                <a:solidFill>
                  <a:srgbClr val="FFFF00"/>
                </a:solidFill>
                <a:latin typeface="Arial" charset="0"/>
                <a:ea typeface="SimSun" charset="0"/>
                <a:cs typeface="Arial" charset="0"/>
              </a:rPr>
            </a:br>
            <a:r>
              <a:rPr lang="en-US" altLang="zh-CN" sz="2000" b="1">
                <a:solidFill>
                  <a:srgbClr val="FFFF00"/>
                </a:solidFill>
                <a:latin typeface="Arial" charset="0"/>
                <a:ea typeface="SimSun" charset="0"/>
                <a:cs typeface="Arial" charset="0"/>
              </a:rPr>
              <a:t>560-556 (4 </a:t>
            </a:r>
            <a:r>
              <a:rPr lang="zh-CN" altLang="en-US" sz="2000" b="1">
                <a:solidFill>
                  <a:srgbClr val="FFFF00"/>
                </a:solidFill>
                <a:latin typeface="SimSun" charset="0"/>
                <a:ea typeface="SimSun" charset="0"/>
                <a:cs typeface="Arial" charset="0"/>
              </a:rPr>
              <a:t>年</a:t>
            </a:r>
            <a:r>
              <a:rPr lang="en-US" altLang="zh-CN" sz="2000" b="1">
                <a:solidFill>
                  <a:srgbClr val="FFFF00"/>
                </a:solidFill>
                <a:latin typeface="Arial" charset="0"/>
                <a:ea typeface="SimSun" charset="0"/>
                <a:cs typeface="Arial" charset="0"/>
              </a:rPr>
              <a:t>)</a:t>
            </a:r>
            <a:endParaRPr lang="en-US" altLang="zh-CN" sz="2800" b="1">
              <a:solidFill>
                <a:srgbClr val="FFFF00"/>
              </a:solidFill>
              <a:latin typeface="Arial" charset="0"/>
              <a:ea typeface="SimSun" charset="0"/>
              <a:cs typeface="Arial" charset="0"/>
            </a:endParaRPr>
          </a:p>
        </p:txBody>
      </p:sp>
      <p:sp>
        <p:nvSpPr>
          <p:cNvPr id="507927" name="Text Box 23"/>
          <p:cNvSpPr txBox="1">
            <a:spLocks noChangeArrowheads="1"/>
          </p:cNvSpPr>
          <p:nvPr/>
        </p:nvSpPr>
        <p:spPr bwMode="auto">
          <a:xfrm>
            <a:off x="4076700" y="4625975"/>
            <a:ext cx="3048000" cy="4000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000" i="1">
                <a:solidFill>
                  <a:srgbClr val="FFBCF0"/>
                </a:solidFill>
                <a:latin typeface="SimSun" charset="0"/>
                <a:ea typeface="SimSun" charset="0"/>
                <a:cs typeface="Arial" charset="0"/>
              </a:rPr>
              <a:t>自愿接受流放</a:t>
            </a:r>
            <a:endParaRPr lang="en-US" altLang="zh-CN" sz="2000" i="1">
              <a:solidFill>
                <a:srgbClr val="FFBCF0"/>
              </a:solidFill>
              <a:latin typeface="SimSun" charset="0"/>
              <a:ea typeface="SimSun" charset="0"/>
              <a:cs typeface="Arial" charset="0"/>
            </a:endParaRPr>
          </a:p>
        </p:txBody>
      </p:sp>
      <p:sp>
        <p:nvSpPr>
          <p:cNvPr id="507929" name="Line 25"/>
          <p:cNvSpPr>
            <a:spLocks noChangeShapeType="1"/>
          </p:cNvSpPr>
          <p:nvPr/>
        </p:nvSpPr>
        <p:spPr bwMode="auto">
          <a:xfrm flipV="1">
            <a:off x="7010400" y="4191000"/>
            <a:ext cx="762000" cy="381000"/>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18122" name="Text Box 26"/>
          <p:cNvSpPr txBox="1">
            <a:spLocks noChangeArrowheads="1"/>
          </p:cNvSpPr>
          <p:nvPr/>
        </p:nvSpPr>
        <p:spPr bwMode="auto">
          <a:xfrm>
            <a:off x="8382000" y="90488"/>
            <a:ext cx="69850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a:solidFill>
                  <a:srgbClr val="FFFFFF"/>
                </a:solidFill>
                <a:latin typeface="Arial" charset="0"/>
                <a:cs typeface="Arial" charset="0"/>
              </a:rPr>
              <a:t>342</a:t>
            </a:r>
            <a:endParaRPr lang="en-US" altLang="zh-CN">
              <a:solidFill>
                <a:srgbClr val="FFFFFF"/>
              </a:solidFill>
              <a:latin typeface="Arial" charset="0"/>
              <a:cs typeface="Arial" charset="0"/>
            </a:endParaRPr>
          </a:p>
        </p:txBody>
      </p:sp>
      <p:sp>
        <p:nvSpPr>
          <p:cNvPr id="218123" name="Text Box 27"/>
          <p:cNvSpPr txBox="1">
            <a:spLocks noChangeArrowheads="1"/>
          </p:cNvSpPr>
          <p:nvPr/>
        </p:nvSpPr>
        <p:spPr bwMode="auto">
          <a:xfrm>
            <a:off x="6324600" y="6019800"/>
            <a:ext cx="2646363" cy="3381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600">
                <a:solidFill>
                  <a:srgbClr val="FFFFFF"/>
                </a:solidFill>
                <a:latin typeface="SimSun" charset="0"/>
                <a:ea typeface="SimSun" charset="0"/>
                <a:cs typeface="Arial" charset="0"/>
              </a:rPr>
              <a:t>第一代王朝用使用白色字体</a:t>
            </a:r>
            <a:endParaRPr lang="en-US" altLang="zh-CN" sz="1600">
              <a:solidFill>
                <a:srgbClr val="FFFFFF"/>
              </a:solidFill>
              <a:latin typeface="SimSun" charset="0"/>
              <a:ea typeface="SimSun" charset="0"/>
              <a:cs typeface="Arial" charset="0"/>
            </a:endParaRPr>
          </a:p>
        </p:txBody>
      </p:sp>
      <p:sp>
        <p:nvSpPr>
          <p:cNvPr id="218124" name="Text Box 28"/>
          <p:cNvSpPr txBox="1">
            <a:spLocks noChangeArrowheads="1"/>
          </p:cNvSpPr>
          <p:nvPr/>
        </p:nvSpPr>
        <p:spPr bwMode="auto">
          <a:xfrm>
            <a:off x="6659563" y="6400800"/>
            <a:ext cx="1004887" cy="3381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600">
                <a:solidFill>
                  <a:srgbClr val="FFFF00"/>
                </a:solidFill>
                <a:latin typeface="SimSun" charset="0"/>
                <a:ea typeface="SimSun" charset="0"/>
                <a:cs typeface="Arial" charset="0"/>
              </a:rPr>
              <a:t>其他黄色</a:t>
            </a:r>
            <a:endParaRPr lang="en-US" altLang="zh-CN" sz="1600">
              <a:solidFill>
                <a:srgbClr val="FFFF00"/>
              </a:solidFill>
              <a:latin typeface="SimSun" charset="0"/>
              <a:ea typeface="SimSun" charset="0"/>
              <a:cs typeface="Arial" charset="0"/>
            </a:endParaRPr>
          </a:p>
        </p:txBody>
      </p:sp>
      <p:sp>
        <p:nvSpPr>
          <p:cNvPr id="507934" name="Text Box 30"/>
          <p:cNvSpPr txBox="1">
            <a:spLocks noChangeArrowheads="1"/>
          </p:cNvSpPr>
          <p:nvPr/>
        </p:nvSpPr>
        <p:spPr bwMode="auto">
          <a:xfrm>
            <a:off x="7467600" y="3733800"/>
            <a:ext cx="1676400" cy="4000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000" i="1">
                <a:solidFill>
                  <a:srgbClr val="FFBCF0"/>
                </a:solidFill>
                <a:latin typeface="SimSun" charset="0"/>
                <a:ea typeface="SimSun" charset="0"/>
                <a:cs typeface="Arial" charset="0"/>
              </a:rPr>
              <a:t>提玛</a:t>
            </a:r>
            <a:endParaRPr lang="en-US" altLang="zh-CN" sz="2000" i="1">
              <a:solidFill>
                <a:srgbClr val="FFBCF0"/>
              </a:solidFill>
              <a:latin typeface="SimSun" charset="0"/>
              <a:ea typeface="SimSun" charset="0"/>
              <a:cs typeface="Arial" charset="0"/>
            </a:endParaRPr>
          </a:p>
        </p:txBody>
      </p:sp>
      <p:grpSp>
        <p:nvGrpSpPr>
          <p:cNvPr id="2" name="Group 35"/>
          <p:cNvGrpSpPr>
            <a:grpSpLocks/>
          </p:cNvGrpSpPr>
          <p:nvPr/>
        </p:nvGrpSpPr>
        <p:grpSpPr bwMode="auto">
          <a:xfrm>
            <a:off x="201613" y="793750"/>
            <a:ext cx="381000" cy="420688"/>
            <a:chOff x="146" y="806"/>
            <a:chExt cx="240" cy="265"/>
          </a:xfrm>
        </p:grpSpPr>
        <p:sp>
          <p:nvSpPr>
            <p:cNvPr id="218152"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alpha val="74997"/>
                </a:srgbClr>
              </a:outerShdw>
            </a:effectLst>
          </p:spPr>
          <p:txBody>
            <a:bodyPr wrap="none" anchor="ctr"/>
            <a:lstStyle/>
            <a:p>
              <a:pPr eaLnBrk="0" hangingPunct="0"/>
              <a:endParaRPr lang="zh-CN" sz="2000">
                <a:solidFill>
                  <a:srgbClr val="FFFFFF"/>
                </a:solidFill>
                <a:latin typeface="Arial" charset="0"/>
                <a:cs typeface="Arial" charset="0"/>
              </a:endParaRPr>
            </a:p>
          </p:txBody>
        </p:sp>
        <p:sp>
          <p:nvSpPr>
            <p:cNvPr id="218153" name="Text Box 32"/>
            <p:cNvSpPr txBox="1">
              <a:spLocks noChangeArrowheads="1"/>
            </p:cNvSpPr>
            <p:nvPr/>
          </p:nvSpPr>
          <p:spPr bwMode="auto">
            <a:xfrm>
              <a:off x="163" y="806"/>
              <a:ext cx="206" cy="25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2000" b="1">
                  <a:solidFill>
                    <a:srgbClr val="FFFFFF"/>
                  </a:solidFill>
                  <a:latin typeface="Arial" charset="0"/>
                  <a:cs typeface="Arial" charset="0"/>
                </a:rPr>
                <a:t>1</a:t>
              </a:r>
              <a:endParaRPr lang="en-US" altLang="zh-CN" sz="2000">
                <a:solidFill>
                  <a:srgbClr val="FFFFFF"/>
                </a:solidFill>
                <a:latin typeface="Arial" charset="0"/>
                <a:cs typeface="Arial" charset="0"/>
              </a:endParaRPr>
            </a:p>
          </p:txBody>
        </p:sp>
      </p:grpSp>
      <p:grpSp>
        <p:nvGrpSpPr>
          <p:cNvPr id="3" name="Group 36"/>
          <p:cNvGrpSpPr>
            <a:grpSpLocks/>
          </p:cNvGrpSpPr>
          <p:nvPr/>
        </p:nvGrpSpPr>
        <p:grpSpPr bwMode="auto">
          <a:xfrm>
            <a:off x="228600" y="2667000"/>
            <a:ext cx="381000" cy="420688"/>
            <a:chOff x="146" y="806"/>
            <a:chExt cx="240" cy="265"/>
          </a:xfrm>
        </p:grpSpPr>
        <p:sp>
          <p:nvSpPr>
            <p:cNvPr id="218150"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alpha val="74997"/>
                </a:srgbClr>
              </a:outerShdw>
            </a:effectLst>
          </p:spPr>
          <p:txBody>
            <a:bodyPr wrap="none" anchor="ctr"/>
            <a:lstStyle/>
            <a:p>
              <a:pPr eaLnBrk="0" hangingPunct="0"/>
              <a:endParaRPr lang="zh-CN" sz="2000">
                <a:solidFill>
                  <a:srgbClr val="FFFFFF"/>
                </a:solidFill>
                <a:latin typeface="Arial" charset="0"/>
                <a:cs typeface="Arial" charset="0"/>
              </a:endParaRPr>
            </a:p>
          </p:txBody>
        </p:sp>
        <p:sp>
          <p:nvSpPr>
            <p:cNvPr id="218151" name="Text Box 38"/>
            <p:cNvSpPr txBox="1">
              <a:spLocks noChangeArrowheads="1"/>
            </p:cNvSpPr>
            <p:nvPr/>
          </p:nvSpPr>
          <p:spPr bwMode="auto">
            <a:xfrm>
              <a:off x="173" y="806"/>
              <a:ext cx="206" cy="25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2000">
                  <a:solidFill>
                    <a:srgbClr val="FFFFFF"/>
                  </a:solidFill>
                  <a:latin typeface="Arial" charset="0"/>
                  <a:cs typeface="Arial" charset="0"/>
                </a:rPr>
                <a:t>2</a:t>
              </a:r>
            </a:p>
          </p:txBody>
        </p:sp>
      </p:grpSp>
      <p:grpSp>
        <p:nvGrpSpPr>
          <p:cNvPr id="4" name="Group 39"/>
          <p:cNvGrpSpPr>
            <a:grpSpLocks/>
          </p:cNvGrpSpPr>
          <p:nvPr/>
        </p:nvGrpSpPr>
        <p:grpSpPr bwMode="auto">
          <a:xfrm>
            <a:off x="4038600" y="995363"/>
            <a:ext cx="381000" cy="420687"/>
            <a:chOff x="146" y="806"/>
            <a:chExt cx="240" cy="265"/>
          </a:xfrm>
        </p:grpSpPr>
        <p:sp>
          <p:nvSpPr>
            <p:cNvPr id="218148"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alpha val="74997"/>
                </a:srgbClr>
              </a:outerShdw>
            </a:effectLst>
          </p:spPr>
          <p:txBody>
            <a:bodyPr wrap="none" anchor="ctr"/>
            <a:lstStyle/>
            <a:p>
              <a:pPr eaLnBrk="0" hangingPunct="0"/>
              <a:endParaRPr lang="zh-CN" sz="2000">
                <a:solidFill>
                  <a:srgbClr val="FFFFFF"/>
                </a:solidFill>
                <a:latin typeface="Arial" charset="0"/>
                <a:cs typeface="Arial" charset="0"/>
              </a:endParaRPr>
            </a:p>
          </p:txBody>
        </p:sp>
        <p:sp>
          <p:nvSpPr>
            <p:cNvPr id="218149" name="Text Box 41"/>
            <p:cNvSpPr txBox="1">
              <a:spLocks noChangeArrowheads="1"/>
            </p:cNvSpPr>
            <p:nvPr/>
          </p:nvSpPr>
          <p:spPr bwMode="auto">
            <a:xfrm>
              <a:off x="163" y="806"/>
              <a:ext cx="206" cy="25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2000">
                  <a:solidFill>
                    <a:srgbClr val="FFFFFF"/>
                  </a:solidFill>
                  <a:latin typeface="Arial" charset="0"/>
                  <a:cs typeface="Arial" charset="0"/>
                </a:rPr>
                <a:t>4</a:t>
              </a:r>
            </a:p>
          </p:txBody>
        </p:sp>
      </p:grpSp>
      <p:grpSp>
        <p:nvGrpSpPr>
          <p:cNvPr id="5" name="Group 42"/>
          <p:cNvGrpSpPr>
            <a:grpSpLocks/>
          </p:cNvGrpSpPr>
          <p:nvPr/>
        </p:nvGrpSpPr>
        <p:grpSpPr bwMode="auto">
          <a:xfrm>
            <a:off x="4114800" y="5419725"/>
            <a:ext cx="381000" cy="420688"/>
            <a:chOff x="146" y="806"/>
            <a:chExt cx="240" cy="265"/>
          </a:xfrm>
        </p:grpSpPr>
        <p:sp>
          <p:nvSpPr>
            <p:cNvPr id="218146"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alpha val="74997"/>
                </a:srgbClr>
              </a:outerShdw>
            </a:effectLst>
          </p:spPr>
          <p:txBody>
            <a:bodyPr wrap="none" anchor="ctr"/>
            <a:lstStyle/>
            <a:p>
              <a:pPr eaLnBrk="0" hangingPunct="0"/>
              <a:endParaRPr lang="zh-CN" sz="2000">
                <a:solidFill>
                  <a:srgbClr val="FFFFFF"/>
                </a:solidFill>
                <a:latin typeface="Arial" charset="0"/>
                <a:cs typeface="Arial" charset="0"/>
              </a:endParaRPr>
            </a:p>
          </p:txBody>
        </p:sp>
        <p:sp>
          <p:nvSpPr>
            <p:cNvPr id="218147" name="Text Box 44"/>
            <p:cNvSpPr txBox="1">
              <a:spLocks noChangeArrowheads="1"/>
            </p:cNvSpPr>
            <p:nvPr/>
          </p:nvSpPr>
          <p:spPr bwMode="auto">
            <a:xfrm>
              <a:off x="163" y="806"/>
              <a:ext cx="206" cy="25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2000">
                  <a:solidFill>
                    <a:srgbClr val="FFFFFF"/>
                  </a:solidFill>
                  <a:latin typeface="Arial" charset="0"/>
                  <a:cs typeface="Arial" charset="0"/>
                </a:rPr>
                <a:t>7</a:t>
              </a:r>
            </a:p>
          </p:txBody>
        </p:sp>
      </p:grpSp>
      <p:sp>
        <p:nvSpPr>
          <p:cNvPr id="38" name="Text Box 21"/>
          <p:cNvSpPr txBox="1">
            <a:spLocks noChangeArrowheads="1"/>
          </p:cNvSpPr>
          <p:nvPr/>
        </p:nvSpPr>
        <p:spPr bwMode="auto">
          <a:xfrm>
            <a:off x="420688" y="4992688"/>
            <a:ext cx="3048000" cy="13843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SimSun" charset="0"/>
                <a:ea typeface="SimSun" charset="0"/>
                <a:cs typeface="Arial" charset="0"/>
              </a:rPr>
              <a:t>以未米罗大</a:t>
            </a:r>
            <a:endParaRPr lang="en-US" altLang="zh-CN" b="1">
              <a:solidFill>
                <a:srgbClr val="FFFFFF"/>
              </a:solidFill>
              <a:latin typeface="SimSun" charset="0"/>
              <a:ea typeface="SimSun" charset="0"/>
              <a:cs typeface="Arial" charset="0"/>
            </a:endParaRPr>
          </a:p>
          <a:p>
            <a:pPr algn="ctr"/>
            <a:r>
              <a:rPr lang="en-US" altLang="zh-CN" sz="2000" b="1">
                <a:latin typeface="Arial" charset="0"/>
                <a:ea typeface="SimSun" charset="0"/>
                <a:cs typeface="Arial" charset="0"/>
              </a:rPr>
              <a:t>562-560 (2 </a:t>
            </a:r>
            <a:r>
              <a:rPr lang="zh-CN" altLang="en-US" sz="2000" b="1">
                <a:solidFill>
                  <a:srgbClr val="FFFFFF"/>
                </a:solidFill>
                <a:latin typeface="SimSun" charset="0"/>
                <a:ea typeface="SimSun" charset="0"/>
                <a:cs typeface="Arial" charset="0"/>
              </a:rPr>
              <a:t>年</a:t>
            </a:r>
            <a:r>
              <a:rPr lang="en-US" altLang="zh-CN" sz="2000" b="1">
                <a:latin typeface="Arial" charset="0"/>
                <a:ea typeface="SimSun" charset="0"/>
                <a:cs typeface="Arial" charset="0"/>
              </a:rPr>
              <a:t>)</a:t>
            </a:r>
          </a:p>
          <a:p>
            <a:pPr algn="ctr"/>
            <a:r>
              <a:rPr lang="zh-CN" altLang="en-US" sz="2000" b="1">
                <a:solidFill>
                  <a:srgbClr val="FFFFFF"/>
                </a:solidFill>
                <a:latin typeface="SimSun" charset="0"/>
                <a:ea typeface="SimSun" charset="0"/>
                <a:cs typeface="Arial" charset="0"/>
              </a:rPr>
              <a:t>释放约雅敬</a:t>
            </a:r>
            <a:r>
              <a:rPr lang="en-US" altLang="zh-CN" sz="2000" b="1">
                <a:latin typeface="Arial" charset="0"/>
                <a:ea typeface="SimSun" charset="0"/>
                <a:cs typeface="Arial" charset="0"/>
              </a:rPr>
              <a:t> </a:t>
            </a:r>
            <a:br>
              <a:rPr lang="en-US" altLang="zh-CN" sz="2000" b="1">
                <a:latin typeface="Arial" charset="0"/>
                <a:ea typeface="SimSun" charset="0"/>
                <a:cs typeface="Arial" charset="0"/>
              </a:rPr>
            </a:br>
            <a:r>
              <a:rPr lang="en-US" altLang="zh-CN" sz="2000" b="1">
                <a:latin typeface="Arial" charset="0"/>
                <a:ea typeface="SimSun" charset="0"/>
                <a:cs typeface="Arial" charset="0"/>
              </a:rPr>
              <a:t>(</a:t>
            </a:r>
            <a:r>
              <a:rPr lang="zh-CN" altLang="en-US" sz="2000" b="1">
                <a:solidFill>
                  <a:srgbClr val="FFFFFF"/>
                </a:solidFill>
                <a:latin typeface="SimSun" charset="0"/>
                <a:ea typeface="SimSun" charset="0"/>
                <a:cs typeface="Arial" charset="0"/>
              </a:rPr>
              <a:t>王下</a:t>
            </a:r>
            <a:r>
              <a:rPr lang="en-US" altLang="zh-CN" sz="2000" b="1">
                <a:latin typeface="Arial" charset="0"/>
                <a:ea typeface="SimSun" charset="0"/>
                <a:cs typeface="Arial" charset="0"/>
              </a:rPr>
              <a:t> 25:27)</a:t>
            </a:r>
            <a:endParaRPr lang="en-US" altLang="zh-CN" sz="2800" b="1">
              <a:latin typeface="Arial" charset="0"/>
              <a:ea typeface="SimSun" charset="0"/>
              <a:cs typeface="Arial" charset="0"/>
            </a:endParaRPr>
          </a:p>
        </p:txBody>
      </p:sp>
      <p:sp>
        <p:nvSpPr>
          <p:cNvPr id="39" name="Line 15"/>
          <p:cNvSpPr>
            <a:spLocks noChangeShapeType="1"/>
          </p:cNvSpPr>
          <p:nvPr/>
        </p:nvSpPr>
        <p:spPr bwMode="auto">
          <a:xfrm>
            <a:off x="1944688" y="4419600"/>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zh-CN" altLang="en-US">
              <a:latin typeface="Times New Roman" pitchFamily="18" charset="0"/>
              <a:ea typeface="ＭＳ Ｐゴシック" pitchFamily="34" charset="-128"/>
              <a:cs typeface="+mn-cs"/>
            </a:endParaRPr>
          </a:p>
        </p:txBody>
      </p:sp>
      <p:sp>
        <p:nvSpPr>
          <p:cNvPr id="40" name="Line 15"/>
          <p:cNvSpPr>
            <a:spLocks noChangeShapeType="1"/>
          </p:cNvSpPr>
          <p:nvPr/>
        </p:nvSpPr>
        <p:spPr bwMode="auto">
          <a:xfrm>
            <a:off x="1944688" y="2286000"/>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zh-CN" altLang="en-US">
              <a:latin typeface="Times New Roman" pitchFamily="18" charset="0"/>
              <a:ea typeface="ＭＳ Ｐゴシック" pitchFamily="34" charset="-128"/>
              <a:cs typeface="+mn-cs"/>
            </a:endParaRPr>
          </a:p>
        </p:txBody>
      </p:sp>
      <p:grpSp>
        <p:nvGrpSpPr>
          <p:cNvPr id="6" name="Group 39"/>
          <p:cNvGrpSpPr>
            <a:grpSpLocks/>
          </p:cNvGrpSpPr>
          <p:nvPr/>
        </p:nvGrpSpPr>
        <p:grpSpPr bwMode="auto">
          <a:xfrm>
            <a:off x="381000" y="4724400"/>
            <a:ext cx="381000" cy="420688"/>
            <a:chOff x="146" y="806"/>
            <a:chExt cx="240" cy="265"/>
          </a:xfrm>
        </p:grpSpPr>
        <p:sp>
          <p:nvSpPr>
            <p:cNvPr id="2181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alpha val="74997"/>
                </a:srgbClr>
              </a:outerShdw>
            </a:effectLst>
          </p:spPr>
          <p:txBody>
            <a:bodyPr wrap="none" anchor="ctr"/>
            <a:lstStyle/>
            <a:p>
              <a:pPr eaLnBrk="0" hangingPunct="0"/>
              <a:endParaRPr lang="zh-CN" sz="2000">
                <a:solidFill>
                  <a:srgbClr val="FFFFFF"/>
                </a:solidFill>
                <a:latin typeface="Arial" charset="0"/>
                <a:cs typeface="Arial" charset="0"/>
              </a:endParaRPr>
            </a:p>
          </p:txBody>
        </p:sp>
        <p:sp>
          <p:nvSpPr>
            <p:cNvPr id="218145" name="Text Box 41"/>
            <p:cNvSpPr txBox="1">
              <a:spLocks noChangeArrowheads="1"/>
            </p:cNvSpPr>
            <p:nvPr/>
          </p:nvSpPr>
          <p:spPr bwMode="auto">
            <a:xfrm>
              <a:off x="163" y="806"/>
              <a:ext cx="206" cy="25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2000">
                  <a:solidFill>
                    <a:srgbClr val="FFFFFF"/>
                  </a:solidFill>
                  <a:latin typeface="Arial" charset="0"/>
                  <a:cs typeface="Arial" charset="0"/>
                </a:rPr>
                <a:t>3</a:t>
              </a:r>
            </a:p>
          </p:txBody>
        </p:sp>
      </p:grpSp>
      <p:grpSp>
        <p:nvGrpSpPr>
          <p:cNvPr id="7" name="Group 39"/>
          <p:cNvGrpSpPr>
            <a:grpSpLocks/>
          </p:cNvGrpSpPr>
          <p:nvPr/>
        </p:nvGrpSpPr>
        <p:grpSpPr bwMode="auto">
          <a:xfrm>
            <a:off x="4038600" y="3411538"/>
            <a:ext cx="381000" cy="420687"/>
            <a:chOff x="146" y="806"/>
            <a:chExt cx="240" cy="265"/>
          </a:xfrm>
        </p:grpSpPr>
        <p:sp>
          <p:nvSpPr>
            <p:cNvPr id="218142"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alpha val="74997"/>
                </a:srgbClr>
              </a:outerShdw>
            </a:effectLst>
          </p:spPr>
          <p:txBody>
            <a:bodyPr wrap="none" anchor="ctr"/>
            <a:lstStyle/>
            <a:p>
              <a:pPr eaLnBrk="0" hangingPunct="0"/>
              <a:endParaRPr lang="zh-CN" sz="2000">
                <a:solidFill>
                  <a:srgbClr val="FFFFFF"/>
                </a:solidFill>
                <a:latin typeface="Arial" charset="0"/>
                <a:cs typeface="Arial" charset="0"/>
              </a:endParaRPr>
            </a:p>
          </p:txBody>
        </p:sp>
        <p:sp>
          <p:nvSpPr>
            <p:cNvPr id="218143" name="Text Box 41"/>
            <p:cNvSpPr txBox="1">
              <a:spLocks noChangeArrowheads="1"/>
            </p:cNvSpPr>
            <p:nvPr/>
          </p:nvSpPr>
          <p:spPr bwMode="auto">
            <a:xfrm>
              <a:off x="163" y="806"/>
              <a:ext cx="206" cy="25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2000">
                  <a:solidFill>
                    <a:srgbClr val="FFFFFF"/>
                  </a:solidFill>
                  <a:latin typeface="Arial" charset="0"/>
                  <a:cs typeface="Arial" charset="0"/>
                </a:rPr>
                <a:t>6</a:t>
              </a:r>
            </a:p>
          </p:txBody>
        </p:sp>
      </p:grpSp>
      <p:sp>
        <p:nvSpPr>
          <p:cNvPr id="47" name="Text Box 21"/>
          <p:cNvSpPr txBox="1">
            <a:spLocks noChangeArrowheads="1"/>
          </p:cNvSpPr>
          <p:nvPr/>
        </p:nvSpPr>
        <p:spPr bwMode="auto">
          <a:xfrm>
            <a:off x="4076700" y="2217738"/>
            <a:ext cx="3048000" cy="76993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00"/>
                </a:solidFill>
                <a:latin typeface="SimSun" charset="0"/>
                <a:ea typeface="SimSun" charset="0"/>
                <a:cs typeface="Arial" charset="0"/>
              </a:rPr>
              <a:t>马杜克</a:t>
            </a:r>
            <a:endParaRPr lang="en-US" altLang="zh-CN" b="1">
              <a:solidFill>
                <a:srgbClr val="FFFF00"/>
              </a:solidFill>
              <a:latin typeface="SimSun" charset="0"/>
              <a:ea typeface="SimSun" charset="0"/>
              <a:cs typeface="Arial" charset="0"/>
            </a:endParaRPr>
          </a:p>
          <a:p>
            <a:pPr algn="ctr"/>
            <a:r>
              <a:rPr lang="en-US" altLang="zh-CN" sz="2000" b="1">
                <a:solidFill>
                  <a:srgbClr val="FFFF00"/>
                </a:solidFill>
                <a:latin typeface="Arial" charset="0"/>
                <a:ea typeface="SimSun" charset="0"/>
                <a:cs typeface="Arial" charset="0"/>
              </a:rPr>
              <a:t>556 (9 </a:t>
            </a:r>
            <a:r>
              <a:rPr lang="zh-CN" altLang="en-US" sz="2000" b="1">
                <a:solidFill>
                  <a:srgbClr val="FFFF00"/>
                </a:solidFill>
                <a:latin typeface="Arial" charset="0"/>
                <a:ea typeface="SimSun" charset="0"/>
                <a:cs typeface="Arial" charset="0"/>
              </a:rPr>
              <a:t>个</a:t>
            </a:r>
            <a:r>
              <a:rPr lang="zh-CN" altLang="en-US" sz="2000" b="1">
                <a:solidFill>
                  <a:srgbClr val="FFFF00"/>
                </a:solidFill>
                <a:latin typeface="SimSun" charset="0"/>
                <a:ea typeface="SimSun" charset="0"/>
                <a:cs typeface="Arial" charset="0"/>
              </a:rPr>
              <a:t>月</a:t>
            </a:r>
            <a:r>
              <a:rPr lang="en-US" altLang="zh-CN" sz="2000" b="1">
                <a:solidFill>
                  <a:srgbClr val="FFFF00"/>
                </a:solidFill>
                <a:latin typeface="Arial" charset="0"/>
                <a:ea typeface="SimSun" charset="0"/>
                <a:cs typeface="Arial" charset="0"/>
              </a:rPr>
              <a:t>)</a:t>
            </a:r>
            <a:endParaRPr lang="en-US" altLang="zh-CN" sz="2800" b="1">
              <a:solidFill>
                <a:srgbClr val="FFFF00"/>
              </a:solidFill>
              <a:latin typeface="Arial" charset="0"/>
              <a:ea typeface="SimSun" charset="0"/>
              <a:cs typeface="Arial" charset="0"/>
            </a:endParaRPr>
          </a:p>
        </p:txBody>
      </p:sp>
      <p:grpSp>
        <p:nvGrpSpPr>
          <p:cNvPr id="8" name="Group 39"/>
          <p:cNvGrpSpPr>
            <a:grpSpLocks/>
          </p:cNvGrpSpPr>
          <p:nvPr/>
        </p:nvGrpSpPr>
        <p:grpSpPr bwMode="auto">
          <a:xfrm>
            <a:off x="3989388" y="1917700"/>
            <a:ext cx="381000" cy="420688"/>
            <a:chOff x="146" y="806"/>
            <a:chExt cx="240" cy="265"/>
          </a:xfrm>
        </p:grpSpPr>
        <p:sp>
          <p:nvSpPr>
            <p:cNvPr id="218140"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dist="35921" dir="2700000" algn="ctr" rotWithShape="0">
                <a:srgbClr val="808080">
                  <a:alpha val="74997"/>
                </a:srgbClr>
              </a:outerShdw>
            </a:effectLst>
          </p:spPr>
          <p:txBody>
            <a:bodyPr wrap="none" anchor="ctr"/>
            <a:lstStyle/>
            <a:p>
              <a:pPr eaLnBrk="0" hangingPunct="0"/>
              <a:endParaRPr lang="zh-CN" sz="2000">
                <a:solidFill>
                  <a:srgbClr val="FFFFFF"/>
                </a:solidFill>
                <a:latin typeface="Arial" charset="0"/>
                <a:cs typeface="Arial" charset="0"/>
              </a:endParaRPr>
            </a:p>
          </p:txBody>
        </p:sp>
        <p:sp>
          <p:nvSpPr>
            <p:cNvPr id="218141" name="Text Box 41"/>
            <p:cNvSpPr txBox="1">
              <a:spLocks noChangeArrowheads="1"/>
            </p:cNvSpPr>
            <p:nvPr/>
          </p:nvSpPr>
          <p:spPr bwMode="auto">
            <a:xfrm>
              <a:off x="163" y="806"/>
              <a:ext cx="206" cy="25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2000">
                  <a:solidFill>
                    <a:srgbClr val="FFFFFF"/>
                  </a:solidFill>
                  <a:latin typeface="Arial" charset="0"/>
                  <a:cs typeface="Arial" charset="0"/>
                </a:rPr>
                <a:t>5</a:t>
              </a:r>
            </a:p>
          </p:txBody>
        </p:sp>
      </p:grpSp>
      <p:sp>
        <p:nvSpPr>
          <p:cNvPr id="51" name="Line 15"/>
          <p:cNvSpPr>
            <a:spLocks noChangeShapeType="1"/>
          </p:cNvSpPr>
          <p:nvPr/>
        </p:nvSpPr>
        <p:spPr bwMode="auto">
          <a:xfrm>
            <a:off x="5600700" y="1828800"/>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zh-CN" altLang="en-US">
              <a:latin typeface="Times New Roman" pitchFamily="18" charset="0"/>
              <a:ea typeface="ＭＳ Ｐゴシック" pitchFamily="34" charset="-128"/>
              <a:cs typeface="+mn-cs"/>
            </a:endParaRPr>
          </a:p>
        </p:txBody>
      </p:sp>
      <p:sp>
        <p:nvSpPr>
          <p:cNvPr id="52" name="Line 15"/>
          <p:cNvSpPr>
            <a:spLocks noChangeShapeType="1"/>
          </p:cNvSpPr>
          <p:nvPr/>
        </p:nvSpPr>
        <p:spPr bwMode="auto">
          <a:xfrm>
            <a:off x="5600700" y="3124200"/>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zh-CN" altLang="en-US">
              <a:latin typeface="Times New Roman" pitchFamily="18" charset="0"/>
              <a:ea typeface="ＭＳ Ｐゴシック" pitchFamily="34" charset="-128"/>
              <a:cs typeface="+mn-cs"/>
            </a:endParaRPr>
          </a:p>
        </p:txBody>
      </p:sp>
      <p:sp>
        <p:nvSpPr>
          <p:cNvPr id="53" name="Line 15"/>
          <p:cNvSpPr>
            <a:spLocks noChangeShapeType="1"/>
          </p:cNvSpPr>
          <p:nvPr/>
        </p:nvSpPr>
        <p:spPr bwMode="auto">
          <a:xfrm flipH="1">
            <a:off x="3200400" y="1600200"/>
            <a:ext cx="838200" cy="34290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zh-CN" altLang="en-US">
              <a:latin typeface="Times New Roman" pitchFamily="18" charset="0"/>
              <a:ea typeface="ＭＳ Ｐゴシック"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7922"/>
                                        </p:tgtEl>
                                        <p:attrNameLst>
                                          <p:attrName>style.visibility</p:attrName>
                                        </p:attrNameLst>
                                      </p:cBhvr>
                                      <p:to>
                                        <p:strVal val="visible"/>
                                      </p:to>
                                    </p:set>
                                    <p:animEffect transition="in" filter="fade">
                                      <p:cBhvr>
                                        <p:cTn id="10" dur="2000"/>
                                        <p:tgtEl>
                                          <p:spTgt spid="5079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07914">
                                            <p:txEl>
                                              <p:pRg st="0" end="0"/>
                                            </p:txEl>
                                          </p:spTgt>
                                        </p:tgtEl>
                                        <p:attrNameLst>
                                          <p:attrName>style.visibility</p:attrName>
                                        </p:attrNameLst>
                                      </p:cBhvr>
                                      <p:to>
                                        <p:strVal val="visible"/>
                                      </p:to>
                                    </p:set>
                                    <p:animEffect transition="in" filter="dissolve">
                                      <p:cBhvr>
                                        <p:cTn id="22" dur="500"/>
                                        <p:tgtEl>
                                          <p:spTgt spid="50791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7914">
                                            <p:txEl>
                                              <p:pRg st="1" end="1"/>
                                            </p:txEl>
                                          </p:spTgt>
                                        </p:tgtEl>
                                        <p:attrNameLst>
                                          <p:attrName>style.visibility</p:attrName>
                                        </p:attrNameLst>
                                      </p:cBhvr>
                                      <p:to>
                                        <p:strVal val="visible"/>
                                      </p:to>
                                    </p:set>
                                    <p:animEffect transition="in" filter="dissolve">
                                      <p:cBhvr>
                                        <p:cTn id="27" dur="500"/>
                                        <p:tgtEl>
                                          <p:spTgt spid="507914">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dissolve">
                                      <p:cBhvr>
                                        <p:cTn id="32" dur="500"/>
                                        <p:tgtEl>
                                          <p:spTgt spid="39"/>
                                        </p:tgtEl>
                                      </p:cBhvr>
                                    </p:animEffect>
                                  </p:childTnLst>
                                </p:cTn>
                              </p:par>
                            </p:childTnLst>
                          </p:cTn>
                        </p:par>
                        <p:par>
                          <p:cTn id="33" fill="hold" nodeType="afterGroup">
                            <p:stCondLst>
                              <p:cond delay="500"/>
                            </p:stCondLst>
                            <p:childTnLst>
                              <p:par>
                                <p:cTn id="34" presetID="9"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8">
                                            <p:txEl>
                                              <p:pRg st="0" end="0"/>
                                            </p:txEl>
                                          </p:spTgt>
                                        </p:tgtEl>
                                        <p:attrNameLst>
                                          <p:attrName>style.visibility</p:attrName>
                                        </p:attrNameLst>
                                      </p:cBhvr>
                                      <p:to>
                                        <p:strVal val="visible"/>
                                      </p:to>
                                    </p:set>
                                    <p:animEffect transition="in" filter="dissolve">
                                      <p:cBhvr>
                                        <p:cTn id="39" dur="500"/>
                                        <p:tgtEl>
                                          <p:spTgt spid="38">
                                            <p:txEl>
                                              <p:pRg st="0" end="0"/>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8">
                                            <p:txEl>
                                              <p:pRg st="1" end="1"/>
                                            </p:txEl>
                                          </p:spTgt>
                                        </p:tgtEl>
                                        <p:attrNameLst>
                                          <p:attrName>style.visibility</p:attrName>
                                        </p:attrNameLst>
                                      </p:cBhvr>
                                      <p:to>
                                        <p:strVal val="visible"/>
                                      </p:to>
                                    </p:set>
                                    <p:animEffect transition="in" filter="dissolve">
                                      <p:cBhvr>
                                        <p:cTn id="42" dur="500"/>
                                        <p:tgtEl>
                                          <p:spTgt spid="38">
                                            <p:txEl>
                                              <p:pRg st="1" end="1"/>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8">
                                            <p:txEl>
                                              <p:pRg st="2" end="2"/>
                                            </p:txEl>
                                          </p:spTgt>
                                        </p:tgtEl>
                                        <p:attrNameLst>
                                          <p:attrName>style.visibility</p:attrName>
                                        </p:attrNameLst>
                                      </p:cBhvr>
                                      <p:to>
                                        <p:strVal val="visible"/>
                                      </p:to>
                                    </p:set>
                                    <p:animEffect transition="in" filter="dissolve">
                                      <p:cBhvr>
                                        <p:cTn id="45" dur="500"/>
                                        <p:tgtEl>
                                          <p:spTgt spid="38">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down)">
                                      <p:cBhvr>
                                        <p:cTn id="50" dur="500"/>
                                        <p:tgtEl>
                                          <p:spTgt spid="53"/>
                                        </p:tgtEl>
                                      </p:cBhvr>
                                    </p:animEffect>
                                  </p:childTnLst>
                                </p:cTn>
                              </p:par>
                            </p:childTnLst>
                          </p:cTn>
                        </p:par>
                        <p:par>
                          <p:cTn id="51" fill="hold" nodeType="afterGroup">
                            <p:stCondLst>
                              <p:cond delay="500"/>
                            </p:stCondLst>
                            <p:childTnLst>
                              <p:par>
                                <p:cTn id="52" presetID="9" presetClass="entr" presetSubtype="0"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dissolve">
                                      <p:cBhvr>
                                        <p:cTn id="54" dur="500"/>
                                        <p:tgtEl>
                                          <p:spTgt spid="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507925">
                                            <p:txEl>
                                              <p:pRg st="0" end="0"/>
                                            </p:txEl>
                                          </p:spTgt>
                                        </p:tgtEl>
                                        <p:attrNameLst>
                                          <p:attrName>style.visibility</p:attrName>
                                        </p:attrNameLst>
                                      </p:cBhvr>
                                      <p:to>
                                        <p:strVal val="visible"/>
                                      </p:to>
                                    </p:set>
                                    <p:animEffect transition="in" filter="dissolve">
                                      <p:cBhvr>
                                        <p:cTn id="57" dur="500"/>
                                        <p:tgtEl>
                                          <p:spTgt spid="507925">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dissolve">
                                      <p:cBhvr>
                                        <p:cTn id="62" dur="500"/>
                                        <p:tgtEl>
                                          <p:spTgt spid="51"/>
                                        </p:tgtEl>
                                      </p:cBhvr>
                                    </p:animEffect>
                                  </p:childTnLst>
                                </p:cTn>
                              </p:par>
                            </p:childTnLst>
                          </p:cTn>
                        </p:par>
                        <p:par>
                          <p:cTn id="63" fill="hold" nodeType="afterGroup">
                            <p:stCondLst>
                              <p:cond delay="500"/>
                            </p:stCondLst>
                            <p:childTnLst>
                              <p:par>
                                <p:cTn id="64" presetID="9" presetClass="entr" presetSubtype="0"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dissolve">
                                      <p:cBhvr>
                                        <p:cTn id="66" dur="500"/>
                                        <p:tgtEl>
                                          <p:spTgt spid="8"/>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dissolve">
                                      <p:cBhvr>
                                        <p:cTn id="69" dur="500"/>
                                        <p:tgtEl>
                                          <p:spTgt spid="47">
                                            <p:txEl>
                                              <p:pRg st="0" end="0"/>
                                            </p:txEl>
                                          </p:spTgt>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47">
                                            <p:txEl>
                                              <p:pRg st="1" end="1"/>
                                            </p:txEl>
                                          </p:spTgt>
                                        </p:tgtEl>
                                        <p:attrNameLst>
                                          <p:attrName>style.visibility</p:attrName>
                                        </p:attrNameLst>
                                      </p:cBhvr>
                                      <p:to>
                                        <p:strVal val="visible"/>
                                      </p:to>
                                    </p:set>
                                    <p:animEffect transition="in" filter="dissolve">
                                      <p:cBhvr>
                                        <p:cTn id="72" dur="500"/>
                                        <p:tgtEl>
                                          <p:spTgt spid="47">
                                            <p:txEl>
                                              <p:pRg st="1" end="1"/>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dissolve">
                                      <p:cBhvr>
                                        <p:cTn id="77" dur="500"/>
                                        <p:tgtEl>
                                          <p:spTgt spid="52"/>
                                        </p:tgtEl>
                                      </p:cBhvr>
                                    </p:animEffect>
                                  </p:childTnLst>
                                </p:cTn>
                              </p:par>
                            </p:childTnLst>
                          </p:cTn>
                        </p:par>
                        <p:par>
                          <p:cTn id="78" fill="hold" nodeType="afterGroup">
                            <p:stCondLst>
                              <p:cond delay="500"/>
                            </p:stCondLst>
                            <p:childTnLst>
                              <p:par>
                                <p:cTn id="79" presetID="9" presetClass="entr" presetSubtype="0"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dissolve">
                                      <p:cBhvr>
                                        <p:cTn id="81" dur="500"/>
                                        <p:tgtEl>
                                          <p:spTgt spid="7"/>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507924">
                                            <p:txEl>
                                              <p:pRg st="0" end="0"/>
                                            </p:txEl>
                                          </p:spTgt>
                                        </p:tgtEl>
                                        <p:attrNameLst>
                                          <p:attrName>style.visibility</p:attrName>
                                        </p:attrNameLst>
                                      </p:cBhvr>
                                      <p:to>
                                        <p:strVal val="visible"/>
                                      </p:to>
                                    </p:set>
                                    <p:animEffect transition="in" filter="dissolve">
                                      <p:cBhvr>
                                        <p:cTn id="84" dur="500"/>
                                        <p:tgtEl>
                                          <p:spTgt spid="507924">
                                            <p:txEl>
                                              <p:pRg st="0" end="0"/>
                                            </p:txEl>
                                          </p:spTgt>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507924">
                                            <p:txEl>
                                              <p:pRg st="1" end="1"/>
                                            </p:txEl>
                                          </p:spTgt>
                                        </p:tgtEl>
                                        <p:attrNameLst>
                                          <p:attrName>style.visibility</p:attrName>
                                        </p:attrNameLst>
                                      </p:cBhvr>
                                      <p:to>
                                        <p:strVal val="visible"/>
                                      </p:to>
                                    </p:set>
                                    <p:animEffect transition="in" filter="dissolve">
                                      <p:cBhvr>
                                        <p:cTn id="87" dur="500"/>
                                        <p:tgtEl>
                                          <p:spTgt spid="507924">
                                            <p:txEl>
                                              <p:pRg st="1" end="1"/>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507927">
                                            <p:txEl>
                                              <p:pRg st="0" end="0"/>
                                            </p:txEl>
                                          </p:spTgt>
                                        </p:tgtEl>
                                        <p:attrNameLst>
                                          <p:attrName>style.visibility</p:attrName>
                                        </p:attrNameLst>
                                      </p:cBhvr>
                                      <p:to>
                                        <p:strVal val="visible"/>
                                      </p:to>
                                    </p:set>
                                    <p:animEffect transition="in" filter="dissolve">
                                      <p:cBhvr>
                                        <p:cTn id="92" dur="500"/>
                                        <p:tgtEl>
                                          <p:spTgt spid="507927">
                                            <p:txEl>
                                              <p:pRg st="0" end="0"/>
                                            </p:txEl>
                                          </p:spTgt>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507929"/>
                                        </p:tgtEl>
                                        <p:attrNameLst>
                                          <p:attrName>style.visibility</p:attrName>
                                        </p:attrNameLst>
                                      </p:cBhvr>
                                      <p:to>
                                        <p:strVal val="visible"/>
                                      </p:to>
                                    </p:set>
                                    <p:animEffect transition="in" filter="dissolve">
                                      <p:cBhvr>
                                        <p:cTn id="95" dur="500"/>
                                        <p:tgtEl>
                                          <p:spTgt spid="507929"/>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507934">
                                            <p:txEl>
                                              <p:pRg st="0" end="0"/>
                                            </p:txEl>
                                          </p:spTgt>
                                        </p:tgtEl>
                                        <p:attrNameLst>
                                          <p:attrName>style.visibility</p:attrName>
                                        </p:attrNameLst>
                                      </p:cBhvr>
                                      <p:to>
                                        <p:strVal val="visible"/>
                                      </p:to>
                                    </p:set>
                                    <p:animEffect transition="in" filter="dissolve">
                                      <p:cBhvr>
                                        <p:cTn id="98" dur="500"/>
                                        <p:tgtEl>
                                          <p:spTgt spid="507934">
                                            <p:txEl>
                                              <p:pRg st="0" end="0"/>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9" presetClass="entr" presetSubtype="0" fill="hold" nodeType="clickEffect">
                                  <p:stCondLst>
                                    <p:cond delay="0"/>
                                  </p:stCondLst>
                                  <p:childTnLst>
                                    <p:set>
                                      <p:cBhvr>
                                        <p:cTn id="102" dur="1" fill="hold">
                                          <p:stCondLst>
                                            <p:cond delay="0"/>
                                          </p:stCondLst>
                                        </p:cTn>
                                        <p:tgtEl>
                                          <p:spTgt spid="507919"/>
                                        </p:tgtEl>
                                        <p:attrNameLst>
                                          <p:attrName>style.visibility</p:attrName>
                                        </p:attrNameLst>
                                      </p:cBhvr>
                                      <p:to>
                                        <p:strVal val="visible"/>
                                      </p:to>
                                    </p:set>
                                    <p:animEffect transition="in" filter="dissolve">
                                      <p:cBhvr>
                                        <p:cTn id="103" dur="500"/>
                                        <p:tgtEl>
                                          <p:spTgt spid="507919"/>
                                        </p:tgtEl>
                                      </p:cBhvr>
                                    </p:animEffect>
                                  </p:childTnLst>
                                </p:cTn>
                              </p:par>
                            </p:childTnLst>
                          </p:cTn>
                        </p:par>
                        <p:par>
                          <p:cTn id="104" fill="hold" nodeType="afterGroup">
                            <p:stCondLst>
                              <p:cond delay="500"/>
                            </p:stCondLst>
                            <p:childTnLst>
                              <p:par>
                                <p:cTn id="105" presetID="9" presetClass="entr" presetSubtype="0" fill="hold" nodeType="after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dissolve">
                                      <p:cBhvr>
                                        <p:cTn id="107" dur="500"/>
                                        <p:tgtEl>
                                          <p:spTgt spid="5"/>
                                        </p:tgtEl>
                                      </p:cBhvr>
                                    </p:animEffect>
                                  </p:childTnLst>
                                </p:cTn>
                              </p:par>
                            </p:childTnLst>
                          </p:cTn>
                        </p:par>
                        <p:par>
                          <p:cTn id="108" fill="hold" nodeType="afterGroup">
                            <p:stCondLst>
                              <p:cond delay="1000"/>
                            </p:stCondLst>
                            <p:childTnLst>
                              <p:par>
                                <p:cTn id="109" presetID="9" presetClass="entr" presetSubtype="0" fill="hold" grpId="0" nodeType="afterEffect">
                                  <p:stCondLst>
                                    <p:cond delay="0"/>
                                  </p:stCondLst>
                                  <p:childTnLst>
                                    <p:set>
                                      <p:cBhvr>
                                        <p:cTn id="110" dur="1" fill="hold">
                                          <p:stCondLst>
                                            <p:cond delay="0"/>
                                          </p:stCondLst>
                                        </p:cTn>
                                        <p:tgtEl>
                                          <p:spTgt spid="507920">
                                            <p:txEl>
                                              <p:pRg st="0" end="0"/>
                                            </p:txEl>
                                          </p:spTgt>
                                        </p:tgtEl>
                                        <p:attrNameLst>
                                          <p:attrName>style.visibility</p:attrName>
                                        </p:attrNameLst>
                                      </p:cBhvr>
                                      <p:to>
                                        <p:strVal val="visible"/>
                                      </p:to>
                                    </p:set>
                                    <p:animEffect transition="in" filter="dissolve">
                                      <p:cBhvr>
                                        <p:cTn id="111" dur="500"/>
                                        <p:tgtEl>
                                          <p:spTgt spid="507920">
                                            <p:txEl>
                                              <p:pRg st="0" end="0"/>
                                            </p:txEl>
                                          </p:spTgt>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9" presetClass="entr" presetSubtype="0" fill="hold" nodeType="click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dissolve">
                                      <p:cBhvr>
                                        <p:cTn id="11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0" grpId="0" build="p" autoUpdateAnimBg="0"/>
      <p:bldP spid="507922" grpId="0"/>
      <p:bldP spid="507924" grpId="0" build="p" autoUpdateAnimBg="0"/>
      <p:bldP spid="507925" grpId="0" build="p" autoUpdateAnimBg="0"/>
      <p:bldP spid="507927" grpId="0" build="p" autoUpdateAnimBg="0"/>
      <p:bldP spid="507929" grpId="0" animBg="1"/>
      <p:bldP spid="507934" grpId="0" build="p" autoUpdateAnimBg="0"/>
      <p:bldP spid="38" grpId="0" build="p" autoUpdateAnimBg="0"/>
      <p:bldP spid="4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609600" y="1752600"/>
            <a:ext cx="4572000" cy="157003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a:solidFill>
                  <a:schemeClr val="tx2"/>
                </a:solidFill>
              </a:rPr>
              <a:t>1	</a:t>
            </a:r>
            <a:r>
              <a:rPr lang="zh-CN" altLang="en-US" b="1">
                <a:solidFill>
                  <a:schemeClr val="tx2"/>
                </a:solidFill>
                <a:cs typeface="SimSun" charset="0"/>
              </a:rPr>
              <a:t>叙述</a:t>
            </a:r>
            <a:endParaRPr lang="en-US" altLang="ja-JP" b="1">
              <a:solidFill>
                <a:schemeClr val="tx2"/>
              </a:solidFill>
              <a:cs typeface="SimSun" charset="0"/>
            </a:endParaRPr>
          </a:p>
          <a:p>
            <a:pPr eaLnBrk="1" hangingPunct="1"/>
            <a:r>
              <a:rPr lang="zh-CN" altLang="en-US" b="1">
                <a:solidFill>
                  <a:schemeClr val="tx2"/>
                </a:solidFill>
                <a:cs typeface="SimSun" charset="0"/>
              </a:rPr>
              <a:t>	</a:t>
            </a:r>
            <a:r>
              <a:rPr lang="en-US" altLang="zh-CN" b="1">
                <a:solidFill>
                  <a:schemeClr val="tx2"/>
                </a:solidFill>
                <a:cs typeface="SimSun" charset="0"/>
              </a:rPr>
              <a:t>1:1-7 	</a:t>
            </a:r>
            <a:r>
              <a:rPr lang="zh-CN" altLang="en-US" b="1">
                <a:solidFill>
                  <a:schemeClr val="tx2"/>
                </a:solidFill>
                <a:cs typeface="SimSun" charset="0"/>
              </a:rPr>
              <a:t>放逐</a:t>
            </a:r>
            <a:endParaRPr lang="en-US" altLang="ja-JP" b="1">
              <a:solidFill>
                <a:schemeClr val="tx2"/>
              </a:solidFill>
              <a:cs typeface="SimSun" charset="0"/>
            </a:endParaRPr>
          </a:p>
          <a:p>
            <a:pPr eaLnBrk="1" hangingPunct="1"/>
            <a:r>
              <a:rPr lang="zh-CN" altLang="en-US" b="1">
                <a:solidFill>
                  <a:schemeClr val="tx2"/>
                </a:solidFill>
                <a:cs typeface="SimSun" charset="0"/>
              </a:rPr>
              <a:t>	</a:t>
            </a:r>
            <a:r>
              <a:rPr lang="en-US" altLang="zh-CN" b="1">
                <a:solidFill>
                  <a:schemeClr val="tx2"/>
                </a:solidFill>
                <a:cs typeface="SimSun" charset="0"/>
              </a:rPr>
              <a:t>1:8-16 	</a:t>
            </a:r>
            <a:r>
              <a:rPr lang="zh-CN" altLang="en-US" b="1">
                <a:solidFill>
                  <a:schemeClr val="tx2"/>
                </a:solidFill>
                <a:cs typeface="SimSun" charset="0"/>
              </a:rPr>
              <a:t>食物</a:t>
            </a:r>
            <a:endParaRPr lang="en-US" altLang="ja-JP" b="1">
              <a:solidFill>
                <a:schemeClr val="tx2"/>
              </a:solidFill>
              <a:cs typeface="SimSun" charset="0"/>
            </a:endParaRPr>
          </a:p>
          <a:p>
            <a:pPr eaLnBrk="1" hangingPunct="1"/>
            <a:r>
              <a:rPr lang="zh-CN" altLang="en-US" b="1">
                <a:solidFill>
                  <a:schemeClr val="tx2"/>
                </a:solidFill>
                <a:cs typeface="SimSun" charset="0"/>
              </a:rPr>
              <a:t>	</a:t>
            </a:r>
            <a:r>
              <a:rPr lang="en-US" altLang="zh-CN" b="1">
                <a:solidFill>
                  <a:schemeClr val="tx2"/>
                </a:solidFill>
                <a:cs typeface="SimSun" charset="0"/>
              </a:rPr>
              <a:t>1:17-21 	</a:t>
            </a:r>
            <a:r>
              <a:rPr lang="zh-CN" altLang="en-US" b="1">
                <a:solidFill>
                  <a:schemeClr val="tx2"/>
                </a:solidFill>
                <a:cs typeface="SimSun" charset="0"/>
              </a:rPr>
              <a:t>尊崇</a:t>
            </a:r>
          </a:p>
        </p:txBody>
      </p:sp>
      <p:sp>
        <p:nvSpPr>
          <p:cNvPr id="12293" name="Text Box 5"/>
          <p:cNvSpPr txBox="1">
            <a:spLocks noChangeArrowheads="1"/>
          </p:cNvSpPr>
          <p:nvPr/>
        </p:nvSpPr>
        <p:spPr bwMode="auto">
          <a:xfrm>
            <a:off x="2362200" y="3622675"/>
            <a:ext cx="6781800" cy="2738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tabLst>
                <a:tab pos="914400" algn="l"/>
                <a:tab pos="1371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914400" algn="l"/>
                <a:tab pos="1371600" algn="l"/>
              </a:tabLst>
              <a:defRPr sz="2400">
                <a:solidFill>
                  <a:schemeClr val="tx1"/>
                </a:solidFill>
                <a:latin typeface="Times New Roman" charset="0"/>
                <a:ea typeface="ＭＳ Ｐゴシック" charset="0"/>
              </a:defRPr>
            </a:lvl2pPr>
            <a:lvl3pPr marL="1143000" indent="-228600" eaLnBrk="0" hangingPunct="0">
              <a:tabLst>
                <a:tab pos="914400" algn="l"/>
                <a:tab pos="1371600" algn="l"/>
              </a:tabLst>
              <a:defRPr sz="2400">
                <a:solidFill>
                  <a:schemeClr val="tx1"/>
                </a:solidFill>
                <a:latin typeface="Times New Roman" charset="0"/>
                <a:ea typeface="ＭＳ Ｐゴシック" charset="0"/>
              </a:defRPr>
            </a:lvl3pPr>
            <a:lvl4pPr marL="1600200" indent="-228600" eaLnBrk="0" hangingPunct="0">
              <a:tabLst>
                <a:tab pos="914400" algn="l"/>
                <a:tab pos="1371600" algn="l"/>
              </a:tabLst>
              <a:defRPr sz="2400">
                <a:solidFill>
                  <a:schemeClr val="tx1"/>
                </a:solidFill>
                <a:latin typeface="Times New Roman" charset="0"/>
                <a:ea typeface="ＭＳ Ｐゴシック" charset="0"/>
              </a:defRPr>
            </a:lvl4pPr>
            <a:lvl5pPr marL="2057400" indent="-228600" eaLnBrk="0" hangingPunct="0">
              <a:tabLst>
                <a:tab pos="914400" algn="l"/>
                <a:tab pos="1371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9pPr>
          </a:lstStyle>
          <a:p>
            <a:pPr eaLnBrk="1" hangingPunct="1"/>
            <a:r>
              <a:rPr lang="en-US" altLang="zh-CN" b="1">
                <a:solidFill>
                  <a:srgbClr val="660033"/>
                </a:solidFill>
              </a:rPr>
              <a:t>2-7	  </a:t>
            </a:r>
            <a:r>
              <a:rPr lang="zh-CN" altLang="en-US" b="1">
                <a:solidFill>
                  <a:srgbClr val="660033"/>
                </a:solidFill>
                <a:cs typeface="SimSun" charset="0"/>
              </a:rPr>
              <a:t>叙述异象</a:t>
            </a:r>
            <a:endParaRPr lang="en-US" altLang="ja-JP" b="1">
              <a:solidFill>
                <a:srgbClr val="660033"/>
              </a:solidFill>
              <a:cs typeface="SimSun" charset="0"/>
            </a:endParaRPr>
          </a:p>
          <a:p>
            <a:pPr eaLnBrk="1" hangingPunct="1"/>
            <a:r>
              <a:rPr lang="zh-CN" altLang="en-US" b="1">
                <a:cs typeface="SimSun" charset="0"/>
              </a:rPr>
              <a:t>	 </a:t>
            </a:r>
            <a:r>
              <a:rPr lang="en-US" altLang="zh-CN" b="1">
                <a:solidFill>
                  <a:schemeClr val="accent2"/>
                </a:solidFill>
                <a:cs typeface="SimSun" charset="0"/>
              </a:rPr>
              <a:t>2	</a:t>
            </a:r>
            <a:r>
              <a:rPr lang="zh-CN" altLang="en-US" b="1">
                <a:solidFill>
                  <a:schemeClr val="accent2"/>
                </a:solidFill>
                <a:cs typeface="SimSun" charset="0"/>
              </a:rPr>
              <a:t>王国</a:t>
            </a:r>
            <a:r>
              <a:rPr lang="en-US" altLang="ja-JP" b="1">
                <a:solidFill>
                  <a:schemeClr val="accent2"/>
                </a:solidFill>
                <a:cs typeface="SimSun" charset="0"/>
              </a:rPr>
              <a:t>:</a:t>
            </a:r>
            <a:r>
              <a:rPr lang="zh-CN" altLang="en-US" b="1">
                <a:solidFill>
                  <a:schemeClr val="accent2"/>
                </a:solidFill>
                <a:cs typeface="SimSun" charset="0"/>
              </a:rPr>
              <a:t>历史中的‘大像’遭击毁</a:t>
            </a:r>
            <a:endParaRPr lang="en-US" altLang="ja-JP" b="1">
              <a:solidFill>
                <a:schemeClr val="accent2"/>
              </a:solidFill>
              <a:cs typeface="SimSun" charset="0"/>
            </a:endParaRPr>
          </a:p>
          <a:p>
            <a:pPr eaLnBrk="1" hangingPunct="1"/>
            <a:r>
              <a:rPr lang="zh-CN" altLang="en-US" b="1">
                <a:cs typeface="SimSun" charset="0"/>
              </a:rPr>
              <a:t>	  	</a:t>
            </a:r>
            <a:r>
              <a:rPr lang="en-US" altLang="zh-CN" b="1">
                <a:solidFill>
                  <a:srgbClr val="FF0000"/>
                </a:solidFill>
                <a:cs typeface="SimSun" charset="0"/>
              </a:rPr>
              <a:t>3  </a:t>
            </a:r>
            <a:r>
              <a:rPr lang="zh-CN" altLang="en-US" b="1">
                <a:solidFill>
                  <a:srgbClr val="FF0000"/>
                </a:solidFill>
                <a:cs typeface="SimSun" charset="0"/>
              </a:rPr>
              <a:t>烈火窑中的救恩</a:t>
            </a:r>
            <a:endParaRPr lang="en-US" altLang="ja-JP" b="1">
              <a:solidFill>
                <a:srgbClr val="FF0000"/>
              </a:solidFill>
              <a:cs typeface="SimSun" charset="0"/>
            </a:endParaRPr>
          </a:p>
          <a:p>
            <a:pPr eaLnBrk="1" hangingPunct="1"/>
            <a:r>
              <a:rPr lang="zh-CN" altLang="en-US" b="1">
                <a:cs typeface="SimSun" charset="0"/>
              </a:rPr>
              <a:t>	  		</a:t>
            </a:r>
            <a:r>
              <a:rPr lang="en-US" altLang="zh-CN" b="1">
                <a:cs typeface="SimSun" charset="0"/>
              </a:rPr>
              <a:t>4 	</a:t>
            </a:r>
            <a:r>
              <a:rPr lang="zh-CN" altLang="en-US" b="1">
                <a:cs typeface="SimSun" charset="0"/>
              </a:rPr>
              <a:t>尼布甲尼撒王的谦卑</a:t>
            </a:r>
            <a:endParaRPr lang="en-US" altLang="ja-JP" b="1">
              <a:cs typeface="SimSun" charset="0"/>
            </a:endParaRPr>
          </a:p>
          <a:p>
            <a:pPr eaLnBrk="1" hangingPunct="1"/>
            <a:r>
              <a:rPr lang="zh-CN" altLang="en-US" b="1">
                <a:cs typeface="SimSun" charset="0"/>
              </a:rPr>
              <a:t>       		</a:t>
            </a:r>
            <a:r>
              <a:rPr lang="en-US" altLang="zh-CN" b="1">
                <a:cs typeface="SimSun" charset="0"/>
              </a:rPr>
              <a:t>5	</a:t>
            </a:r>
            <a:r>
              <a:rPr lang="zh-CN" altLang="en-US" b="1">
                <a:cs typeface="SimSun" charset="0"/>
              </a:rPr>
              <a:t>伯沙撒王的谦卑</a:t>
            </a:r>
            <a:endParaRPr lang="en-US" altLang="ja-JP" b="1">
              <a:cs typeface="SimSun" charset="0"/>
            </a:endParaRPr>
          </a:p>
          <a:p>
            <a:pPr eaLnBrk="1" hangingPunct="1"/>
            <a:r>
              <a:rPr lang="zh-CN" altLang="en-US" b="1">
                <a:cs typeface="SimSun" charset="0"/>
              </a:rPr>
              <a:t>		</a:t>
            </a:r>
            <a:r>
              <a:rPr lang="en-US" altLang="zh-CN" b="1">
                <a:solidFill>
                  <a:srgbClr val="FF0000"/>
                </a:solidFill>
                <a:cs typeface="SimSun" charset="0"/>
              </a:rPr>
              <a:t>6  </a:t>
            </a:r>
            <a:r>
              <a:rPr lang="zh-CN" altLang="en-US" b="1">
                <a:solidFill>
                  <a:srgbClr val="FF0000"/>
                </a:solidFill>
                <a:cs typeface="SimSun" charset="0"/>
              </a:rPr>
              <a:t>狮子坑中的救恩</a:t>
            </a:r>
            <a:endParaRPr lang="en-US" altLang="ja-JP" b="1">
              <a:solidFill>
                <a:srgbClr val="FF0000"/>
              </a:solidFill>
              <a:cs typeface="SimSun" charset="0"/>
            </a:endParaRPr>
          </a:p>
          <a:p>
            <a:pPr eaLnBrk="1" hangingPunct="1"/>
            <a:r>
              <a:rPr lang="zh-CN" altLang="en-US" b="1">
                <a:cs typeface="SimSun" charset="0"/>
              </a:rPr>
              <a:t>	 </a:t>
            </a:r>
            <a:r>
              <a:rPr lang="en-US" altLang="zh-CN" b="1">
                <a:solidFill>
                  <a:schemeClr val="accent2"/>
                </a:solidFill>
                <a:cs typeface="SimSun" charset="0"/>
              </a:rPr>
              <a:t>7	</a:t>
            </a:r>
            <a:r>
              <a:rPr lang="zh-CN" altLang="en-US" b="1">
                <a:solidFill>
                  <a:schemeClr val="accent2"/>
                </a:solidFill>
                <a:cs typeface="SimSun" charset="0"/>
              </a:rPr>
              <a:t>王国</a:t>
            </a:r>
            <a:r>
              <a:rPr lang="en-US" altLang="ja-JP" b="1">
                <a:solidFill>
                  <a:schemeClr val="accent2"/>
                </a:solidFill>
                <a:cs typeface="SimSun" charset="0"/>
              </a:rPr>
              <a:t>: </a:t>
            </a:r>
            <a:r>
              <a:rPr lang="zh-CN" altLang="en-US" b="1">
                <a:solidFill>
                  <a:schemeClr val="accent2"/>
                </a:solidFill>
                <a:cs typeface="SimSun" charset="0"/>
              </a:rPr>
              <a:t>历史中的‘大兽’遭击毁</a:t>
            </a:r>
          </a:p>
        </p:txBody>
      </p:sp>
      <p:grpSp>
        <p:nvGrpSpPr>
          <p:cNvPr id="222212" name="Group 9"/>
          <p:cNvGrpSpPr>
            <a:grpSpLocks/>
          </p:cNvGrpSpPr>
          <p:nvPr/>
        </p:nvGrpSpPr>
        <p:grpSpPr bwMode="auto">
          <a:xfrm>
            <a:off x="3043238" y="304800"/>
            <a:ext cx="3519487" cy="1387475"/>
            <a:chOff x="1113" y="192"/>
            <a:chExt cx="2217" cy="874"/>
          </a:xfrm>
        </p:grpSpPr>
        <p:sp>
          <p:nvSpPr>
            <p:cNvPr id="222216" name="WordArt 2"/>
            <p:cNvSpPr>
              <a:spLocks noChangeArrowheads="1" noChangeShapeType="1" noTextEdit="1"/>
            </p:cNvSpPr>
            <p:nvPr/>
          </p:nvSpPr>
          <p:spPr bwMode="auto">
            <a:xfrm>
              <a:off x="1113" y="192"/>
              <a:ext cx="2217" cy="528"/>
            </a:xfrm>
            <a:prstGeom prst="rect">
              <a:avLst/>
            </a:prstGeom>
          </p:spPr>
          <p:txBody>
            <a:bodyPr wrap="none" fromWordArt="1">
              <a:prstTxWarp prst="textPlain">
                <a:avLst>
                  <a:gd name="adj" fmla="val 50000"/>
                </a:avLst>
              </a:prstTxWarp>
            </a:bodyPr>
            <a:lstStyle/>
            <a:p>
              <a:pPr algn="ctr"/>
              <a:r>
                <a:rPr lang="zh-TW" alt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mn-ea"/>
                  <a:ea typeface="+mn-ea"/>
                  <a:cs typeface="+mn-ea"/>
                </a:rPr>
                <a:t>大纲</a:t>
              </a:r>
              <a:endPar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mn-ea"/>
                <a:ea typeface="+mn-ea"/>
                <a:cs typeface="+mn-ea"/>
              </a:endParaRPr>
            </a:p>
          </p:txBody>
        </p:sp>
        <p:sp>
          <p:nvSpPr>
            <p:cNvPr id="222217" name="Text Box 7"/>
            <p:cNvSpPr txBox="1">
              <a:spLocks noChangeArrowheads="1"/>
            </p:cNvSpPr>
            <p:nvPr/>
          </p:nvSpPr>
          <p:spPr bwMode="auto">
            <a:xfrm>
              <a:off x="1356" y="736"/>
              <a:ext cx="1611"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chemeClr val="bg1"/>
                  </a:solidFill>
                  <a:cs typeface="SimSun" charset="0"/>
                </a:rPr>
                <a:t>但以理书</a:t>
              </a:r>
              <a:r>
                <a:rPr lang="en-US" altLang="ja-JP" sz="2800" b="1">
                  <a:solidFill>
                    <a:schemeClr val="bg1"/>
                  </a:solidFill>
                  <a:cs typeface="SimSun" charset="0"/>
                </a:rPr>
                <a:t> 1-7</a:t>
              </a:r>
              <a:r>
                <a:rPr lang="zh-CN" altLang="en-US" sz="2800" b="1">
                  <a:solidFill>
                    <a:schemeClr val="bg1"/>
                  </a:solidFill>
                  <a:cs typeface="SimSun" charset="0"/>
                </a:rPr>
                <a:t>章</a:t>
              </a:r>
            </a:p>
          </p:txBody>
        </p:sp>
      </p:grpSp>
      <p:sp>
        <p:nvSpPr>
          <p:cNvPr id="222213" name="Text Box 10"/>
          <p:cNvSpPr txBox="1">
            <a:spLocks noChangeArrowheads="1"/>
          </p:cNvSpPr>
          <p:nvPr/>
        </p:nvSpPr>
        <p:spPr bwMode="auto">
          <a:xfrm>
            <a:off x="8458200" y="76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zh-CN" b="1">
                <a:solidFill>
                  <a:schemeClr val="bg1"/>
                </a:solidFill>
              </a:rPr>
              <a:t>536</a:t>
            </a:r>
          </a:p>
        </p:txBody>
      </p:sp>
      <p:sp>
        <p:nvSpPr>
          <p:cNvPr id="12300" name="WordArt 12"/>
          <p:cNvSpPr>
            <a:spLocks noChangeArrowheads="1" noChangeShapeType="1" noTextEdit="1"/>
          </p:cNvSpPr>
          <p:nvPr/>
        </p:nvSpPr>
        <p:spPr bwMode="auto">
          <a:xfrm>
            <a:off x="457200" y="4700588"/>
            <a:ext cx="3114675" cy="800100"/>
          </a:xfrm>
          <a:prstGeom prst="rect">
            <a:avLst/>
          </a:prstGeom>
        </p:spPr>
        <p:txBody>
          <a:bodyPr wrap="none" fromWordArt="1">
            <a:prstTxWarp prst="textPlain">
              <a:avLst>
                <a:gd name="adj" fmla="val 50000"/>
              </a:avLst>
            </a:prstTxWarp>
          </a:bodyPr>
          <a:lstStyle/>
          <a:p>
            <a:pPr algn="ctr"/>
            <a:r>
              <a:rPr lang="zh-TW"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mn-ea"/>
                <a:ea typeface="+mn-ea"/>
                <a:cs typeface="+mn-ea"/>
              </a:rPr>
              <a:t>修辞结构</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mn-ea"/>
              <a:ea typeface="+mn-ea"/>
              <a:cs typeface="+mn-ea"/>
            </a:endParaRPr>
          </a:p>
        </p:txBody>
      </p:sp>
      <p:sp>
        <p:nvSpPr>
          <p:cNvPr id="12301" name="Rectangle 13"/>
          <p:cNvSpPr>
            <a:spLocks noChangeArrowheads="1"/>
          </p:cNvSpPr>
          <p:nvPr/>
        </p:nvSpPr>
        <p:spPr bwMode="auto">
          <a:xfrm>
            <a:off x="3733800" y="4729163"/>
            <a:ext cx="4038600" cy="771525"/>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wipe(down)">
                                      <p:cBhvr>
                                        <p:cTn id="12" dur="580">
                                          <p:stCondLst>
                                            <p:cond delay="0"/>
                                          </p:stCondLst>
                                        </p:cTn>
                                        <p:tgtEl>
                                          <p:spTgt spid="12293"/>
                                        </p:tgtEl>
                                      </p:cBhvr>
                                    </p:animEffect>
                                    <p:anim calcmode="lin" valueType="num">
                                      <p:cBhvr>
                                        <p:cTn id="13" dur="1822" tmFilter="0,0; 0.14,0.36; 0.43,0.73; 0.71,0.91; 1.0,1.0">
                                          <p:stCondLst>
                                            <p:cond delay="0"/>
                                          </p:stCondLst>
                                        </p:cTn>
                                        <p:tgtEl>
                                          <p:spTgt spid="1229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29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29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29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293"/>
                                        </p:tgtEl>
                                        <p:attrNameLst>
                                          <p:attrName>ppt_y</p:attrName>
                                        </p:attrNameLst>
                                      </p:cBhvr>
                                      <p:tavLst>
                                        <p:tav tm="0" fmla="#ppt_y-sin(pi*$)/81">
                                          <p:val>
                                            <p:fltVal val="0"/>
                                          </p:val>
                                        </p:tav>
                                        <p:tav tm="100000">
                                          <p:val>
                                            <p:fltVal val="1"/>
                                          </p:val>
                                        </p:tav>
                                      </p:tavLst>
                                    </p:anim>
                                    <p:animScale>
                                      <p:cBhvr>
                                        <p:cTn id="18" dur="26">
                                          <p:stCondLst>
                                            <p:cond delay="650"/>
                                          </p:stCondLst>
                                        </p:cTn>
                                        <p:tgtEl>
                                          <p:spTgt spid="12293"/>
                                        </p:tgtEl>
                                      </p:cBhvr>
                                      <p:to x="100000" y="60000"/>
                                    </p:animScale>
                                    <p:animScale>
                                      <p:cBhvr>
                                        <p:cTn id="19" dur="166" decel="50000">
                                          <p:stCondLst>
                                            <p:cond delay="676"/>
                                          </p:stCondLst>
                                        </p:cTn>
                                        <p:tgtEl>
                                          <p:spTgt spid="12293"/>
                                        </p:tgtEl>
                                      </p:cBhvr>
                                      <p:to x="100000" y="100000"/>
                                    </p:animScale>
                                    <p:animScale>
                                      <p:cBhvr>
                                        <p:cTn id="20" dur="26">
                                          <p:stCondLst>
                                            <p:cond delay="1312"/>
                                          </p:stCondLst>
                                        </p:cTn>
                                        <p:tgtEl>
                                          <p:spTgt spid="12293"/>
                                        </p:tgtEl>
                                      </p:cBhvr>
                                      <p:to x="100000" y="80000"/>
                                    </p:animScale>
                                    <p:animScale>
                                      <p:cBhvr>
                                        <p:cTn id="21" dur="166" decel="50000">
                                          <p:stCondLst>
                                            <p:cond delay="1338"/>
                                          </p:stCondLst>
                                        </p:cTn>
                                        <p:tgtEl>
                                          <p:spTgt spid="12293"/>
                                        </p:tgtEl>
                                      </p:cBhvr>
                                      <p:to x="100000" y="100000"/>
                                    </p:animScale>
                                    <p:animScale>
                                      <p:cBhvr>
                                        <p:cTn id="22" dur="26">
                                          <p:stCondLst>
                                            <p:cond delay="1642"/>
                                          </p:stCondLst>
                                        </p:cTn>
                                        <p:tgtEl>
                                          <p:spTgt spid="12293"/>
                                        </p:tgtEl>
                                      </p:cBhvr>
                                      <p:to x="100000" y="90000"/>
                                    </p:animScale>
                                    <p:animScale>
                                      <p:cBhvr>
                                        <p:cTn id="23" dur="166" decel="50000">
                                          <p:stCondLst>
                                            <p:cond delay="1668"/>
                                          </p:stCondLst>
                                        </p:cTn>
                                        <p:tgtEl>
                                          <p:spTgt spid="12293"/>
                                        </p:tgtEl>
                                      </p:cBhvr>
                                      <p:to x="100000" y="100000"/>
                                    </p:animScale>
                                    <p:animScale>
                                      <p:cBhvr>
                                        <p:cTn id="24" dur="26">
                                          <p:stCondLst>
                                            <p:cond delay="1808"/>
                                          </p:stCondLst>
                                        </p:cTn>
                                        <p:tgtEl>
                                          <p:spTgt spid="12293"/>
                                        </p:tgtEl>
                                      </p:cBhvr>
                                      <p:to x="100000" y="95000"/>
                                    </p:animScale>
                                    <p:animScale>
                                      <p:cBhvr>
                                        <p:cTn id="25" dur="166" decel="50000">
                                          <p:stCondLst>
                                            <p:cond delay="1834"/>
                                          </p:stCondLst>
                                        </p:cTn>
                                        <p:tgtEl>
                                          <p:spTgt spid="1229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2300"/>
                                        </p:tgtEl>
                                        <p:attrNameLst>
                                          <p:attrName>style.visibility</p:attrName>
                                        </p:attrNameLst>
                                      </p:cBhvr>
                                      <p:to>
                                        <p:strVal val="visible"/>
                                      </p:to>
                                    </p:set>
                                    <p:animEffect transition="in" filter="wedge">
                                      <p:cBhvr>
                                        <p:cTn id="30" dur="2000"/>
                                        <p:tgtEl>
                                          <p:spTgt spid="1230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1" presetClass="entr" presetSubtype="0" fill="hold" grpId="0" nodeType="clickEffect">
                                  <p:stCondLst>
                                    <p:cond delay="0"/>
                                  </p:stCondLst>
                                  <p:childTnLst>
                                    <p:set>
                                      <p:cBhvr>
                                        <p:cTn id="34" dur="1" fill="hold">
                                          <p:stCondLst>
                                            <p:cond delay="0"/>
                                          </p:stCondLst>
                                        </p:cTn>
                                        <p:tgtEl>
                                          <p:spTgt spid="12301"/>
                                        </p:tgtEl>
                                        <p:attrNameLst>
                                          <p:attrName>style.visibility</p:attrName>
                                        </p:attrNameLst>
                                      </p:cBhvr>
                                      <p:to>
                                        <p:strVal val="visible"/>
                                      </p:to>
                                    </p:set>
                                    <p:animEffect transition="in" filter="fade">
                                      <p:cBhvr>
                                        <p:cTn id="35" dur="770" decel="100000"/>
                                        <p:tgtEl>
                                          <p:spTgt spid="12301"/>
                                        </p:tgtEl>
                                      </p:cBhvr>
                                    </p:animEffect>
                                    <p:animScale>
                                      <p:cBhvr>
                                        <p:cTn id="36" dur="770" decel="100000"/>
                                        <p:tgtEl>
                                          <p:spTgt spid="12301"/>
                                        </p:tgtEl>
                                      </p:cBhvr>
                                      <p:from x="10000" y="10000"/>
                                      <p:to x="200000" y="450000"/>
                                    </p:animScale>
                                    <p:animScale>
                                      <p:cBhvr>
                                        <p:cTn id="37" dur="1230" accel="100000" fill="hold">
                                          <p:stCondLst>
                                            <p:cond delay="770"/>
                                          </p:stCondLst>
                                        </p:cTn>
                                        <p:tgtEl>
                                          <p:spTgt spid="12301"/>
                                        </p:tgtEl>
                                      </p:cBhvr>
                                      <p:from x="200000" y="450000"/>
                                      <p:to x="100000" y="100000"/>
                                    </p:animScale>
                                    <p:set>
                                      <p:cBhvr>
                                        <p:cTn id="38" dur="770" fill="hold"/>
                                        <p:tgtEl>
                                          <p:spTgt spid="12301"/>
                                        </p:tgtEl>
                                        <p:attrNameLst>
                                          <p:attrName>ppt_x</p:attrName>
                                        </p:attrNameLst>
                                      </p:cBhvr>
                                      <p:to>
                                        <p:strVal val="(0.5)"/>
                                      </p:to>
                                    </p:set>
                                    <p:anim from="(0.5)" to="(#ppt_x)" calcmode="lin" valueType="num">
                                      <p:cBhvr>
                                        <p:cTn id="39" dur="1230" accel="100000" fill="hold">
                                          <p:stCondLst>
                                            <p:cond delay="770"/>
                                          </p:stCondLst>
                                        </p:cTn>
                                        <p:tgtEl>
                                          <p:spTgt spid="12301"/>
                                        </p:tgtEl>
                                        <p:attrNameLst>
                                          <p:attrName>ppt_x</p:attrName>
                                        </p:attrNameLst>
                                      </p:cBhvr>
                                    </p:anim>
                                    <p:set>
                                      <p:cBhvr>
                                        <p:cTn id="40" dur="770" fill="hold"/>
                                        <p:tgtEl>
                                          <p:spTgt spid="12301"/>
                                        </p:tgtEl>
                                        <p:attrNameLst>
                                          <p:attrName>ppt_y</p:attrName>
                                        </p:attrNameLst>
                                      </p:cBhvr>
                                      <p:to>
                                        <p:strVal val="(#ppt_y+0.4)"/>
                                      </p:to>
                                    </p:set>
                                    <p:anim from="(#ppt_y+0.4)" to="(#ppt_y)" calcmode="lin" valueType="num">
                                      <p:cBhvr>
                                        <p:cTn id="41" dur="1230" accel="100000" fill="hold">
                                          <p:stCondLst>
                                            <p:cond delay="770"/>
                                          </p:stCondLst>
                                        </p:cTn>
                                        <p:tgtEl>
                                          <p:spTgt spid="1230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3" grpId="0" animBg="1"/>
      <p:bldP spid="12300" grpId="0" animBg="1"/>
      <p:bldP spid="1230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374863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300035"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26307" name="Text Box 4"/>
          <p:cNvSpPr txBox="1">
            <a:spLocks noChangeArrowheads="1"/>
          </p:cNvSpPr>
          <p:nvPr/>
        </p:nvSpPr>
        <p:spPr bwMode="auto">
          <a:xfrm>
            <a:off x="71438" y="77788"/>
            <a:ext cx="4191000" cy="708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a:solidFill>
                  <a:schemeClr val="bg1"/>
                </a:solidFill>
                <a:cs typeface="SimSun" charset="0"/>
              </a:rPr>
              <a:t>但以理书</a:t>
            </a:r>
          </a:p>
        </p:txBody>
      </p:sp>
      <p:sp>
        <p:nvSpPr>
          <p:cNvPr id="300037" name="Text Box 5"/>
          <p:cNvSpPr txBox="1">
            <a:spLocks noChangeArrowheads="1"/>
          </p:cNvSpPr>
          <p:nvPr/>
        </p:nvSpPr>
        <p:spPr bwMode="auto">
          <a:xfrm rot="-5400000">
            <a:off x="6646069" y="4661694"/>
            <a:ext cx="3198812"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chemeClr val="bg1"/>
                </a:solidFill>
                <a:ea typeface="+mn-ea"/>
                <a:cs typeface="+mn-cs"/>
              </a:rPr>
              <a:t>605-536 B.C.</a:t>
            </a:r>
          </a:p>
        </p:txBody>
      </p:sp>
      <p:sp>
        <p:nvSpPr>
          <p:cNvPr id="300038" name="Text Box 6"/>
          <p:cNvSpPr txBox="1">
            <a:spLocks noChangeArrowheads="1"/>
          </p:cNvSpPr>
          <p:nvPr/>
        </p:nvSpPr>
        <p:spPr bwMode="auto">
          <a:xfrm rot="-4521974">
            <a:off x="2696369" y="1835944"/>
            <a:ext cx="549275" cy="455613"/>
          </a:xfrm>
          <a:prstGeom prst="rect">
            <a:avLst/>
          </a:prstGeom>
          <a:noFill/>
          <a:ln w="9525">
            <a:noFill/>
            <a:miter lim="800000"/>
            <a:headEnd/>
            <a:tailEnd/>
          </a:ln>
          <a:effectLst/>
        </p:spPr>
        <p:txBody>
          <a:bodyPr vert="eaVert">
            <a:spAutoFit/>
          </a:bodyPr>
          <a:lstStyle/>
          <a:p>
            <a:pPr>
              <a:spcBef>
                <a:spcPct val="50000"/>
              </a:spcBef>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226310" name="Text Box 7"/>
          <p:cNvSpPr txBox="1">
            <a:spLocks noChangeArrowheads="1"/>
          </p:cNvSpPr>
          <p:nvPr/>
        </p:nvSpPr>
        <p:spPr bwMode="auto">
          <a:xfrm rot="-22067">
            <a:off x="1447800" y="5181600"/>
            <a:ext cx="2438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chemeClr val="bg1"/>
                </a:solidFill>
                <a:cs typeface="SimSun" charset="0"/>
              </a:rPr>
              <a:t>审判</a:t>
            </a:r>
          </a:p>
        </p:txBody>
      </p:sp>
      <p:sp>
        <p:nvSpPr>
          <p:cNvPr id="226311" name="Text Box 8"/>
          <p:cNvSpPr txBox="1">
            <a:spLocks noChangeArrowheads="1"/>
          </p:cNvSpPr>
          <p:nvPr/>
        </p:nvSpPr>
        <p:spPr bwMode="auto">
          <a:xfrm rot="-4617793">
            <a:off x="22225" y="3521075"/>
            <a:ext cx="24130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b="1">
                <a:solidFill>
                  <a:schemeClr val="bg1"/>
                </a:solidFill>
                <a:cs typeface="SimSun" charset="0"/>
              </a:rPr>
              <a:t>个人资料</a:t>
            </a:r>
            <a:r>
              <a:rPr lang="en-US" altLang="ja-JP" sz="3200" b="1">
                <a:solidFill>
                  <a:schemeClr val="bg1"/>
                </a:solidFill>
                <a:cs typeface="SimSun" charset="0"/>
              </a:rPr>
              <a:t> 1</a:t>
            </a:r>
            <a:endParaRPr lang="en-US" altLang="zh-CN" sz="3200" b="1">
              <a:solidFill>
                <a:schemeClr val="bg1"/>
              </a:solidFill>
              <a:cs typeface="SimSun" charset="0"/>
            </a:endParaRPr>
          </a:p>
        </p:txBody>
      </p:sp>
      <p:sp>
        <p:nvSpPr>
          <p:cNvPr id="226312" name="Text Box 9"/>
          <p:cNvSpPr txBox="1">
            <a:spLocks noChangeArrowheads="1"/>
          </p:cNvSpPr>
          <p:nvPr/>
        </p:nvSpPr>
        <p:spPr bwMode="auto">
          <a:xfrm>
            <a:off x="838200" y="5927725"/>
            <a:ext cx="632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chemeClr val="bg1"/>
                </a:solidFill>
              </a:rPr>
              <a:t> </a:t>
            </a:r>
            <a:r>
              <a:rPr lang="zh-CN" altLang="en-US" sz="3200" b="1">
                <a:solidFill>
                  <a:schemeClr val="bg1"/>
                </a:solidFill>
                <a:cs typeface="SimSun" charset="0"/>
              </a:rPr>
              <a:t>神统治全世界</a:t>
            </a:r>
            <a:endParaRPr lang="zh-CN" altLang="en-US" sz="4000" b="1">
              <a:solidFill>
                <a:schemeClr val="bg2"/>
              </a:solidFill>
              <a:cs typeface="SimSun" charset="0"/>
            </a:endParaRPr>
          </a:p>
        </p:txBody>
      </p:sp>
      <p:sp>
        <p:nvSpPr>
          <p:cNvPr id="226313" name="Text Box 10"/>
          <p:cNvSpPr txBox="1">
            <a:spLocks noChangeArrowheads="1"/>
          </p:cNvSpPr>
          <p:nvPr/>
        </p:nvSpPr>
        <p:spPr bwMode="auto">
          <a:xfrm>
            <a:off x="3124200" y="785813"/>
            <a:ext cx="4572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chemeClr val="bg1"/>
                </a:solidFill>
                <a:cs typeface="SimSun" charset="0"/>
              </a:rPr>
              <a:t>预言</a:t>
            </a:r>
            <a:r>
              <a:rPr lang="en-US" altLang="ja-JP" sz="4000" b="1">
                <a:solidFill>
                  <a:schemeClr val="bg1"/>
                </a:solidFill>
                <a:cs typeface="SimSun" charset="0"/>
              </a:rPr>
              <a:t> 2-12</a:t>
            </a:r>
            <a:endParaRPr lang="en-US" altLang="zh-CN" sz="4000" b="1">
              <a:solidFill>
                <a:schemeClr val="bg2"/>
              </a:solidFill>
              <a:cs typeface="SimSun" charset="0"/>
            </a:endParaRPr>
          </a:p>
        </p:txBody>
      </p:sp>
      <p:sp>
        <p:nvSpPr>
          <p:cNvPr id="300044"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45"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26316" name="Text Box 14"/>
          <p:cNvSpPr txBox="1">
            <a:spLocks noChangeArrowheads="1"/>
          </p:cNvSpPr>
          <p:nvPr/>
        </p:nvSpPr>
        <p:spPr bwMode="auto">
          <a:xfrm>
            <a:off x="2986088" y="1690688"/>
            <a:ext cx="2014537"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solidFill>
                  <a:schemeClr val="bg1"/>
                </a:solidFill>
                <a:cs typeface="SimSun" charset="0"/>
              </a:rPr>
              <a:t>外邦人</a:t>
            </a:r>
            <a:r>
              <a:rPr lang="en-US" altLang="ja-JP" sz="2800" b="1">
                <a:solidFill>
                  <a:schemeClr val="bg1"/>
                </a:solidFill>
                <a:cs typeface="SimSun" charset="0"/>
              </a:rPr>
              <a:t> 2-7</a:t>
            </a:r>
            <a:endParaRPr lang="en-US" altLang="zh-CN" sz="2800" b="1">
              <a:solidFill>
                <a:schemeClr val="bg1"/>
              </a:solidFill>
              <a:cs typeface="SimSun" charset="0"/>
            </a:endParaRPr>
          </a:p>
        </p:txBody>
      </p:sp>
      <p:sp>
        <p:nvSpPr>
          <p:cNvPr id="226317" name="Text Box 16"/>
          <p:cNvSpPr txBox="1">
            <a:spLocks noChangeArrowheads="1"/>
          </p:cNvSpPr>
          <p:nvPr/>
        </p:nvSpPr>
        <p:spPr bwMode="auto">
          <a:xfrm>
            <a:off x="2428875" y="2262188"/>
            <a:ext cx="25146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800" b="1" i="1">
                <a:solidFill>
                  <a:schemeClr val="bg1"/>
                </a:solidFill>
                <a:cs typeface="SimSun" charset="0"/>
              </a:rPr>
              <a:t>亚兰文</a:t>
            </a:r>
          </a:p>
        </p:txBody>
      </p:sp>
      <p:sp>
        <p:nvSpPr>
          <p:cNvPr id="226318" name="Text Box 18"/>
          <p:cNvSpPr txBox="1">
            <a:spLocks noChangeArrowheads="1"/>
          </p:cNvSpPr>
          <p:nvPr/>
        </p:nvSpPr>
        <p:spPr bwMode="auto">
          <a:xfrm rot="-4533293">
            <a:off x="810419" y="1461294"/>
            <a:ext cx="1831975" cy="585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i="1">
                <a:solidFill>
                  <a:schemeClr val="bg1"/>
                </a:solidFill>
                <a:cs typeface="SimSun" charset="0"/>
              </a:rPr>
              <a:t>希伯来文</a:t>
            </a:r>
          </a:p>
        </p:txBody>
      </p:sp>
      <p:sp>
        <p:nvSpPr>
          <p:cNvPr id="226319" name="Text Box 19"/>
          <p:cNvSpPr txBox="1">
            <a:spLocks noChangeArrowheads="1"/>
          </p:cNvSpPr>
          <p:nvPr/>
        </p:nvSpPr>
        <p:spPr bwMode="auto">
          <a:xfrm>
            <a:off x="1981200" y="2773363"/>
            <a:ext cx="251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chemeClr val="bg1"/>
                </a:solidFill>
                <a:cs typeface="SimSun" charset="0"/>
              </a:rPr>
              <a:t>讲解者</a:t>
            </a:r>
          </a:p>
        </p:txBody>
      </p:sp>
      <p:sp>
        <p:nvSpPr>
          <p:cNvPr id="300053" name="Line 21"/>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4" name="Text Box 22"/>
          <p:cNvSpPr txBox="1">
            <a:spLocks noChangeArrowheads="1"/>
          </p:cNvSpPr>
          <p:nvPr/>
        </p:nvSpPr>
        <p:spPr bwMode="auto">
          <a:xfrm rot="-4468975">
            <a:off x="1628775" y="2636838"/>
            <a:ext cx="2779713" cy="27257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10000"/>
              </a:spcBef>
            </a:pPr>
            <a:r>
              <a:rPr lang="zh-CN" altLang="en-US" sz="3200" b="1">
                <a:solidFill>
                  <a:schemeClr val="bg1"/>
                </a:solidFill>
                <a:cs typeface="SimSun" charset="0"/>
              </a:rPr>
              <a:t>大像</a:t>
            </a:r>
            <a:r>
              <a:rPr lang="en-US" altLang="ja-JP" sz="3200" b="1">
                <a:solidFill>
                  <a:schemeClr val="bg1"/>
                </a:solidFill>
              </a:rPr>
              <a:t> 2</a:t>
            </a:r>
          </a:p>
          <a:p>
            <a:pPr eaLnBrk="1" hangingPunct="1">
              <a:spcBef>
                <a:spcPct val="10000"/>
              </a:spcBef>
            </a:pPr>
            <a:r>
              <a:rPr lang="en-US" sz="3200" b="1">
                <a:solidFill>
                  <a:schemeClr val="bg1"/>
                </a:solidFill>
              </a:rPr>
              <a:t> </a:t>
            </a:r>
            <a:r>
              <a:rPr lang="zh-CN" altLang="en-US" sz="3200" b="1">
                <a:solidFill>
                  <a:schemeClr val="bg1"/>
                </a:solidFill>
                <a:cs typeface="SimSun" charset="0"/>
              </a:rPr>
              <a:t>偶像</a:t>
            </a:r>
            <a:r>
              <a:rPr lang="en-US" altLang="ja-JP" sz="3200" b="1">
                <a:solidFill>
                  <a:schemeClr val="bg1"/>
                </a:solidFill>
              </a:rPr>
              <a:t> 3 </a:t>
            </a:r>
          </a:p>
          <a:p>
            <a:pPr eaLnBrk="1" hangingPunct="1">
              <a:spcBef>
                <a:spcPct val="10000"/>
              </a:spcBef>
            </a:pPr>
            <a:r>
              <a:rPr lang="en-US" sz="3200" b="1">
                <a:solidFill>
                  <a:schemeClr val="bg1"/>
                </a:solidFill>
              </a:rPr>
              <a:t>  </a:t>
            </a:r>
            <a:r>
              <a:rPr lang="zh-CN" altLang="en-US" sz="3200" b="1">
                <a:solidFill>
                  <a:schemeClr val="bg1"/>
                </a:solidFill>
                <a:cs typeface="SimSun" charset="0"/>
              </a:rPr>
              <a:t>树</a:t>
            </a:r>
            <a:r>
              <a:rPr lang="en-US" altLang="ja-JP" sz="3200" b="1">
                <a:solidFill>
                  <a:schemeClr val="bg1"/>
                </a:solidFill>
              </a:rPr>
              <a:t> 4</a:t>
            </a:r>
          </a:p>
          <a:p>
            <a:pPr eaLnBrk="1" hangingPunct="1">
              <a:spcBef>
                <a:spcPct val="10000"/>
              </a:spcBef>
            </a:pPr>
            <a:r>
              <a:rPr lang="en-US" sz="3200" b="1">
                <a:solidFill>
                  <a:schemeClr val="bg1"/>
                </a:solidFill>
              </a:rPr>
              <a:t>    </a:t>
            </a:r>
            <a:r>
              <a:rPr lang="zh-CN" altLang="en-US" sz="3200" b="1">
                <a:solidFill>
                  <a:schemeClr val="bg1"/>
                </a:solidFill>
                <a:cs typeface="SimSun" charset="0"/>
              </a:rPr>
              <a:t>手</a:t>
            </a:r>
            <a:r>
              <a:rPr lang="en-US" altLang="ja-JP" sz="3200" b="1">
                <a:solidFill>
                  <a:schemeClr val="bg1"/>
                </a:solidFill>
              </a:rPr>
              <a:t> 5</a:t>
            </a:r>
          </a:p>
          <a:p>
            <a:pPr eaLnBrk="1" hangingPunct="1">
              <a:spcBef>
                <a:spcPct val="10000"/>
              </a:spcBef>
            </a:pPr>
            <a:r>
              <a:rPr lang="en-US" sz="3200" b="1">
                <a:solidFill>
                  <a:schemeClr val="bg1"/>
                </a:solidFill>
              </a:rPr>
              <a:t>     </a:t>
            </a:r>
          </a:p>
        </p:txBody>
      </p:sp>
      <p:sp>
        <p:nvSpPr>
          <p:cNvPr id="300055" name="Line 23"/>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26323" name="Text Box 24"/>
          <p:cNvSpPr txBox="1">
            <a:spLocks noChangeArrowheads="1"/>
          </p:cNvSpPr>
          <p:nvPr/>
        </p:nvSpPr>
        <p:spPr bwMode="auto">
          <a:xfrm rot="-22067">
            <a:off x="4800600" y="3432175"/>
            <a:ext cx="17526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chemeClr val="bg1"/>
                </a:solidFill>
              </a:rPr>
              <a:t> </a:t>
            </a:r>
          </a:p>
        </p:txBody>
      </p:sp>
      <p:sp>
        <p:nvSpPr>
          <p:cNvPr id="300057" name="Line 25"/>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8" name="Line 26"/>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9" name="Line 27"/>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0" name="Line 28"/>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1" name="Line 29"/>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2" name="Line 30"/>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3" name="Line 31"/>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4" name="Line 32"/>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5" name="Line 33"/>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6" name="Line 34"/>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7" name="Line 35"/>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8" name="Line 36"/>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26336" name="Rectangle 37"/>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p>
        </p:txBody>
      </p:sp>
      <p:sp>
        <p:nvSpPr>
          <p:cNvPr id="300070" name="Line 38"/>
          <p:cNvSpPr>
            <a:spLocks noChangeShapeType="1"/>
          </p:cNvSpPr>
          <p:nvPr/>
        </p:nvSpPr>
        <p:spPr bwMode="auto">
          <a:xfrm>
            <a:off x="1524000" y="762000"/>
            <a:ext cx="7115175" cy="0"/>
          </a:xfrm>
          <a:prstGeom prst="line">
            <a:avLst/>
          </a:prstGeom>
          <a:noFill/>
          <a:ln w="7620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71" name="Line 39"/>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5" descr="rembra24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30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2"/>
          <p:cNvSpPr>
            <a:spLocks noGrp="1" noChangeArrowheads="1"/>
          </p:cNvSpPr>
          <p:nvPr>
            <p:ph type="title"/>
          </p:nvPr>
        </p:nvSpPr>
        <p:spPr>
          <a:xfrm>
            <a:off x="0" y="0"/>
            <a:ext cx="4205288" cy="1524000"/>
          </a:xfrm>
        </p:spPr>
        <p:txBody>
          <a:bodyPr/>
          <a:lstStyle/>
          <a:p>
            <a:pPr eaLnBrk="1" hangingPunct="1"/>
            <a:r>
              <a:rPr lang="zh-CN" altLang="en-US" b="1">
                <a:solidFill>
                  <a:schemeClr val="bg1"/>
                </a:solidFill>
                <a:effectLst>
                  <a:outerShdw blurRad="38100" dist="38100" dir="2700000" algn="tl">
                    <a:srgbClr val="808080"/>
                  </a:outerShdw>
                </a:effectLst>
                <a:latin typeface="Arial" charset="0"/>
                <a:ea typeface="ＭＳ Ｐゴシック" charset="0"/>
                <a:cs typeface="SimSun" charset="0"/>
              </a:rPr>
              <a:t>伯沙撒王的谦卑</a:t>
            </a:r>
            <a:endParaRPr lang="zh-CN" altLang="en-US">
              <a:solidFill>
                <a:schemeClr val="bg1"/>
              </a:solidFill>
              <a:effectLst>
                <a:outerShdw blurRad="38100" dist="38100" dir="2700000" algn="tl">
                  <a:srgbClr val="808080"/>
                </a:outerShdw>
              </a:effectLst>
              <a:latin typeface="Arial" charset="0"/>
              <a:ea typeface="ＭＳ Ｐゴシック" charset="0"/>
              <a:cs typeface="Arial" charset="0"/>
            </a:endParaRPr>
          </a:p>
        </p:txBody>
      </p:sp>
      <p:sp>
        <p:nvSpPr>
          <p:cNvPr id="228355" name="Rectangle 3"/>
          <p:cNvSpPr>
            <a:spLocks noGrp="1" noChangeArrowheads="1"/>
          </p:cNvSpPr>
          <p:nvPr>
            <p:ph type="body" idx="1"/>
          </p:nvPr>
        </p:nvSpPr>
        <p:spPr>
          <a:xfrm>
            <a:off x="6357938" y="6453188"/>
            <a:ext cx="2786062" cy="762000"/>
          </a:xfrm>
        </p:spPr>
        <p:txBody>
          <a:bodyPr/>
          <a:lstStyle/>
          <a:p>
            <a:pPr eaLnBrk="1" hangingPunct="1">
              <a:buFontTx/>
              <a:buNone/>
            </a:pPr>
            <a:r>
              <a:rPr lang="zh-CN" altLang="en-US">
                <a:solidFill>
                  <a:schemeClr val="bg1"/>
                </a:solidFill>
                <a:latin typeface="Arial" charset="0"/>
                <a:ea typeface="ＭＳ Ｐゴシック" charset="0"/>
                <a:cs typeface="SimSun" charset="0"/>
              </a:rPr>
              <a:t>名画家伦勃朗</a:t>
            </a: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30402" name="WordArt 2"/>
          <p:cNvSpPr>
            <a:spLocks noChangeArrowheads="1" noChangeShapeType="1" noTextEdit="1"/>
          </p:cNvSpPr>
          <p:nvPr/>
        </p:nvSpPr>
        <p:spPr bwMode="auto">
          <a:xfrm>
            <a:off x="6096000" y="228600"/>
            <a:ext cx="2181225" cy="4953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b="1" kern="10">
                <a:solidFill>
                  <a:schemeClr val="bg1"/>
                </a:solidFill>
                <a:effectLst>
                  <a:outerShdw blurRad="63500" dist="38100" dir="2700000" algn="tl" rotWithShape="0">
                    <a:srgbClr val="000000">
                      <a:alpha val="74997"/>
                    </a:srgbClr>
                  </a:outerShdw>
                </a:effectLst>
                <a:latin typeface="宋体"/>
                <a:ea typeface="宋体"/>
                <a:cs typeface="宋体"/>
              </a:rPr>
              <a:t>巴比伦的沉沦</a:t>
            </a:r>
            <a:endParaRPr lang="en-US" sz="3600" b="1" kern="10">
              <a:solidFill>
                <a:schemeClr val="bg1"/>
              </a:solidFill>
              <a:effectLst>
                <a:outerShdw blurRad="63500" dist="38100" dir="2700000" algn="tl" rotWithShape="0">
                  <a:srgbClr val="000000">
                    <a:alpha val="74997"/>
                  </a:srgbClr>
                </a:outerShdw>
              </a:effectLst>
              <a:latin typeface="宋体"/>
              <a:ea typeface="宋体"/>
              <a:cs typeface="宋体"/>
            </a:endParaRP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dist="35921" dir="2700000" algn="ctr" rotWithShape="0">
              <a:schemeClr val="tx2"/>
            </a:outerShdw>
          </a:effectLst>
        </p:spPr>
        <p:txBody>
          <a:bodyPr/>
          <a:lstStyle/>
          <a:p>
            <a:pPr>
              <a:defRPr/>
            </a:pPr>
            <a:endParaRPr lang="zh-CN" altLang="en-US">
              <a:latin typeface="Times New Roman" pitchFamily="18" charset="0"/>
              <a:ea typeface="ＭＳ Ｐゴシック" pitchFamily="34" charset="-128"/>
              <a:cs typeface="+mn-cs"/>
            </a:endParaRPr>
          </a:p>
        </p:txBody>
      </p:sp>
      <p:pic>
        <p:nvPicPr>
          <p:cNvPr id="230404" name="Picture 4" descr="Home">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04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7"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4794" name="Text Box 10"/>
          <p:cNvSpPr txBox="1">
            <a:spLocks noChangeArrowheads="1"/>
          </p:cNvSpPr>
          <p:nvPr/>
        </p:nvSpPr>
        <p:spPr bwMode="auto">
          <a:xfrm>
            <a:off x="0" y="958850"/>
            <a:ext cx="6172200" cy="1184275"/>
          </a:xfrm>
          <a:prstGeom prst="rect">
            <a:avLst/>
          </a:prstGeom>
          <a:noFill/>
          <a:ln w="9525">
            <a:noFill/>
            <a:miter lim="800000"/>
            <a:headEnd/>
            <a:tailEnd/>
          </a:ln>
          <a:effectLst>
            <a:outerShdw dist="35921" dir="2700000" algn="ctr" rotWithShape="0">
              <a:schemeClr val="tx2"/>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500" b="1">
                <a:solidFill>
                  <a:schemeClr val="bg1"/>
                </a:solidFill>
                <a:effectLst>
                  <a:outerShdw blurRad="38100" dist="38100" dir="2700000" algn="tl">
                    <a:srgbClr val="000000"/>
                  </a:outerShdw>
                </a:effectLst>
                <a:cs typeface="SimSun" charset="0"/>
              </a:rPr>
              <a:t>巴比伦的沉沦</a:t>
            </a:r>
            <a:r>
              <a:rPr lang="en-US" altLang="ja-JP" sz="3500" b="1">
                <a:solidFill>
                  <a:schemeClr val="bg1"/>
                </a:solidFill>
                <a:effectLst>
                  <a:outerShdw blurRad="38100" dist="38100" dir="2700000" algn="tl">
                    <a:srgbClr val="000000"/>
                  </a:outerShdw>
                </a:effectLst>
                <a:cs typeface="SimSun" charset="0"/>
              </a:rPr>
              <a:t> (539 </a:t>
            </a:r>
            <a:r>
              <a:rPr lang="en-US" altLang="ja-JP" sz="2700" b="1">
                <a:solidFill>
                  <a:schemeClr val="bg1"/>
                </a:solidFill>
                <a:effectLst>
                  <a:outerShdw blurRad="38100" dist="38100" dir="2700000" algn="tl">
                    <a:srgbClr val="000000"/>
                  </a:outerShdw>
                </a:effectLst>
                <a:cs typeface="SimSun" charset="0"/>
              </a:rPr>
              <a:t>BC</a:t>
            </a:r>
            <a:r>
              <a:rPr lang="en-US" altLang="ja-JP" sz="3500" b="1">
                <a:solidFill>
                  <a:schemeClr val="bg1"/>
                </a:solidFill>
                <a:effectLst>
                  <a:outerShdw blurRad="38100" dist="38100" dir="2700000" algn="tl">
                    <a:srgbClr val="000000"/>
                  </a:outerShdw>
                </a:effectLst>
                <a:cs typeface="SimSun" charset="0"/>
              </a:rPr>
              <a:t>)</a:t>
            </a:r>
          </a:p>
          <a:p>
            <a:pPr algn="ctr"/>
            <a:r>
              <a:rPr lang="zh-CN" altLang="en-US" sz="3500" b="1">
                <a:solidFill>
                  <a:schemeClr val="bg1"/>
                </a:solidFill>
                <a:effectLst>
                  <a:outerShdw blurRad="38100" dist="38100" dir="2700000" algn="tl">
                    <a:srgbClr val="000000"/>
                  </a:outerShdw>
                </a:effectLst>
                <a:cs typeface="SimSun" charset="0"/>
              </a:rPr>
              <a:t>波斯人由水门底入城</a:t>
            </a:r>
            <a:endParaRPr lang="zh-CN" altLang="en-US" sz="3500">
              <a:solidFill>
                <a:schemeClr val="bg1"/>
              </a:solidFill>
              <a:cs typeface="SimSun" charset="0"/>
            </a:endParaRPr>
          </a:p>
        </p:txBody>
      </p:sp>
      <p:sp>
        <p:nvSpPr>
          <p:cNvPr id="230411"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4796" name="Text Box 12"/>
          <p:cNvSpPr txBox="1">
            <a:spLocks noChangeArrowheads="1"/>
          </p:cNvSpPr>
          <p:nvPr/>
        </p:nvSpPr>
        <p:spPr bwMode="auto">
          <a:xfrm>
            <a:off x="5281613" y="2616200"/>
            <a:ext cx="3505200" cy="116998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a:solidFill>
                  <a:schemeClr val="bg1"/>
                </a:solidFill>
                <a:cs typeface="SimSun" charset="0"/>
              </a:rPr>
              <a:t>但以理</a:t>
            </a:r>
            <a:r>
              <a:rPr lang="en-US" altLang="ja-JP" sz="2800" b="1">
                <a:solidFill>
                  <a:schemeClr val="bg1"/>
                </a:solidFill>
                <a:cs typeface="SimSun" charset="0"/>
              </a:rPr>
              <a:t> 5</a:t>
            </a:r>
            <a:r>
              <a:rPr lang="zh-CN" altLang="en-US" sz="2800" b="1">
                <a:solidFill>
                  <a:schemeClr val="bg1"/>
                </a:solidFill>
                <a:cs typeface="SimSun" charset="0"/>
              </a:rPr>
              <a:t>章</a:t>
            </a:r>
            <a:endParaRPr lang="en-US" altLang="ja-JP" sz="2800" b="1">
              <a:solidFill>
                <a:schemeClr val="bg1"/>
              </a:solidFill>
              <a:cs typeface="SimSun" charset="0"/>
            </a:endParaRPr>
          </a:p>
          <a:p>
            <a:pPr algn="ctr">
              <a:spcBef>
                <a:spcPct val="50000"/>
              </a:spcBef>
            </a:pPr>
            <a:r>
              <a:rPr lang="en-US" altLang="zh-CN" sz="2800" b="1">
                <a:solidFill>
                  <a:schemeClr val="bg1"/>
                </a:solidFill>
                <a:cs typeface="SimSun" charset="0"/>
              </a:rPr>
              <a:t>(</a:t>
            </a:r>
            <a:r>
              <a:rPr lang="zh-CN" altLang="en-US" sz="2800" b="1">
                <a:solidFill>
                  <a:schemeClr val="bg1"/>
                </a:solidFill>
                <a:cs typeface="SimSun" charset="0"/>
              </a:rPr>
              <a:t>伯沙撒王设摆盛筵</a:t>
            </a:r>
            <a:r>
              <a:rPr lang="en-US" altLang="ja-JP" sz="2800" b="1">
                <a:solidFill>
                  <a:schemeClr val="bg1"/>
                </a:solidFill>
                <a:cs typeface="SimSun" charset="0"/>
              </a:rPr>
              <a:t>)</a:t>
            </a:r>
            <a:endParaRPr lang="en-US" altLang="zh-CN" sz="2800" b="1">
              <a:solidFill>
                <a:schemeClr val="bg1"/>
              </a:solidFill>
              <a:cs typeface="SimSun" charset="0"/>
            </a:endParaRPr>
          </a:p>
        </p:txBody>
      </p:sp>
      <p:sp>
        <p:nvSpPr>
          <p:cNvPr id="374798" name="Text Box 14"/>
          <p:cNvSpPr txBox="1">
            <a:spLocks noChangeArrowheads="1"/>
          </p:cNvSpPr>
          <p:nvPr/>
        </p:nvSpPr>
        <p:spPr bwMode="auto">
          <a:xfrm>
            <a:off x="8426450" y="152400"/>
            <a:ext cx="641350" cy="45720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eaLnBrk="0" hangingPunct="0">
              <a:defRPr/>
            </a:pPr>
            <a:r>
              <a:rPr lang="en-US" b="1">
                <a:solidFill>
                  <a:schemeClr val="bg1"/>
                </a:solidFill>
                <a:ea typeface="+mn-ea"/>
                <a:cs typeface="+mn-cs"/>
              </a:rPr>
              <a:t>144</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96622" y="10659"/>
            <a:ext cx="10449142" cy="6858000"/>
          </a:xfrm>
          <a:prstGeom prst="rect">
            <a:avLst/>
          </a:prstGeom>
        </p:spPr>
      </p:pic>
      <p:sp>
        <p:nvSpPr>
          <p:cNvPr id="210947" name="Rectangle 2"/>
          <p:cNvSpPr>
            <a:spLocks noGrp="1" noChangeArrowheads="1"/>
          </p:cNvSpPr>
          <p:nvPr>
            <p:ph type="title"/>
          </p:nvPr>
        </p:nvSpPr>
        <p:spPr>
          <a:xfrm>
            <a:off x="152400" y="228600"/>
            <a:ext cx="2907432" cy="2192288"/>
          </a:xfrm>
        </p:spPr>
        <p:txBody>
          <a:bodyPr/>
          <a:lstStyle/>
          <a:p>
            <a:pPr eaLnBrk="1" hangingPunct="1">
              <a:defRPr/>
            </a:pPr>
            <a:r>
              <a:rPr lang="zh-CN" altLang="en-US" b="1" dirty="0">
                <a:solidFill>
                  <a:schemeClr val="bg1"/>
                </a:solidFill>
                <a:effectLst>
                  <a:glow rad="228600">
                    <a:schemeClr val="tx1"/>
                  </a:glow>
                </a:effectLst>
                <a:latin typeface="Arial" charset="0"/>
                <a:ea typeface="ＭＳ Ｐゴシック" charset="0"/>
                <a:cs typeface="ＭＳ Ｐゴシック" charset="0"/>
              </a:rPr>
              <a:t>古列征服巴比伦</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spcBef>
                <a:spcPct val="20000"/>
              </a:spcBef>
              <a:defRPr/>
            </a:pPr>
            <a:r>
              <a:rPr lang="en-US" sz="3200" b="1" dirty="0">
                <a:solidFill>
                  <a:srgbClr val="FFFFFF"/>
                </a:solidFill>
                <a:effectLst>
                  <a:glow rad="228600">
                    <a:srgbClr val="000000"/>
                  </a:glow>
                </a:effectLst>
                <a:latin typeface="Arial" charset="0"/>
              </a:rPr>
              <a:t>539 BC</a:t>
            </a:r>
          </a:p>
        </p:txBody>
      </p:sp>
    </p:spTree>
    <p:extLst>
      <p:ext uri="{BB962C8B-B14F-4D97-AF65-F5344CB8AC3E}">
        <p14:creationId xmlns:p14="http://schemas.microsoft.com/office/powerpoint/2010/main" val="22278039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246572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300035"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36547" name="Text Box 4"/>
          <p:cNvSpPr txBox="1">
            <a:spLocks noChangeArrowheads="1"/>
          </p:cNvSpPr>
          <p:nvPr/>
        </p:nvSpPr>
        <p:spPr bwMode="auto">
          <a:xfrm>
            <a:off x="71438" y="77788"/>
            <a:ext cx="4191000" cy="708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a:solidFill>
                  <a:schemeClr val="bg1"/>
                </a:solidFill>
                <a:cs typeface="SimSun" charset="0"/>
              </a:rPr>
              <a:t>但以理书</a:t>
            </a:r>
          </a:p>
        </p:txBody>
      </p:sp>
      <p:sp>
        <p:nvSpPr>
          <p:cNvPr id="300037" name="Text Box 5"/>
          <p:cNvSpPr txBox="1">
            <a:spLocks noChangeArrowheads="1"/>
          </p:cNvSpPr>
          <p:nvPr/>
        </p:nvSpPr>
        <p:spPr bwMode="auto">
          <a:xfrm rot="-5400000">
            <a:off x="6646069" y="4661694"/>
            <a:ext cx="3198812"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chemeClr val="bg1"/>
                </a:solidFill>
                <a:ea typeface="+mn-ea"/>
                <a:cs typeface="+mn-cs"/>
              </a:rPr>
              <a:t>605-536 B.C.</a:t>
            </a:r>
          </a:p>
        </p:txBody>
      </p:sp>
      <p:sp>
        <p:nvSpPr>
          <p:cNvPr id="300038" name="Text Box 6"/>
          <p:cNvSpPr txBox="1">
            <a:spLocks noChangeArrowheads="1"/>
          </p:cNvSpPr>
          <p:nvPr/>
        </p:nvSpPr>
        <p:spPr bwMode="auto">
          <a:xfrm rot="-4521974">
            <a:off x="2696369" y="1835944"/>
            <a:ext cx="549275" cy="455613"/>
          </a:xfrm>
          <a:prstGeom prst="rect">
            <a:avLst/>
          </a:prstGeom>
          <a:noFill/>
          <a:ln w="9525">
            <a:noFill/>
            <a:miter lim="800000"/>
            <a:headEnd/>
            <a:tailEnd/>
          </a:ln>
          <a:effectLst/>
        </p:spPr>
        <p:txBody>
          <a:bodyPr vert="eaVert">
            <a:spAutoFit/>
          </a:bodyPr>
          <a:lstStyle/>
          <a:p>
            <a:pPr>
              <a:spcBef>
                <a:spcPct val="50000"/>
              </a:spcBef>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236550" name="Text Box 7"/>
          <p:cNvSpPr txBox="1">
            <a:spLocks noChangeArrowheads="1"/>
          </p:cNvSpPr>
          <p:nvPr/>
        </p:nvSpPr>
        <p:spPr bwMode="auto">
          <a:xfrm rot="-22067">
            <a:off x="1447800" y="5181600"/>
            <a:ext cx="2438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chemeClr val="bg1"/>
                </a:solidFill>
                <a:cs typeface="SimSun" charset="0"/>
              </a:rPr>
              <a:t>审判</a:t>
            </a:r>
          </a:p>
        </p:txBody>
      </p:sp>
      <p:sp>
        <p:nvSpPr>
          <p:cNvPr id="236551" name="Text Box 8"/>
          <p:cNvSpPr txBox="1">
            <a:spLocks noChangeArrowheads="1"/>
          </p:cNvSpPr>
          <p:nvPr/>
        </p:nvSpPr>
        <p:spPr bwMode="auto">
          <a:xfrm rot="-4617793">
            <a:off x="22225" y="3521075"/>
            <a:ext cx="24130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b="1">
                <a:solidFill>
                  <a:schemeClr val="bg1"/>
                </a:solidFill>
                <a:cs typeface="SimSun" charset="0"/>
              </a:rPr>
              <a:t>个人资料</a:t>
            </a:r>
            <a:r>
              <a:rPr lang="en-US" altLang="ja-JP" sz="3200" b="1">
                <a:solidFill>
                  <a:schemeClr val="bg1"/>
                </a:solidFill>
                <a:cs typeface="SimSun" charset="0"/>
              </a:rPr>
              <a:t> 1</a:t>
            </a:r>
            <a:endParaRPr lang="en-US" altLang="zh-CN" sz="3200" b="1">
              <a:solidFill>
                <a:schemeClr val="bg1"/>
              </a:solidFill>
              <a:cs typeface="SimSun" charset="0"/>
            </a:endParaRPr>
          </a:p>
        </p:txBody>
      </p:sp>
      <p:sp>
        <p:nvSpPr>
          <p:cNvPr id="236552" name="Text Box 9"/>
          <p:cNvSpPr txBox="1">
            <a:spLocks noChangeArrowheads="1"/>
          </p:cNvSpPr>
          <p:nvPr/>
        </p:nvSpPr>
        <p:spPr bwMode="auto">
          <a:xfrm>
            <a:off x="838200" y="5927725"/>
            <a:ext cx="632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chemeClr val="bg1"/>
                </a:solidFill>
              </a:rPr>
              <a:t> </a:t>
            </a:r>
            <a:r>
              <a:rPr lang="zh-CN" altLang="en-US" sz="3200" b="1">
                <a:solidFill>
                  <a:schemeClr val="bg1"/>
                </a:solidFill>
                <a:cs typeface="SimSun" charset="0"/>
              </a:rPr>
              <a:t>神统治全世界</a:t>
            </a:r>
            <a:endParaRPr lang="zh-CN" altLang="en-US" sz="4000" b="1">
              <a:solidFill>
                <a:schemeClr val="bg2"/>
              </a:solidFill>
              <a:cs typeface="SimSun" charset="0"/>
            </a:endParaRPr>
          </a:p>
        </p:txBody>
      </p:sp>
      <p:sp>
        <p:nvSpPr>
          <p:cNvPr id="236553" name="Text Box 10"/>
          <p:cNvSpPr txBox="1">
            <a:spLocks noChangeArrowheads="1"/>
          </p:cNvSpPr>
          <p:nvPr/>
        </p:nvSpPr>
        <p:spPr bwMode="auto">
          <a:xfrm>
            <a:off x="3124200" y="785813"/>
            <a:ext cx="4572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chemeClr val="bg1"/>
                </a:solidFill>
                <a:cs typeface="SimSun" charset="0"/>
              </a:rPr>
              <a:t>预言</a:t>
            </a:r>
            <a:r>
              <a:rPr lang="en-US" altLang="ja-JP" sz="4000" b="1">
                <a:solidFill>
                  <a:schemeClr val="bg1"/>
                </a:solidFill>
                <a:cs typeface="SimSun" charset="0"/>
              </a:rPr>
              <a:t> 2-12</a:t>
            </a:r>
            <a:endParaRPr lang="en-US" altLang="zh-CN" sz="4000" b="1">
              <a:solidFill>
                <a:schemeClr val="bg2"/>
              </a:solidFill>
              <a:cs typeface="SimSun" charset="0"/>
            </a:endParaRPr>
          </a:p>
        </p:txBody>
      </p:sp>
      <p:sp>
        <p:nvSpPr>
          <p:cNvPr id="300044"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45"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36556" name="Text Box 14"/>
          <p:cNvSpPr txBox="1">
            <a:spLocks noChangeArrowheads="1"/>
          </p:cNvSpPr>
          <p:nvPr/>
        </p:nvSpPr>
        <p:spPr bwMode="auto">
          <a:xfrm>
            <a:off x="2986088" y="1690688"/>
            <a:ext cx="2014537"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solidFill>
                  <a:schemeClr val="bg1"/>
                </a:solidFill>
                <a:cs typeface="SimSun" charset="0"/>
              </a:rPr>
              <a:t>外邦人</a:t>
            </a:r>
            <a:r>
              <a:rPr lang="en-US" altLang="ja-JP" sz="2800" b="1">
                <a:solidFill>
                  <a:schemeClr val="bg1"/>
                </a:solidFill>
                <a:cs typeface="SimSun" charset="0"/>
              </a:rPr>
              <a:t> 2-7</a:t>
            </a:r>
            <a:endParaRPr lang="en-US" altLang="zh-CN" sz="2800" b="1">
              <a:solidFill>
                <a:schemeClr val="bg1"/>
              </a:solidFill>
              <a:cs typeface="SimSun" charset="0"/>
            </a:endParaRPr>
          </a:p>
        </p:txBody>
      </p:sp>
      <p:sp>
        <p:nvSpPr>
          <p:cNvPr id="236557" name="Text Box 16"/>
          <p:cNvSpPr txBox="1">
            <a:spLocks noChangeArrowheads="1"/>
          </p:cNvSpPr>
          <p:nvPr/>
        </p:nvSpPr>
        <p:spPr bwMode="auto">
          <a:xfrm>
            <a:off x="2428875" y="2262188"/>
            <a:ext cx="25146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800" b="1" i="1">
                <a:solidFill>
                  <a:schemeClr val="bg1"/>
                </a:solidFill>
                <a:cs typeface="SimSun" charset="0"/>
              </a:rPr>
              <a:t>亚兰文</a:t>
            </a:r>
          </a:p>
        </p:txBody>
      </p:sp>
      <p:sp>
        <p:nvSpPr>
          <p:cNvPr id="236558" name="Text Box 18"/>
          <p:cNvSpPr txBox="1">
            <a:spLocks noChangeArrowheads="1"/>
          </p:cNvSpPr>
          <p:nvPr/>
        </p:nvSpPr>
        <p:spPr bwMode="auto">
          <a:xfrm rot="-4533293">
            <a:off x="742950" y="1428751"/>
            <a:ext cx="1901825"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i="1">
                <a:solidFill>
                  <a:schemeClr val="bg1"/>
                </a:solidFill>
                <a:cs typeface="SimSun" charset="0"/>
              </a:rPr>
              <a:t>希伯来文</a:t>
            </a:r>
          </a:p>
        </p:txBody>
      </p:sp>
      <p:sp>
        <p:nvSpPr>
          <p:cNvPr id="236559" name="Text Box 19"/>
          <p:cNvSpPr txBox="1">
            <a:spLocks noChangeArrowheads="1"/>
          </p:cNvSpPr>
          <p:nvPr/>
        </p:nvSpPr>
        <p:spPr bwMode="auto">
          <a:xfrm>
            <a:off x="1981200" y="2773363"/>
            <a:ext cx="251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chemeClr val="bg1"/>
                </a:solidFill>
                <a:cs typeface="SimSun" charset="0"/>
              </a:rPr>
              <a:t>讲解者</a:t>
            </a:r>
          </a:p>
        </p:txBody>
      </p:sp>
      <p:sp>
        <p:nvSpPr>
          <p:cNvPr id="300053" name="Line 21"/>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36561" name="Text Box 22"/>
          <p:cNvSpPr txBox="1">
            <a:spLocks noChangeArrowheads="1"/>
          </p:cNvSpPr>
          <p:nvPr/>
        </p:nvSpPr>
        <p:spPr bwMode="auto">
          <a:xfrm rot="-4468975">
            <a:off x="1628775" y="2636838"/>
            <a:ext cx="2779713" cy="27257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10000"/>
              </a:spcBef>
            </a:pPr>
            <a:r>
              <a:rPr lang="zh-CN" altLang="en-US" sz="3200" b="1">
                <a:solidFill>
                  <a:schemeClr val="bg1"/>
                </a:solidFill>
                <a:cs typeface="SimSun" charset="0"/>
              </a:rPr>
              <a:t>大像</a:t>
            </a:r>
            <a:r>
              <a:rPr lang="en-US" altLang="ja-JP" sz="3200" b="1">
                <a:solidFill>
                  <a:schemeClr val="bg1"/>
                </a:solidFill>
                <a:cs typeface="SimSun" charset="0"/>
              </a:rPr>
              <a:t> 2</a:t>
            </a:r>
          </a:p>
          <a:p>
            <a:pPr eaLnBrk="1" hangingPunct="1">
              <a:spcBef>
                <a:spcPct val="10000"/>
              </a:spcBef>
            </a:pPr>
            <a:r>
              <a:rPr lang="en-US" altLang="zh-CN" sz="3200" b="1">
                <a:solidFill>
                  <a:schemeClr val="bg1"/>
                </a:solidFill>
                <a:cs typeface="SimSun" charset="0"/>
              </a:rPr>
              <a:t> </a:t>
            </a:r>
            <a:r>
              <a:rPr lang="zh-CN" altLang="en-US" sz="3200" b="1">
                <a:solidFill>
                  <a:schemeClr val="bg1"/>
                </a:solidFill>
                <a:cs typeface="SimSun" charset="0"/>
              </a:rPr>
              <a:t>偶像</a:t>
            </a:r>
            <a:r>
              <a:rPr lang="en-US" altLang="ja-JP" sz="3200" b="1">
                <a:solidFill>
                  <a:schemeClr val="bg1"/>
                </a:solidFill>
                <a:cs typeface="SimSun" charset="0"/>
              </a:rPr>
              <a:t> 3 </a:t>
            </a:r>
          </a:p>
          <a:p>
            <a:pPr eaLnBrk="1" hangingPunct="1">
              <a:spcBef>
                <a:spcPct val="10000"/>
              </a:spcBef>
            </a:pPr>
            <a:r>
              <a:rPr lang="en-US" altLang="zh-CN" sz="3200" b="1">
                <a:solidFill>
                  <a:schemeClr val="bg1"/>
                </a:solidFill>
                <a:cs typeface="SimSun" charset="0"/>
              </a:rPr>
              <a:t>  </a:t>
            </a:r>
            <a:r>
              <a:rPr lang="zh-CN" altLang="en-US" sz="3200" b="1">
                <a:solidFill>
                  <a:schemeClr val="bg1"/>
                </a:solidFill>
                <a:cs typeface="SimSun" charset="0"/>
              </a:rPr>
              <a:t>树</a:t>
            </a:r>
            <a:r>
              <a:rPr lang="en-US" altLang="ja-JP" sz="3200" b="1">
                <a:solidFill>
                  <a:schemeClr val="bg1"/>
                </a:solidFill>
                <a:cs typeface="SimSun" charset="0"/>
              </a:rPr>
              <a:t> 4</a:t>
            </a:r>
          </a:p>
          <a:p>
            <a:pPr eaLnBrk="1" hangingPunct="1">
              <a:spcBef>
                <a:spcPct val="10000"/>
              </a:spcBef>
            </a:pPr>
            <a:r>
              <a:rPr lang="en-US" altLang="zh-CN" sz="3200" b="1">
                <a:solidFill>
                  <a:schemeClr val="bg1"/>
                </a:solidFill>
                <a:cs typeface="SimSun" charset="0"/>
              </a:rPr>
              <a:t>    </a:t>
            </a:r>
            <a:r>
              <a:rPr lang="zh-CN" altLang="en-US" sz="3200" b="1">
                <a:solidFill>
                  <a:schemeClr val="bg1"/>
                </a:solidFill>
                <a:cs typeface="SimSun" charset="0"/>
              </a:rPr>
              <a:t>手</a:t>
            </a:r>
            <a:r>
              <a:rPr lang="en-US" altLang="ja-JP" sz="3200" b="1">
                <a:solidFill>
                  <a:schemeClr val="bg1"/>
                </a:solidFill>
                <a:cs typeface="SimSun" charset="0"/>
              </a:rPr>
              <a:t> 5</a:t>
            </a:r>
          </a:p>
          <a:p>
            <a:pPr eaLnBrk="1" hangingPunct="1">
              <a:spcBef>
                <a:spcPct val="10000"/>
              </a:spcBef>
            </a:pPr>
            <a:r>
              <a:rPr lang="en-US" altLang="zh-CN" sz="3200" b="1">
                <a:solidFill>
                  <a:schemeClr val="bg1"/>
                </a:solidFill>
                <a:cs typeface="SimSun" charset="0"/>
              </a:rPr>
              <a:t>      </a:t>
            </a:r>
            <a:r>
              <a:rPr lang="zh-CN" altLang="en-US" sz="3200" b="1">
                <a:solidFill>
                  <a:schemeClr val="bg1"/>
                </a:solidFill>
                <a:cs typeface="SimSun" charset="0"/>
              </a:rPr>
              <a:t>狮子</a:t>
            </a:r>
            <a:r>
              <a:rPr lang="en-US" altLang="ja-JP" sz="3200" b="1">
                <a:solidFill>
                  <a:schemeClr val="bg1"/>
                </a:solidFill>
                <a:cs typeface="SimSun" charset="0"/>
              </a:rPr>
              <a:t>  6 </a:t>
            </a:r>
            <a:endParaRPr lang="en-US" altLang="zh-CN" sz="3200" b="1">
              <a:solidFill>
                <a:schemeClr val="bg1"/>
              </a:solidFill>
              <a:cs typeface="SimSun" charset="0"/>
            </a:endParaRPr>
          </a:p>
        </p:txBody>
      </p:sp>
      <p:sp>
        <p:nvSpPr>
          <p:cNvPr id="300055" name="Line 23"/>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36563" name="Text Box 24"/>
          <p:cNvSpPr txBox="1">
            <a:spLocks noChangeArrowheads="1"/>
          </p:cNvSpPr>
          <p:nvPr/>
        </p:nvSpPr>
        <p:spPr bwMode="auto">
          <a:xfrm rot="-22067">
            <a:off x="4800600" y="3432175"/>
            <a:ext cx="17526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chemeClr val="bg1"/>
                </a:solidFill>
              </a:rPr>
              <a:t> </a:t>
            </a:r>
          </a:p>
        </p:txBody>
      </p:sp>
      <p:sp>
        <p:nvSpPr>
          <p:cNvPr id="300057" name="Line 25"/>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8" name="Line 26"/>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9" name="Line 27"/>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0" name="Line 28"/>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1" name="Line 29"/>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2" name="Line 30"/>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3" name="Line 31"/>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4" name="Line 32"/>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5" name="Line 33"/>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6" name="Line 34"/>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7" name="Line 35"/>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8" name="Line 36"/>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236576" name="Rectangle 37"/>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p>
        </p:txBody>
      </p:sp>
      <p:sp>
        <p:nvSpPr>
          <p:cNvPr id="300070" name="Line 38"/>
          <p:cNvSpPr>
            <a:spLocks noChangeShapeType="1"/>
          </p:cNvSpPr>
          <p:nvPr/>
        </p:nvSpPr>
        <p:spPr bwMode="auto">
          <a:xfrm>
            <a:off x="1524000" y="762000"/>
            <a:ext cx="7115175" cy="0"/>
          </a:xfrm>
          <a:prstGeom prst="line">
            <a:avLst/>
          </a:prstGeom>
          <a:noFill/>
          <a:ln w="7620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71" name="Line 39"/>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8E93083-F96C-7646-94F0-67461425F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0"/>
            <a:ext cx="77089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2DD01B1-B407-D84D-806A-F0C484923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4475" y="2171700"/>
            <a:ext cx="3149600" cy="4343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66C2F619-B75F-4AA3-BB06-898AF3499EEE}"/>
              </a:ext>
            </a:extLst>
          </p:cNvPr>
          <p:cNvSpPr txBox="1">
            <a:spLocks/>
          </p:cNvSpPr>
          <p:nvPr/>
        </p:nvSpPr>
        <p:spPr bwMode="auto">
          <a:xfrm>
            <a:off x="3413963" y="3717032"/>
            <a:ext cx="5485561" cy="40324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kern="0" dirty="0">
                <a:effectLst>
                  <a:outerShdw blurRad="38100" dist="38100" dir="2700000" algn="tl">
                    <a:srgbClr val="808080"/>
                  </a:outerShdw>
                </a:effectLst>
                <a:latin typeface="SimSun" charset="0"/>
                <a:ea typeface="ＭＳ Ｐゴシック" charset="0"/>
                <a:cs typeface="SimSun" charset="0"/>
              </a:rPr>
              <a:t>但以理向着窗户朝耶路撒冷的方向祷告</a:t>
            </a:r>
            <a:endParaRPr lang="en-US" altLang="zh-CN" kern="0" dirty="0">
              <a:effectLst>
                <a:outerShdw blurRad="38100" dist="38100" dir="2700000" algn="tl">
                  <a:srgbClr val="808080"/>
                </a:outerShdw>
              </a:effectLst>
              <a:latin typeface="SimSun" charset="0"/>
              <a:ea typeface="ＭＳ Ｐゴシック" charset="0"/>
              <a:cs typeface="SimSun" charset="0"/>
            </a:endParaRPr>
          </a:p>
        </p:txBody>
      </p:sp>
    </p:spTree>
    <p:extLst>
      <p:ext uri="{BB962C8B-B14F-4D97-AF65-F5344CB8AC3E}">
        <p14:creationId xmlns:p14="http://schemas.microsoft.com/office/powerpoint/2010/main" val="11907146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sp>
        <p:nvSpPr>
          <p:cNvPr id="13926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p>
        </p:txBody>
      </p:sp>
      <p:pic>
        <p:nvPicPr>
          <p:cNvPr id="139267"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8"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9"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70"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71"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305800" y="6248400"/>
            <a:ext cx="495300" cy="323850"/>
          </a:xfrm>
        </p:spPr>
      </p:pic>
      <p:sp>
        <p:nvSpPr>
          <p:cNvPr id="139272"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4747" name="Text Box 11"/>
          <p:cNvSpPr txBox="1">
            <a:spLocks noChangeArrowheads="1"/>
          </p:cNvSpPr>
          <p:nvPr/>
        </p:nvSpPr>
        <p:spPr bwMode="auto">
          <a:xfrm>
            <a:off x="1371600" y="5334000"/>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000" b="1" i="1">
                <a:effectLst>
                  <a:outerShdw blurRad="38100" dist="38100" dir="2700000" algn="tl">
                    <a:srgbClr val="DDDDDD"/>
                  </a:outerShdw>
                </a:effectLst>
                <a:latin typeface="Arial" charset="0"/>
              </a:rPr>
              <a:t>The City of Babylon</a:t>
            </a:r>
          </a:p>
        </p:txBody>
      </p:sp>
      <p:pic>
        <p:nvPicPr>
          <p:cNvPr id="139274" name="Picture 12" descr="BABYLONA.gif"/>
          <p:cNvPicPr>
            <a:picLocks noGrp="1" noChangeAspect="1" noChangeArrowheads="1"/>
          </p:cNvPicPr>
          <p:nvPr>
            <p:ph sz="half" idx="2"/>
          </p:nvPr>
        </p:nvPicPr>
        <p:blipFill>
          <a:blip r:embed="rId9" cstate="screen">
            <a:extLst>
              <a:ext uri="{28A0092B-C50C-407E-A947-70E740481C1C}">
                <a14:useLocalDpi xmlns:a14="http://schemas.microsoft.com/office/drawing/2010/main" val="0"/>
              </a:ext>
            </a:extLst>
          </a:blip>
          <a:srcRect/>
          <a:stretch>
            <a:fillRect/>
          </a:stretch>
        </p:blipFill>
        <p:spPr>
          <a:xfrm>
            <a:off x="0" y="-228600"/>
            <a:ext cx="9144000" cy="7086600"/>
          </a:xfrm>
          <a:noFill/>
        </p:spPr>
      </p:pic>
      <p:sp>
        <p:nvSpPr>
          <p:cNvPr id="244749" name="Text Box 13"/>
          <p:cNvSpPr txBox="1">
            <a:spLocks noChangeArrowheads="1"/>
          </p:cNvSpPr>
          <p:nvPr/>
        </p:nvSpPr>
        <p:spPr bwMode="auto">
          <a:xfrm>
            <a:off x="4500563" y="5214938"/>
            <a:ext cx="4643437" cy="1077912"/>
          </a:xfrm>
          <a:prstGeom prst="rect">
            <a:avLst/>
          </a:prstGeom>
          <a:solidFill>
            <a:schemeClr val="tx1"/>
          </a:solid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chemeClr val="bg1"/>
                </a:solidFill>
                <a:effectLst>
                  <a:outerShdw blurRad="38100" dist="38100" dir="2700000" algn="tl">
                    <a:srgbClr val="808080"/>
                  </a:outerShdw>
                </a:effectLst>
                <a:latin typeface="Arial" charset="0"/>
                <a:cs typeface="SimSun" charset="0"/>
              </a:rPr>
              <a:t>当时有没有一个城市比巴比伦更伟大</a:t>
            </a:r>
            <a:r>
              <a:rPr lang="en-US" altLang="ja-JP" sz="3200" b="1">
                <a:solidFill>
                  <a:schemeClr val="bg1"/>
                </a:solidFill>
                <a:effectLst>
                  <a:outerShdw blurRad="38100" dist="38100" dir="2700000" algn="tl">
                    <a:srgbClr val="808080"/>
                  </a:outerShdw>
                </a:effectLst>
                <a:latin typeface="Arial" charset="0"/>
                <a:cs typeface="SimSun" charset="0"/>
              </a:rPr>
              <a:t>?</a:t>
            </a:r>
            <a:endParaRPr lang="en-US" altLang="zh-CN" sz="3200" b="1">
              <a:solidFill>
                <a:schemeClr val="bg1"/>
              </a:solidFill>
              <a:effectLst>
                <a:outerShdw blurRad="38100" dist="38100" dir="2700000" algn="tl">
                  <a:srgbClr val="808080"/>
                </a:outerShdw>
              </a:effectLst>
              <a:latin typeface="Arial" charset="0"/>
              <a:cs typeface="SimSun" charset="0"/>
            </a:endParaRPr>
          </a:p>
        </p:txBody>
      </p:sp>
      <p:sp>
        <p:nvSpPr>
          <p:cNvPr id="13" name="Title 12"/>
          <p:cNvSpPr>
            <a:spLocks noGrp="1"/>
          </p:cNvSpPr>
          <p:nvPr>
            <p:ph type="title"/>
          </p:nvPr>
        </p:nvSpPr>
        <p:spPr>
          <a:xfrm>
            <a:off x="2743200" y="-228600"/>
            <a:ext cx="2971800" cy="609600"/>
          </a:xfrm>
          <a:solidFill>
            <a:schemeClr val="tx1"/>
          </a:solidFill>
        </p:spPr>
        <p:txBody>
          <a:bodyPr/>
          <a:lstStyle/>
          <a:p>
            <a:r>
              <a:rPr lang="zh-CN" altLang="en-US" sz="3200" b="1" i="1">
                <a:solidFill>
                  <a:schemeClr val="bg1"/>
                </a:solidFill>
                <a:effectLst>
                  <a:outerShdw blurRad="38100" dist="38100" dir="2700000" algn="tl">
                    <a:srgbClr val="808080"/>
                  </a:outerShdw>
                </a:effectLst>
                <a:latin typeface="SimSun" charset="0"/>
                <a:ea typeface="ＭＳ Ｐゴシック" charset="0"/>
                <a:cs typeface="SimSun" charset="0"/>
              </a:rPr>
              <a:t>处 境</a:t>
            </a:r>
            <a:r>
              <a:rPr lang="en-US" altLang="zh-CN">
                <a:latin typeface="Times New Roman" charset="0"/>
                <a:ea typeface="ＭＳ Ｐゴシック" charset="0"/>
                <a:cs typeface="ＭＳ Ｐゴシック" charset="0"/>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6200" y="6096000"/>
            <a:ext cx="9296400" cy="762000"/>
          </a:xfrm>
        </p:spPr>
        <p:txBody>
          <a:bodyPr/>
          <a:lstStyle/>
          <a:p>
            <a:r>
              <a:rPr lang="zh-CN" altLang="en-US" sz="4000">
                <a:effectLst>
                  <a:outerShdw blurRad="38100" dist="38100" dir="2700000" algn="tl">
                    <a:srgbClr val="808080"/>
                  </a:outerShdw>
                </a:effectLst>
                <a:latin typeface="SimSun" charset="0"/>
                <a:ea typeface="ＭＳ Ｐゴシック" charset="0"/>
                <a:cs typeface="SimSun" charset="0"/>
              </a:rPr>
              <a:t>饥饿的狮子</a:t>
            </a:r>
            <a:r>
              <a:rPr lang="en-US" altLang="zh-CN" sz="4000">
                <a:effectLst>
                  <a:outerShdw blurRad="38100" dist="38100" dir="2700000" algn="tl">
                    <a:srgbClr val="808080"/>
                  </a:outerShdw>
                </a:effectLst>
                <a:latin typeface="SimSun" charset="0"/>
                <a:ea typeface="ＭＳ Ｐゴシック" charset="0"/>
                <a:cs typeface="SimSun" charset="0"/>
              </a:rPr>
              <a:t>(</a:t>
            </a:r>
            <a:r>
              <a:rPr lang="zh-CN" altLang="en-US" sz="4000">
                <a:effectLst>
                  <a:outerShdw blurRad="38100" dist="38100" dir="2700000" algn="tl">
                    <a:srgbClr val="808080"/>
                  </a:outerShdw>
                </a:effectLst>
                <a:latin typeface="SimSun" charset="0"/>
                <a:ea typeface="ＭＳ Ｐゴシック" charset="0"/>
                <a:cs typeface="SimSun" charset="0"/>
              </a:rPr>
              <a:t>但不吃但以理</a:t>
            </a:r>
            <a:r>
              <a:rPr lang="en-US" altLang="zh-CN" sz="4000">
                <a:effectLst>
                  <a:outerShdw blurRad="38100" dist="38100" dir="2700000" algn="tl">
                    <a:srgbClr val="808080"/>
                  </a:outerShdw>
                </a:effectLst>
                <a:latin typeface="SimSun" charset="0"/>
                <a:ea typeface="ＭＳ Ｐゴシック" charset="0"/>
                <a:cs typeface="SimSun" charset="0"/>
              </a:rPr>
              <a:t>)</a:t>
            </a:r>
          </a:p>
        </p:txBody>
      </p:sp>
      <p:pic>
        <p:nvPicPr>
          <p:cNvPr id="4" name="Picture 1" descr="daniel 6 lions d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64638" cy="6048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ODLSO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27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Text Box 3"/>
          <p:cNvSpPr txBox="1">
            <a:spLocks noChangeArrowheads="1"/>
          </p:cNvSpPr>
          <p:nvPr/>
        </p:nvSpPr>
        <p:spPr bwMode="auto">
          <a:xfrm>
            <a:off x="3643313" y="687388"/>
            <a:ext cx="5334000" cy="1384300"/>
          </a:xfrm>
          <a:prstGeom prst="rect">
            <a:avLst/>
          </a:prstGeom>
          <a:solidFill>
            <a:schemeClr val="accent2"/>
          </a:solidFill>
          <a:ln>
            <a:noFill/>
          </a:ln>
          <a:effectLst>
            <a:outerShdw dist="35921" dir="2700000" algn="ctr" rotWithShape="0">
              <a:schemeClr val="tx1"/>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800" b="1" dirty="0">
                <a:solidFill>
                  <a:schemeClr val="bg1"/>
                </a:solidFill>
                <a:cs typeface="SimSun" charset="0"/>
              </a:rPr>
              <a:t>玛代人大利乌征服了伯沙撒王</a:t>
            </a:r>
            <a:r>
              <a:rPr lang="en-US" altLang="ja-JP" sz="2800" b="1" dirty="0">
                <a:solidFill>
                  <a:schemeClr val="bg1"/>
                </a:solidFill>
                <a:cs typeface="SimSun" charset="0"/>
              </a:rPr>
              <a:t> (</a:t>
            </a:r>
            <a:r>
              <a:rPr lang="zh-CN" altLang="en-US" sz="2800" b="1" dirty="0">
                <a:solidFill>
                  <a:schemeClr val="bg1"/>
                </a:solidFill>
                <a:cs typeface="SimSun" charset="0"/>
              </a:rPr>
              <a:t>尼布甲尼撒王之孙</a:t>
            </a:r>
            <a:r>
              <a:rPr lang="en-US" altLang="ja-JP" sz="2800" b="1" dirty="0">
                <a:solidFill>
                  <a:schemeClr val="bg1"/>
                </a:solidFill>
                <a:cs typeface="SimSun" charset="0"/>
              </a:rPr>
              <a:t>)</a:t>
            </a:r>
            <a:r>
              <a:rPr lang="zh-CN" altLang="en-US" sz="2800" b="1" dirty="0">
                <a:solidFill>
                  <a:schemeClr val="bg1"/>
                </a:solidFill>
                <a:cs typeface="SimSun" charset="0"/>
              </a:rPr>
              <a:t>。大利乌也承认了神的主权：</a:t>
            </a:r>
            <a:endParaRPr lang="en-US" altLang="zh-CN" sz="2800" b="1" dirty="0">
              <a:solidFill>
                <a:schemeClr val="bg1"/>
              </a:solidFill>
              <a:cs typeface="SimSun" charset="0"/>
            </a:endParaRPr>
          </a:p>
        </p:txBody>
      </p:sp>
      <p:sp>
        <p:nvSpPr>
          <p:cNvPr id="296964" name="Text Box 4"/>
          <p:cNvSpPr txBox="1">
            <a:spLocks noChangeArrowheads="1"/>
          </p:cNvSpPr>
          <p:nvPr/>
        </p:nvSpPr>
        <p:spPr bwMode="auto">
          <a:xfrm>
            <a:off x="2857500" y="2306638"/>
            <a:ext cx="6096000" cy="3970337"/>
          </a:xfrm>
          <a:prstGeom prst="rect">
            <a:avLst/>
          </a:prstGeom>
          <a:noFill/>
          <a:ln w="9525">
            <a:noFill/>
            <a:miter lim="800000"/>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eaLnBrk="1" latinLnBrk="0" hangingPunct="1">
              <a:lnSpc>
                <a:spcPct val="100000"/>
              </a:lnSpc>
              <a:buClrTx/>
              <a:buSzTx/>
              <a:buFontTx/>
              <a:buNone/>
              <a:tabLst/>
              <a:defRPr kumimoji="0" sz="2800" b="1" i="0" u="none" strike="noStrike" cap="none" spc="0" normalizeH="0" baseline="0">
                <a:ln>
                  <a:noFill/>
                </a:ln>
                <a:solidFill>
                  <a:srgbClr val="FFFFFF"/>
                </a:solidFill>
                <a:effectLst>
                  <a:glow rad="152400">
                    <a:srgbClr val="000000"/>
                  </a:glow>
                </a:effectLst>
                <a:uLnTx/>
                <a:uFillTx/>
                <a:latin typeface="Arial"/>
                <a:cs typeface="Arial"/>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dirty="0"/>
              <a:t>“</a:t>
            </a:r>
            <a:r>
              <a:rPr lang="zh-CN" altLang="en-US" dirty="0">
                <a:solidFill>
                  <a:srgbClr val="FFFF00"/>
                </a:solidFill>
              </a:rPr>
              <a:t>现在我下令，我所统治的全国人民都要在但以理的神面前战兢恐惧。</a:t>
            </a:r>
            <a:endParaRPr lang="en-US" altLang="zh-CN" dirty="0">
              <a:solidFill>
                <a:srgbClr val="FFFF00"/>
              </a:solidFill>
            </a:endParaRPr>
          </a:p>
          <a:p>
            <a:endParaRPr lang="en-US" altLang="zh-CN" dirty="0"/>
          </a:p>
          <a:p>
            <a:r>
              <a:rPr lang="zh-CN" altLang="en-US" dirty="0"/>
              <a:t>“他是永活的神，他永远长存；他的国度永不灭亡，他的统治直到永远。 他搭救人，拯救人；他在天上地下施行神迹奇事；他搭救了但以理脱离狮子的爪。”</a:t>
            </a:r>
          </a:p>
          <a:p>
            <a:r>
              <a:rPr lang="zh-CN" altLang="en-US" dirty="0"/>
              <a:t>但以理书</a:t>
            </a:r>
            <a:r>
              <a:rPr lang="en-US" altLang="ja-JP" dirty="0"/>
              <a:t> 6:26-27 </a:t>
            </a:r>
            <a:r>
              <a:rPr lang="zh-CN" altLang="en-US" dirty="0"/>
              <a:t>新译本</a:t>
            </a:r>
            <a:endParaRPr lang="en-US" altLang="zh-CN" dirty="0"/>
          </a:p>
        </p:txBody>
      </p:sp>
      <p:sp>
        <p:nvSpPr>
          <p:cNvPr id="242692" name="Rectangle 5"/>
          <p:cNvSpPr>
            <a:spLocks noChangeArrowheads="1"/>
          </p:cNvSpPr>
          <p:nvPr/>
        </p:nvSpPr>
        <p:spPr bwMode="auto">
          <a:xfrm>
            <a:off x="0" y="0"/>
            <a:ext cx="3571875"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b="1" dirty="0">
                <a:solidFill>
                  <a:schemeClr val="bg1"/>
                </a:solidFill>
                <a:effectLst>
                  <a:glow rad="152400">
                    <a:schemeClr val="tx1"/>
                  </a:glow>
                </a:effectLst>
                <a:latin typeface="Arial" charset="0"/>
                <a:cs typeface="Arial" charset="0"/>
              </a:rPr>
              <a:t>大利乌的谦卑</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dissolve">
                                      <p:cBhvr>
                                        <p:cTn id="7" dur="5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433264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zh-CN" altLang="en-US" dirty="0">
                <a:effectLst>
                  <a:outerShdw blurRad="38100" dist="38100" dir="2700000" algn="tl">
                    <a:srgbClr val="808080"/>
                  </a:outerShdw>
                </a:effectLst>
                <a:latin typeface="SimSun" pitchFamily="2" charset="-122"/>
                <a:ea typeface="SimSun" pitchFamily="2" charset="-122"/>
              </a:rPr>
              <a:t>但以理书 </a:t>
            </a:r>
            <a:r>
              <a:rPr lang="en-US" altLang="zh-CN" dirty="0">
                <a:effectLst>
                  <a:outerShdw blurRad="38100" dist="38100" dir="2700000" algn="tl">
                    <a:srgbClr val="808080"/>
                  </a:outerShdw>
                </a:effectLst>
                <a:latin typeface="SimSun" pitchFamily="2" charset="-122"/>
                <a:ea typeface="SimSun" pitchFamily="2" charset="-122"/>
              </a:rPr>
              <a:t>7</a:t>
            </a:r>
            <a:r>
              <a:rPr lang="zh-CN" altLang="en-US" dirty="0">
                <a:effectLst>
                  <a:outerShdw blurRad="38100" dist="38100" dir="2700000" algn="tl">
                    <a:srgbClr val="808080"/>
                  </a:outerShdw>
                </a:effectLst>
                <a:latin typeface="SimSun" pitchFamily="2" charset="-122"/>
                <a:ea typeface="SimSun" pitchFamily="2" charset="-122"/>
              </a:rPr>
              <a:t> 的四巨兽</a:t>
            </a:r>
            <a:endParaRPr lang="en-US" dirty="0">
              <a:effectLst>
                <a:outerShdw blurRad="38100" dist="38100" dir="2700000" algn="tl">
                  <a:srgbClr val="808080"/>
                </a:outerShdw>
              </a:effectLst>
              <a:latin typeface="SimSun" pitchFamily="2" charset="-122"/>
              <a:ea typeface="SimSun" pitchFamily="2" charset="-122"/>
            </a:endParaRPr>
          </a:p>
        </p:txBody>
      </p:sp>
      <p:pic>
        <p:nvPicPr>
          <p:cNvPr id="158723" name="Picture 2" descr="4_beasts_sm.jpg"/>
          <p:cNvPicPr>
            <a:picLocks noChangeAspect="1"/>
          </p:cNvPicPr>
          <p:nvPr/>
        </p:nvPicPr>
        <p:blipFill>
          <a:blip r:embed="rId2" cstate="print"/>
          <a:srcRect/>
          <a:stretch>
            <a:fillRect/>
          </a:stretch>
        </p:blipFill>
        <p:spPr bwMode="auto">
          <a:xfrm>
            <a:off x="-11113" y="1901825"/>
            <a:ext cx="9155113" cy="4119563"/>
          </a:xfrm>
          <a:prstGeom prst="rect">
            <a:avLst/>
          </a:prstGeom>
          <a:noFill/>
          <a:ln w="9525">
            <a:noFill/>
            <a:miter lim="800000"/>
            <a:headEnd/>
            <a:tailEnd/>
          </a:ln>
        </p:spPr>
      </p:pic>
    </p:spTree>
    <p:extLst>
      <p:ext uri="{BB962C8B-B14F-4D97-AF65-F5344CB8AC3E}">
        <p14:creationId xmlns:p14="http://schemas.microsoft.com/office/powerpoint/2010/main" val="3089305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zh-CN" altLang="en-US" sz="4000" dirty="0">
                <a:effectLst>
                  <a:outerShdw blurRad="38100" dist="38100" dir="2700000" algn="tl">
                    <a:srgbClr val="808080"/>
                  </a:outerShdw>
                </a:effectLst>
                <a:latin typeface="SimSun" pitchFamily="2" charset="-122"/>
                <a:ea typeface="SimSun" pitchFamily="2" charset="-122"/>
              </a:rPr>
              <a:t>巨兽</a:t>
            </a:r>
            <a:r>
              <a:rPr lang="en-US" sz="4000" dirty="0">
                <a:effectLst>
                  <a:outerShdw blurRad="38100" dist="38100" dir="2700000" algn="tl">
                    <a:srgbClr val="808080"/>
                  </a:outerShdw>
                </a:effectLst>
                <a:latin typeface="SimSun" pitchFamily="2" charset="-122"/>
                <a:ea typeface="SimSun" pitchFamily="2" charset="-122"/>
              </a:rPr>
              <a:t> 1: </a:t>
            </a:r>
            <a:r>
              <a:rPr lang="zh-CN" altLang="en-US" sz="4000" dirty="0">
                <a:effectLst>
                  <a:outerShdw blurRad="38100" dist="38100" dir="2700000" algn="tl">
                    <a:srgbClr val="808080"/>
                  </a:outerShdw>
                </a:effectLst>
                <a:latin typeface="SimSun" pitchFamily="2" charset="-122"/>
                <a:ea typeface="SimSun" pitchFamily="2" charset="-122"/>
              </a:rPr>
              <a:t>翼狮</a:t>
            </a:r>
            <a:r>
              <a:rPr lang="en-US" sz="4000" dirty="0">
                <a:effectLst>
                  <a:outerShdw blurRad="38100" dist="38100" dir="2700000" algn="tl">
                    <a:srgbClr val="808080"/>
                  </a:outerShdw>
                </a:effectLst>
                <a:latin typeface="SimSun" pitchFamily="2" charset="-122"/>
                <a:ea typeface="SimSun" pitchFamily="2" charset="-122"/>
              </a:rPr>
              <a:t> (</a:t>
            </a:r>
            <a:r>
              <a:rPr lang="zh-CN" altLang="en-US" sz="4000" dirty="0">
                <a:effectLst>
                  <a:outerShdw blurRad="38100" dist="38100" dir="2700000" algn="tl">
                    <a:srgbClr val="808080"/>
                  </a:outerShdw>
                </a:effectLst>
                <a:latin typeface="SimSun" pitchFamily="2" charset="-122"/>
                <a:ea typeface="SimSun" pitchFamily="2" charset="-122"/>
              </a:rPr>
              <a:t>巴比伦</a:t>
            </a:r>
            <a:r>
              <a:rPr lang="en-US" sz="4000" dirty="0">
                <a:effectLst>
                  <a:outerShdw blurRad="38100" dist="38100" dir="2700000" algn="tl">
                    <a:srgbClr val="808080"/>
                  </a:outerShdw>
                </a:effectLst>
                <a:latin typeface="SimSun" pitchFamily="2" charset="-122"/>
                <a:ea typeface="SimSun" pitchFamily="2" charset="-122"/>
              </a:rPr>
              <a:t>)</a:t>
            </a:r>
          </a:p>
        </p:txBody>
      </p:sp>
      <p:pic>
        <p:nvPicPr>
          <p:cNvPr id="159747" name="Picture 2" descr="beast1Lion_With_Wings_2.jpg"/>
          <p:cNvPicPr>
            <a:picLocks noChangeAspect="1"/>
          </p:cNvPicPr>
          <p:nvPr/>
        </p:nvPicPr>
        <p:blipFill>
          <a:blip r:embed="rId2" cstate="print"/>
          <a:srcRect b="7236"/>
          <a:stretch>
            <a:fillRect/>
          </a:stretch>
        </p:blipFill>
        <p:spPr bwMode="auto">
          <a:xfrm>
            <a:off x="0" y="944563"/>
            <a:ext cx="9180513" cy="5913437"/>
          </a:xfrm>
          <a:prstGeom prst="rect">
            <a:avLst/>
          </a:prstGeom>
          <a:noFill/>
          <a:ln w="9525">
            <a:noFill/>
            <a:miter lim="800000"/>
            <a:headEnd/>
            <a:tailEnd/>
          </a:ln>
        </p:spPr>
      </p:pic>
    </p:spTree>
    <p:extLst>
      <p:ext uri="{BB962C8B-B14F-4D97-AF65-F5344CB8AC3E}">
        <p14:creationId xmlns:p14="http://schemas.microsoft.com/office/powerpoint/2010/main" val="2343842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zh-CN" altLang="en-US" sz="4000" dirty="0">
                <a:effectLst>
                  <a:outerShdw blurRad="38100" dist="38100" dir="2700000" algn="tl">
                    <a:srgbClr val="808080"/>
                  </a:outerShdw>
                </a:effectLst>
                <a:latin typeface="SimSun" pitchFamily="2" charset="-122"/>
                <a:ea typeface="SimSun" pitchFamily="2" charset="-122"/>
              </a:rPr>
              <a:t>巨兽</a:t>
            </a:r>
            <a:r>
              <a:rPr lang="en-US" sz="4000" dirty="0">
                <a:effectLst>
                  <a:outerShdw blurRad="38100" dist="38100" dir="2700000" algn="tl">
                    <a:srgbClr val="808080"/>
                  </a:outerShdw>
                </a:effectLst>
                <a:latin typeface="SimSun" pitchFamily="2" charset="-122"/>
                <a:ea typeface="SimSun" pitchFamily="2" charset="-122"/>
              </a:rPr>
              <a:t> 2: </a:t>
            </a:r>
            <a:r>
              <a:rPr lang="zh-CN" altLang="en-US" sz="4000" dirty="0">
                <a:effectLst>
                  <a:outerShdw blurRad="38100" dist="38100" dir="2700000" algn="tl">
                    <a:srgbClr val="808080"/>
                  </a:outerShdw>
                </a:effectLst>
                <a:latin typeface="SimSun" pitchFamily="2" charset="-122"/>
                <a:ea typeface="SimSun" pitchFamily="2" charset="-122"/>
              </a:rPr>
              <a:t>熊</a:t>
            </a:r>
            <a:r>
              <a:rPr lang="en-US" sz="4000" dirty="0">
                <a:effectLst>
                  <a:outerShdw blurRad="38100" dist="38100" dir="2700000" algn="tl">
                    <a:srgbClr val="808080"/>
                  </a:outerShdw>
                </a:effectLst>
                <a:latin typeface="SimSun" pitchFamily="2" charset="-122"/>
                <a:ea typeface="SimSun" pitchFamily="2" charset="-122"/>
              </a:rPr>
              <a:t> (</a:t>
            </a:r>
            <a:r>
              <a:rPr lang="zh-CN" altLang="en-US" sz="4000" dirty="0">
                <a:effectLst>
                  <a:outerShdw blurRad="38100" dist="38100" dir="2700000" algn="tl">
                    <a:srgbClr val="808080"/>
                  </a:outerShdw>
                </a:effectLst>
                <a:latin typeface="SimSun" pitchFamily="2" charset="-122"/>
                <a:ea typeface="SimSun" pitchFamily="2" charset="-122"/>
              </a:rPr>
              <a:t>玛代波斯</a:t>
            </a:r>
            <a:r>
              <a:rPr lang="en-US" sz="4000" dirty="0">
                <a:effectLst>
                  <a:outerShdw blurRad="38100" dist="38100" dir="2700000" algn="tl">
                    <a:srgbClr val="808080"/>
                  </a:outerShdw>
                </a:effectLst>
                <a:latin typeface="SimSun" pitchFamily="2" charset="-122"/>
                <a:ea typeface="SimSun" pitchFamily="2" charset="-122"/>
              </a:rPr>
              <a:t>)</a:t>
            </a:r>
          </a:p>
        </p:txBody>
      </p:sp>
      <p:pic>
        <p:nvPicPr>
          <p:cNvPr id="160771" name="Picture 3" descr="beast2Red_Bear_With_Ribs.jpg"/>
          <p:cNvPicPr>
            <a:picLocks noChangeAspect="1"/>
          </p:cNvPicPr>
          <p:nvPr/>
        </p:nvPicPr>
        <p:blipFill>
          <a:blip r:embed="rId2" cstate="print"/>
          <a:srcRect/>
          <a:stretch>
            <a:fillRect/>
          </a:stretch>
        </p:blipFill>
        <p:spPr bwMode="auto">
          <a:xfrm>
            <a:off x="0" y="1052513"/>
            <a:ext cx="9144000" cy="5546725"/>
          </a:xfrm>
          <a:prstGeom prst="rect">
            <a:avLst/>
          </a:prstGeom>
          <a:noFill/>
          <a:ln w="9525">
            <a:noFill/>
            <a:miter lim="800000"/>
            <a:headEnd/>
            <a:tailEnd/>
          </a:ln>
        </p:spPr>
      </p:pic>
    </p:spTree>
    <p:extLst>
      <p:ext uri="{BB962C8B-B14F-4D97-AF65-F5344CB8AC3E}">
        <p14:creationId xmlns:p14="http://schemas.microsoft.com/office/powerpoint/2010/main" val="37894838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descr="beast3.png"/>
          <p:cNvPicPr>
            <a:picLocks noChangeAspect="1"/>
          </p:cNvPicPr>
          <p:nvPr/>
        </p:nvPicPr>
        <p:blipFill>
          <a:blip r:embed="rId2" cstate="print"/>
          <a:srcRect b="8987"/>
          <a:stretch>
            <a:fillRect/>
          </a:stretch>
        </p:blipFill>
        <p:spPr bwMode="auto">
          <a:xfrm>
            <a:off x="34925" y="314325"/>
            <a:ext cx="9144000" cy="6543675"/>
          </a:xfrm>
          <a:prstGeom prst="rect">
            <a:avLst/>
          </a:prstGeom>
          <a:noFill/>
          <a:ln w="9525">
            <a:noFill/>
            <a:miter lim="800000"/>
            <a:headEnd/>
            <a:tailEnd/>
          </a:ln>
        </p:spPr>
      </p:pic>
      <p:sp>
        <p:nvSpPr>
          <p:cNvPr id="2" name="Title 1"/>
          <p:cNvSpPr>
            <a:spLocks noGrp="1"/>
          </p:cNvSpPr>
          <p:nvPr>
            <p:ph type="title"/>
          </p:nvPr>
        </p:nvSpPr>
        <p:spPr>
          <a:xfrm>
            <a:off x="0" y="44450"/>
            <a:ext cx="9144000" cy="792163"/>
          </a:xfrm>
          <a:solidFill>
            <a:schemeClr val="tx1"/>
          </a:solidFill>
        </p:spPr>
        <p:txBody>
          <a:bodyPr/>
          <a:lstStyle/>
          <a:p>
            <a:pPr>
              <a:defRPr/>
            </a:pPr>
            <a:r>
              <a:rPr lang="zh-CN" altLang="en-US" sz="4000" dirty="0">
                <a:effectLst>
                  <a:outerShdw blurRad="38100" dist="38100" dir="2700000" algn="tl">
                    <a:srgbClr val="808080"/>
                  </a:outerShdw>
                </a:effectLst>
                <a:latin typeface="SimSun" pitchFamily="2" charset="-122"/>
                <a:ea typeface="SimSun" pitchFamily="2" charset="-122"/>
              </a:rPr>
              <a:t>巨兽</a:t>
            </a:r>
            <a:r>
              <a:rPr lang="en-US" sz="4000" dirty="0">
                <a:effectLst>
                  <a:outerShdw blurRad="38100" dist="38100" dir="2700000" algn="tl">
                    <a:srgbClr val="808080"/>
                  </a:outerShdw>
                </a:effectLst>
                <a:latin typeface="SimSun" pitchFamily="2" charset="-122"/>
                <a:ea typeface="SimSun" pitchFamily="2" charset="-122"/>
              </a:rPr>
              <a:t> 3: </a:t>
            </a:r>
            <a:r>
              <a:rPr lang="zh-CN" altLang="en-US" sz="4000" dirty="0">
                <a:effectLst>
                  <a:outerShdw blurRad="38100" dist="38100" dir="2700000" algn="tl">
                    <a:srgbClr val="808080"/>
                  </a:outerShdw>
                </a:effectLst>
                <a:latin typeface="SimSun" pitchFamily="2" charset="-122"/>
                <a:ea typeface="SimSun" pitchFamily="2" charset="-122"/>
              </a:rPr>
              <a:t>豹</a:t>
            </a:r>
            <a:r>
              <a:rPr lang="en-US" sz="4000" dirty="0">
                <a:effectLst>
                  <a:outerShdw blurRad="38100" dist="38100" dir="2700000" algn="tl">
                    <a:srgbClr val="808080"/>
                  </a:outerShdw>
                </a:effectLst>
                <a:latin typeface="SimSun" pitchFamily="2" charset="-122"/>
                <a:ea typeface="SimSun" pitchFamily="2" charset="-122"/>
              </a:rPr>
              <a:t> (</a:t>
            </a:r>
            <a:r>
              <a:rPr lang="zh-CN" altLang="en-US" sz="4000" dirty="0">
                <a:effectLst>
                  <a:outerShdw blurRad="38100" dist="38100" dir="2700000" algn="tl">
                    <a:srgbClr val="808080"/>
                  </a:outerShdw>
                </a:effectLst>
                <a:latin typeface="SimSun" pitchFamily="2" charset="-122"/>
                <a:ea typeface="SimSun" pitchFamily="2" charset="-122"/>
              </a:rPr>
              <a:t>希腊</a:t>
            </a:r>
            <a:r>
              <a:rPr lang="en-US" sz="4000" dirty="0">
                <a:effectLst>
                  <a:outerShdw blurRad="38100" dist="38100" dir="2700000" algn="tl">
                    <a:srgbClr val="808080"/>
                  </a:outerShdw>
                </a:effectLst>
                <a:latin typeface="SimSun" pitchFamily="2" charset="-122"/>
                <a:ea typeface="SimSun" pitchFamily="2" charset="-122"/>
              </a:rPr>
              <a:t>)</a:t>
            </a:r>
          </a:p>
        </p:txBody>
      </p:sp>
    </p:spTree>
    <p:extLst>
      <p:ext uri="{BB962C8B-B14F-4D97-AF65-F5344CB8AC3E}">
        <p14:creationId xmlns:p14="http://schemas.microsoft.com/office/powerpoint/2010/main" val="10668323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zh-CN" altLang="en-US" sz="4000" dirty="0">
                <a:effectLst>
                  <a:outerShdw blurRad="38100" dist="38100" dir="2700000" algn="tl">
                    <a:srgbClr val="808080"/>
                  </a:outerShdw>
                </a:effectLst>
                <a:latin typeface="SimSun" pitchFamily="2" charset="-122"/>
                <a:ea typeface="SimSun" pitchFamily="2" charset="-122"/>
              </a:rPr>
              <a:t>巨兽</a:t>
            </a:r>
            <a:r>
              <a:rPr lang="en-US" sz="4000" dirty="0">
                <a:effectLst>
                  <a:outerShdw blurRad="38100" dist="38100" dir="2700000" algn="tl">
                    <a:srgbClr val="808080"/>
                  </a:outerShdw>
                </a:effectLst>
                <a:latin typeface="SimSun" pitchFamily="2" charset="-122"/>
                <a:ea typeface="SimSun" pitchFamily="2" charset="-122"/>
              </a:rPr>
              <a:t> 4: </a:t>
            </a:r>
            <a:r>
              <a:rPr lang="zh-CN" altLang="en-US" sz="4000" dirty="0">
                <a:effectLst>
                  <a:outerShdw blurRad="38100" dist="38100" dir="2700000" algn="tl">
                    <a:srgbClr val="808080"/>
                  </a:outerShdw>
                </a:effectLst>
                <a:latin typeface="SimSun" pitchFamily="2" charset="-122"/>
                <a:ea typeface="SimSun" pitchFamily="2" charset="-122"/>
              </a:rPr>
              <a:t>可拍</a:t>
            </a:r>
            <a:r>
              <a:rPr lang="en-US" sz="4000" dirty="0">
                <a:effectLst>
                  <a:outerShdw blurRad="38100" dist="38100" dir="2700000" algn="tl">
                    <a:srgbClr val="808080"/>
                  </a:outerShdw>
                </a:effectLst>
                <a:latin typeface="SimSun" pitchFamily="2" charset="-122"/>
                <a:ea typeface="SimSun" pitchFamily="2" charset="-122"/>
              </a:rPr>
              <a:t> (</a:t>
            </a:r>
            <a:r>
              <a:rPr lang="zh-CN" altLang="en-US" sz="4000" dirty="0">
                <a:effectLst>
                  <a:outerShdw blurRad="38100" dist="38100" dir="2700000" algn="tl">
                    <a:srgbClr val="808080"/>
                  </a:outerShdw>
                </a:effectLst>
                <a:latin typeface="SimSun" pitchFamily="2" charset="-122"/>
                <a:ea typeface="SimSun" pitchFamily="2" charset="-122"/>
              </a:rPr>
              <a:t>罗马</a:t>
            </a:r>
            <a:r>
              <a:rPr lang="en-US" sz="4000" dirty="0">
                <a:effectLst>
                  <a:outerShdw blurRad="38100" dist="38100" dir="2700000" algn="tl">
                    <a:srgbClr val="808080"/>
                  </a:outerShdw>
                </a:effectLst>
                <a:latin typeface="SimSun" pitchFamily="2" charset="-122"/>
                <a:ea typeface="SimSun" pitchFamily="2" charset="-122"/>
              </a:rPr>
              <a:t>)</a:t>
            </a:r>
          </a:p>
        </p:txBody>
      </p:sp>
      <p:pic>
        <p:nvPicPr>
          <p:cNvPr id="162819" name="Picture 5" descr="daniel1.jpg"/>
          <p:cNvPicPr>
            <a:picLocks noChangeAspect="1"/>
          </p:cNvPicPr>
          <p:nvPr/>
        </p:nvPicPr>
        <p:blipFill>
          <a:blip r:embed="rId2" cstate="print"/>
          <a:srcRect/>
          <a:stretch>
            <a:fillRect/>
          </a:stretch>
        </p:blipFill>
        <p:spPr bwMode="auto">
          <a:xfrm>
            <a:off x="-36513" y="800100"/>
            <a:ext cx="9180513" cy="6445250"/>
          </a:xfrm>
          <a:prstGeom prst="rect">
            <a:avLst/>
          </a:prstGeom>
          <a:noFill/>
          <a:ln w="9525">
            <a:noFill/>
            <a:miter lim="800000"/>
            <a:headEnd/>
            <a:tailEnd/>
          </a:ln>
        </p:spPr>
      </p:pic>
    </p:spTree>
    <p:extLst>
      <p:ext uri="{BB962C8B-B14F-4D97-AF65-F5344CB8AC3E}">
        <p14:creationId xmlns:p14="http://schemas.microsoft.com/office/powerpoint/2010/main" val="29200040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littlehorn.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792163"/>
          </a:xfrm>
        </p:spPr>
        <p:txBody>
          <a:bodyPr/>
          <a:lstStyle/>
          <a:p>
            <a:pPr>
              <a:defRPr/>
            </a:pPr>
            <a:r>
              <a:rPr lang="zh-CN" altLang="en-US" sz="4000" dirty="0">
                <a:effectLst>
                  <a:outerShdw blurRad="38100" dist="38100" dir="2700000" algn="tl">
                    <a:srgbClr val="808080"/>
                  </a:outerShdw>
                </a:effectLst>
                <a:latin typeface="SimSun" pitchFamily="2" charset="-122"/>
                <a:ea typeface="SimSun" pitchFamily="2" charset="-122"/>
              </a:rPr>
              <a:t>巨兽</a:t>
            </a:r>
            <a:r>
              <a:rPr lang="en-US" sz="4000" dirty="0">
                <a:effectLst>
                  <a:outerShdw blurRad="38100" dist="38100" dir="2700000" algn="tl">
                    <a:srgbClr val="808080"/>
                  </a:outerShdw>
                </a:effectLst>
                <a:latin typeface="SimSun" pitchFamily="2" charset="-122"/>
                <a:ea typeface="SimSun" pitchFamily="2" charset="-122"/>
              </a:rPr>
              <a:t> 4</a:t>
            </a:r>
            <a:r>
              <a:rPr lang="zh-CN" altLang="en-US" sz="4000" dirty="0">
                <a:effectLst>
                  <a:outerShdw blurRad="38100" dist="38100" dir="2700000" algn="tl">
                    <a:srgbClr val="808080"/>
                  </a:outerShdw>
                </a:effectLst>
                <a:latin typeface="SimSun" pitchFamily="2" charset="-122"/>
                <a:ea typeface="SimSun" pitchFamily="2" charset="-122"/>
              </a:rPr>
              <a:t> 的小角</a:t>
            </a:r>
            <a:r>
              <a:rPr lang="en-US" sz="4000" dirty="0">
                <a:effectLst>
                  <a:outerShdw blurRad="38100" dist="38100" dir="2700000" algn="tl">
                    <a:srgbClr val="808080"/>
                  </a:outerShdw>
                </a:effectLst>
                <a:latin typeface="SimSun" pitchFamily="2" charset="-122"/>
                <a:ea typeface="SimSun" pitchFamily="2" charset="-122"/>
              </a:rPr>
              <a:t> (</a:t>
            </a:r>
            <a:r>
              <a:rPr lang="zh-CN" altLang="en-US" sz="4000" dirty="0">
                <a:effectLst>
                  <a:outerShdw blurRad="38100" dist="38100" dir="2700000" algn="tl">
                    <a:srgbClr val="808080"/>
                  </a:outerShdw>
                </a:effectLst>
                <a:latin typeface="SimSun" pitchFamily="2" charset="-122"/>
                <a:ea typeface="SimSun" pitchFamily="2" charset="-122"/>
              </a:rPr>
              <a:t>反基督</a:t>
            </a:r>
            <a:r>
              <a:rPr lang="en-US" sz="4000" dirty="0">
                <a:effectLst>
                  <a:outerShdw blurRad="38100" dist="38100" dir="2700000" algn="tl">
                    <a:srgbClr val="808080"/>
                  </a:outerShdw>
                </a:effectLst>
                <a:latin typeface="SimSun" pitchFamily="2" charset="-122"/>
                <a:ea typeface="SimSun" pitchFamily="2" charset="-122"/>
              </a:rPr>
              <a:t>)</a:t>
            </a:r>
          </a:p>
        </p:txBody>
      </p:sp>
    </p:spTree>
    <p:extLst>
      <p:ext uri="{BB962C8B-B14F-4D97-AF65-F5344CB8AC3E}">
        <p14:creationId xmlns:p14="http://schemas.microsoft.com/office/powerpoint/2010/main" val="224437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219200" y="152400"/>
            <a:ext cx="6705600" cy="1143000"/>
          </a:xfrm>
          <a:effectLst>
            <a:outerShdw blurRad="63500" dist="38099" dir="2700000" algn="ctr" rotWithShape="0">
              <a:schemeClr val="tx1">
                <a:alpha val="74997"/>
              </a:schemeClr>
            </a:outerShdw>
          </a:effectLst>
        </p:spPr>
        <p:txBody>
          <a:bodyPr/>
          <a:lstStyle/>
          <a:p>
            <a:pPr eaLnBrk="1" hangingPunct="1"/>
            <a:r>
              <a:rPr lang="zh-CN" altLang="en-US">
                <a:effectLst>
                  <a:outerShdw blurRad="38100" dist="38100" dir="2700000" algn="tl">
                    <a:srgbClr val="DDDDDD"/>
                  </a:outerShdw>
                </a:effectLst>
                <a:latin typeface="SimSun" charset="0"/>
                <a:ea typeface="ＭＳ Ｐゴシック" charset="0"/>
                <a:cs typeface="SimSun" charset="0"/>
              </a:rPr>
              <a:t>但以理书中 世上的帝国</a:t>
            </a:r>
          </a:p>
        </p:txBody>
      </p:sp>
      <p:pic>
        <p:nvPicPr>
          <p:cNvPr id="307203" name="Picture 6" descr="Daniel "/>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a:spcBef>
                <a:spcPct val="50000"/>
              </a:spcBef>
              <a:defRPr/>
            </a:pPr>
            <a:r>
              <a:rPr lang="en-US" b="1" dirty="0">
                <a:solidFill>
                  <a:schemeClr val="bg1"/>
                </a:solidFill>
                <a:latin typeface="Arial"/>
                <a:ea typeface="+mn-ea"/>
                <a:cs typeface="Arial"/>
              </a:rPr>
              <a:t>545</a:t>
            </a: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7"/>
              </a:schemeClr>
            </a:outerShdw>
          </a:effectLst>
        </p:spPr>
        <p:txBody>
          <a:bodyPr>
            <a:spAutoFit/>
          </a:bodyPr>
          <a:lstStyle/>
          <a:p>
            <a:pPr algn="r">
              <a:spcBef>
                <a:spcPct val="50000"/>
              </a:spcBef>
              <a:defRPr/>
            </a:pPr>
            <a:r>
              <a:rPr lang="en-US" sz="2000" b="1" i="1" dirty="0">
                <a:latin typeface="Arial"/>
                <a:ea typeface="+mn-ea"/>
                <a:cs typeface="Arial"/>
              </a:rPr>
              <a:t>Bible Visual Resource Book</a:t>
            </a:r>
            <a:r>
              <a:rPr lang="en-US" sz="2000" b="1" dirty="0">
                <a:latin typeface="Arial"/>
                <a:ea typeface="+mn-ea"/>
                <a:cs typeface="Arial"/>
              </a:rPr>
              <a:t>, 133</a:t>
            </a:r>
          </a:p>
        </p:txBody>
      </p:sp>
      <p:sp>
        <p:nvSpPr>
          <p:cNvPr id="6" name="矩形 5"/>
          <p:cNvSpPr/>
          <p:nvPr/>
        </p:nvSpPr>
        <p:spPr>
          <a:xfrm>
            <a:off x="323850" y="2060575"/>
            <a:ext cx="1368425" cy="3603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异象但以理书</a:t>
            </a:r>
            <a:endParaRPr lang="en-US" altLang="zh-CN" sz="1400">
              <a:solidFill>
                <a:schemeClr val="tx1"/>
              </a:solidFill>
              <a:latin typeface="SimSun" charset="0"/>
              <a:ea typeface="ＭＳ Ｐゴシック" charset="0"/>
              <a:cs typeface="SimSun" charset="0"/>
            </a:endParaRPr>
          </a:p>
          <a:p>
            <a:pPr algn="ctr"/>
            <a:r>
              <a:rPr lang="zh-CN" altLang="en-US" sz="1400">
                <a:solidFill>
                  <a:schemeClr val="tx1"/>
                </a:solidFill>
                <a:latin typeface="SimSun" charset="0"/>
                <a:ea typeface="ＭＳ Ｐゴシック" charset="0"/>
                <a:cs typeface="SimSun" charset="0"/>
              </a:rPr>
              <a:t>第二章</a:t>
            </a:r>
          </a:p>
        </p:txBody>
      </p:sp>
      <p:sp>
        <p:nvSpPr>
          <p:cNvPr id="7" name="矩形 6"/>
          <p:cNvSpPr/>
          <p:nvPr/>
        </p:nvSpPr>
        <p:spPr>
          <a:xfrm>
            <a:off x="2268538" y="2349500"/>
            <a:ext cx="358775" cy="574675"/>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金的头</a:t>
            </a:r>
          </a:p>
        </p:txBody>
      </p:sp>
      <p:sp>
        <p:nvSpPr>
          <p:cNvPr id="8" name="矩形 7"/>
          <p:cNvSpPr/>
          <p:nvPr/>
        </p:nvSpPr>
        <p:spPr>
          <a:xfrm>
            <a:off x="1692275" y="3429000"/>
            <a:ext cx="576263" cy="4318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银的胸和臂</a:t>
            </a:r>
          </a:p>
        </p:txBody>
      </p:sp>
      <p:sp>
        <p:nvSpPr>
          <p:cNvPr id="9" name="矩形 8"/>
          <p:cNvSpPr/>
          <p:nvPr/>
        </p:nvSpPr>
        <p:spPr>
          <a:xfrm>
            <a:off x="1619250" y="4508500"/>
            <a:ext cx="720725" cy="3603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铜的腹和腰</a:t>
            </a:r>
          </a:p>
        </p:txBody>
      </p:sp>
      <p:sp>
        <p:nvSpPr>
          <p:cNvPr id="10" name="矩形 9"/>
          <p:cNvSpPr/>
          <p:nvPr/>
        </p:nvSpPr>
        <p:spPr>
          <a:xfrm>
            <a:off x="1763713" y="5445125"/>
            <a:ext cx="431800" cy="4318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铁的腿</a:t>
            </a:r>
          </a:p>
        </p:txBody>
      </p:sp>
      <p:sp>
        <p:nvSpPr>
          <p:cNvPr id="11" name="矩形 10"/>
          <p:cNvSpPr/>
          <p:nvPr/>
        </p:nvSpPr>
        <p:spPr>
          <a:xfrm>
            <a:off x="1258888" y="6453188"/>
            <a:ext cx="1225550" cy="144462"/>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铁泥混杂的脚</a:t>
            </a:r>
          </a:p>
        </p:txBody>
      </p:sp>
      <p:sp>
        <p:nvSpPr>
          <p:cNvPr id="12" name="矩形 11"/>
          <p:cNvSpPr/>
          <p:nvPr/>
        </p:nvSpPr>
        <p:spPr>
          <a:xfrm>
            <a:off x="2736605" y="1989138"/>
            <a:ext cx="647700" cy="287337"/>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chemeClr val="tx1"/>
                </a:solidFill>
                <a:latin typeface="SimSun" charset="0"/>
                <a:ea typeface="ＭＳ Ｐゴシック" charset="0"/>
                <a:cs typeface="SimSun" charset="0"/>
              </a:rPr>
              <a:t>第七章异象</a:t>
            </a:r>
          </a:p>
        </p:txBody>
      </p:sp>
      <p:sp>
        <p:nvSpPr>
          <p:cNvPr id="13" name="圆角矩形 12"/>
          <p:cNvSpPr/>
          <p:nvPr/>
        </p:nvSpPr>
        <p:spPr>
          <a:xfrm>
            <a:off x="3059113" y="2492375"/>
            <a:ext cx="576262" cy="28892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狮子</a:t>
            </a:r>
          </a:p>
        </p:txBody>
      </p:sp>
      <p:sp>
        <p:nvSpPr>
          <p:cNvPr id="14" name="圆角矩形 13"/>
          <p:cNvSpPr/>
          <p:nvPr/>
        </p:nvSpPr>
        <p:spPr>
          <a:xfrm>
            <a:off x="2916238" y="3429000"/>
            <a:ext cx="719137" cy="4318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熊</a:t>
            </a:r>
          </a:p>
        </p:txBody>
      </p:sp>
      <p:sp>
        <p:nvSpPr>
          <p:cNvPr id="15" name="圆角矩形 14"/>
          <p:cNvSpPr/>
          <p:nvPr/>
        </p:nvSpPr>
        <p:spPr>
          <a:xfrm>
            <a:off x="2843213" y="4437063"/>
            <a:ext cx="936625" cy="4318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豹</a:t>
            </a:r>
          </a:p>
        </p:txBody>
      </p:sp>
      <p:sp>
        <p:nvSpPr>
          <p:cNvPr id="16" name="圆角矩形 15"/>
          <p:cNvSpPr/>
          <p:nvPr/>
        </p:nvSpPr>
        <p:spPr>
          <a:xfrm>
            <a:off x="2771775" y="5516563"/>
            <a:ext cx="1079500" cy="576262"/>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chemeClr val="tx1"/>
                </a:solidFill>
                <a:latin typeface="SimSun" charset="0"/>
                <a:ea typeface="ＭＳ Ｐゴシック" charset="0"/>
                <a:cs typeface="SimSun" charset="0"/>
              </a:rPr>
              <a:t>令人恐惧的兽</a:t>
            </a:r>
          </a:p>
        </p:txBody>
      </p:sp>
      <p:sp>
        <p:nvSpPr>
          <p:cNvPr id="17" name="圆角矩形 16"/>
          <p:cNvSpPr/>
          <p:nvPr/>
        </p:nvSpPr>
        <p:spPr>
          <a:xfrm>
            <a:off x="3942983" y="1916113"/>
            <a:ext cx="720725" cy="433387"/>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chemeClr val="tx1"/>
                </a:solidFill>
                <a:latin typeface="SimSun" charset="0"/>
                <a:ea typeface="ＭＳ Ｐゴシック" charset="0"/>
                <a:cs typeface="SimSun" charset="0"/>
              </a:rPr>
              <a:t>第八章异象</a:t>
            </a:r>
          </a:p>
        </p:txBody>
      </p:sp>
      <p:sp>
        <p:nvSpPr>
          <p:cNvPr id="18" name="圆角矩形 17"/>
          <p:cNvSpPr/>
          <p:nvPr/>
        </p:nvSpPr>
        <p:spPr>
          <a:xfrm>
            <a:off x="4067175" y="3429000"/>
            <a:ext cx="792163" cy="4318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公绵羊</a:t>
            </a:r>
          </a:p>
        </p:txBody>
      </p:sp>
      <p:sp>
        <p:nvSpPr>
          <p:cNvPr id="19" name="圆角矩形 18"/>
          <p:cNvSpPr/>
          <p:nvPr/>
        </p:nvSpPr>
        <p:spPr>
          <a:xfrm>
            <a:off x="4140200" y="4508500"/>
            <a:ext cx="792163" cy="360363"/>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公山羊</a:t>
            </a:r>
          </a:p>
        </p:txBody>
      </p:sp>
      <p:sp>
        <p:nvSpPr>
          <p:cNvPr id="20" name="圆角矩形 19"/>
          <p:cNvSpPr/>
          <p:nvPr/>
        </p:nvSpPr>
        <p:spPr>
          <a:xfrm>
            <a:off x="6372225" y="1989138"/>
            <a:ext cx="1728788" cy="287337"/>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巴比伦</a:t>
            </a:r>
          </a:p>
        </p:txBody>
      </p:sp>
      <p:sp>
        <p:nvSpPr>
          <p:cNvPr id="21" name="圆角矩形 20"/>
          <p:cNvSpPr/>
          <p:nvPr/>
        </p:nvSpPr>
        <p:spPr>
          <a:xfrm>
            <a:off x="6372225" y="2997200"/>
            <a:ext cx="1728788" cy="287338"/>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玛代波斯</a:t>
            </a:r>
          </a:p>
        </p:txBody>
      </p:sp>
      <p:sp>
        <p:nvSpPr>
          <p:cNvPr id="22" name="圆角矩形 21"/>
          <p:cNvSpPr/>
          <p:nvPr/>
        </p:nvSpPr>
        <p:spPr>
          <a:xfrm>
            <a:off x="6372225" y="4005263"/>
            <a:ext cx="2087563" cy="576262"/>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希腊</a:t>
            </a:r>
            <a:endParaRPr lang="en-US" altLang="zh-CN" sz="1400">
              <a:solidFill>
                <a:schemeClr val="tx1"/>
              </a:solidFill>
              <a:latin typeface="SimSun" charset="0"/>
              <a:ea typeface="ＭＳ Ｐゴシック" charset="0"/>
              <a:cs typeface="SimSun" charset="0"/>
            </a:endParaRPr>
          </a:p>
          <a:p>
            <a:pPr algn="ctr"/>
            <a:r>
              <a:rPr lang="zh-CN" altLang="en-US" sz="1400">
                <a:solidFill>
                  <a:schemeClr val="tx1"/>
                </a:solidFill>
                <a:latin typeface="SimSun" charset="0"/>
                <a:ea typeface="ＭＳ Ｐゴシック" charset="0"/>
                <a:cs typeface="SimSun" charset="0"/>
              </a:rPr>
              <a:t>（包括托勒密和塞琉古）</a:t>
            </a:r>
          </a:p>
        </p:txBody>
      </p:sp>
      <p:sp>
        <p:nvSpPr>
          <p:cNvPr id="23" name="圆角矩形 22"/>
          <p:cNvSpPr/>
          <p:nvPr/>
        </p:nvSpPr>
        <p:spPr>
          <a:xfrm>
            <a:off x="6443663" y="4724400"/>
            <a:ext cx="2700337" cy="50482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公元前</a:t>
            </a:r>
            <a:r>
              <a:rPr lang="en-US" altLang="zh-CN" sz="1400">
                <a:solidFill>
                  <a:schemeClr val="tx1"/>
                </a:solidFill>
                <a:latin typeface="Times New Roman" charset="0"/>
                <a:ea typeface="ＭＳ Ｐゴシック" charset="0"/>
                <a:cs typeface="ＭＳ Ｐゴシック" charset="0"/>
              </a:rPr>
              <a:t>167</a:t>
            </a:r>
            <a:r>
              <a:rPr lang="zh-CN" altLang="en-US" sz="1400">
                <a:solidFill>
                  <a:schemeClr val="tx1"/>
                </a:solidFill>
                <a:latin typeface="SimSun" charset="0"/>
                <a:ea typeface="ＭＳ Ｐゴシック" charset="0"/>
                <a:cs typeface="SimSun" charset="0"/>
              </a:rPr>
              <a:t>年</a:t>
            </a:r>
            <a:endParaRPr lang="en-US" altLang="zh-CN" sz="1400">
              <a:solidFill>
                <a:schemeClr val="tx1"/>
              </a:solidFill>
              <a:latin typeface="SimSun" charset="0"/>
              <a:ea typeface="ＭＳ Ｐゴシック" charset="0"/>
              <a:cs typeface="SimSun" charset="0"/>
            </a:endParaRPr>
          </a:p>
          <a:p>
            <a:pPr algn="ctr"/>
            <a:r>
              <a:rPr lang="zh-CN" altLang="en-US" sz="1400">
                <a:solidFill>
                  <a:schemeClr val="tx1"/>
                </a:solidFill>
                <a:latin typeface="SimSun" charset="0"/>
                <a:ea typeface="ＭＳ Ｐゴシック" charset="0"/>
                <a:cs typeface="SimSun" charset="0"/>
              </a:rPr>
              <a:t>马加比和哈斯摩</a:t>
            </a:r>
          </a:p>
        </p:txBody>
      </p:sp>
      <p:sp>
        <p:nvSpPr>
          <p:cNvPr id="24" name="圆角矩形 23"/>
          <p:cNvSpPr/>
          <p:nvPr/>
        </p:nvSpPr>
        <p:spPr>
          <a:xfrm>
            <a:off x="6443663" y="5805488"/>
            <a:ext cx="1728787" cy="287337"/>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罗马</a:t>
            </a:r>
          </a:p>
        </p:txBody>
      </p:sp>
      <p:sp>
        <p:nvSpPr>
          <p:cNvPr id="25" name="圆角矩形 24"/>
          <p:cNvSpPr/>
          <p:nvPr/>
        </p:nvSpPr>
        <p:spPr>
          <a:xfrm>
            <a:off x="5219700" y="5661025"/>
            <a:ext cx="720725" cy="28892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罗马</a:t>
            </a:r>
          </a:p>
        </p:txBody>
      </p:sp>
      <p:sp>
        <p:nvSpPr>
          <p:cNvPr id="26" name="圆角矩形 25"/>
          <p:cNvSpPr/>
          <p:nvPr/>
        </p:nvSpPr>
        <p:spPr>
          <a:xfrm>
            <a:off x="5148263" y="4437063"/>
            <a:ext cx="863600" cy="360362"/>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希腊</a:t>
            </a:r>
            <a:endParaRPr lang="en-US" altLang="zh-CN" sz="1400">
              <a:solidFill>
                <a:schemeClr val="tx1"/>
              </a:solidFill>
              <a:latin typeface="SimSun" charset="0"/>
              <a:ea typeface="ＭＳ Ｐゴシック" charset="0"/>
              <a:cs typeface="SimSun" charset="0"/>
            </a:endParaRPr>
          </a:p>
          <a:p>
            <a:pPr algn="ctr"/>
            <a:r>
              <a:rPr lang="en-US" altLang="zh-CN" sz="1800">
                <a:solidFill>
                  <a:schemeClr val="tx1"/>
                </a:solidFill>
                <a:latin typeface="Times New Roman" charset="0"/>
                <a:ea typeface="ＭＳ Ｐゴシック" charset="0"/>
                <a:cs typeface="ＭＳ Ｐゴシック" charset="0"/>
              </a:rPr>
              <a:t>8</a:t>
            </a:r>
            <a:r>
              <a:rPr lang="zh-CN" altLang="en-US" sz="1800">
                <a:solidFill>
                  <a:schemeClr val="tx1"/>
                </a:solidFill>
                <a:latin typeface="Times New Roman" charset="0"/>
                <a:ea typeface="ＭＳ Ｐゴシック" charset="0"/>
                <a:cs typeface="ＭＳ Ｐゴシック" charset="0"/>
              </a:rPr>
              <a:t>：</a:t>
            </a:r>
            <a:r>
              <a:rPr lang="en-US" altLang="zh-CN" sz="1800">
                <a:solidFill>
                  <a:schemeClr val="tx1"/>
                </a:solidFill>
                <a:latin typeface="Times New Roman" charset="0"/>
                <a:ea typeface="ＭＳ Ｐゴシック" charset="0"/>
                <a:cs typeface="ＭＳ Ｐゴシック" charset="0"/>
              </a:rPr>
              <a:t>21</a:t>
            </a:r>
            <a:endParaRPr lang="zh-CN" altLang="en-US" sz="1800">
              <a:solidFill>
                <a:schemeClr val="tx1"/>
              </a:solidFill>
              <a:latin typeface="Times New Roman" charset="0"/>
              <a:ea typeface="ＭＳ Ｐゴシック" charset="0"/>
              <a:cs typeface="ＭＳ Ｐゴシック" charset="0"/>
            </a:endParaRPr>
          </a:p>
        </p:txBody>
      </p:sp>
      <p:sp>
        <p:nvSpPr>
          <p:cNvPr id="27" name="圆角矩形 26"/>
          <p:cNvSpPr/>
          <p:nvPr/>
        </p:nvSpPr>
        <p:spPr>
          <a:xfrm>
            <a:off x="5148263" y="3213100"/>
            <a:ext cx="863600" cy="503238"/>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玛代波斯</a:t>
            </a:r>
            <a:endParaRPr lang="en-US" altLang="zh-CN" sz="1400">
              <a:solidFill>
                <a:schemeClr val="tx1"/>
              </a:solidFill>
              <a:latin typeface="SimSun" charset="0"/>
              <a:ea typeface="ＭＳ Ｐゴシック" charset="0"/>
              <a:cs typeface="SimSun" charset="0"/>
            </a:endParaRPr>
          </a:p>
          <a:p>
            <a:pPr algn="ctr"/>
            <a:r>
              <a:rPr lang="en-US" altLang="zh-CN" sz="1600">
                <a:solidFill>
                  <a:schemeClr val="tx1"/>
                </a:solidFill>
                <a:latin typeface="Times New Roman" charset="0"/>
                <a:ea typeface="ＭＳ Ｐゴシック" charset="0"/>
                <a:cs typeface="ＭＳ Ｐゴシック" charset="0"/>
              </a:rPr>
              <a:t>8</a:t>
            </a:r>
            <a:r>
              <a:rPr lang="zh-CN" altLang="en-US" sz="1600">
                <a:solidFill>
                  <a:schemeClr val="tx1"/>
                </a:solidFill>
                <a:latin typeface="Times New Roman" charset="0"/>
                <a:ea typeface="ＭＳ Ｐゴシック" charset="0"/>
                <a:cs typeface="ＭＳ Ｐゴシック" charset="0"/>
              </a:rPr>
              <a:t>：</a:t>
            </a:r>
            <a:r>
              <a:rPr lang="en-US" altLang="zh-CN" sz="1600">
                <a:solidFill>
                  <a:schemeClr val="tx1"/>
                </a:solidFill>
                <a:latin typeface="Times New Roman" charset="0"/>
                <a:ea typeface="ＭＳ Ｐゴシック" charset="0"/>
                <a:cs typeface="ＭＳ Ｐゴシック" charset="0"/>
              </a:rPr>
              <a:t>20</a:t>
            </a:r>
            <a:endParaRPr lang="zh-CN" altLang="en-US" sz="1600">
              <a:solidFill>
                <a:schemeClr val="tx1"/>
              </a:solidFill>
              <a:latin typeface="Times New Roman" charset="0"/>
              <a:ea typeface="ＭＳ Ｐゴシック" charset="0"/>
              <a:cs typeface="ＭＳ Ｐゴシック" charset="0"/>
            </a:endParaRPr>
          </a:p>
        </p:txBody>
      </p:sp>
      <p:sp>
        <p:nvSpPr>
          <p:cNvPr id="28" name="圆角矩形 27"/>
          <p:cNvSpPr/>
          <p:nvPr/>
        </p:nvSpPr>
        <p:spPr>
          <a:xfrm>
            <a:off x="5148263" y="2133600"/>
            <a:ext cx="863600" cy="35877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巴比伦</a:t>
            </a:r>
            <a:endParaRPr lang="en-US" altLang="zh-CN" sz="1400">
              <a:solidFill>
                <a:schemeClr val="tx1"/>
              </a:solidFill>
              <a:latin typeface="SimSun" charset="0"/>
              <a:ea typeface="ＭＳ Ｐゴシック" charset="0"/>
              <a:cs typeface="SimSun" charset="0"/>
            </a:endParaRPr>
          </a:p>
          <a:p>
            <a:pPr algn="ctr"/>
            <a:r>
              <a:rPr lang="en-US" altLang="zh-CN" sz="1800">
                <a:solidFill>
                  <a:schemeClr val="tx1"/>
                </a:solidFill>
                <a:latin typeface="Times New Roman" charset="0"/>
                <a:ea typeface="ＭＳ Ｐゴシック" charset="0"/>
                <a:cs typeface="ＭＳ Ｐゴシック" charset="0"/>
              </a:rPr>
              <a:t>2</a:t>
            </a:r>
            <a:r>
              <a:rPr lang="zh-CN" altLang="en-US" sz="1800">
                <a:solidFill>
                  <a:schemeClr val="tx1"/>
                </a:solidFill>
                <a:latin typeface="Times New Roman" charset="0"/>
                <a:ea typeface="ＭＳ Ｐゴシック" charset="0"/>
                <a:cs typeface="ＭＳ Ｐゴシック" charset="0"/>
              </a:rPr>
              <a:t>：</a:t>
            </a:r>
            <a:r>
              <a:rPr lang="en-US" altLang="zh-CN" sz="1800">
                <a:solidFill>
                  <a:schemeClr val="tx1"/>
                </a:solidFill>
                <a:latin typeface="Times New Roman" charset="0"/>
                <a:ea typeface="ＭＳ Ｐゴシック" charset="0"/>
                <a:cs typeface="ＭＳ Ｐゴシック" charset="0"/>
              </a:rPr>
              <a:t>48</a:t>
            </a:r>
            <a:endParaRPr lang="zh-CN" altLang="en-US" sz="1800">
              <a:solidFill>
                <a:schemeClr val="tx1"/>
              </a:solidFill>
              <a:latin typeface="Times New Roman" charset="0"/>
              <a:ea typeface="ＭＳ Ｐゴシック" charset="0"/>
              <a:cs typeface="ＭＳ Ｐゴシック" charset="0"/>
            </a:endParaRPr>
          </a:p>
        </p:txBody>
      </p:sp>
      <p:sp>
        <p:nvSpPr>
          <p:cNvPr id="29" name="矩形 28"/>
          <p:cNvSpPr/>
          <p:nvPr/>
        </p:nvSpPr>
        <p:spPr>
          <a:xfrm>
            <a:off x="0" y="1268413"/>
            <a:ext cx="5400675" cy="431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a:solidFill>
                  <a:schemeClr val="tx1"/>
                </a:solidFill>
                <a:latin typeface="SimSun" charset="0"/>
                <a:ea typeface="ＭＳ Ｐゴシック" charset="0"/>
                <a:cs typeface="SimSun" charset="0"/>
              </a:rPr>
              <a:t>四个帝国</a:t>
            </a:r>
          </a:p>
        </p:txBody>
      </p:sp>
      <p:sp>
        <p:nvSpPr>
          <p:cNvPr id="30" name="矩形 29"/>
          <p:cNvSpPr/>
          <p:nvPr/>
        </p:nvSpPr>
        <p:spPr>
          <a:xfrm>
            <a:off x="5580063" y="1341438"/>
            <a:ext cx="3563937" cy="431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r>
              <a:rPr lang="zh-CN" altLang="en-US" sz="2000">
                <a:solidFill>
                  <a:schemeClr val="tx1"/>
                </a:solidFill>
                <a:latin typeface="SimSun" charset="0"/>
                <a:ea typeface="ＭＳ Ｐゴシック" charset="0"/>
                <a:cs typeface="SimSun" charset="0"/>
              </a:rPr>
              <a:t>但以理书中主要帝国的年代</a:t>
            </a:r>
          </a:p>
        </p:txBody>
      </p:sp>
      <p:sp>
        <p:nvSpPr>
          <p:cNvPr id="31" name="矩形 30"/>
          <p:cNvSpPr/>
          <p:nvPr/>
        </p:nvSpPr>
        <p:spPr>
          <a:xfrm>
            <a:off x="6300788" y="1844675"/>
            <a:ext cx="863600" cy="1444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公元前</a:t>
            </a:r>
            <a:r>
              <a:rPr lang="zh-CN" altLang="en-US" sz="1400">
                <a:solidFill>
                  <a:schemeClr val="tx1"/>
                </a:solidFill>
                <a:latin typeface="Times New Roman" charset="0"/>
                <a:ea typeface="ＭＳ Ｐゴシック" charset="0"/>
                <a:cs typeface="ＭＳ Ｐゴシック" charset="0"/>
              </a:rPr>
              <a:t> </a:t>
            </a:r>
            <a:r>
              <a:rPr lang="en-US" altLang="zh-CN" sz="1400">
                <a:solidFill>
                  <a:schemeClr val="tx1"/>
                </a:solidFill>
                <a:latin typeface="Times New Roman" charset="0"/>
                <a:ea typeface="ＭＳ Ｐゴシック" charset="0"/>
                <a:cs typeface="ＭＳ Ｐゴシック" charset="0"/>
              </a:rPr>
              <a:t>626</a:t>
            </a:r>
            <a:endParaRPr lang="zh-CN" altLang="en-US" sz="1400">
              <a:solidFill>
                <a:schemeClr val="tx1"/>
              </a:solidFill>
              <a:latin typeface="Times New Roman" charset="0"/>
              <a:ea typeface="ＭＳ Ｐゴシック" charset="0"/>
              <a:cs typeface="ＭＳ Ｐゴシック" charset="0"/>
            </a:endParaRPr>
          </a:p>
        </p:txBody>
      </p:sp>
      <p:sp>
        <p:nvSpPr>
          <p:cNvPr id="32" name="圆角矩形 31"/>
          <p:cNvSpPr/>
          <p:nvPr/>
        </p:nvSpPr>
        <p:spPr>
          <a:xfrm>
            <a:off x="6300788" y="2349500"/>
            <a:ext cx="1079500" cy="2159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公元前</a:t>
            </a:r>
            <a:r>
              <a:rPr lang="zh-CN" altLang="en-US" sz="1400">
                <a:solidFill>
                  <a:schemeClr val="tx1"/>
                </a:solidFill>
                <a:latin typeface="Times New Roman" charset="0"/>
                <a:ea typeface="ＭＳ Ｐゴシック" charset="0"/>
                <a:cs typeface="ＭＳ Ｐゴシック" charset="0"/>
              </a:rPr>
              <a:t> </a:t>
            </a:r>
            <a:r>
              <a:rPr lang="en-US" altLang="zh-CN" sz="1400">
                <a:solidFill>
                  <a:schemeClr val="tx1"/>
                </a:solidFill>
                <a:latin typeface="Times New Roman" charset="0"/>
                <a:ea typeface="ＭＳ Ｐゴシック" charset="0"/>
                <a:cs typeface="ＭＳ Ｐゴシック" charset="0"/>
              </a:rPr>
              <a:t>539</a:t>
            </a:r>
            <a:endParaRPr lang="zh-CN" altLang="en-US" sz="1400">
              <a:solidFill>
                <a:schemeClr val="tx1"/>
              </a:solidFill>
              <a:latin typeface="Times New Roman" charset="0"/>
              <a:ea typeface="ＭＳ Ｐゴシック" charset="0"/>
              <a:cs typeface="ＭＳ Ｐゴシック" charset="0"/>
            </a:endParaRPr>
          </a:p>
        </p:txBody>
      </p:sp>
      <p:sp>
        <p:nvSpPr>
          <p:cNvPr id="33" name="圆角矩形 32"/>
          <p:cNvSpPr/>
          <p:nvPr/>
        </p:nvSpPr>
        <p:spPr>
          <a:xfrm>
            <a:off x="6300788" y="3644900"/>
            <a:ext cx="1008062" cy="2159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公元前</a:t>
            </a:r>
            <a:r>
              <a:rPr lang="zh-CN" altLang="en-US" sz="1400">
                <a:solidFill>
                  <a:schemeClr val="tx1"/>
                </a:solidFill>
                <a:latin typeface="Times New Roman" charset="0"/>
                <a:ea typeface="ＭＳ Ｐゴシック" charset="0"/>
                <a:cs typeface="ＭＳ Ｐゴシック" charset="0"/>
              </a:rPr>
              <a:t> </a:t>
            </a:r>
            <a:r>
              <a:rPr lang="en-US" altLang="zh-CN" sz="1400">
                <a:solidFill>
                  <a:schemeClr val="tx1"/>
                </a:solidFill>
                <a:latin typeface="Times New Roman" charset="0"/>
                <a:ea typeface="ＭＳ Ｐゴシック" charset="0"/>
                <a:cs typeface="ＭＳ Ｐゴシック" charset="0"/>
              </a:rPr>
              <a:t>330</a:t>
            </a:r>
            <a:endParaRPr lang="zh-CN" altLang="en-US" sz="1400">
              <a:solidFill>
                <a:schemeClr val="tx1"/>
              </a:solidFill>
              <a:latin typeface="Times New Roman" charset="0"/>
              <a:ea typeface="ＭＳ Ｐゴシック" charset="0"/>
              <a:cs typeface="ＭＳ Ｐゴシック" charset="0"/>
            </a:endParaRPr>
          </a:p>
        </p:txBody>
      </p:sp>
      <p:sp>
        <p:nvSpPr>
          <p:cNvPr id="34" name="圆角矩形 33"/>
          <p:cNvSpPr/>
          <p:nvPr/>
        </p:nvSpPr>
        <p:spPr>
          <a:xfrm>
            <a:off x="6300788" y="5373688"/>
            <a:ext cx="863600" cy="2159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公元前 </a:t>
            </a:r>
            <a:r>
              <a:rPr lang="en-US" altLang="zh-CN" sz="1400">
                <a:solidFill>
                  <a:schemeClr val="tx1"/>
                </a:solidFill>
                <a:latin typeface="Times New Roman" charset="0"/>
                <a:ea typeface="ＭＳ Ｐゴシック" charset="0"/>
                <a:cs typeface="ＭＳ Ｐゴシック" charset="0"/>
              </a:rPr>
              <a:t>63</a:t>
            </a:r>
            <a:endParaRPr lang="zh-CN" altLang="en-US" sz="1400">
              <a:solidFill>
                <a:schemeClr val="tx1"/>
              </a:solidFill>
              <a:latin typeface="Times New Roman" charset="0"/>
              <a:ea typeface="ＭＳ Ｐゴシック" charset="0"/>
              <a:cs typeface="ＭＳ Ｐゴシック" charset="0"/>
            </a:endParaRPr>
          </a:p>
        </p:txBody>
      </p:sp>
      <p:sp>
        <p:nvSpPr>
          <p:cNvPr id="35" name="圆角矩形 34"/>
          <p:cNvSpPr/>
          <p:nvPr/>
        </p:nvSpPr>
        <p:spPr>
          <a:xfrm>
            <a:off x="6443663" y="6165850"/>
            <a:ext cx="1800225" cy="35877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a:solidFill>
                  <a:schemeClr val="tx1"/>
                </a:solidFill>
                <a:latin typeface="SimSun" charset="0"/>
                <a:ea typeface="ＭＳ Ｐゴシック" charset="0"/>
                <a:cs typeface="SimSun" charset="0"/>
              </a:rPr>
              <a:t>公元后</a:t>
            </a:r>
            <a:r>
              <a:rPr lang="zh-CN" altLang="en-US" sz="1400">
                <a:solidFill>
                  <a:schemeClr val="tx1"/>
                </a:solidFill>
                <a:latin typeface="Times New Roman" charset="0"/>
                <a:ea typeface="ＭＳ Ｐゴシック" charset="0"/>
                <a:cs typeface="ＭＳ Ｐゴシック" charset="0"/>
              </a:rPr>
              <a:t> </a:t>
            </a:r>
            <a:r>
              <a:rPr lang="en-US" altLang="zh-CN" sz="1400">
                <a:solidFill>
                  <a:schemeClr val="tx1"/>
                </a:solidFill>
                <a:latin typeface="Times New Roman" charset="0"/>
                <a:ea typeface="ＭＳ Ｐゴシック" charset="0"/>
                <a:cs typeface="ＭＳ Ｐゴシック" charset="0"/>
              </a:rPr>
              <a:t>70 </a:t>
            </a:r>
            <a:r>
              <a:rPr lang="zh-CN" altLang="en-US" sz="1400">
                <a:solidFill>
                  <a:schemeClr val="tx1"/>
                </a:solidFill>
                <a:latin typeface="SimSun" charset="0"/>
                <a:ea typeface="ＭＳ Ｐゴシック" charset="0"/>
                <a:cs typeface="SimSun" charset="0"/>
              </a:rPr>
              <a:t>耶路撒冷沦陷</a:t>
            </a:r>
          </a:p>
        </p:txBody>
      </p:sp>
      <p:sp>
        <p:nvSpPr>
          <p:cNvPr id="36" name="圆角矩形 35"/>
          <p:cNvSpPr/>
          <p:nvPr/>
        </p:nvSpPr>
        <p:spPr>
          <a:xfrm>
            <a:off x="4787900" y="1916113"/>
            <a:ext cx="1223963" cy="217487"/>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r>
              <a:rPr lang="zh-CN" altLang="en-US" sz="1400" dirty="0">
                <a:solidFill>
                  <a:schemeClr val="tx1"/>
                </a:solidFill>
                <a:latin typeface="SimSun" charset="0"/>
                <a:ea typeface="ＭＳ Ｐゴシック" charset="0"/>
                <a:cs typeface="SimSun" charset="0"/>
              </a:rPr>
              <a:t>标识</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89"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89090"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89091"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89092"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a:defRPr/>
            </a:pPr>
            <a:r>
              <a:rPr lang="en-US" b="1" dirty="0">
                <a:solidFill>
                  <a:srgbClr val="FFFFFF"/>
                </a:solidFill>
                <a:latin typeface="Arial"/>
                <a:cs typeface="Arial"/>
              </a:rPr>
              <a:t>232 </a:t>
            </a:r>
          </a:p>
          <a:p>
            <a:pPr algn="ctr">
              <a:defRPr/>
            </a:pPr>
            <a:r>
              <a:rPr lang="en-US" b="1" dirty="0">
                <a:solidFill>
                  <a:srgbClr val="FFFFFF"/>
                </a:solidFill>
                <a:latin typeface="Arial"/>
                <a:cs typeface="Arial"/>
              </a:rPr>
              <a:t>&amp; </a:t>
            </a:r>
          </a:p>
          <a:p>
            <a:pPr algn="ctr">
              <a:defRPr/>
            </a:pPr>
            <a:r>
              <a:rPr lang="en-US" b="1" dirty="0">
                <a:solidFill>
                  <a:srgbClr val="FFFFFF"/>
                </a:solidFill>
                <a:latin typeface="Arial"/>
                <a:cs typeface="Arial"/>
              </a:rPr>
              <a:t>342</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586</a:t>
            </a:r>
          </a:p>
        </p:txBody>
      </p:sp>
      <p:sp>
        <p:nvSpPr>
          <p:cNvPr id="407560" name="Rectangle 8"/>
          <p:cNvSpPr>
            <a:spLocks noChangeArrowheads="1"/>
          </p:cNvSpPr>
          <p:nvPr/>
        </p:nvSpPr>
        <p:spPr bwMode="auto">
          <a:xfrm>
            <a:off x="1905000" y="54102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zh-CN" altLang="en-US" sz="2800" dirty="0">
                <a:solidFill>
                  <a:srgbClr val="FFFFFF"/>
                </a:solidFill>
                <a:latin typeface="Arial"/>
                <a:cs typeface="Arial"/>
              </a:rPr>
              <a:t>哈巴谷</a:t>
            </a:r>
          </a:p>
        </p:txBody>
      </p:sp>
      <p:sp>
        <p:nvSpPr>
          <p:cNvPr id="407561" name="Rectangle 9"/>
          <p:cNvSpPr>
            <a:spLocks noChangeArrowheads="1"/>
          </p:cNvSpPr>
          <p:nvPr/>
        </p:nvSpPr>
        <p:spPr bwMode="auto">
          <a:xfrm>
            <a:off x="4419600" y="4953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zh-CN" altLang="en-US" sz="2800" dirty="0">
                <a:solidFill>
                  <a:srgbClr val="FFFFFF"/>
                </a:solidFill>
                <a:latin typeface="Arial"/>
                <a:cs typeface="Arial"/>
              </a:rPr>
              <a:t>约珥</a:t>
            </a:r>
          </a:p>
        </p:txBody>
      </p:sp>
      <p:sp>
        <p:nvSpPr>
          <p:cNvPr id="89097"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eaLnBrk="0" hangingPunct="0"/>
            <a:r>
              <a:rPr lang="zh-CN" alt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耶路撒冷的沦陷</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zh-CN" altLang="en-US" sz="2800" dirty="0">
                <a:solidFill>
                  <a:srgbClr val="FFFFFF"/>
                </a:solidFill>
                <a:latin typeface="Arial"/>
                <a:cs typeface="Arial"/>
              </a:rPr>
              <a:t>耶利米</a:t>
            </a:r>
          </a:p>
          <a:p>
            <a:pPr algn="ctr">
              <a:spcBef>
                <a:spcPct val="20000"/>
              </a:spcBef>
              <a:buClr>
                <a:srgbClr val="99CCFF"/>
              </a:buClr>
              <a:buSzPct val="110000"/>
              <a:defRPr/>
            </a:pPr>
            <a:endParaRPr lang="en-US" sz="2800" dirty="0">
              <a:solidFill>
                <a:srgbClr val="FFFFFF"/>
              </a:solidFill>
              <a:latin typeface="Arial"/>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zh-CN" altLang="en-US" sz="2800" dirty="0">
                <a:solidFill>
                  <a:srgbClr val="FFFFFF"/>
                </a:solidFill>
                <a:latin typeface="Arial"/>
                <a:cs typeface="Arial"/>
              </a:rPr>
              <a:t>哀歌</a:t>
            </a:r>
          </a:p>
          <a:p>
            <a:pPr algn="ctr">
              <a:spcBef>
                <a:spcPct val="20000"/>
              </a:spcBef>
              <a:buClr>
                <a:srgbClr val="99CCFF"/>
              </a:buClr>
              <a:buSzPct val="110000"/>
              <a:defRPr/>
            </a:pPr>
            <a:endParaRPr lang="en-US" sz="2800" dirty="0">
              <a:solidFill>
                <a:srgbClr val="FFFFFF"/>
              </a:solidFill>
              <a:latin typeface="Arial"/>
              <a:cs typeface="Arial"/>
            </a:endParaRPr>
          </a:p>
        </p:txBody>
      </p:sp>
      <p:sp>
        <p:nvSpPr>
          <p:cNvPr id="89100"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89101"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zh-CN" altLang="en-US" sz="2800" dirty="0">
                <a:solidFill>
                  <a:srgbClr val="FFFFFF"/>
                </a:solidFill>
                <a:latin typeface="Arial"/>
                <a:cs typeface="Arial"/>
              </a:rPr>
              <a:t>以西结</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zh-CN" altLang="en-US" sz="2800" dirty="0">
                <a:solidFill>
                  <a:srgbClr val="FFFFFF"/>
                </a:solidFill>
                <a:latin typeface="Arial"/>
                <a:cs typeface="Arial"/>
              </a:rPr>
              <a:t>但以理</a:t>
            </a:r>
          </a:p>
          <a:p>
            <a:pPr algn="ctr">
              <a:spcBef>
                <a:spcPct val="20000"/>
              </a:spcBef>
              <a:buClr>
                <a:srgbClr val="99CCFF"/>
              </a:buClr>
              <a:buSzPct val="110000"/>
              <a:defRPr/>
            </a:pPr>
            <a:endParaRPr lang="en-US" sz="2800" dirty="0">
              <a:solidFill>
                <a:srgbClr val="FFFFFF"/>
              </a:solidFill>
              <a:latin typeface="Arial"/>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605</a:t>
            </a: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en-US" sz="2800">
                <a:solidFill>
                  <a:srgbClr val="FFFFFF"/>
                </a:solidFill>
                <a:latin typeface="Arial"/>
                <a:cs typeface="Arial"/>
              </a:rPr>
              <a:t>627</a:t>
            </a:r>
          </a:p>
        </p:txBody>
      </p:sp>
      <p:sp>
        <p:nvSpPr>
          <p:cNvPr id="89107"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zh-CN" altLang="en-US" sz="2800" dirty="0">
                <a:latin typeface="Arial"/>
                <a:cs typeface="Arial"/>
              </a:rPr>
              <a:t>耶路撒冷沦陷</a:t>
            </a:r>
            <a:endParaRPr kumimoji="1" lang="en-US" sz="2800" dirty="0">
              <a:latin typeface="Arial"/>
              <a:cs typeface="Arial"/>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99CCFF"/>
              </a:buClr>
              <a:buSzPct val="110000"/>
              <a:defRPr/>
            </a:pPr>
            <a:r>
              <a:rPr lang="zh-CN" altLang="en-US" sz="2800" dirty="0">
                <a:solidFill>
                  <a:srgbClr val="FFFFFF"/>
                </a:solidFill>
                <a:latin typeface="Arial"/>
                <a:cs typeface="Arial"/>
              </a:rPr>
              <a:t>关键日期</a:t>
            </a:r>
          </a:p>
        </p:txBody>
      </p:sp>
    </p:spTree>
    <p:extLst>
      <p:ext uri="{BB962C8B-B14F-4D97-AF65-F5344CB8AC3E}">
        <p14:creationId xmlns:p14="http://schemas.microsoft.com/office/powerpoint/2010/main" val="2146260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1"/>
                                        </p:tgtEl>
                                        <p:attrNameLst>
                                          <p:attrName>style.visibility</p:attrName>
                                        </p:attrNameLst>
                                      </p:cBhvr>
                                      <p:to>
                                        <p:strVal val="visible"/>
                                      </p:to>
                                    </p:set>
                                    <p:anim calcmode="lin" valueType="num">
                                      <p:cBhvr additive="base">
                                        <p:cTn id="13" dur="500" fill="hold"/>
                                        <p:tgtEl>
                                          <p:spTgt spid="407561"/>
                                        </p:tgtEl>
                                        <p:attrNameLst>
                                          <p:attrName>ppt_x</p:attrName>
                                        </p:attrNameLst>
                                      </p:cBhvr>
                                      <p:tavLst>
                                        <p:tav tm="0">
                                          <p:val>
                                            <p:strVal val="0-#ppt_w/2"/>
                                          </p:val>
                                        </p:tav>
                                        <p:tav tm="100000">
                                          <p:val>
                                            <p:strVal val="#ppt_x"/>
                                          </p:val>
                                        </p:tav>
                                      </p:tavLst>
                                    </p:anim>
                                    <p:anim calcmode="lin" valueType="num">
                                      <p:cBhvr additive="base">
                                        <p:cTn id="14"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7560"/>
                                        </p:tgtEl>
                                        <p:attrNameLst>
                                          <p:attrName>style.visibility</p:attrName>
                                        </p:attrNameLst>
                                      </p:cBhvr>
                                      <p:to>
                                        <p:strVal val="visible"/>
                                      </p:to>
                                    </p:set>
                                    <p:anim calcmode="lin" valueType="num">
                                      <p:cBhvr additive="base">
                                        <p:cTn id="19" dur="500" fill="hold"/>
                                        <p:tgtEl>
                                          <p:spTgt spid="407560"/>
                                        </p:tgtEl>
                                        <p:attrNameLst>
                                          <p:attrName>ppt_x</p:attrName>
                                        </p:attrNameLst>
                                      </p:cBhvr>
                                      <p:tavLst>
                                        <p:tav tm="0">
                                          <p:val>
                                            <p:strVal val="0-#ppt_w/2"/>
                                          </p:val>
                                        </p:tav>
                                        <p:tav tm="100000">
                                          <p:val>
                                            <p:strVal val="#ppt_x"/>
                                          </p:val>
                                        </p:tav>
                                      </p:tavLst>
                                    </p:anim>
                                    <p:anim calcmode="lin" valueType="num">
                                      <p:cBhvr additive="base">
                                        <p:cTn id="20"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63"/>
                                        </p:tgtEl>
                                        <p:attrNameLst>
                                          <p:attrName>style.visibility</p:attrName>
                                        </p:attrNameLst>
                                      </p:cBhvr>
                                      <p:to>
                                        <p:strVal val="visible"/>
                                      </p:to>
                                    </p:set>
                                    <p:anim calcmode="lin" valueType="num">
                                      <p:cBhvr additive="base">
                                        <p:cTn id="25" dur="500" fill="hold"/>
                                        <p:tgtEl>
                                          <p:spTgt spid="407563"/>
                                        </p:tgtEl>
                                        <p:attrNameLst>
                                          <p:attrName>ppt_x</p:attrName>
                                        </p:attrNameLst>
                                      </p:cBhvr>
                                      <p:tavLst>
                                        <p:tav tm="0">
                                          <p:val>
                                            <p:strVal val="0-#ppt_w/2"/>
                                          </p:val>
                                        </p:tav>
                                        <p:tav tm="100000">
                                          <p:val>
                                            <p:strVal val="#ppt_x"/>
                                          </p:val>
                                        </p:tav>
                                      </p:tavLst>
                                    </p:anim>
                                    <p:anim calcmode="lin" valueType="num">
                                      <p:cBhvr additive="base">
                                        <p:cTn id="26"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4"/>
                                        </p:tgtEl>
                                        <p:attrNameLst>
                                          <p:attrName>style.visibility</p:attrName>
                                        </p:attrNameLst>
                                      </p:cBhvr>
                                      <p:to>
                                        <p:strVal val="visible"/>
                                      </p:to>
                                    </p:set>
                                    <p:anim calcmode="lin" valueType="num">
                                      <p:cBhvr additive="base">
                                        <p:cTn id="31" dur="500" fill="hold"/>
                                        <p:tgtEl>
                                          <p:spTgt spid="407564"/>
                                        </p:tgtEl>
                                        <p:attrNameLst>
                                          <p:attrName>ppt_x</p:attrName>
                                        </p:attrNameLst>
                                      </p:cBhvr>
                                      <p:tavLst>
                                        <p:tav tm="0">
                                          <p:val>
                                            <p:strVal val="0-#ppt_w/2"/>
                                          </p:val>
                                        </p:tav>
                                        <p:tav tm="100000">
                                          <p:val>
                                            <p:strVal val="#ppt_x"/>
                                          </p:val>
                                        </p:tav>
                                      </p:tavLst>
                                    </p:anim>
                                    <p:anim calcmode="lin" valueType="num">
                                      <p:cBhvr additive="base">
                                        <p:cTn id="32"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68"/>
                                        </p:tgtEl>
                                        <p:attrNameLst>
                                          <p:attrName>style.visibility</p:attrName>
                                        </p:attrNameLst>
                                      </p:cBhvr>
                                      <p:to>
                                        <p:strVal val="visible"/>
                                      </p:to>
                                    </p:set>
                                    <p:anim calcmode="lin" valueType="num">
                                      <p:cBhvr additive="base">
                                        <p:cTn id="37" dur="500" fill="hold"/>
                                        <p:tgtEl>
                                          <p:spTgt spid="407568"/>
                                        </p:tgtEl>
                                        <p:attrNameLst>
                                          <p:attrName>ppt_x</p:attrName>
                                        </p:attrNameLst>
                                      </p:cBhvr>
                                      <p:tavLst>
                                        <p:tav tm="0">
                                          <p:val>
                                            <p:strVal val="0-#ppt_w/2"/>
                                          </p:val>
                                        </p:tav>
                                        <p:tav tm="100000">
                                          <p:val>
                                            <p:strVal val="#ppt_x"/>
                                          </p:val>
                                        </p:tav>
                                      </p:tavLst>
                                    </p:anim>
                                    <p:anim calcmode="lin" valueType="num">
                                      <p:cBhvr additive="base">
                                        <p:cTn id="38"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7"/>
                                        </p:tgtEl>
                                        <p:attrNameLst>
                                          <p:attrName>style.visibility</p:attrName>
                                        </p:attrNameLst>
                                      </p:cBhvr>
                                      <p:to>
                                        <p:strVal val="visible"/>
                                      </p:to>
                                    </p:set>
                                    <p:anim calcmode="lin" valueType="num">
                                      <p:cBhvr additive="base">
                                        <p:cTn id="43" dur="500" fill="hold"/>
                                        <p:tgtEl>
                                          <p:spTgt spid="407567"/>
                                        </p:tgtEl>
                                        <p:attrNameLst>
                                          <p:attrName>ppt_x</p:attrName>
                                        </p:attrNameLst>
                                      </p:cBhvr>
                                      <p:tavLst>
                                        <p:tav tm="0">
                                          <p:val>
                                            <p:strVal val="0-#ppt_w/2"/>
                                          </p:val>
                                        </p:tav>
                                        <p:tav tm="100000">
                                          <p:val>
                                            <p:strVal val="#ppt_x"/>
                                          </p:val>
                                        </p:tav>
                                      </p:tavLst>
                                    </p:anim>
                                    <p:anim calcmode="lin" valueType="num">
                                      <p:cBhvr additive="base">
                                        <p:cTn id="44"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70"/>
                                        </p:tgtEl>
                                        <p:attrNameLst>
                                          <p:attrName>style.visibility</p:attrName>
                                        </p:attrNameLst>
                                      </p:cBhvr>
                                      <p:to>
                                        <p:strVal val="visible"/>
                                      </p:to>
                                    </p:set>
                                    <p:anim calcmode="lin" valueType="num">
                                      <p:cBhvr additive="base">
                                        <p:cTn id="55" dur="500" fill="hold"/>
                                        <p:tgtEl>
                                          <p:spTgt spid="407570"/>
                                        </p:tgtEl>
                                        <p:attrNameLst>
                                          <p:attrName>ppt_x</p:attrName>
                                        </p:attrNameLst>
                                      </p:cBhvr>
                                      <p:tavLst>
                                        <p:tav tm="0">
                                          <p:val>
                                            <p:strVal val="0-#ppt_w/2"/>
                                          </p:val>
                                        </p:tav>
                                        <p:tav tm="100000">
                                          <p:val>
                                            <p:strVal val="#ppt_x"/>
                                          </p:val>
                                        </p:tav>
                                      </p:tavLst>
                                    </p:anim>
                                    <p:anim calcmode="lin" valueType="num">
                                      <p:cBhvr additive="base">
                                        <p:cTn id="56"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1"/>
                                        </p:tgtEl>
                                        <p:attrNameLst>
                                          <p:attrName>style.visibility</p:attrName>
                                        </p:attrNameLst>
                                      </p:cBhvr>
                                      <p:to>
                                        <p:strVal val="visible"/>
                                      </p:to>
                                    </p:set>
                                    <p:anim calcmode="lin" valueType="num">
                                      <p:cBhvr additive="base">
                                        <p:cTn id="61" dur="500" fill="hold"/>
                                        <p:tgtEl>
                                          <p:spTgt spid="407571"/>
                                        </p:tgtEl>
                                        <p:attrNameLst>
                                          <p:attrName>ppt_x</p:attrName>
                                        </p:attrNameLst>
                                      </p:cBhvr>
                                      <p:tavLst>
                                        <p:tav tm="0">
                                          <p:val>
                                            <p:strVal val="0-#ppt_w/2"/>
                                          </p:val>
                                        </p:tav>
                                        <p:tav tm="100000">
                                          <p:val>
                                            <p:strVal val="#ppt_x"/>
                                          </p:val>
                                        </p:tav>
                                      </p:tavLst>
                                    </p:anim>
                                    <p:anim calcmode="lin" valueType="num">
                                      <p:cBhvr additive="base">
                                        <p:cTn id="62"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73"/>
                                        </p:tgtEl>
                                        <p:attrNameLst>
                                          <p:attrName>style.visibility</p:attrName>
                                        </p:attrNameLst>
                                      </p:cBhvr>
                                      <p:to>
                                        <p:strVal val="visible"/>
                                      </p:to>
                                    </p:set>
                                    <p:anim calcmode="lin" valueType="num">
                                      <p:cBhvr additive="base">
                                        <p:cTn id="67" dur="500" fill="hold"/>
                                        <p:tgtEl>
                                          <p:spTgt spid="407573"/>
                                        </p:tgtEl>
                                        <p:attrNameLst>
                                          <p:attrName>ppt_x</p:attrName>
                                        </p:attrNameLst>
                                      </p:cBhvr>
                                      <p:tavLst>
                                        <p:tav tm="0">
                                          <p:val>
                                            <p:strVal val="0-#ppt_w/2"/>
                                          </p:val>
                                        </p:tav>
                                        <p:tav tm="100000">
                                          <p:val>
                                            <p:strVal val="#ppt_x"/>
                                          </p:val>
                                        </p:tav>
                                      </p:tavLst>
                                    </p:anim>
                                    <p:anim calcmode="lin" valueType="num">
                                      <p:cBhvr additive="base">
                                        <p:cTn id="68"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7575"/>
                                        </p:tgtEl>
                                        <p:attrNameLst>
                                          <p:attrName>style.visibility</p:attrName>
                                        </p:attrNameLst>
                                      </p:cBhvr>
                                      <p:to>
                                        <p:strVal val="visible"/>
                                      </p:to>
                                    </p:set>
                                    <p:anim calcmode="lin" valueType="num">
                                      <p:cBhvr additive="base">
                                        <p:cTn id="73" dur="500" fill="hold"/>
                                        <p:tgtEl>
                                          <p:spTgt spid="407575"/>
                                        </p:tgtEl>
                                        <p:attrNameLst>
                                          <p:attrName>ppt_x</p:attrName>
                                        </p:attrNameLst>
                                      </p:cBhvr>
                                      <p:tavLst>
                                        <p:tav tm="0">
                                          <p:val>
                                            <p:strVal val="0-#ppt_w/2"/>
                                          </p:val>
                                        </p:tav>
                                        <p:tav tm="100000">
                                          <p:val>
                                            <p:strVal val="#ppt_x"/>
                                          </p:val>
                                        </p:tav>
                                      </p:tavLst>
                                    </p:anim>
                                    <p:anim calcmode="lin" valueType="num">
                                      <p:cBhvr additive="base">
                                        <p:cTn id="74" dur="500" fill="hold"/>
                                        <p:tgtEl>
                                          <p:spTgt spid="4075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40757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04D33822-BE80-0745-B57B-FA327C06C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3764"/>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17986" y="1670059"/>
            <a:ext cx="8952272" cy="707886"/>
          </a:xfrm>
          <a:prstGeom prst="rect">
            <a:avLst/>
          </a:prstGeom>
          <a:noFill/>
          <a:ln w="9525">
            <a:noFill/>
            <a:miter lim="800000"/>
            <a:headEnd/>
            <a:tailEnd/>
          </a:ln>
        </p:spPr>
        <p:txBody>
          <a:bodyPr wrap="square" anchor="ctr">
            <a:spAutoFit/>
          </a:bodyPr>
          <a:lstStyle/>
          <a:p>
            <a:pPr algn="ctr">
              <a:tabLst>
                <a:tab pos="342900" algn="l"/>
              </a:tabLst>
              <a:defRPr/>
            </a:pPr>
            <a:r>
              <a:rPr lang="zh-CN" altLang="en-US"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要确信神仍然掌管今天所有的列国。</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80513" cy="1103764"/>
          </a:xfrm>
          <a:solidFill>
            <a:srgbClr val="000000"/>
          </a:solidFill>
        </p:spPr>
        <p:txBody>
          <a:bodyPr/>
          <a:lstStyle/>
          <a:p>
            <a:pPr eaLnBrk="1" hangingPunct="1">
              <a:defRPr/>
            </a:pPr>
            <a:r>
              <a:rPr lang="zh-CN" altLang="en-US" b="1" dirty="0">
                <a:solidFill>
                  <a:schemeClr val="tx1"/>
                </a:solidFill>
                <a:latin typeface="Arial" charset="0"/>
                <a:ea typeface="ＭＳ Ｐゴシック" charset="0"/>
                <a:cs typeface="Arial" charset="0"/>
              </a:rPr>
              <a:t>应用</a:t>
            </a:r>
            <a:r>
              <a:rPr lang="en-US" altLang="zh-CN" b="1" dirty="0">
                <a:solidFill>
                  <a:schemeClr val="tx1"/>
                </a:solidFill>
                <a:latin typeface="Arial" charset="0"/>
                <a:ea typeface="ＭＳ Ｐゴシック" charset="0"/>
                <a:cs typeface="Arial" charset="0"/>
              </a:rPr>
              <a:t>《</a:t>
            </a:r>
            <a:r>
              <a:rPr lang="zh-CN" altLang="en-US" b="1" dirty="0">
                <a:solidFill>
                  <a:schemeClr val="tx1"/>
                </a:solidFill>
                <a:latin typeface="Arial" charset="0"/>
                <a:ea typeface="ＭＳ Ｐゴシック" charset="0"/>
                <a:cs typeface="Arial" charset="0"/>
              </a:rPr>
              <a:t>但以理书</a:t>
            </a:r>
            <a:r>
              <a:rPr lang="en-US" altLang="zh-CN" b="1" dirty="0">
                <a:solidFill>
                  <a:schemeClr val="tx1"/>
                </a:solidFill>
                <a:latin typeface="Arial" charset="0"/>
                <a:ea typeface="ＭＳ Ｐゴシック" charset="0"/>
                <a:cs typeface="Arial" charset="0"/>
              </a:rPr>
              <a:t>》2-7</a:t>
            </a:r>
            <a:r>
              <a:rPr lang="zh-CN" altLang="en-US" b="1" dirty="0">
                <a:solidFill>
                  <a:schemeClr val="tx1"/>
                </a:solidFill>
                <a:latin typeface="Arial" charset="0"/>
                <a:ea typeface="ＭＳ Ｐゴシック" charset="0"/>
                <a:cs typeface="Arial" charset="0"/>
              </a:rPr>
              <a:t>章</a:t>
            </a:r>
            <a:endParaRPr lang="en-US"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3350645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关于真的</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5400" b="1" dirty="0">
                <a:effectLst>
                  <a:glow rad="127000">
                    <a:schemeClr val="tx1"/>
                  </a:glow>
                </a:effectLst>
                <a:latin typeface="Arial" charset="0"/>
                <a:ea typeface="ＭＳ Ｐゴシック" charset="0"/>
                <a:cs typeface="ＭＳ Ｐゴシック" charset="0"/>
              </a:rPr>
              <a:t>你需要知道什</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96737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上帝</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掌管</a:t>
            </a:r>
            <a:r>
              <a:rPr lang="zh-CN" altLang="en-US" sz="4800" b="1" dirty="0">
                <a:effectLst>
                  <a:glow rad="127000">
                    <a:schemeClr val="tx1"/>
                  </a:glow>
                </a:effectLst>
                <a:latin typeface="Arial" charset="0"/>
                <a:ea typeface="ＭＳ Ｐゴシック" charset="0"/>
                <a:cs typeface="ＭＳ Ｐゴシック" charset="0"/>
              </a:rPr>
              <a:t>你</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但</a:t>
            </a:r>
            <a:r>
              <a:rPr lang="en-US" sz="4800" b="1" dirty="0">
                <a:effectLst>
                  <a:glow rad="127000">
                    <a:schemeClr val="tx1"/>
                  </a:glow>
                </a:effectLst>
                <a:latin typeface="Arial" charset="0"/>
                <a:ea typeface="ＭＳ Ｐゴシック" charset="0"/>
                <a:cs typeface="ＭＳ Ｐゴシック" charset="0"/>
              </a:rPr>
              <a:t>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283853504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上帝</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掌管</a:t>
            </a:r>
            <a:r>
              <a:rPr lang="zh-CN" altLang="en-US" sz="4800" b="1" dirty="0">
                <a:effectLst>
                  <a:glow rad="127000">
                    <a:schemeClr val="tx1"/>
                  </a:glow>
                </a:effectLst>
                <a:latin typeface="Arial" charset="0"/>
                <a:ea typeface="ＭＳ Ｐゴシック" charset="0"/>
                <a:cs typeface="ＭＳ Ｐゴシック" charset="0"/>
              </a:rPr>
              <a:t>所有的国度</a:t>
            </a:r>
            <a:br>
              <a:rPr lang="en-US" altLang="zh-CN"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但</a:t>
            </a:r>
            <a:r>
              <a:rPr lang="en-US" sz="4800" b="1" dirty="0">
                <a:effectLst>
                  <a:glow rad="127000">
                    <a:schemeClr val="tx1"/>
                  </a:glow>
                </a:effectLst>
                <a:latin typeface="Arial" charset="0"/>
                <a:ea typeface="ＭＳ Ｐゴシック" charset="0"/>
                <a:cs typeface="ＭＳ Ｐゴシック" charset="0"/>
              </a:rPr>
              <a:t> 2–7). </a:t>
            </a:r>
          </a:p>
        </p:txBody>
      </p:sp>
    </p:spTree>
    <p:extLst>
      <p:ext uri="{BB962C8B-B14F-4D97-AF65-F5344CB8AC3E}">
        <p14:creationId xmlns:p14="http://schemas.microsoft.com/office/powerpoint/2010/main" val="23154952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上帝掌管</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以色列人</a:t>
            </a:r>
            <a:r>
              <a:rPr lang="zh-CN" altLang="en-US" sz="4800" b="1" dirty="0">
                <a:effectLst>
                  <a:glow rad="127000">
                    <a:schemeClr val="tx1"/>
                  </a:glow>
                </a:effectLst>
                <a:latin typeface="Arial" charset="0"/>
                <a:ea typeface="ＭＳ Ｐゴシック" charset="0"/>
                <a:cs typeface="ＭＳ Ｐゴシック" charset="0"/>
              </a:rPr>
              <a:t>的未来</a:t>
            </a:r>
            <a:br>
              <a:rPr lang="en-US" altLang="zh-CN"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但</a:t>
            </a:r>
            <a:r>
              <a:rPr lang="en-US" sz="4800" b="1" dirty="0">
                <a:effectLst>
                  <a:glow rad="127000">
                    <a:schemeClr val="tx1"/>
                  </a:glow>
                </a:effectLst>
                <a:latin typeface="Arial" charset="0"/>
                <a:ea typeface="ＭＳ Ｐゴシック" charset="0"/>
                <a:cs typeface="ＭＳ Ｐゴシック" charset="0"/>
              </a:rPr>
              <a:t> 8–12). </a:t>
            </a:r>
          </a:p>
        </p:txBody>
      </p:sp>
      <p:pic>
        <p:nvPicPr>
          <p:cNvPr id="3" name="Picture 2" descr="Jerusalem | Tourist Jordan">
            <a:extLst>
              <a:ext uri="{FF2B5EF4-FFF2-40B4-BE49-F238E27FC236}">
                <a16:creationId xmlns:a16="http://schemas.microsoft.com/office/drawing/2014/main" id="{58B307BB-8588-BEA6-86C2-E597BECC37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68573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p:cNvSpPr>
            <a:spLocks noChangeArrowheads="1"/>
          </p:cNvSpPr>
          <p:nvPr/>
        </p:nvSpPr>
        <p:spPr bwMode="auto">
          <a:xfrm>
            <a:off x="-1" y="1846079"/>
            <a:ext cx="9143999" cy="1938992"/>
          </a:xfrm>
          <a:prstGeom prst="rect">
            <a:avLst/>
          </a:prstGeom>
          <a:noFill/>
          <a:ln w="9525">
            <a:noFill/>
            <a:miter lim="800000"/>
            <a:headEnd/>
            <a:tailEnd/>
          </a:ln>
        </p:spPr>
        <p:txBody>
          <a:bodyPr wrap="square" anchor="ctr">
            <a:spAutoFit/>
          </a:bodyPr>
          <a:lstStyle/>
          <a:p>
            <a:pPr algn="ctr">
              <a:tabLst>
                <a:tab pos="342900" algn="l"/>
              </a:tabLst>
              <a:defRPr/>
            </a:pPr>
            <a:r>
              <a:rPr lang="zh-CN" altLang="en-US"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流亡者可以充满信心地信靠神对以色列的主权，在“外邦人的时期”里忠于祂的约（但</a:t>
            </a: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8-12</a:t>
            </a:r>
            <a:r>
              <a:rPr lang="zh-CN" altLang="en-US"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章）。</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1"/>
            <a:ext cx="9180511" cy="990601"/>
          </a:xfrm>
          <a:solidFill>
            <a:srgbClr val="000000"/>
          </a:solidFill>
        </p:spPr>
        <p:txBody>
          <a:bodyPr/>
          <a:lstStyle/>
          <a:p>
            <a:pPr eaLnBrk="1" hangingPunct="1">
              <a:defRPr/>
            </a:pPr>
            <a:r>
              <a:rPr lang="en-US" altLang="zh-CN" b="1" dirty="0">
                <a:solidFill>
                  <a:schemeClr val="tx1"/>
                </a:solidFill>
                <a:latin typeface="Arial" charset="0"/>
                <a:ea typeface="ＭＳ Ｐゴシック" charset="0"/>
                <a:cs typeface="Arial" charset="0"/>
              </a:rPr>
              <a:t>《</a:t>
            </a:r>
            <a:r>
              <a:rPr lang="zh-CN" altLang="en-US" b="1" dirty="0">
                <a:solidFill>
                  <a:schemeClr val="tx1"/>
                </a:solidFill>
                <a:latin typeface="Arial" charset="0"/>
                <a:ea typeface="ＭＳ Ｐゴシック" charset="0"/>
                <a:cs typeface="Arial" charset="0"/>
              </a:rPr>
              <a:t>但以理书</a:t>
            </a:r>
            <a:r>
              <a:rPr lang="en-US" altLang="zh-CN" b="1" dirty="0">
                <a:solidFill>
                  <a:schemeClr val="tx1"/>
                </a:solidFill>
                <a:latin typeface="Arial" charset="0"/>
                <a:ea typeface="ＭＳ Ｐゴシック" charset="0"/>
                <a:cs typeface="Arial" charset="0"/>
              </a:rPr>
              <a:t>》8-12</a:t>
            </a:r>
            <a:r>
              <a:rPr lang="zh-CN" altLang="en-US" b="1" dirty="0">
                <a:solidFill>
                  <a:schemeClr val="tx1"/>
                </a:solidFill>
                <a:latin typeface="Arial" charset="0"/>
                <a:ea typeface="ＭＳ Ｐゴシック" charset="0"/>
                <a:cs typeface="Arial" charset="0"/>
              </a:rPr>
              <a:t>章的要点</a:t>
            </a:r>
            <a:endParaRPr lang="en-US" b="1" dirty="0">
              <a:solidFill>
                <a:schemeClr val="tx1"/>
              </a:solidFill>
              <a:latin typeface="Arial" charset="0"/>
              <a:ea typeface="ＭＳ Ｐゴシック" charset="0"/>
              <a:cs typeface="Arial" charset="0"/>
            </a:endParaRPr>
          </a:p>
        </p:txBody>
      </p:sp>
      <p:sp>
        <p:nvSpPr>
          <p:cNvPr id="5" name="Rectangle 1026"/>
          <p:cNvSpPr>
            <a:spLocks noChangeArrowheads="1"/>
          </p:cNvSpPr>
          <p:nvPr/>
        </p:nvSpPr>
        <p:spPr bwMode="auto">
          <a:xfrm>
            <a:off x="-36515" y="5123914"/>
            <a:ext cx="9116771" cy="707886"/>
          </a:xfrm>
          <a:prstGeom prst="rect">
            <a:avLst/>
          </a:prstGeom>
          <a:noFill/>
          <a:ln w="9525">
            <a:noFill/>
            <a:miter lim="800000"/>
            <a:headEnd/>
            <a:tailEnd/>
          </a:ln>
        </p:spPr>
        <p:txBody>
          <a:bodyPr wrap="square" anchor="ctr">
            <a:spAutoFit/>
          </a:bodyPr>
          <a:lstStyle/>
          <a:p>
            <a:pPr algn="ctr">
              <a:tabLst>
                <a:tab pos="342900" algn="l"/>
              </a:tabLst>
              <a:defRPr/>
            </a:pPr>
            <a:r>
              <a:rPr lang="zh-CN" altLang="en-US"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但以理预见了犹太历史</a:t>
            </a:r>
            <a: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t>
            </a:r>
            <a:r>
              <a:rPr lang="zh-CN" altLang="en-US"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提前看见！</a:t>
            </a:r>
            <a:endPar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Tree>
    <p:extLst>
      <p:ext uri="{BB962C8B-B14F-4D97-AF65-F5344CB8AC3E}">
        <p14:creationId xmlns:p14="http://schemas.microsoft.com/office/powerpoint/2010/main" val="1461489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755935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1" descr="matt 28 world.jpg"/>
          <p:cNvPicPr>
            <a:picLocks noChangeAspect="1"/>
          </p:cNvPicPr>
          <p:nvPr/>
        </p:nvPicPr>
        <p:blipFill>
          <a:blip r:embed="rId3" cstate="print"/>
          <a:srcRect r="7298"/>
          <a:stretch>
            <a:fillRect/>
          </a:stretch>
        </p:blipFill>
        <p:spPr bwMode="auto">
          <a:xfrm>
            <a:off x="-36513" y="-26988"/>
            <a:ext cx="9180513" cy="6858001"/>
          </a:xfrm>
          <a:prstGeom prst="rect">
            <a:avLst/>
          </a:prstGeom>
          <a:noFill/>
          <a:ln w="9525">
            <a:noFill/>
            <a:miter lim="800000"/>
            <a:headEnd/>
            <a:tailEnd/>
          </a:ln>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zh-CN" altLang="en-US" u="sng" dirty="0">
                <a:latin typeface="SimSun" pitchFamily="2" charset="-122"/>
                <a:ea typeface="SimSun" pitchFamily="2" charset="-122"/>
              </a:rPr>
              <a:t>但以理书</a:t>
            </a:r>
            <a:r>
              <a:rPr lang="en-US" u="sng" dirty="0">
                <a:latin typeface="SimSun" pitchFamily="2" charset="-122"/>
                <a:ea typeface="SimSun" pitchFamily="2" charset="-122"/>
              </a:rPr>
              <a:t> 8</a:t>
            </a:r>
            <a:endParaRPr lang="en-US" dirty="0">
              <a:latin typeface="SimSun" pitchFamily="2" charset="-122"/>
              <a:ea typeface="SimSun" pitchFamily="2" charset="-122"/>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p>
            <a:pPr>
              <a:lnSpc>
                <a:spcPct val="80000"/>
              </a:lnSpc>
              <a:spcBef>
                <a:spcPct val="20000"/>
              </a:spcBef>
              <a:buClr>
                <a:srgbClr val="86D1EC"/>
              </a:buClr>
              <a:buSzPct val="90000"/>
              <a:buFont typeface="Wingdings" pitchFamily="2" charset="2"/>
              <a:buNone/>
              <a:defRPr/>
            </a:pPr>
            <a:r>
              <a:rPr lang="zh-CN" altLang="en-US" sz="4800" i="1" dirty="0">
                <a:solidFill>
                  <a:srgbClr val="FFFFFF"/>
                </a:solidFill>
                <a:effectLst>
                  <a:outerShdw blurRad="38100" dist="38100" dir="2700000" algn="tl">
                    <a:srgbClr val="000000"/>
                  </a:outerShdw>
                </a:effectLst>
                <a:latin typeface="SimSun" pitchFamily="2" charset="-122"/>
                <a:ea typeface="SimSun" pitchFamily="2" charset="-122"/>
                <a:cs typeface="+mn-cs"/>
              </a:rPr>
              <a:t>上帝能在将近</a:t>
            </a:r>
            <a:r>
              <a:rPr lang="en-US" altLang="zh-CN" sz="4800" i="1" dirty="0">
                <a:solidFill>
                  <a:srgbClr val="FFFFFF"/>
                </a:solidFill>
                <a:effectLst>
                  <a:outerShdw blurRad="38100" dist="38100" dir="2700000" algn="tl">
                    <a:srgbClr val="000000"/>
                  </a:outerShdw>
                </a:effectLst>
                <a:latin typeface="SimSun" pitchFamily="2" charset="-122"/>
                <a:ea typeface="SimSun" pitchFamily="2" charset="-122"/>
                <a:cs typeface="+mn-cs"/>
              </a:rPr>
              <a:t>300</a:t>
            </a:r>
            <a:r>
              <a:rPr lang="zh-CN" altLang="en-US" sz="4800" i="1" dirty="0">
                <a:solidFill>
                  <a:srgbClr val="FFFFFF"/>
                </a:solidFill>
                <a:effectLst>
                  <a:outerShdw blurRad="38100" dist="38100" dir="2700000" algn="tl">
                    <a:srgbClr val="000000"/>
                  </a:outerShdw>
                </a:effectLst>
                <a:latin typeface="SimSun" pitchFamily="2" charset="-122"/>
                <a:ea typeface="SimSun" pitchFamily="2" charset="-122"/>
                <a:cs typeface="+mn-cs"/>
              </a:rPr>
              <a:t>年前就预知未来吗？</a:t>
            </a:r>
            <a:endParaRPr lang="en-US" sz="4800" dirty="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
        <p:nvSpPr>
          <p:cNvPr id="5" name="Rectangle 3"/>
          <p:cNvSpPr txBox="1">
            <a:spLocks noChangeArrowheads="1"/>
          </p:cNvSpPr>
          <p:nvPr/>
        </p:nvSpPr>
        <p:spPr bwMode="auto">
          <a:xfrm>
            <a:off x="4572000" y="5445125"/>
            <a:ext cx="4464050" cy="1368425"/>
          </a:xfrm>
          <a:prstGeom prst="rect">
            <a:avLst/>
          </a:prstGeom>
          <a:noFill/>
          <a:ln w="9525">
            <a:noFill/>
            <a:miter lim="800000"/>
            <a:headEnd/>
            <a:tailEnd/>
          </a:ln>
          <a:effectLst/>
        </p:spPr>
        <p:txBody>
          <a:bodyPr/>
          <a:lstStyle/>
          <a:p>
            <a:pPr algn="r">
              <a:lnSpc>
                <a:spcPct val="80000"/>
              </a:lnSpc>
              <a:spcBef>
                <a:spcPct val="20000"/>
              </a:spcBef>
              <a:buClr>
                <a:srgbClr val="86D1EC"/>
              </a:buClr>
              <a:buSzPct val="90000"/>
              <a:buFont typeface="Wingdings" pitchFamily="2" charset="2"/>
              <a:buNone/>
              <a:defRPr/>
            </a:pPr>
            <a:r>
              <a:rPr lang="zh-CN" altLang="en-US" sz="4800" i="1" dirty="0">
                <a:solidFill>
                  <a:srgbClr val="FFFFFF"/>
                </a:solidFill>
                <a:effectLst>
                  <a:outerShdw blurRad="38100" dist="38100" dir="2700000" algn="tl">
                    <a:srgbClr val="000000"/>
                  </a:outerShdw>
                </a:effectLst>
                <a:latin typeface="SimSun" pitchFamily="2" charset="-122"/>
                <a:ea typeface="SimSun" pitchFamily="2" charset="-122"/>
                <a:cs typeface="+mn-cs"/>
              </a:rPr>
              <a:t>祂当然可以！</a:t>
            </a:r>
            <a:endParaRPr lang="en-US" sz="4800" dirty="0">
              <a:solidFill>
                <a:srgbClr val="FFFFFF"/>
              </a:solidFill>
              <a:effectLst>
                <a:outerShdw blurRad="38100" dist="38100" dir="2700000" algn="tl">
                  <a:srgbClr val="000000"/>
                </a:outerShdw>
              </a:effectLst>
              <a:latin typeface="SimSun" pitchFamily="2" charset="-122"/>
              <a:ea typeface="SimSun" pitchFamily="2" charset="-122"/>
              <a:cs typeface="+mn-cs"/>
            </a:endParaRPr>
          </a:p>
        </p:txBody>
      </p:sp>
    </p:spTree>
    <p:extLst>
      <p:ext uri="{BB962C8B-B14F-4D97-AF65-F5344CB8AC3E}">
        <p14:creationId xmlns:p14="http://schemas.microsoft.com/office/powerpoint/2010/main" val="365261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effectLst>
            <a:outerShdw blurRad="63500" dist="38099" dir="2700000" algn="ctr" rotWithShape="0">
              <a:srgbClr val="000000">
                <a:alpha val="74997"/>
              </a:srgbClr>
            </a:outerShdw>
          </a:effectLst>
        </p:spPr>
        <p:txBody>
          <a:bodyPr/>
          <a:lstStyle/>
          <a:p>
            <a:pPr eaLnBrk="1" hangingPunct="1"/>
            <a:r>
              <a:rPr lang="en-US" altLang="zh-CN" sz="4000" b="1" dirty="0">
                <a:latin typeface="Arial" charset="0"/>
                <a:ea typeface="ＭＳ Ｐゴシック" charset="0"/>
                <a:cs typeface="SimSun" charset="0"/>
              </a:rPr>
              <a:t>A. </a:t>
            </a:r>
            <a:r>
              <a:rPr lang="zh-CN" altLang="en-US" sz="4000" b="1" dirty="0">
                <a:latin typeface="Arial" charset="0"/>
                <a:ea typeface="ＭＳ Ｐゴシック" charset="0"/>
                <a:cs typeface="SimSun" charset="0"/>
              </a:rPr>
              <a:t>但以理书</a:t>
            </a:r>
            <a:r>
              <a:rPr lang="en-US" altLang="zh-CN" sz="4000" b="1" dirty="0">
                <a:latin typeface="Arial" charset="0"/>
                <a:ea typeface="ＭＳ Ｐゴシック" charset="0"/>
                <a:cs typeface="SimSun" charset="0"/>
              </a:rPr>
              <a:t>8-12</a:t>
            </a:r>
            <a:r>
              <a:rPr lang="zh-CN" altLang="en-US" sz="4000" b="1" dirty="0">
                <a:latin typeface="Arial" charset="0"/>
                <a:ea typeface="ＭＳ Ｐゴシック" charset="0"/>
                <a:cs typeface="SimSun" charset="0"/>
              </a:rPr>
              <a:t>章的解释</a:t>
            </a:r>
            <a:endParaRPr lang="en-US" altLang="zh-CN" sz="4000" dirty="0">
              <a:latin typeface="Arial" charset="0"/>
              <a:ea typeface="ＭＳ Ｐゴシック" charset="0"/>
              <a:cs typeface="ＭＳ Ｐゴシック" charset="0"/>
            </a:endParaRPr>
          </a:p>
        </p:txBody>
      </p:sp>
      <p:sp>
        <p:nvSpPr>
          <p:cNvPr id="106500" name="Text Box 4"/>
          <p:cNvSpPr txBox="1">
            <a:spLocks noChangeArrowheads="1"/>
          </p:cNvSpPr>
          <p:nvPr/>
        </p:nvSpPr>
        <p:spPr bwMode="auto">
          <a:xfrm>
            <a:off x="8382000" y="76200"/>
            <a:ext cx="663575" cy="457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spcBef>
                <a:spcPct val="50000"/>
              </a:spcBef>
              <a:defRPr/>
            </a:pPr>
            <a:r>
              <a:rPr lang="en-US" b="1">
                <a:latin typeface="Times New Roman" pitchFamily="-112" charset="0"/>
                <a:ea typeface="+mn-ea"/>
                <a:cs typeface="+mn-cs"/>
              </a:rPr>
              <a:t>539</a:t>
            </a:r>
          </a:p>
        </p:txBody>
      </p:sp>
      <p:pic>
        <p:nvPicPr>
          <p:cNvPr id="334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7263"/>
            <a:ext cx="9144000" cy="532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a:outerShdw blurRad="63500" dist="38099"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None/>
            </a:pPr>
            <a:r>
              <a:rPr lang="zh-CN" altLang="en-US" b="1">
                <a:solidFill>
                  <a:srgbClr val="CCFF66"/>
                </a:solidFill>
                <a:effectLst>
                  <a:outerShdw blurRad="38100" dist="38100" dir="2700000" algn="tl">
                    <a:srgbClr val="000000"/>
                  </a:outerShdw>
                </a:effectLst>
                <a:latin typeface="Arial" charset="0"/>
              </a:rPr>
              <a:t>第八章</a:t>
            </a:r>
            <a:endParaRPr lang="en-US" altLang="zh-CN" b="1">
              <a:solidFill>
                <a:srgbClr val="CCFF66"/>
              </a:solidFill>
              <a:effectLst>
                <a:outerShdw blurRad="38100" dist="38100" dir="2700000" algn="tl">
                  <a:srgbClr val="000000"/>
                </a:outerShdw>
              </a:effectLst>
              <a:latin typeface="Arial" charset="0"/>
            </a:endParaRPr>
          </a:p>
          <a:p>
            <a:pPr eaLnBrk="1" hangingPunct="1">
              <a:spcBef>
                <a:spcPct val="20000"/>
              </a:spcBef>
              <a:buClr>
                <a:schemeClr val="hlink"/>
              </a:buClr>
              <a:buSzPct val="90000"/>
              <a:buFont typeface="Wingdings" charset="0"/>
              <a:buBlip>
                <a:blip r:embed="rId4"/>
              </a:buBlip>
            </a:pPr>
            <a:r>
              <a:rPr lang="en-US" altLang="zh-CN" b="1">
                <a:effectLst>
                  <a:outerShdw blurRad="38100" dist="38100" dir="2700000" algn="tl">
                    <a:srgbClr val="000000"/>
                  </a:outerShdw>
                </a:effectLst>
                <a:latin typeface="Arial" charset="0"/>
              </a:rPr>
              <a:t>3-4</a:t>
            </a:r>
            <a:r>
              <a:rPr lang="zh-CN" altLang="en-US" b="1">
                <a:effectLst>
                  <a:outerShdw blurRad="38100" dist="38100" dir="2700000" algn="tl">
                    <a:srgbClr val="000000"/>
                  </a:outerShdw>
                </a:effectLst>
                <a:latin typeface="SimSun" charset="0"/>
                <a:cs typeface="SimSun" charset="0"/>
              </a:rPr>
              <a:t>节</a:t>
            </a:r>
            <a:r>
              <a:rPr lang="en-US" altLang="zh-CN" b="1">
                <a:effectLst>
                  <a:outerShdw blurRad="38100" dist="38100" dir="2700000" algn="tl">
                    <a:srgbClr val="000000"/>
                  </a:outerShdw>
                </a:effectLst>
                <a:latin typeface="Arial" charset="0"/>
              </a:rPr>
              <a:t>	</a:t>
            </a:r>
            <a:r>
              <a:rPr lang="zh-CN" altLang="en-US" b="1">
                <a:effectLst>
                  <a:outerShdw blurRad="38100" dist="38100" dir="2700000" algn="tl">
                    <a:srgbClr val="000000"/>
                  </a:outerShdw>
                </a:effectLst>
                <a:latin typeface="SimSun" charset="0"/>
                <a:cs typeface="SimSun" charset="0"/>
              </a:rPr>
              <a:t>有能力的公绵羊和两个角</a:t>
            </a:r>
            <a:r>
              <a:rPr lang="en-US" altLang="zh-CN" b="1">
                <a:effectLst>
                  <a:outerShdw blurRad="38100" dist="38100" dir="2700000" algn="tl">
                    <a:srgbClr val="000000"/>
                  </a:outerShdw>
                </a:effectLst>
                <a:latin typeface="Arial" charset="0"/>
              </a:rPr>
              <a:t>(</a:t>
            </a:r>
            <a:r>
              <a:rPr lang="zh-CN" altLang="en-US" b="1">
                <a:effectLst>
                  <a:outerShdw blurRad="38100" dist="38100" dir="2700000" algn="tl">
                    <a:srgbClr val="000000"/>
                  </a:outerShdw>
                </a:effectLst>
                <a:latin typeface="SimSun" charset="0"/>
                <a:cs typeface="SimSun" charset="0"/>
              </a:rPr>
              <a:t>波斯</a:t>
            </a:r>
            <a:r>
              <a:rPr lang="en-US" altLang="zh-CN" b="1">
                <a:effectLst>
                  <a:outerShdw blurRad="38100" dist="38100" dir="2700000" algn="tl">
                    <a:srgbClr val="000000"/>
                  </a:outerShdw>
                </a:effectLst>
                <a:latin typeface="Arial" charset="0"/>
              </a:rPr>
              <a:t>)</a:t>
            </a:r>
          </a:p>
          <a:p>
            <a:pPr eaLnBrk="1" hangingPunct="1">
              <a:spcBef>
                <a:spcPct val="20000"/>
              </a:spcBef>
              <a:buClr>
                <a:schemeClr val="hlink"/>
              </a:buClr>
              <a:buSzPct val="90000"/>
              <a:buFont typeface="Wingdings" charset="0"/>
              <a:buBlip>
                <a:blip r:embed="rId4"/>
              </a:buBlip>
            </a:pPr>
            <a:r>
              <a:rPr lang="en-US" altLang="zh-CN" b="1">
                <a:effectLst>
                  <a:outerShdw blurRad="38100" dist="38100" dir="2700000" algn="tl">
                    <a:srgbClr val="000000"/>
                  </a:outerShdw>
                </a:effectLst>
                <a:latin typeface="Arial" charset="0"/>
              </a:rPr>
              <a:t>5-7		</a:t>
            </a:r>
            <a:r>
              <a:rPr lang="zh-CN" altLang="en-US" b="1">
                <a:effectLst>
                  <a:outerShdw blurRad="38100" dist="38100" dir="2700000" algn="tl">
                    <a:srgbClr val="000000"/>
                  </a:outerShdw>
                </a:effectLst>
                <a:latin typeface="SimSun" charset="0"/>
                <a:cs typeface="SimSun" charset="0"/>
              </a:rPr>
              <a:t>公山羊击败公绵羊</a:t>
            </a:r>
            <a:r>
              <a:rPr lang="en-US" altLang="zh-CN" b="1">
                <a:effectLst>
                  <a:outerShdw blurRad="38100" dist="38100" dir="2700000" algn="tl">
                    <a:srgbClr val="000000"/>
                  </a:outerShdw>
                </a:effectLst>
                <a:latin typeface="Arial" charset="0"/>
              </a:rPr>
              <a:t>(</a:t>
            </a:r>
            <a:r>
              <a:rPr lang="zh-CN" altLang="en-US" b="1">
                <a:effectLst>
                  <a:outerShdw blurRad="38100" dist="38100" dir="2700000" algn="tl">
                    <a:srgbClr val="000000"/>
                  </a:outerShdw>
                </a:effectLst>
                <a:latin typeface="SimSun" charset="0"/>
                <a:cs typeface="SimSun" charset="0"/>
              </a:rPr>
              <a:t>亚历山大胜过波斯人</a:t>
            </a:r>
            <a:r>
              <a:rPr lang="en-US" altLang="zh-CN" b="1">
                <a:effectLst>
                  <a:outerShdw blurRad="38100" dist="38100" dir="2700000" algn="tl">
                    <a:srgbClr val="000000"/>
                  </a:outerShdw>
                </a:effectLst>
                <a:latin typeface="Arial" charset="0"/>
              </a:rPr>
              <a:t>)</a:t>
            </a:r>
          </a:p>
          <a:p>
            <a:pPr eaLnBrk="1" hangingPunct="1">
              <a:spcBef>
                <a:spcPct val="20000"/>
              </a:spcBef>
              <a:buClr>
                <a:schemeClr val="hlink"/>
              </a:buClr>
              <a:buSzPct val="90000"/>
              <a:buFont typeface="Wingdings" charset="0"/>
              <a:buBlip>
                <a:blip r:embed="rId4"/>
              </a:buBlip>
            </a:pPr>
            <a:r>
              <a:rPr lang="en-US" altLang="zh-CN" b="1">
                <a:effectLst>
                  <a:outerShdw blurRad="38100" dist="38100" dir="2700000" algn="tl">
                    <a:srgbClr val="000000"/>
                  </a:outerShdw>
                </a:effectLst>
                <a:latin typeface="Arial" charset="0"/>
              </a:rPr>
              <a:t>8		</a:t>
            </a:r>
            <a:r>
              <a:rPr lang="zh-CN" altLang="en-US" b="1">
                <a:effectLst>
                  <a:outerShdw blurRad="38100" dist="38100" dir="2700000" algn="tl">
                    <a:srgbClr val="000000"/>
                  </a:outerShdw>
                </a:effectLst>
                <a:latin typeface="SimSun" charset="0"/>
                <a:cs typeface="SimSun" charset="0"/>
              </a:rPr>
              <a:t>四个角代替那折断了的角</a:t>
            </a:r>
            <a:r>
              <a:rPr lang="en-US" altLang="zh-CN" b="1">
                <a:effectLst>
                  <a:outerShdw blurRad="38100" dist="38100" dir="2700000" algn="tl">
                    <a:srgbClr val="000000"/>
                  </a:outerShdw>
                </a:effectLst>
                <a:latin typeface="Arial" charset="0"/>
              </a:rPr>
              <a:t>(</a:t>
            </a:r>
            <a:r>
              <a:rPr lang="zh-CN" altLang="en-US" b="1">
                <a:effectLst>
                  <a:outerShdw blurRad="38100" dist="38100" dir="2700000" algn="tl">
                    <a:srgbClr val="000000"/>
                  </a:outerShdw>
                </a:effectLst>
                <a:latin typeface="SimSun" charset="0"/>
                <a:cs typeface="SimSun" charset="0"/>
              </a:rPr>
              <a:t>亚历山大的几个将军</a:t>
            </a:r>
            <a:r>
              <a:rPr lang="en-US" altLang="zh-CN" b="1">
                <a:effectLst>
                  <a:outerShdw blurRad="38100" dist="38100" dir="2700000" algn="tl">
                    <a:srgbClr val="000000"/>
                  </a:outerShdw>
                </a:effectLst>
                <a:latin typeface="Arial" charset="0"/>
              </a:rPr>
              <a:t>)</a:t>
            </a:r>
          </a:p>
          <a:p>
            <a:pPr eaLnBrk="1" hangingPunct="1">
              <a:spcBef>
                <a:spcPct val="20000"/>
              </a:spcBef>
              <a:buClr>
                <a:schemeClr val="hlink"/>
              </a:buClr>
              <a:buSzPct val="90000"/>
              <a:buFont typeface="Wingdings" charset="0"/>
              <a:buBlip>
                <a:blip r:embed="rId4"/>
              </a:buBlip>
            </a:pPr>
            <a:r>
              <a:rPr lang="en-US" altLang="zh-CN" b="1">
                <a:effectLst>
                  <a:outerShdw blurRad="38100" dist="38100" dir="2700000" algn="tl">
                    <a:srgbClr val="000000"/>
                  </a:outerShdw>
                </a:effectLst>
                <a:latin typeface="Arial" charset="0"/>
              </a:rPr>
              <a:t>9-12 	</a:t>
            </a:r>
            <a:r>
              <a:rPr lang="zh-CN" altLang="en-US" b="1">
                <a:effectLst>
                  <a:outerShdw blurRad="38100" dist="38100" dir="2700000" algn="tl">
                    <a:srgbClr val="000000"/>
                  </a:outerShdw>
                </a:effectLst>
                <a:latin typeface="SimSun" charset="0"/>
                <a:cs typeface="SimSun" charset="0"/>
              </a:rPr>
              <a:t>小角</a:t>
            </a:r>
            <a:r>
              <a:rPr lang="en-US" altLang="zh-CN" b="1">
                <a:effectLst>
                  <a:outerShdw blurRad="38100" dist="38100" dir="2700000" algn="tl">
                    <a:srgbClr val="000000"/>
                  </a:outerShdw>
                </a:effectLst>
                <a:latin typeface="Arial" charset="0"/>
              </a:rPr>
              <a:t>(</a:t>
            </a:r>
            <a:r>
              <a:rPr lang="zh-CN" altLang="en-US" b="1">
                <a:effectLst>
                  <a:outerShdw blurRad="38100" dist="38100" dir="2700000" algn="tl">
                    <a:srgbClr val="000000"/>
                  </a:outerShdw>
                </a:effectLst>
                <a:latin typeface="SimSun" charset="0"/>
                <a:cs typeface="SimSun" charset="0"/>
              </a:rPr>
              <a:t>安提阿古四世</a:t>
            </a:r>
            <a:r>
              <a:rPr lang="en-US" altLang="zh-CN" b="1">
                <a:effectLst>
                  <a:outerShdw blurRad="38100" dist="38100" dir="2700000" algn="tl">
                    <a:srgbClr val="000000"/>
                  </a:outerShdw>
                </a:effectLst>
                <a:latin typeface="Arial" charset="0"/>
              </a:rPr>
              <a:t>)</a:t>
            </a:r>
          </a:p>
          <a:p>
            <a:pPr lvl="4" eaLnBrk="1" hangingPunct="1">
              <a:spcBef>
                <a:spcPct val="20000"/>
              </a:spcBef>
              <a:buClr>
                <a:schemeClr val="folHlink"/>
              </a:buClr>
              <a:buSzPct val="90000"/>
              <a:buFont typeface="Wingdings" charset="0"/>
              <a:buBlip>
                <a:blip r:embed="rId5"/>
              </a:buBlip>
            </a:pPr>
            <a:r>
              <a:rPr lang="zh-CN" altLang="en-US" sz="1600" b="1">
                <a:effectLst>
                  <a:outerShdw blurRad="38100" dist="38100" dir="2700000" algn="tl">
                    <a:srgbClr val="000000"/>
                  </a:outerShdw>
                </a:effectLst>
                <a:latin typeface="SimSun" charset="0"/>
                <a:cs typeface="SimSun" charset="0"/>
              </a:rPr>
              <a:t>他的生涯</a:t>
            </a:r>
            <a:endParaRPr lang="en-US" altLang="zh-CN" sz="1600" b="1">
              <a:effectLst>
                <a:outerShdw blurRad="38100" dist="38100" dir="2700000" algn="tl">
                  <a:srgbClr val="000000"/>
                </a:outerShdw>
              </a:effectLst>
              <a:latin typeface="SimSun" charset="0"/>
              <a:cs typeface="SimSun" charset="0"/>
            </a:endParaRPr>
          </a:p>
          <a:p>
            <a:pPr lvl="4" eaLnBrk="1" hangingPunct="1">
              <a:spcBef>
                <a:spcPct val="20000"/>
              </a:spcBef>
              <a:buClr>
                <a:schemeClr val="folHlink"/>
              </a:buClr>
              <a:buSzPct val="90000"/>
              <a:buFontTx/>
              <a:buBlip>
                <a:blip r:embed="rId5"/>
              </a:buBlip>
            </a:pPr>
            <a:r>
              <a:rPr lang="zh-CN" altLang="en-US" sz="1600" b="1">
                <a:effectLst>
                  <a:outerShdw blurRad="38100" dist="38100" dir="2700000" algn="tl">
                    <a:srgbClr val="000000"/>
                  </a:outerShdw>
                </a:effectLst>
                <a:latin typeface="SimSun" charset="0"/>
                <a:cs typeface="SimSun" charset="0"/>
              </a:rPr>
              <a:t>他的失败</a:t>
            </a:r>
            <a:endParaRPr lang="en-US" altLang="zh-CN" sz="1600" b="1">
              <a:effectLst>
                <a:outerShdw blurRad="38100" dist="38100" dir="2700000" algn="tl">
                  <a:srgbClr val="000000"/>
                </a:outerShdw>
              </a:effectLst>
              <a:latin typeface="SimSun" charset="0"/>
              <a:cs typeface="SimSun" charset="0"/>
            </a:endParaRPr>
          </a:p>
          <a:p>
            <a:pPr lvl="4" eaLnBrk="1" hangingPunct="1">
              <a:spcBef>
                <a:spcPct val="20000"/>
              </a:spcBef>
              <a:buClr>
                <a:schemeClr val="folHlink"/>
              </a:buClr>
              <a:buSzPct val="90000"/>
              <a:buFontTx/>
              <a:buBlip>
                <a:blip r:embed="rId5"/>
              </a:buBlip>
            </a:pPr>
            <a:r>
              <a:rPr lang="zh-CN" altLang="en-US" sz="1600" b="1">
                <a:effectLst>
                  <a:outerShdw blurRad="38100" dist="38100" dir="2700000" algn="tl">
                    <a:srgbClr val="000000"/>
                  </a:outerShdw>
                </a:effectLst>
                <a:latin typeface="SimSun" charset="0"/>
                <a:cs typeface="SimSun" charset="0"/>
              </a:rPr>
              <a:t>他的暴怒</a:t>
            </a:r>
            <a:endParaRPr lang="en-US" altLang="zh-CN" sz="1600" b="1">
              <a:effectLst>
                <a:outerShdw blurRad="38100" dist="38100" dir="2700000" algn="tl">
                  <a:srgbClr val="000000"/>
                </a:outerShdw>
              </a:effectLst>
              <a:latin typeface="SimSun" charset="0"/>
              <a:cs typeface="SimSun" charset="0"/>
            </a:endParaRPr>
          </a:p>
          <a:p>
            <a:pPr lvl="4" eaLnBrk="1" hangingPunct="1">
              <a:spcBef>
                <a:spcPct val="20000"/>
              </a:spcBef>
              <a:buClr>
                <a:schemeClr val="folHlink"/>
              </a:buClr>
              <a:buSzPct val="90000"/>
              <a:buFont typeface="Wingdings" charset="0"/>
              <a:buBlip>
                <a:blip r:embed="rId5"/>
              </a:buBlip>
            </a:pPr>
            <a:r>
              <a:rPr lang="zh-CN" altLang="en-US" sz="1600" b="1">
                <a:effectLst>
                  <a:outerShdw blurRad="38100" dist="38100" dir="2700000" algn="tl">
                    <a:srgbClr val="000000"/>
                  </a:outerShdw>
                </a:effectLst>
                <a:latin typeface="SimSun" charset="0"/>
                <a:cs typeface="SimSun" charset="0"/>
              </a:rPr>
              <a:t>他的死</a:t>
            </a:r>
            <a:r>
              <a:rPr lang="en-US" altLang="zh-CN" sz="1600" b="1">
                <a:effectLst>
                  <a:outerShdw blurRad="38100" dist="38100" dir="2700000" algn="tl">
                    <a:srgbClr val="000000"/>
                  </a:outerShdw>
                </a:effectLst>
                <a:latin typeface="Arial" charset="0"/>
              </a:rPr>
              <a:t> (cf. v. 25)</a:t>
            </a:r>
          </a:p>
          <a:p>
            <a:pPr eaLnBrk="1" hangingPunct="1">
              <a:spcBef>
                <a:spcPct val="20000"/>
              </a:spcBef>
              <a:buClr>
                <a:schemeClr val="hlink"/>
              </a:buClr>
              <a:buSzPct val="90000"/>
              <a:buFont typeface="Wingdings" charset="0"/>
              <a:buBlip>
                <a:blip r:embed="rId4"/>
              </a:buBlip>
            </a:pPr>
            <a:r>
              <a:rPr lang="en-US" altLang="zh-CN" b="1">
                <a:effectLst>
                  <a:outerShdw blurRad="38100" dist="38100" dir="2700000" algn="tl">
                    <a:srgbClr val="000000"/>
                  </a:outerShdw>
                </a:effectLst>
                <a:latin typeface="Arial" charset="0"/>
              </a:rPr>
              <a:t>13-14	</a:t>
            </a:r>
            <a:r>
              <a:rPr lang="zh-CN" altLang="en-US" b="1">
                <a:effectLst>
                  <a:outerShdw blurRad="38100" dist="38100" dir="2700000" algn="tl">
                    <a:srgbClr val="000000"/>
                  </a:outerShdw>
                </a:effectLst>
                <a:latin typeface="SimSun" charset="0"/>
                <a:cs typeface="SimSun" charset="0"/>
              </a:rPr>
              <a:t>马加比家族和光明节</a:t>
            </a:r>
            <a:r>
              <a:rPr lang="en-US" altLang="zh-CN" b="1">
                <a:effectLst>
                  <a:outerShdw blurRad="38100" dist="38100" dir="2700000" algn="tl">
                    <a:srgbClr val="000000"/>
                  </a:outerShdw>
                </a:effectLst>
                <a:latin typeface="Arial" charset="0"/>
              </a:rPr>
              <a:t> (</a:t>
            </a:r>
            <a:r>
              <a:rPr lang="zh-CN" altLang="en-US" b="1">
                <a:effectLst>
                  <a:outerShdw blurRad="38100" dist="38100" dir="2700000" algn="tl">
                    <a:srgbClr val="000000"/>
                  </a:outerShdw>
                </a:effectLst>
                <a:latin typeface="SimSun" charset="0"/>
                <a:cs typeface="SimSun" charset="0"/>
              </a:rPr>
              <a:t>公元前</a:t>
            </a:r>
            <a:r>
              <a:rPr lang="en-US" altLang="zh-CN" b="1">
                <a:effectLst>
                  <a:outerShdw blurRad="38100" dist="38100" dir="2700000" algn="tl">
                    <a:srgbClr val="000000"/>
                  </a:outerShdw>
                </a:effectLst>
                <a:latin typeface="Arial" charset="0"/>
              </a:rPr>
              <a:t>167-164)</a:t>
            </a:r>
          </a:p>
          <a:p>
            <a:pPr eaLnBrk="1" hangingPunct="1">
              <a:spcBef>
                <a:spcPct val="20000"/>
              </a:spcBef>
              <a:buClr>
                <a:schemeClr val="hlink"/>
              </a:buClr>
              <a:buSzPct val="90000"/>
              <a:buFont typeface="Wingdings" charset="0"/>
              <a:buBlip>
                <a:blip r:embed="rId4"/>
              </a:buBlip>
            </a:pPr>
            <a:r>
              <a:rPr lang="en-US" altLang="zh-CN" b="1">
                <a:effectLst>
                  <a:outerShdw blurRad="38100" dist="38100" dir="2700000" algn="tl">
                    <a:srgbClr val="000000"/>
                  </a:outerShdw>
                </a:effectLst>
                <a:latin typeface="Arial" charset="0"/>
              </a:rPr>
              <a:t>15-27 	</a:t>
            </a:r>
            <a:r>
              <a:rPr lang="zh-CN" altLang="en-US" b="1">
                <a:effectLst>
                  <a:outerShdw blurRad="38100" dist="38100" dir="2700000" algn="tl">
                    <a:srgbClr val="000000"/>
                  </a:outerShdw>
                </a:effectLst>
                <a:latin typeface="SimSun" charset="0"/>
                <a:cs typeface="SimSun" charset="0"/>
              </a:rPr>
              <a:t>解释</a:t>
            </a:r>
            <a:endParaRPr lang="en-US" altLang="zh-CN" b="1">
              <a:effectLst>
                <a:outerShdw blurRad="38100" dist="38100" dir="2700000" algn="tl">
                  <a:srgbClr val="000000"/>
                </a:outerShdw>
              </a:effectLst>
              <a:latin typeface="SimSun" charset="0"/>
              <a:cs typeface="SimSun"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0" y="404664"/>
            <a:ext cx="8915400" cy="1143000"/>
          </a:xfrm>
        </p:spPr>
        <p:txBody>
          <a:bodyPr/>
          <a:lstStyle/>
          <a:p>
            <a:pPr eaLnBrk="1" hangingPunct="1">
              <a:defRPr/>
            </a:pPr>
            <a:r>
              <a:rPr lang="zh-CN" altLang="en-US" b="1" dirty="0">
                <a:latin typeface="Arial" charset="0"/>
                <a:ea typeface="ＭＳ Ｐゴシック" charset="0"/>
                <a:cs typeface="ＭＳ Ｐゴシック" charset="0"/>
              </a:rPr>
              <a:t>哪一个更强，更快？</a:t>
            </a:r>
            <a:endParaRPr lang="en-US" b="1" dirty="0">
              <a:latin typeface="Arial" charset="0"/>
              <a:ea typeface="ＭＳ Ｐゴシック" charset="0"/>
              <a:cs typeface="ＭＳ Ｐゴシック" charset="0"/>
            </a:endParaRPr>
          </a:p>
        </p:txBody>
      </p:sp>
      <p:sp>
        <p:nvSpPr>
          <p:cNvPr id="7096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557</a:t>
            </a:r>
          </a:p>
        </p:txBody>
      </p:sp>
      <p:grpSp>
        <p:nvGrpSpPr>
          <p:cNvPr id="7" name="Group 6"/>
          <p:cNvGrpSpPr>
            <a:grpSpLocks/>
          </p:cNvGrpSpPr>
          <p:nvPr/>
        </p:nvGrpSpPr>
        <p:grpSpPr bwMode="auto">
          <a:xfrm>
            <a:off x="0" y="1608138"/>
            <a:ext cx="3911600" cy="5105400"/>
            <a:chOff x="0" y="1607476"/>
            <a:chExt cx="3911600" cy="5106508"/>
          </a:xfrm>
        </p:grpSpPr>
        <p:pic>
          <p:nvPicPr>
            <p:cNvPr id="709640"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w="9525">
              <a:noFill/>
              <a:miter lim="800000"/>
              <a:headEnd/>
              <a:tailEnd/>
            </a:ln>
            <a:effectLst/>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zh-CN" altLang="en-US" dirty="0">
                  <a:solidFill>
                    <a:srgbClr val="FFFFFF"/>
                  </a:solidFill>
                  <a:ea typeface="ＭＳ Ｐゴシック" charset="0"/>
                  <a:cs typeface="ＭＳ Ｐゴシック" charset="0"/>
                </a:rPr>
                <a:t>山羊？</a:t>
              </a: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709638"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zh-CN" altLang="en-US" dirty="0">
                  <a:solidFill>
                    <a:srgbClr val="FFFFFF"/>
                  </a:solidFill>
                  <a:ea typeface="ＭＳ Ｐゴシック" charset="0"/>
                  <a:cs typeface="ＭＳ Ｐゴシック" charset="0"/>
                </a:rPr>
                <a:t>绵羊</a:t>
              </a:r>
              <a:r>
                <a:rPr lang="en-US" altLang="zh-CN" dirty="0">
                  <a:solidFill>
                    <a:srgbClr val="FFFFFF"/>
                  </a:solidFill>
                  <a:ea typeface="ＭＳ Ｐゴシック" charset="0"/>
                  <a:cs typeface="ＭＳ Ｐゴシック" charset="0"/>
                </a:rPr>
                <a:t>(</a:t>
              </a:r>
              <a:r>
                <a:rPr lang="en-US" dirty="0">
                  <a:solidFill>
                    <a:srgbClr val="FFFFFF"/>
                  </a:solidFill>
                  <a:ea typeface="ＭＳ Ｐゴシック" charset="0"/>
                  <a:cs typeface="ＭＳ Ｐゴシック" charset="0"/>
                </a:rPr>
                <a:t>ram)？</a:t>
              </a: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630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26308" name="Text Box 4"/>
          <p:cNvSpPr txBox="1">
            <a:spLocks noChangeArrowheads="1"/>
          </p:cNvSpPr>
          <p:nvPr/>
        </p:nvSpPr>
        <p:spPr bwMode="auto">
          <a:xfrm>
            <a:off x="3132138" y="2585283"/>
            <a:ext cx="25590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chemeClr val="bg1"/>
                </a:solidFill>
                <a:cs typeface="SimSun" charset="0"/>
              </a:rPr>
              <a:t>关键钥词</a:t>
            </a:r>
            <a:r>
              <a:rPr lang="en-US" altLang="ja-JP" sz="2800" b="1" dirty="0">
                <a:solidFill>
                  <a:schemeClr val="bg1"/>
                </a:solidFill>
                <a:cs typeface="SimSun" charset="0"/>
              </a:rPr>
              <a:t>: </a:t>
            </a:r>
            <a:r>
              <a:rPr lang="zh-CN" altLang="en-US" sz="2800" b="1" dirty="0">
                <a:solidFill>
                  <a:schemeClr val="bg1"/>
                </a:solidFill>
                <a:cs typeface="SimSun" charset="0"/>
              </a:rPr>
              <a:t>主权</a:t>
            </a:r>
            <a:endParaRPr lang="zh-CN" altLang="en-US" sz="2800" b="1" dirty="0">
              <a:solidFill>
                <a:schemeClr val="bg1"/>
              </a:solidFill>
              <a:latin typeface="Broadway BT" charset="0"/>
              <a:cs typeface="SimSun" charset="0"/>
            </a:endParaRPr>
          </a:p>
        </p:txBody>
      </p:sp>
      <p:sp>
        <p:nvSpPr>
          <p:cNvPr id="226309" name="Text Box 5"/>
          <p:cNvSpPr txBox="1">
            <a:spLocks noChangeArrowheads="1"/>
          </p:cNvSpPr>
          <p:nvPr/>
        </p:nvSpPr>
        <p:spPr bwMode="auto">
          <a:xfrm>
            <a:off x="142875" y="3905250"/>
            <a:ext cx="5772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chemeClr val="bg1"/>
                </a:solidFill>
                <a:cs typeface="SimSun" charset="0"/>
              </a:rPr>
              <a:t>关键经文</a:t>
            </a:r>
            <a:r>
              <a:rPr lang="en-US" altLang="ja-JP" sz="2800" b="1">
                <a:solidFill>
                  <a:schemeClr val="bg1"/>
                </a:solidFill>
                <a:cs typeface="SimSun" charset="0"/>
              </a:rPr>
              <a:t>: </a:t>
            </a:r>
            <a:r>
              <a:rPr lang="zh-CN" altLang="en-US" sz="2800" b="1">
                <a:solidFill>
                  <a:schemeClr val="bg1"/>
                </a:solidFill>
                <a:cs typeface="SimSun" charset="0"/>
              </a:rPr>
              <a:t>第二章 二十至二十一节</a:t>
            </a:r>
            <a:endParaRPr lang="zh-CN" altLang="en-US" sz="2800" b="1">
              <a:solidFill>
                <a:schemeClr val="bg1"/>
              </a:solidFill>
              <a:latin typeface="Broadway BT" charset="0"/>
              <a:cs typeface="SimSun" charset="0"/>
            </a:endParaRPr>
          </a:p>
        </p:txBody>
      </p:sp>
      <p:sp>
        <p:nvSpPr>
          <p:cNvPr id="226310" name="Rectangle 6"/>
          <p:cNvSpPr>
            <a:spLocks noChangeArrowheads="1"/>
          </p:cNvSpPr>
          <p:nvPr/>
        </p:nvSpPr>
        <p:spPr bwMode="auto">
          <a:xfrm>
            <a:off x="0" y="3933825"/>
            <a:ext cx="9144000" cy="16144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800">
                <a:solidFill>
                  <a:schemeClr val="bg1"/>
                </a:solidFill>
                <a:cs typeface="SimSun" charset="0"/>
              </a:rPr>
              <a:t>但 以 理 说 ： 神 的 名 是 应 当 称 颂 的 ！ 从 亘 古 直 到 永 远 ， 因 为 智 慧 能 力 都 属 乎 他 。 </a:t>
            </a:r>
            <a:r>
              <a:rPr lang="en-US" altLang="zh-CN" sz="2800" baseline="30000">
                <a:solidFill>
                  <a:schemeClr val="bg1"/>
                </a:solidFill>
                <a:cs typeface="SimSun" charset="0"/>
              </a:rPr>
              <a:t>21</a:t>
            </a:r>
            <a:r>
              <a:rPr lang="zh-CN" altLang="en-US" sz="2800">
                <a:solidFill>
                  <a:schemeClr val="bg1"/>
                </a:solidFill>
                <a:cs typeface="SimSun" charset="0"/>
              </a:rPr>
              <a:t> 他 改 变 时 候 ， 日 期 ， 废 王 ， 立 王</a:t>
            </a:r>
            <a:r>
              <a:rPr lang="en-US" altLang="zh-CN" sz="2800">
                <a:solidFill>
                  <a:schemeClr val="bg1"/>
                </a:solidFill>
                <a:cs typeface="SimSun" charset="0"/>
              </a:rPr>
              <a:t>……</a:t>
            </a:r>
            <a:endParaRPr lang="zh-CN" altLang="en-US" sz="2800">
              <a:solidFill>
                <a:schemeClr val="bg1"/>
              </a:solidFill>
              <a:cs typeface="SimSun" charset="0"/>
            </a:endParaRPr>
          </a:p>
          <a:p>
            <a:pPr>
              <a:spcBef>
                <a:spcPct val="50000"/>
              </a:spcBef>
            </a:pPr>
            <a:endParaRPr lang="en-US" altLang="zh-CN" sz="1000" b="1">
              <a:solidFill>
                <a:schemeClr val="bg1"/>
              </a:solidFill>
              <a:cs typeface="SimSun" charset="0"/>
            </a:endParaRPr>
          </a:p>
        </p:txBody>
      </p:sp>
      <p:sp>
        <p:nvSpPr>
          <p:cNvPr id="143365" name="Text Box 7"/>
          <p:cNvSpPr txBox="1">
            <a:spLocks noChangeArrowheads="1"/>
          </p:cNvSpPr>
          <p:nvPr/>
        </p:nvSpPr>
        <p:spPr bwMode="auto">
          <a:xfrm>
            <a:off x="1447800" y="152400"/>
            <a:ext cx="6553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a:solidFill>
                  <a:schemeClr val="bg1"/>
                </a:solidFill>
                <a:cs typeface="SimSun" charset="0"/>
              </a:rPr>
              <a:t>但以理</a:t>
            </a:r>
            <a:r>
              <a:rPr lang="en-US" altLang="ja-JP" sz="6000" b="1">
                <a:solidFill>
                  <a:schemeClr val="bg1"/>
                </a:solidFill>
                <a:cs typeface="SimSun" charset="0"/>
              </a:rPr>
              <a:t> = </a:t>
            </a:r>
            <a:r>
              <a:rPr lang="en-US" altLang="ja-JP" sz="7200">
                <a:solidFill>
                  <a:schemeClr val="bg1"/>
                </a:solidFill>
                <a:latin typeface="Bwhebb" charset="0"/>
                <a:cs typeface="SimSun" charset="0"/>
              </a:rPr>
              <a:t>laYEnID</a:t>
            </a:r>
            <a:r>
              <a:rPr lang="en-US" altLang="ja-JP" sz="6000">
                <a:solidFill>
                  <a:schemeClr val="bg1"/>
                </a:solidFill>
                <a:latin typeface="Bwhebb" charset="0"/>
                <a:cs typeface="SimSun" charset="0"/>
              </a:rPr>
              <a:t>;</a:t>
            </a:r>
            <a:r>
              <a:rPr lang="en-US" altLang="ja-JP" b="1">
                <a:solidFill>
                  <a:schemeClr val="bg1"/>
                </a:solidFill>
                <a:cs typeface="SimSun" charset="0"/>
              </a:rPr>
              <a:t> </a:t>
            </a:r>
            <a:endParaRPr lang="en-US" altLang="zh-CN" b="1">
              <a:solidFill>
                <a:schemeClr val="bg1"/>
              </a:solidFill>
              <a:cs typeface="SimSun" charset="0"/>
            </a:endParaRPr>
          </a:p>
          <a:p>
            <a:pPr algn="ctr" eaLnBrk="1" hangingPunct="1"/>
            <a:r>
              <a:rPr lang="en-US" altLang="zh-CN" b="1">
                <a:solidFill>
                  <a:schemeClr val="bg1"/>
                </a:solidFill>
                <a:cs typeface="SimSun" charset="0"/>
              </a:rPr>
              <a:t>(</a:t>
            </a:r>
            <a:r>
              <a:rPr lang="zh-CN" altLang="en-US" b="1">
                <a:solidFill>
                  <a:schemeClr val="bg1"/>
                </a:solidFill>
                <a:cs typeface="SimSun" charset="0"/>
              </a:rPr>
              <a:t>字面解释</a:t>
            </a:r>
            <a:r>
              <a:rPr lang="en-US" altLang="zh-CN" b="1">
                <a:solidFill>
                  <a:schemeClr val="bg1"/>
                </a:solidFill>
                <a:cs typeface="SimSun" charset="0"/>
              </a:rPr>
              <a:t>: ‘</a:t>
            </a:r>
            <a:r>
              <a:rPr lang="zh-CN" altLang="en-US" b="1">
                <a:solidFill>
                  <a:schemeClr val="bg1"/>
                </a:solidFill>
                <a:cs typeface="SimSun" charset="0"/>
              </a:rPr>
              <a:t>神</a:t>
            </a:r>
            <a:r>
              <a:rPr lang="en-US" altLang="zh-CN" b="1">
                <a:solidFill>
                  <a:schemeClr val="bg1"/>
                </a:solidFill>
                <a:cs typeface="SimSun" charset="0"/>
              </a:rPr>
              <a:t>(El)</a:t>
            </a:r>
            <a:r>
              <a:rPr lang="zh-CN" altLang="en-US" b="1">
                <a:solidFill>
                  <a:schemeClr val="bg1"/>
                </a:solidFill>
                <a:cs typeface="SimSun" charset="0"/>
              </a:rPr>
              <a:t>是我的审判官</a:t>
            </a:r>
            <a:r>
              <a:rPr lang="en-US" altLang="zh-CN" b="1">
                <a:solidFill>
                  <a:schemeClr val="bg1"/>
                </a:solidFill>
                <a:cs typeface="SimSun" charset="0"/>
              </a:rPr>
              <a:t>’</a:t>
            </a:r>
            <a:r>
              <a:rPr lang="en-US" altLang="ja-JP" b="1">
                <a:solidFill>
                  <a:schemeClr val="bg1"/>
                </a:solidFill>
                <a:cs typeface="SimSun" charset="0"/>
              </a:rPr>
              <a:t>)</a:t>
            </a:r>
            <a:endParaRPr lang="en-US" altLang="zh-CN" b="1">
              <a:solidFill>
                <a:schemeClr val="bg1"/>
              </a:solidFill>
              <a:cs typeface="SimSun" charset="0"/>
            </a:endParaRPr>
          </a:p>
        </p:txBody>
      </p:sp>
      <p:sp>
        <p:nvSpPr>
          <p:cNvPr id="143366" name="Text Box 8"/>
          <p:cNvSpPr txBox="1">
            <a:spLocks noChangeArrowheads="1"/>
          </p:cNvSpPr>
          <p:nvPr/>
        </p:nvSpPr>
        <p:spPr bwMode="auto">
          <a:xfrm>
            <a:off x="8458200" y="76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zh-CN" b="1">
                <a:solidFill>
                  <a:schemeClr val="bg1"/>
                </a:solidFill>
              </a:rPr>
              <a:t>533</a:t>
            </a:r>
          </a:p>
        </p:txBody>
      </p:sp>
      <p:sp>
        <p:nvSpPr>
          <p:cNvPr id="143367" name="Rectangle 10"/>
          <p:cNvSpPr>
            <a:spLocks noChangeArrowheads="1"/>
          </p:cNvSpPr>
          <p:nvPr/>
        </p:nvSpPr>
        <p:spPr bwMode="auto">
          <a:xfrm>
            <a:off x="5943600" y="6324600"/>
            <a:ext cx="3200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zh-CN" altLang="en-US" sz="1900" b="1">
                <a:solidFill>
                  <a:schemeClr val="bg1"/>
                </a:solidFill>
                <a:cs typeface="SimSun" charset="0"/>
              </a:rPr>
              <a:t>标题</a:t>
            </a:r>
            <a:r>
              <a:rPr lang="en-US" altLang="ja-JP" sz="1900" b="1">
                <a:solidFill>
                  <a:schemeClr val="bg1"/>
                </a:solidFill>
                <a:cs typeface="SimSun" charset="0"/>
              </a:rPr>
              <a:t>,  </a:t>
            </a:r>
            <a:r>
              <a:rPr lang="zh-CN" altLang="en-US" sz="1900" b="1">
                <a:solidFill>
                  <a:schemeClr val="bg1"/>
                </a:solidFill>
                <a:cs typeface="SimSun" charset="0"/>
              </a:rPr>
              <a:t>关键钥词</a:t>
            </a:r>
            <a:r>
              <a:rPr lang="en-US" altLang="ja-JP" sz="1900" b="1">
                <a:solidFill>
                  <a:schemeClr val="bg1"/>
                </a:solidFill>
                <a:cs typeface="SimSun" charset="0"/>
              </a:rPr>
              <a:t>,  </a:t>
            </a:r>
            <a:r>
              <a:rPr lang="zh-CN" altLang="en-US" sz="1900" b="1">
                <a:solidFill>
                  <a:schemeClr val="bg1"/>
                </a:solidFill>
                <a:cs typeface="SimSun" charset="0"/>
              </a:rPr>
              <a:t>关键经文</a:t>
            </a:r>
          </a:p>
        </p:txBody>
      </p:sp>
      <p:sp>
        <p:nvSpPr>
          <p:cNvPr id="8" name="Text Box 4"/>
          <p:cNvSpPr txBox="1">
            <a:spLocks noChangeArrowheads="1"/>
          </p:cNvSpPr>
          <p:nvPr/>
        </p:nvSpPr>
        <p:spPr bwMode="auto">
          <a:xfrm>
            <a:off x="2833688" y="3068638"/>
            <a:ext cx="3155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chemeClr val="bg1"/>
                </a:solidFill>
                <a:cs typeface="SimSun" charset="0"/>
              </a:rPr>
              <a:t>关键经文</a:t>
            </a:r>
            <a:r>
              <a:rPr lang="en-US" altLang="ja-JP" sz="2800" b="1">
                <a:solidFill>
                  <a:schemeClr val="bg1"/>
                </a:solidFill>
                <a:cs typeface="SimSun" charset="0"/>
              </a:rPr>
              <a:t>: 2:20-21a</a:t>
            </a:r>
            <a:endParaRPr lang="zh-CN" altLang="en-US" sz="2800" b="1">
              <a:solidFill>
                <a:schemeClr val="bg1"/>
              </a:solidFill>
              <a:latin typeface="Broadway BT" charset="0"/>
              <a:cs typeface="SimSun"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6308"/>
                                        </p:tgtEl>
                                        <p:attrNameLst>
                                          <p:attrName>style.visibility</p:attrName>
                                        </p:attrNameLst>
                                      </p:cBhvr>
                                      <p:to>
                                        <p:strVal val="visible"/>
                                      </p:to>
                                    </p:set>
                                    <p:animEffect transition="in" filter="dissolve">
                                      <p:cBhvr>
                                        <p:cTn id="7" dur="500"/>
                                        <p:tgtEl>
                                          <p:spTgt spid="226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6309"/>
                                        </p:tgtEl>
                                        <p:attrNameLst>
                                          <p:attrName>style.visibility</p:attrName>
                                        </p:attrNameLst>
                                      </p:cBhvr>
                                      <p:to>
                                        <p:strVal val="visible"/>
                                      </p:to>
                                    </p:set>
                                    <p:animEffect transition="in" filter="dissolve">
                                      <p:cBhvr>
                                        <p:cTn id="12" dur="500"/>
                                        <p:tgtEl>
                                          <p:spTgt spid="226309"/>
                                        </p:tgtEl>
                                      </p:cBhvr>
                                    </p:animEffect>
                                  </p:childTnLst>
                                </p:cTn>
                              </p:par>
                              <p:par>
                                <p:cTn id="13" presetID="15" presetClass="entr" presetSubtype="0" fill="hold" grpId="0" nodeType="withEffect">
                                  <p:stCondLst>
                                    <p:cond delay="0"/>
                                  </p:stCondLst>
                                  <p:childTnLst>
                                    <p:set>
                                      <p:cBhvr>
                                        <p:cTn id="14" dur="1" fill="hold">
                                          <p:stCondLst>
                                            <p:cond delay="0"/>
                                          </p:stCondLst>
                                        </p:cTn>
                                        <p:tgtEl>
                                          <p:spTgt spid="226310"/>
                                        </p:tgtEl>
                                        <p:attrNameLst>
                                          <p:attrName>style.visibility</p:attrName>
                                        </p:attrNameLst>
                                      </p:cBhvr>
                                      <p:to>
                                        <p:strVal val="visible"/>
                                      </p:to>
                                    </p:set>
                                    <p:anim calcmode="lin" valueType="num">
                                      <p:cBhvr>
                                        <p:cTn id="15" dur="1000" fill="hold"/>
                                        <p:tgtEl>
                                          <p:spTgt spid="226310"/>
                                        </p:tgtEl>
                                        <p:attrNameLst>
                                          <p:attrName>ppt_w</p:attrName>
                                        </p:attrNameLst>
                                      </p:cBhvr>
                                      <p:tavLst>
                                        <p:tav tm="0">
                                          <p:val>
                                            <p:fltVal val="0"/>
                                          </p:val>
                                        </p:tav>
                                        <p:tav tm="100000">
                                          <p:val>
                                            <p:strVal val="#ppt_w"/>
                                          </p:val>
                                        </p:tav>
                                      </p:tavLst>
                                    </p:anim>
                                    <p:anim calcmode="lin" valueType="num">
                                      <p:cBhvr>
                                        <p:cTn id="16" dur="1000" fill="hold"/>
                                        <p:tgtEl>
                                          <p:spTgt spid="226310"/>
                                        </p:tgtEl>
                                        <p:attrNameLst>
                                          <p:attrName>ppt_h</p:attrName>
                                        </p:attrNameLst>
                                      </p:cBhvr>
                                      <p:tavLst>
                                        <p:tav tm="0">
                                          <p:val>
                                            <p:fltVal val="0"/>
                                          </p:val>
                                        </p:tav>
                                        <p:tav tm="100000">
                                          <p:val>
                                            <p:strVal val="#ppt_h"/>
                                          </p:val>
                                        </p:tav>
                                      </p:tavLst>
                                    </p:anim>
                                    <p:anim calcmode="lin" valueType="num">
                                      <p:cBhvr>
                                        <p:cTn id="17" dur="1000" fill="hold"/>
                                        <p:tgtEl>
                                          <p:spTgt spid="2263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6310"/>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226310"/>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autoUpdateAnimBg="0"/>
      <p:bldP spid="226309" grpId="0" autoUpdateAnimBg="0"/>
      <p:bldP spid="226310" grpId="0" animBg="1" autoUpdateAnimBg="0"/>
      <p:bldP spid="8"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80512" cy="6885384"/>
          </a:xfrm>
          <a:prstGeom prst="rect">
            <a:avLst/>
          </a:prstGeom>
        </p:spPr>
      </p:pic>
      <p:sp>
        <p:nvSpPr>
          <p:cNvPr id="316419" name="Rectangle 2"/>
          <p:cNvSpPr>
            <a:spLocks noGrp="1" noChangeArrowheads="1"/>
          </p:cNvSpPr>
          <p:nvPr>
            <p:ph type="title"/>
          </p:nvPr>
        </p:nvSpPr>
        <p:spPr>
          <a:xfrm>
            <a:off x="0" y="0"/>
            <a:ext cx="6300192" cy="1143000"/>
          </a:xfrm>
        </p:spPr>
        <p:txBody>
          <a:bodyPr/>
          <a:lstStyle/>
          <a:p>
            <a:pPr algn="l" eaLnBrk="1" hangingPunct="1">
              <a:defRPr/>
            </a:pPr>
            <a:r>
              <a:rPr lang="zh-CN" altLang="en-US" sz="4000" b="1" dirty="0">
                <a:latin typeface="Arial" charset="0"/>
                <a:ea typeface="ＭＳ Ｐゴシック" charset="0"/>
                <a:cs typeface="ＭＳ Ｐゴシック" charset="0"/>
              </a:rPr>
              <a:t>一只从不接触地面的山羊（但以理书 </a:t>
            </a:r>
            <a:r>
              <a:rPr lang="en-US" altLang="zh-CN" sz="4000" b="1" dirty="0">
                <a:latin typeface="Arial" charset="0"/>
                <a:ea typeface="ＭＳ Ｐゴシック" charset="0"/>
                <a:cs typeface="ＭＳ Ｐゴシック" charset="0"/>
              </a:rPr>
              <a:t>8:5</a:t>
            </a:r>
            <a:r>
              <a:rPr lang="zh-CN" altLang="en-US" sz="4000" b="1" dirty="0">
                <a:latin typeface="Arial" charset="0"/>
                <a:ea typeface="ＭＳ Ｐゴシック" charset="0"/>
                <a:cs typeface="ＭＳ Ｐゴシック" charset="0"/>
              </a:rPr>
              <a:t>）？</a:t>
            </a:r>
            <a:endParaRPr lang="en-US" sz="4000" b="1" dirty="0">
              <a:latin typeface="Arial" charset="0"/>
              <a:ea typeface="ＭＳ Ｐゴシック" charset="0"/>
              <a:cs typeface="ＭＳ Ｐゴシック" charset="0"/>
            </a:endParaRP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490830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2"/>
          <p:cNvSpPr>
            <a:spLocks noGrp="1" noChangeArrowheads="1"/>
          </p:cNvSpPr>
          <p:nvPr>
            <p:ph type="title"/>
          </p:nvPr>
        </p:nvSpPr>
        <p:spPr>
          <a:xfrm>
            <a:off x="0" y="0"/>
            <a:ext cx="8915400" cy="1143000"/>
          </a:xfrm>
        </p:spPr>
        <p:txBody>
          <a:bodyPr/>
          <a:lstStyle/>
          <a:p>
            <a:pPr algn="l" eaLnBrk="1" hangingPunct="1">
              <a:defRPr/>
            </a:pPr>
            <a:r>
              <a:rPr lang="zh-CN" altLang="en-US" sz="4000" b="1" dirty="0">
                <a:latin typeface="Arial" charset="0"/>
                <a:ea typeface="ＭＳ Ｐゴシック" charset="0"/>
                <a:cs typeface="ＭＳ Ｐゴシック" charset="0"/>
              </a:rPr>
              <a:t>山羊击败绵羊 </a:t>
            </a:r>
            <a:r>
              <a:rPr lang="en-US" sz="4000" b="1" dirty="0">
                <a:latin typeface="Arial" charset="0"/>
                <a:ea typeface="ＭＳ Ｐゴシック" charset="0"/>
                <a:cs typeface="ＭＳ Ｐゴシック" charset="0"/>
              </a:rPr>
              <a:t>(</a:t>
            </a:r>
            <a:r>
              <a:rPr lang="zh-CN" altLang="en-US" sz="4000" b="1" dirty="0">
                <a:latin typeface="Arial" charset="0"/>
                <a:ea typeface="ＭＳ Ｐゴシック" charset="0"/>
                <a:cs typeface="ＭＳ Ｐゴシック" charset="0"/>
              </a:rPr>
              <a:t>但以理 </a:t>
            </a:r>
            <a:r>
              <a:rPr lang="en-US" sz="4000" b="1" dirty="0">
                <a:latin typeface="Arial" charset="0"/>
                <a:ea typeface="ＭＳ Ｐゴシック" charset="0"/>
                <a:cs typeface="ＭＳ Ｐゴシック" charset="0"/>
              </a:rPr>
              <a:t>8:7)?</a:t>
            </a: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41913025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a:xfrm>
            <a:off x="5148263" y="0"/>
            <a:ext cx="3995737" cy="3276600"/>
          </a:xfrm>
        </p:spPr>
        <p:txBody>
          <a:bodyPr/>
          <a:lstStyle/>
          <a:p>
            <a:pPr eaLnBrk="1" hangingPunct="1"/>
            <a:r>
              <a:rPr lang="zh-CN" altLang="en-US">
                <a:latin typeface="SimSun" charset="0"/>
                <a:ea typeface="SimSun" charset="0"/>
                <a:cs typeface="Arial" charset="0"/>
              </a:rPr>
              <a:t>亚历山大成为头号人物</a:t>
            </a:r>
            <a:r>
              <a:rPr lang="en-US" altLang="zh-CN">
                <a:latin typeface="Arial" charset="0"/>
                <a:ea typeface="SimSun" charset="0"/>
                <a:cs typeface="Arial" charset="0"/>
              </a:rPr>
              <a:t>……</a:t>
            </a:r>
          </a:p>
        </p:txBody>
      </p:sp>
      <p:pic>
        <p:nvPicPr>
          <p:cNvPr id="315394" name="Picture 3"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4849813" cy="6858000"/>
          </a:xfrm>
          <a:noFill/>
          <a:extLst>
            <a:ext uri="{909E8E84-426E-40dd-AFC4-6F175D3DCCD1}">
              <a14:hiddenFill xmlns:a14="http://schemas.microsoft.com/office/drawing/2010/main" xmlns="">
                <a:solidFill>
                  <a:srgbClr val="FFFFFF"/>
                </a:solidFill>
              </a14:hiddenFill>
            </a:ext>
          </a:extLst>
        </p:spPr>
      </p:pic>
      <p:sp>
        <p:nvSpPr>
          <p:cNvPr id="315395"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latin typeface="Arial" charset="0"/>
                <a:cs typeface="Arial" charset="0"/>
              </a:rPr>
              <a:t>539</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val="0"/>
              </a:ext>
            </a:extLst>
          </a:blip>
          <a:srcRect/>
          <a:stretch>
            <a:fillRect/>
          </a:stretch>
        </p:blipFill>
        <p:spPr>
          <a:xfrm>
            <a:off x="0" y="1244600"/>
            <a:ext cx="9144000" cy="5156200"/>
          </a:xfrm>
          <a:noFill/>
          <a:extLst>
            <a:ext uri="{909E8E84-426E-40dd-AFC4-6F175D3DCCD1}">
              <a14:hiddenFill xmlns:a14="http://schemas.microsoft.com/office/drawing/2010/main" xmlns="">
                <a:solidFill>
                  <a:srgbClr val="FFFFFF"/>
                </a:solidFill>
              </a14:hiddenFill>
            </a:ext>
          </a:extLst>
        </p:spPr>
      </p:pic>
      <p:sp>
        <p:nvSpPr>
          <p:cNvPr id="317442" name="Rectangle 2"/>
          <p:cNvSpPr>
            <a:spLocks noGrp="1" noChangeArrowheads="1"/>
          </p:cNvSpPr>
          <p:nvPr>
            <p:ph type="title"/>
          </p:nvPr>
        </p:nvSpPr>
        <p:spPr>
          <a:xfrm>
            <a:off x="1143000" y="0"/>
            <a:ext cx="7772400" cy="1143000"/>
          </a:xfrm>
        </p:spPr>
        <p:txBody>
          <a:bodyPr/>
          <a:lstStyle/>
          <a:p>
            <a:pPr eaLnBrk="1" hangingPunct="1"/>
            <a:r>
              <a:rPr lang="zh-CN" altLang="en-US">
                <a:latin typeface="SimSun" charset="0"/>
                <a:ea typeface="ＭＳ Ｐゴシック" charset="0"/>
                <a:cs typeface="SimSun" charset="0"/>
              </a:rPr>
              <a:t>绵羊和山羊</a:t>
            </a:r>
            <a:r>
              <a:rPr lang="en-US" altLang="zh-CN">
                <a:latin typeface="Arial" charset="0"/>
                <a:ea typeface="ＭＳ Ｐゴシック" charset="0"/>
                <a:cs typeface="ＭＳ Ｐゴシック" charset="0"/>
              </a:rPr>
              <a:t> (</a:t>
            </a:r>
            <a:r>
              <a:rPr lang="zh-CN" altLang="en-US">
                <a:latin typeface="SimSun" charset="0"/>
                <a:ea typeface="ＭＳ Ｐゴシック" charset="0"/>
                <a:cs typeface="SimSun" charset="0"/>
              </a:rPr>
              <a:t>但</a:t>
            </a:r>
            <a:r>
              <a:rPr lang="en-US" altLang="zh-CN">
                <a:latin typeface="Arial" charset="0"/>
                <a:ea typeface="ＭＳ Ｐゴシック" charset="0"/>
                <a:cs typeface="ＭＳ Ｐゴシック" charset="0"/>
              </a:rPr>
              <a:t>8)</a:t>
            </a:r>
          </a:p>
        </p:txBody>
      </p:sp>
      <p:sp>
        <p:nvSpPr>
          <p:cNvPr id="317443"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zh-CN"/>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09800"/>
            <a:ext cx="33528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86200"/>
            <a:ext cx="28448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5700" y="2971800"/>
            <a:ext cx="29083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1905000"/>
            <a:ext cx="3657600"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8"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latin typeface="Arial" charset="0"/>
                <a:cs typeface="Arial" charset="0"/>
              </a:rPr>
              <a:t>557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eaLnBrk="1" hangingPunct="1"/>
            <a:r>
              <a:rPr lang="zh-CN" altLang="en-US" dirty="0">
                <a:latin typeface="SimSun" charset="0"/>
                <a:ea typeface="ＭＳ Ｐゴシック" charset="0"/>
                <a:cs typeface="SimSun" charset="0"/>
              </a:rPr>
              <a:t>亚历山大的战迹</a:t>
            </a:r>
            <a:endParaRPr lang="en-US" dirty="0">
              <a:latin typeface="Arial" charset="0"/>
              <a:ea typeface="ＭＳ Ｐゴシック" charset="0"/>
              <a:cs typeface="ＭＳ Ｐゴシック"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557</a:t>
            </a:r>
          </a:p>
        </p:txBody>
      </p:sp>
    </p:spTree>
    <p:extLst>
      <p:ext uri="{BB962C8B-B14F-4D97-AF65-F5344CB8AC3E}">
        <p14:creationId xmlns:p14="http://schemas.microsoft.com/office/powerpoint/2010/main" val="357390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00FFFF"/>
              </a:buClr>
              <a:buSzPct val="75000"/>
              <a:buFont typeface="Wingdings" charset="0"/>
              <a:buNone/>
              <a:defRPr/>
            </a:pPr>
            <a:r>
              <a:rPr lang="zh-CN" altLang="en-US" sz="3200" b="1" dirty="0">
                <a:solidFill>
                  <a:srgbClr val="FFFFFF"/>
                </a:solidFill>
                <a:effectLst>
                  <a:glow rad="228600">
                    <a:srgbClr val="000000"/>
                  </a:glow>
                </a:effectLst>
                <a:latin typeface="Arial"/>
                <a:cs typeface="Arial"/>
              </a:rPr>
              <a:t>因为骄傲</a:t>
            </a:r>
            <a:r>
              <a:rPr lang="en-US" altLang="zh-CN" sz="3200" b="1" dirty="0">
                <a:solidFill>
                  <a:srgbClr val="FFFFFF"/>
                </a:solidFill>
                <a:effectLst>
                  <a:glow rad="228600">
                    <a:srgbClr val="000000"/>
                  </a:glow>
                </a:effectLst>
                <a:latin typeface="Arial"/>
                <a:cs typeface="Arial"/>
              </a:rPr>
              <a:t>:</a:t>
            </a:r>
          </a:p>
          <a:p>
            <a:pPr marL="457200" indent="-457200" eaLnBrk="1" hangingPunct="1">
              <a:spcBef>
                <a:spcPct val="20000"/>
              </a:spcBef>
              <a:buClr>
                <a:srgbClr val="00FFFF"/>
              </a:buClr>
              <a:buSzPct val="75000"/>
              <a:buFont typeface="Wingdings" panose="05000000000000000000" pitchFamily="2" charset="2"/>
              <a:buChar char="q"/>
              <a:defRPr/>
            </a:pPr>
            <a:r>
              <a:rPr lang="zh-CN" altLang="en-US" sz="3200" b="1" dirty="0">
                <a:solidFill>
                  <a:srgbClr val="FFFFFF"/>
                </a:solidFill>
                <a:effectLst>
                  <a:glow rad="228600">
                    <a:srgbClr val="000000"/>
                  </a:glow>
                </a:effectLst>
                <a:latin typeface="Arial"/>
                <a:cs typeface="Arial"/>
              </a:rPr>
              <a:t>渴望被人敬拜</a:t>
            </a:r>
          </a:p>
          <a:p>
            <a:pPr marL="457200" indent="-457200" eaLnBrk="1" hangingPunct="1">
              <a:spcBef>
                <a:spcPct val="20000"/>
              </a:spcBef>
              <a:buClr>
                <a:srgbClr val="00FFFF"/>
              </a:buClr>
              <a:buSzPct val="75000"/>
              <a:buFont typeface="Wingdings" panose="05000000000000000000" pitchFamily="2" charset="2"/>
              <a:buChar char="q"/>
              <a:defRPr/>
            </a:pPr>
            <a:r>
              <a:rPr lang="zh-CN" altLang="en-US" sz="3200" b="1" dirty="0">
                <a:solidFill>
                  <a:srgbClr val="FFFFFF"/>
                </a:solidFill>
                <a:effectLst>
                  <a:glow rad="228600">
                    <a:srgbClr val="000000"/>
                  </a:glow>
                </a:effectLst>
                <a:latin typeface="Arial"/>
                <a:cs typeface="Arial"/>
              </a:rPr>
              <a:t>酒</a:t>
            </a:r>
          </a:p>
          <a:p>
            <a:pPr marL="457200" indent="-457200" eaLnBrk="1" hangingPunct="1">
              <a:spcBef>
                <a:spcPct val="20000"/>
              </a:spcBef>
              <a:buClr>
                <a:srgbClr val="00FFFF"/>
              </a:buClr>
              <a:buSzPct val="75000"/>
              <a:buFont typeface="Wingdings" panose="05000000000000000000" pitchFamily="2" charset="2"/>
              <a:buChar char="q"/>
              <a:defRPr/>
            </a:pPr>
            <a:r>
              <a:rPr lang="zh-CN" altLang="en-US" sz="3200" b="1" dirty="0">
                <a:solidFill>
                  <a:srgbClr val="FFFFFF"/>
                </a:solidFill>
                <a:effectLst>
                  <a:glow rad="228600">
                    <a:srgbClr val="000000"/>
                  </a:glow>
                </a:effectLst>
                <a:latin typeface="Arial"/>
                <a:cs typeface="Arial"/>
              </a:rPr>
              <a:t>女人</a:t>
            </a:r>
          </a:p>
          <a:p>
            <a:pPr marL="457200" indent="-457200" eaLnBrk="1" hangingPunct="1">
              <a:spcBef>
                <a:spcPct val="20000"/>
              </a:spcBef>
              <a:buClr>
                <a:srgbClr val="00FFFF"/>
              </a:buClr>
              <a:buSzPct val="75000"/>
              <a:buFont typeface="Wingdings" panose="05000000000000000000" pitchFamily="2" charset="2"/>
              <a:buChar char="q"/>
              <a:defRPr/>
            </a:pPr>
            <a:r>
              <a:rPr lang="zh-CN" altLang="en-US" sz="3200" b="1" dirty="0">
                <a:solidFill>
                  <a:srgbClr val="FFFFFF"/>
                </a:solidFill>
                <a:effectLst>
                  <a:glow rad="228600">
                    <a:srgbClr val="000000"/>
                  </a:glow>
                </a:effectLst>
                <a:latin typeface="Arial"/>
                <a:cs typeface="Arial"/>
              </a:rPr>
              <a:t>歌</a:t>
            </a: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eaLnBrk="1" hangingPunct="1">
              <a:defRPr/>
            </a:pPr>
            <a:r>
              <a:rPr lang="zh-CN" altLang="en-US" b="1" dirty="0">
                <a:solidFill>
                  <a:srgbClr val="FFFFFF"/>
                </a:solidFill>
                <a:latin typeface="Arial"/>
                <a:ea typeface="+mj-ea"/>
                <a:cs typeface="Arial"/>
              </a:rPr>
              <a:t>他的失败</a:t>
            </a:r>
            <a:endParaRPr lang="en-US" b="1" dirty="0">
              <a:solidFill>
                <a:srgbClr val="FFFFFF"/>
              </a:solidFill>
              <a:latin typeface="Arial"/>
              <a:ea typeface="+mj-ea"/>
              <a:cs typeface="Arial"/>
            </a:endParaRPr>
          </a:p>
        </p:txBody>
      </p:sp>
    </p:spTree>
    <p:extLst>
      <p:ext uri="{BB962C8B-B14F-4D97-AF65-F5344CB8AC3E}">
        <p14:creationId xmlns:p14="http://schemas.microsoft.com/office/powerpoint/2010/main" val="2489161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5"/>
          <p:cNvSpPr>
            <a:spLocks noGrp="1" noChangeArrowheads="1"/>
          </p:cNvSpPr>
          <p:nvPr>
            <p:ph type="title"/>
          </p:nvPr>
        </p:nvSpPr>
        <p:spPr>
          <a:xfrm>
            <a:off x="1066800" y="0"/>
            <a:ext cx="7772400" cy="1143000"/>
          </a:xfrm>
        </p:spPr>
        <p:txBody>
          <a:bodyPr/>
          <a:lstStyle/>
          <a:p>
            <a:pPr eaLnBrk="1" hangingPunct="1"/>
            <a:r>
              <a:rPr lang="zh-CN" altLang="en-US">
                <a:latin typeface="SimSun" charset="0"/>
                <a:ea typeface="ＭＳ Ｐゴシック" charset="0"/>
                <a:cs typeface="SimSun" charset="0"/>
              </a:rPr>
              <a:t>亚历山大之后</a:t>
            </a:r>
            <a:r>
              <a:rPr lang="en-US" altLang="zh-CN">
                <a:latin typeface="SimSun" charset="0"/>
                <a:ea typeface="ＭＳ Ｐゴシック" charset="0"/>
                <a:cs typeface="SimSun" charset="0"/>
              </a:rPr>
              <a:t>……</a:t>
            </a:r>
          </a:p>
        </p:txBody>
      </p:sp>
      <p:sp>
        <p:nvSpPr>
          <p:cNvPr id="323586"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zh-CN"/>
          </a:p>
        </p:txBody>
      </p:sp>
      <p:grpSp>
        <p:nvGrpSpPr>
          <p:cNvPr id="323587" name="Group 12"/>
          <p:cNvGrpSpPr>
            <a:grpSpLocks/>
          </p:cNvGrpSpPr>
          <p:nvPr/>
        </p:nvGrpSpPr>
        <p:grpSpPr bwMode="auto">
          <a:xfrm>
            <a:off x="0" y="1295400"/>
            <a:ext cx="9144000" cy="4495800"/>
            <a:chOff x="0" y="1152"/>
            <a:chExt cx="5580" cy="2743"/>
          </a:xfrm>
        </p:grpSpPr>
        <p:pic>
          <p:nvPicPr>
            <p:cNvPr id="323597" name="Picture 4" descr="33 Greek"/>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3598" name="Picture 11" descr="33 Greek"/>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208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104C1C"/>
                </a:solidFill>
                <a:latin typeface="SimSun" charset="0"/>
                <a:cs typeface="SimSun" charset="0"/>
              </a:rPr>
              <a:t>塞琉古</a:t>
            </a:r>
            <a:endParaRPr lang="en-US" altLang="zh-CN" sz="3200" b="1">
              <a:solidFill>
                <a:srgbClr val="104C1C"/>
              </a:solidFill>
              <a:latin typeface="SimSun" charset="0"/>
              <a:cs typeface="SimSun" charset="0"/>
            </a:endParaRPr>
          </a:p>
        </p:txBody>
      </p:sp>
      <p:sp>
        <p:nvSpPr>
          <p:cNvPr id="83982" name="Text Box 14"/>
          <p:cNvSpPr txBox="1">
            <a:spLocks noChangeArrowheads="1"/>
          </p:cNvSpPr>
          <p:nvPr/>
        </p:nvSpPr>
        <p:spPr bwMode="auto">
          <a:xfrm>
            <a:off x="1066800" y="3886200"/>
            <a:ext cx="14208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4C1322"/>
                </a:solidFill>
                <a:latin typeface="SimSun" charset="0"/>
                <a:cs typeface="SimSun" charset="0"/>
              </a:rPr>
              <a:t>托勒密</a:t>
            </a:r>
            <a:endParaRPr lang="en-US" altLang="zh-CN" sz="3200" b="1">
              <a:solidFill>
                <a:srgbClr val="4C1322"/>
              </a:solidFill>
              <a:latin typeface="SimSun" charset="0"/>
              <a:cs typeface="SimSun" charset="0"/>
            </a:endParaRPr>
          </a:p>
        </p:txBody>
      </p:sp>
      <p:sp>
        <p:nvSpPr>
          <p:cNvPr id="83983" name="Text Box 15"/>
          <p:cNvSpPr txBox="1">
            <a:spLocks noChangeArrowheads="1"/>
          </p:cNvSpPr>
          <p:nvPr/>
        </p:nvSpPr>
        <p:spPr bwMode="auto">
          <a:xfrm>
            <a:off x="539750" y="1484313"/>
            <a:ext cx="1420813"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BA1236"/>
                </a:solidFill>
                <a:latin typeface="SimSun" charset="0"/>
                <a:cs typeface="SimSun" charset="0"/>
              </a:rPr>
              <a:t>卡山德</a:t>
            </a:r>
            <a:endParaRPr lang="en-US" altLang="zh-CN" sz="3200" b="1">
              <a:solidFill>
                <a:srgbClr val="BA1236"/>
              </a:solidFill>
              <a:latin typeface="SimSun" charset="0"/>
              <a:cs typeface="SimSun" charset="0"/>
            </a:endParaRPr>
          </a:p>
        </p:txBody>
      </p:sp>
      <p:sp>
        <p:nvSpPr>
          <p:cNvPr id="83984" name="Text Box 16"/>
          <p:cNvSpPr txBox="1">
            <a:spLocks noChangeArrowheads="1"/>
          </p:cNvSpPr>
          <p:nvPr/>
        </p:nvSpPr>
        <p:spPr bwMode="auto">
          <a:xfrm>
            <a:off x="990600" y="2362200"/>
            <a:ext cx="22447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104C1C"/>
                </a:solidFill>
                <a:latin typeface="SimSun" charset="0"/>
                <a:cs typeface="SimSun" charset="0"/>
              </a:rPr>
              <a:t>利西马科斯</a:t>
            </a:r>
            <a:endParaRPr lang="en-US" altLang="zh-CN" sz="3200" b="1">
              <a:solidFill>
                <a:srgbClr val="104C1C"/>
              </a:solidFill>
              <a:latin typeface="SimSun" charset="0"/>
              <a:cs typeface="SimSun" charset="0"/>
            </a:endParaRPr>
          </a:p>
        </p:txBody>
      </p:sp>
      <p:sp>
        <p:nvSpPr>
          <p:cNvPr id="83985" name="Text Box 17"/>
          <p:cNvSpPr txBox="1">
            <a:spLocks noChangeArrowheads="1"/>
          </p:cNvSpPr>
          <p:nvPr/>
        </p:nvSpPr>
        <p:spPr bwMode="auto">
          <a:xfrm>
            <a:off x="2209800" y="4919663"/>
            <a:ext cx="6934200" cy="1938337"/>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a:latin typeface="SimSun" charset="0"/>
                <a:cs typeface="SimSun" charset="0"/>
              </a:rPr>
              <a:t>“</a:t>
            </a:r>
            <a:r>
              <a:rPr lang="zh-CN" altLang="en-US">
                <a:latin typeface="SimSun" charset="0"/>
                <a:cs typeface="SimSun" charset="0"/>
              </a:rPr>
              <a:t>那多毛的公山羊就是希腊王；那两眼之间的大角就是第一个王。至于代替那折断了的角，在它原来的地方长出来的四个角，就是四个要从他的国中兴起的王国，只是没有他的权势。 </a:t>
            </a:r>
            <a:r>
              <a:rPr lang="en-US" altLang="zh-CN" b="1">
                <a:latin typeface="SimSun" charset="0"/>
                <a:cs typeface="SimSun" charset="0"/>
              </a:rPr>
              <a:t>”</a:t>
            </a:r>
          </a:p>
          <a:p>
            <a:pPr eaLnBrk="1" hangingPunct="1"/>
            <a:r>
              <a:rPr lang="en-US" altLang="zh-CN">
                <a:latin typeface="ariel" charset="0"/>
              </a:rPr>
              <a:t>                                    </a:t>
            </a:r>
            <a:r>
              <a:rPr lang="en-US" altLang="zh-CN">
                <a:latin typeface="Arial" charset="0"/>
                <a:cs typeface="Arial" charset="0"/>
              </a:rPr>
              <a:t>(</a:t>
            </a:r>
            <a:r>
              <a:rPr lang="zh-CN" altLang="en-US">
                <a:latin typeface="SimSun" charset="0"/>
                <a:cs typeface="SimSun" charset="0"/>
              </a:rPr>
              <a:t>但以理书</a:t>
            </a:r>
            <a:r>
              <a:rPr lang="en-US" altLang="zh-CN">
                <a:latin typeface="ariel" charset="0"/>
              </a:rPr>
              <a:t> 8:21-22 </a:t>
            </a:r>
            <a:r>
              <a:rPr lang="zh-CN" altLang="en-US" i="1">
                <a:latin typeface="SimSun" charset="0"/>
                <a:cs typeface="SimSun" charset="0"/>
              </a:rPr>
              <a:t>新译本</a:t>
            </a:r>
            <a:r>
              <a:rPr lang="en-US" altLang="zh-CN">
                <a:latin typeface="Arial" charset="0"/>
                <a:cs typeface="Arial" charset="0"/>
              </a:rPr>
              <a:t>)</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zh-CN"/>
          </a:p>
        </p:txBody>
      </p:sp>
      <p:pic>
        <p:nvPicPr>
          <p:cNvPr id="323594" name="Picture 20" descr="goat"/>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3595"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latin typeface="Arial" charset="0"/>
                <a:cs typeface="Arial" charset="0"/>
              </a:rPr>
              <a:t>557</a:t>
            </a:r>
          </a:p>
        </p:txBody>
      </p:sp>
      <p:sp>
        <p:nvSpPr>
          <p:cNvPr id="16" name="Text Box 16"/>
          <p:cNvSpPr txBox="1">
            <a:spLocks noChangeArrowheads="1"/>
          </p:cNvSpPr>
          <p:nvPr/>
        </p:nvSpPr>
        <p:spPr bwMode="auto">
          <a:xfrm>
            <a:off x="2843213" y="1268413"/>
            <a:ext cx="295275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latin typeface="SimSun" charset="0"/>
                <a:cs typeface="SimSun" charset="0"/>
              </a:rPr>
              <a:t>希腊帝国</a:t>
            </a:r>
            <a:endParaRPr lang="en-US" altLang="zh-CN" sz="3200" b="1">
              <a:latin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1"/>
                                        </p:tgtEl>
                                        <p:attrNameLst>
                                          <p:attrName>style.visibility</p:attrName>
                                        </p:attrNameLst>
                                      </p:cBhvr>
                                      <p:to>
                                        <p:strVal val="visible"/>
                                      </p:to>
                                    </p:set>
                                    <p:animEffect transition="in" filter="fade">
                                      <p:cBhvr>
                                        <p:cTn id="12" dur="500"/>
                                        <p:tgtEl>
                                          <p:spTgt spid="839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2"/>
                                        </p:tgtEl>
                                        <p:attrNameLst>
                                          <p:attrName>style.visibility</p:attrName>
                                        </p:attrNameLst>
                                      </p:cBhvr>
                                      <p:to>
                                        <p:strVal val="visible"/>
                                      </p:to>
                                    </p:set>
                                    <p:animEffect transition="in" filter="fade">
                                      <p:cBhvr>
                                        <p:cTn id="17" dur="500"/>
                                        <p:tgtEl>
                                          <p:spTgt spid="839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4"/>
                                        </p:tgtEl>
                                        <p:attrNameLst>
                                          <p:attrName>style.visibility</p:attrName>
                                        </p:attrNameLst>
                                      </p:cBhvr>
                                      <p:to>
                                        <p:strVal val="visible"/>
                                      </p:to>
                                    </p:set>
                                    <p:animEffect transition="in" filter="fade">
                                      <p:cBhvr>
                                        <p:cTn id="22" dur="500"/>
                                        <p:tgtEl>
                                          <p:spTgt spid="8398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3"/>
                                        </p:tgtEl>
                                        <p:attrNameLst>
                                          <p:attrName>style.visibility</p:attrName>
                                        </p:attrNameLst>
                                      </p:cBhvr>
                                      <p:to>
                                        <p:strVal val="visible"/>
                                      </p:to>
                                    </p:set>
                                    <p:animEffect transition="in" filter="fade">
                                      <p:cBhvr>
                                        <p:cTn id="27" dur="500"/>
                                        <p:tgtEl>
                                          <p:spTgt spid="839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5"/>
                                        </p:tgtEl>
                                        <p:attrNameLst>
                                          <p:attrName>style.visibility</p:attrName>
                                        </p:attrNameLst>
                                      </p:cBhvr>
                                      <p:to>
                                        <p:strVal val="visible"/>
                                      </p:to>
                                    </p:set>
                                    <p:animEffect transition="in" filter="fade">
                                      <p:cBhvr>
                                        <p:cTn id="32" dur="500"/>
                                        <p:tgtEl>
                                          <p:spTgt spid="8398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3986"/>
                                        </p:tgtEl>
                                        <p:attrNameLst>
                                          <p:attrName>style.visibility</p:attrName>
                                        </p:attrNameLst>
                                      </p:cBhvr>
                                      <p:to>
                                        <p:strVal val="visible"/>
                                      </p:to>
                                    </p:set>
                                    <p:animEffect transition="in" filter="fade">
                                      <p:cBhvr>
                                        <p:cTn id="37"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utoUpdateAnimBg="0"/>
      <p:bldP spid="83982" grpId="0" autoUpdateAnimBg="0"/>
      <p:bldP spid="83983" grpId="0" autoUpdateAnimBg="0"/>
      <p:bldP spid="83984" grpId="0" autoUpdateAnimBg="0"/>
      <p:bldP spid="83985" grpId="0" animBg="1" autoUpdateAnimBg="0"/>
      <p:bldP spid="83986" grpId="0" animBg="1"/>
      <p:bldP spid="16"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但以理</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5906872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300035"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25636" name="Text Box 4"/>
          <p:cNvSpPr txBox="1">
            <a:spLocks noChangeArrowheads="1"/>
          </p:cNvSpPr>
          <p:nvPr/>
        </p:nvSpPr>
        <p:spPr bwMode="auto">
          <a:xfrm>
            <a:off x="71438" y="77788"/>
            <a:ext cx="4191000" cy="708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a:solidFill>
                  <a:schemeClr val="bg1"/>
                </a:solidFill>
                <a:cs typeface="SimSun" charset="0"/>
              </a:rPr>
              <a:t>但以理书</a:t>
            </a:r>
          </a:p>
        </p:txBody>
      </p:sp>
      <p:sp>
        <p:nvSpPr>
          <p:cNvPr id="300037" name="Text Box 5"/>
          <p:cNvSpPr txBox="1">
            <a:spLocks noChangeArrowheads="1"/>
          </p:cNvSpPr>
          <p:nvPr/>
        </p:nvSpPr>
        <p:spPr bwMode="auto">
          <a:xfrm rot="-5400000">
            <a:off x="6646069" y="4661694"/>
            <a:ext cx="3198812"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chemeClr val="bg1"/>
                </a:solidFill>
                <a:ea typeface="+mn-ea"/>
                <a:cs typeface="+mn-cs"/>
              </a:rPr>
              <a:t>605-536 B.C.</a:t>
            </a:r>
          </a:p>
        </p:txBody>
      </p:sp>
      <p:sp>
        <p:nvSpPr>
          <p:cNvPr id="300038" name="Text Box 6"/>
          <p:cNvSpPr txBox="1">
            <a:spLocks noChangeArrowheads="1"/>
          </p:cNvSpPr>
          <p:nvPr/>
        </p:nvSpPr>
        <p:spPr bwMode="auto">
          <a:xfrm rot="-4521974">
            <a:off x="2696369" y="1835944"/>
            <a:ext cx="549275" cy="455613"/>
          </a:xfrm>
          <a:prstGeom prst="rect">
            <a:avLst/>
          </a:prstGeom>
          <a:noFill/>
          <a:ln w="9525">
            <a:noFill/>
            <a:miter lim="800000"/>
            <a:headEnd/>
            <a:tailEnd/>
          </a:ln>
          <a:effectLst/>
        </p:spPr>
        <p:txBody>
          <a:bodyPr vert="eaVert">
            <a:spAutoFit/>
          </a:bodyPr>
          <a:lstStyle/>
          <a:p>
            <a:pPr>
              <a:spcBef>
                <a:spcPct val="50000"/>
              </a:spcBef>
              <a:defRPr/>
            </a:pPr>
            <a:endParaRPr lang="zh-CN" b="1">
              <a:effectLst>
                <a:outerShdw blurRad="38100" dist="38100" dir="2700000" algn="tl">
                  <a:srgbClr val="FFFFFF"/>
                </a:outerShdw>
              </a:effectLst>
              <a:ea typeface="ＭＳ Ｐゴシック" charset="-128"/>
              <a:cs typeface="ＭＳ Ｐゴシック" charset="-128"/>
            </a:endParaRPr>
          </a:p>
        </p:txBody>
      </p:sp>
      <p:sp>
        <p:nvSpPr>
          <p:cNvPr id="325639" name="Text Box 7"/>
          <p:cNvSpPr txBox="1">
            <a:spLocks noChangeArrowheads="1"/>
          </p:cNvSpPr>
          <p:nvPr/>
        </p:nvSpPr>
        <p:spPr bwMode="auto">
          <a:xfrm rot="-22067">
            <a:off x="1447800" y="5181600"/>
            <a:ext cx="2438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chemeClr val="bg1"/>
                </a:solidFill>
                <a:cs typeface="SimSun" charset="0"/>
              </a:rPr>
              <a:t>审判</a:t>
            </a:r>
          </a:p>
        </p:txBody>
      </p:sp>
      <p:sp>
        <p:nvSpPr>
          <p:cNvPr id="325640" name="Text Box 8"/>
          <p:cNvSpPr txBox="1">
            <a:spLocks noChangeArrowheads="1"/>
          </p:cNvSpPr>
          <p:nvPr/>
        </p:nvSpPr>
        <p:spPr bwMode="auto">
          <a:xfrm rot="-4617793">
            <a:off x="22225" y="3521075"/>
            <a:ext cx="24130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b="1">
                <a:solidFill>
                  <a:schemeClr val="bg1"/>
                </a:solidFill>
                <a:cs typeface="SimSun" charset="0"/>
              </a:rPr>
              <a:t>个人资料</a:t>
            </a:r>
            <a:r>
              <a:rPr lang="en-US" altLang="ja-JP" sz="3200" b="1">
                <a:solidFill>
                  <a:schemeClr val="bg1"/>
                </a:solidFill>
                <a:cs typeface="SimSun" charset="0"/>
              </a:rPr>
              <a:t> 1</a:t>
            </a:r>
            <a:endParaRPr lang="en-US" altLang="zh-CN" sz="3200" b="1">
              <a:solidFill>
                <a:schemeClr val="bg1"/>
              </a:solidFill>
              <a:cs typeface="SimSun" charset="0"/>
            </a:endParaRPr>
          </a:p>
        </p:txBody>
      </p:sp>
      <p:sp>
        <p:nvSpPr>
          <p:cNvPr id="325641" name="Text Box 9"/>
          <p:cNvSpPr txBox="1">
            <a:spLocks noChangeArrowheads="1"/>
          </p:cNvSpPr>
          <p:nvPr/>
        </p:nvSpPr>
        <p:spPr bwMode="auto">
          <a:xfrm>
            <a:off x="838200" y="5927725"/>
            <a:ext cx="632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chemeClr val="bg1"/>
                </a:solidFill>
              </a:rPr>
              <a:t> </a:t>
            </a:r>
            <a:r>
              <a:rPr lang="zh-CN" altLang="en-US" sz="3200" b="1">
                <a:solidFill>
                  <a:schemeClr val="bg1"/>
                </a:solidFill>
                <a:cs typeface="SimSun" charset="0"/>
              </a:rPr>
              <a:t>神统治全世界</a:t>
            </a:r>
            <a:endParaRPr lang="zh-CN" altLang="en-US" sz="4000" b="1">
              <a:solidFill>
                <a:schemeClr val="bg2"/>
              </a:solidFill>
              <a:cs typeface="SimSun" charset="0"/>
            </a:endParaRPr>
          </a:p>
        </p:txBody>
      </p:sp>
      <p:sp>
        <p:nvSpPr>
          <p:cNvPr id="325642" name="Text Box 10"/>
          <p:cNvSpPr txBox="1">
            <a:spLocks noChangeArrowheads="1"/>
          </p:cNvSpPr>
          <p:nvPr/>
        </p:nvSpPr>
        <p:spPr bwMode="auto">
          <a:xfrm>
            <a:off x="3124200" y="785813"/>
            <a:ext cx="4572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chemeClr val="bg1"/>
                </a:solidFill>
                <a:cs typeface="SimSun" charset="0"/>
              </a:rPr>
              <a:t>预言</a:t>
            </a:r>
            <a:r>
              <a:rPr lang="en-US" altLang="ja-JP" sz="4000" b="1">
                <a:solidFill>
                  <a:schemeClr val="bg1"/>
                </a:solidFill>
                <a:cs typeface="SimSun" charset="0"/>
              </a:rPr>
              <a:t> 2-12</a:t>
            </a:r>
            <a:endParaRPr lang="en-US" altLang="zh-CN" sz="4000" b="1">
              <a:solidFill>
                <a:schemeClr val="bg2"/>
              </a:solidFill>
              <a:cs typeface="SimSun" charset="0"/>
            </a:endParaRPr>
          </a:p>
        </p:txBody>
      </p:sp>
      <p:sp>
        <p:nvSpPr>
          <p:cNvPr id="325643" name="Text Box 11"/>
          <p:cNvSpPr txBox="1">
            <a:spLocks noChangeArrowheads="1"/>
          </p:cNvSpPr>
          <p:nvPr/>
        </p:nvSpPr>
        <p:spPr bwMode="auto">
          <a:xfrm rot="-22067">
            <a:off x="4724400" y="5178425"/>
            <a:ext cx="2895600" cy="6477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chemeClr val="bg1"/>
                </a:solidFill>
                <a:cs typeface="SimSun" charset="0"/>
              </a:rPr>
              <a:t>慰藉</a:t>
            </a:r>
          </a:p>
        </p:txBody>
      </p:sp>
      <p:sp>
        <p:nvSpPr>
          <p:cNvPr id="300044"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45"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25646" name="Text Box 14"/>
          <p:cNvSpPr txBox="1">
            <a:spLocks noChangeArrowheads="1"/>
          </p:cNvSpPr>
          <p:nvPr/>
        </p:nvSpPr>
        <p:spPr bwMode="auto">
          <a:xfrm>
            <a:off x="2986088" y="1690688"/>
            <a:ext cx="2014537"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solidFill>
                  <a:schemeClr val="bg1"/>
                </a:solidFill>
                <a:cs typeface="SimSun" charset="0"/>
              </a:rPr>
              <a:t>外邦人</a:t>
            </a:r>
            <a:r>
              <a:rPr lang="en-US" altLang="ja-JP" sz="2800" b="1">
                <a:solidFill>
                  <a:schemeClr val="bg1"/>
                </a:solidFill>
                <a:cs typeface="SimSun" charset="0"/>
              </a:rPr>
              <a:t> 2-7</a:t>
            </a:r>
            <a:endParaRPr lang="en-US" altLang="zh-CN" sz="2800" b="1">
              <a:solidFill>
                <a:schemeClr val="bg1"/>
              </a:solidFill>
              <a:cs typeface="SimSun" charset="0"/>
            </a:endParaRPr>
          </a:p>
        </p:txBody>
      </p:sp>
      <p:sp>
        <p:nvSpPr>
          <p:cNvPr id="325647" name="Text Box 15"/>
          <p:cNvSpPr txBox="1">
            <a:spLocks noChangeArrowheads="1"/>
          </p:cNvSpPr>
          <p:nvPr/>
        </p:nvSpPr>
        <p:spPr bwMode="auto">
          <a:xfrm>
            <a:off x="5715000" y="1690688"/>
            <a:ext cx="25146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2800" b="1">
                <a:solidFill>
                  <a:schemeClr val="bg1"/>
                </a:solidFill>
                <a:cs typeface="SimSun" charset="0"/>
              </a:rPr>
              <a:t>以色列人</a:t>
            </a:r>
            <a:r>
              <a:rPr lang="en-US" altLang="ja-JP" sz="2800" b="1">
                <a:solidFill>
                  <a:schemeClr val="bg1"/>
                </a:solidFill>
                <a:cs typeface="SimSun" charset="0"/>
              </a:rPr>
              <a:t> 8-12</a:t>
            </a:r>
            <a:endParaRPr lang="en-US" altLang="zh-CN" sz="2800" b="1">
              <a:solidFill>
                <a:schemeClr val="bg1"/>
              </a:solidFill>
              <a:cs typeface="SimSun" charset="0"/>
            </a:endParaRPr>
          </a:p>
        </p:txBody>
      </p:sp>
      <p:sp>
        <p:nvSpPr>
          <p:cNvPr id="325648" name="Text Box 16"/>
          <p:cNvSpPr txBox="1">
            <a:spLocks noChangeArrowheads="1"/>
          </p:cNvSpPr>
          <p:nvPr/>
        </p:nvSpPr>
        <p:spPr bwMode="auto">
          <a:xfrm>
            <a:off x="2428875" y="2262188"/>
            <a:ext cx="25146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800" b="1" i="1">
                <a:solidFill>
                  <a:schemeClr val="bg1"/>
                </a:solidFill>
                <a:cs typeface="SimSun" charset="0"/>
              </a:rPr>
              <a:t>亚兰文</a:t>
            </a:r>
          </a:p>
        </p:txBody>
      </p:sp>
      <p:sp>
        <p:nvSpPr>
          <p:cNvPr id="325649" name="Text Box 17"/>
          <p:cNvSpPr txBox="1">
            <a:spLocks noChangeArrowheads="1"/>
          </p:cNvSpPr>
          <p:nvPr/>
        </p:nvSpPr>
        <p:spPr bwMode="auto">
          <a:xfrm>
            <a:off x="5429250" y="2262188"/>
            <a:ext cx="25146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800" b="1" i="1">
                <a:solidFill>
                  <a:schemeClr val="bg1"/>
                </a:solidFill>
                <a:cs typeface="SimSun" charset="0"/>
              </a:rPr>
              <a:t>希伯来文</a:t>
            </a:r>
          </a:p>
        </p:txBody>
      </p:sp>
      <p:sp>
        <p:nvSpPr>
          <p:cNvPr id="325650" name="Text Box 18"/>
          <p:cNvSpPr txBox="1">
            <a:spLocks noChangeArrowheads="1"/>
          </p:cNvSpPr>
          <p:nvPr/>
        </p:nvSpPr>
        <p:spPr bwMode="auto">
          <a:xfrm rot="-4533293">
            <a:off x="810419" y="1461294"/>
            <a:ext cx="1831975" cy="5857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i="1">
                <a:solidFill>
                  <a:schemeClr val="bg1"/>
                </a:solidFill>
                <a:cs typeface="SimSun" charset="0"/>
              </a:rPr>
              <a:t>希伯来文</a:t>
            </a:r>
          </a:p>
        </p:txBody>
      </p:sp>
      <p:sp>
        <p:nvSpPr>
          <p:cNvPr id="325651" name="Text Box 19"/>
          <p:cNvSpPr txBox="1">
            <a:spLocks noChangeArrowheads="1"/>
          </p:cNvSpPr>
          <p:nvPr/>
        </p:nvSpPr>
        <p:spPr bwMode="auto">
          <a:xfrm>
            <a:off x="1981200" y="2773363"/>
            <a:ext cx="251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chemeClr val="bg1"/>
                </a:solidFill>
                <a:cs typeface="SimSun" charset="0"/>
              </a:rPr>
              <a:t>讲解者</a:t>
            </a:r>
          </a:p>
        </p:txBody>
      </p:sp>
      <p:sp>
        <p:nvSpPr>
          <p:cNvPr id="325652" name="Text Box 20"/>
          <p:cNvSpPr txBox="1">
            <a:spLocks noChangeArrowheads="1"/>
          </p:cNvSpPr>
          <p:nvPr/>
        </p:nvSpPr>
        <p:spPr bwMode="auto">
          <a:xfrm>
            <a:off x="5181600" y="2773363"/>
            <a:ext cx="25146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chemeClr val="bg1"/>
                </a:solidFill>
                <a:cs typeface="SimSun" charset="0"/>
              </a:rPr>
              <a:t>询问者</a:t>
            </a:r>
          </a:p>
        </p:txBody>
      </p:sp>
      <p:sp>
        <p:nvSpPr>
          <p:cNvPr id="300053" name="Line 21"/>
          <p:cNvSpPr>
            <a:spLocks noChangeShapeType="1"/>
          </p:cNvSpPr>
          <p:nvPr/>
        </p:nvSpPr>
        <p:spPr bwMode="auto">
          <a:xfrm flipH="1">
            <a:off x="6011863" y="3357563"/>
            <a:ext cx="479425" cy="167481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25654" name="Text Box 22"/>
          <p:cNvSpPr txBox="1">
            <a:spLocks noChangeArrowheads="1"/>
          </p:cNvSpPr>
          <p:nvPr/>
        </p:nvSpPr>
        <p:spPr bwMode="auto">
          <a:xfrm rot="-4907713">
            <a:off x="2563019" y="1791494"/>
            <a:ext cx="2517775" cy="43767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10000"/>
              </a:spcBef>
            </a:pPr>
            <a:r>
              <a:rPr lang="zh-CN" altLang="en-US" sz="3200" b="1">
                <a:solidFill>
                  <a:schemeClr val="bg1"/>
                </a:solidFill>
                <a:cs typeface="SimSun" charset="0"/>
              </a:rPr>
              <a:t>大像</a:t>
            </a:r>
            <a:r>
              <a:rPr lang="en-US" altLang="ja-JP" sz="3200" b="1">
                <a:solidFill>
                  <a:schemeClr val="bg1"/>
                </a:solidFill>
                <a:cs typeface="SimSun" charset="0"/>
              </a:rPr>
              <a:t> 2</a:t>
            </a:r>
          </a:p>
          <a:p>
            <a:pPr eaLnBrk="1" hangingPunct="1">
              <a:spcBef>
                <a:spcPct val="10000"/>
              </a:spcBef>
            </a:pPr>
            <a:r>
              <a:rPr lang="zh-CN" altLang="en-US" sz="3200" b="1">
                <a:solidFill>
                  <a:schemeClr val="bg1"/>
                </a:solidFill>
                <a:cs typeface="SimSun" charset="0"/>
              </a:rPr>
              <a:t>偶像</a:t>
            </a:r>
            <a:r>
              <a:rPr lang="en-US" altLang="ja-JP" sz="3200" b="1">
                <a:solidFill>
                  <a:schemeClr val="bg1"/>
                </a:solidFill>
                <a:cs typeface="SimSun" charset="0"/>
              </a:rPr>
              <a:t> 3 </a:t>
            </a:r>
          </a:p>
          <a:p>
            <a:pPr eaLnBrk="1" hangingPunct="1">
              <a:spcBef>
                <a:spcPct val="10000"/>
              </a:spcBef>
            </a:pPr>
            <a:r>
              <a:rPr lang="en-US" altLang="zh-CN" sz="3200" b="1">
                <a:solidFill>
                  <a:schemeClr val="bg1"/>
                </a:solidFill>
                <a:cs typeface="SimSun" charset="0"/>
              </a:rPr>
              <a:t> </a:t>
            </a:r>
            <a:r>
              <a:rPr lang="zh-CN" altLang="en-US" sz="3200" b="1">
                <a:solidFill>
                  <a:schemeClr val="bg1"/>
                </a:solidFill>
                <a:cs typeface="SimSun" charset="0"/>
              </a:rPr>
              <a:t>树</a:t>
            </a:r>
            <a:r>
              <a:rPr lang="en-US" altLang="ja-JP" sz="3200" b="1">
                <a:solidFill>
                  <a:schemeClr val="bg1"/>
                </a:solidFill>
                <a:cs typeface="SimSun" charset="0"/>
              </a:rPr>
              <a:t> 4</a:t>
            </a:r>
          </a:p>
          <a:p>
            <a:pPr eaLnBrk="1" hangingPunct="1">
              <a:spcBef>
                <a:spcPct val="10000"/>
              </a:spcBef>
            </a:pPr>
            <a:r>
              <a:rPr lang="en-US" altLang="zh-CN" sz="3200" b="1">
                <a:solidFill>
                  <a:schemeClr val="bg1"/>
                </a:solidFill>
                <a:cs typeface="SimSun" charset="0"/>
              </a:rPr>
              <a:t> </a:t>
            </a:r>
            <a:r>
              <a:rPr lang="zh-CN" altLang="en-US" sz="3200" b="1">
                <a:solidFill>
                  <a:schemeClr val="bg1"/>
                </a:solidFill>
                <a:cs typeface="SimSun" charset="0"/>
              </a:rPr>
              <a:t>手</a:t>
            </a:r>
            <a:r>
              <a:rPr lang="en-US" altLang="ja-JP" sz="3200" b="1">
                <a:solidFill>
                  <a:schemeClr val="bg1"/>
                </a:solidFill>
                <a:cs typeface="SimSun" charset="0"/>
              </a:rPr>
              <a:t> 5</a:t>
            </a:r>
          </a:p>
          <a:p>
            <a:pPr eaLnBrk="1" hangingPunct="1">
              <a:spcBef>
                <a:spcPct val="10000"/>
              </a:spcBef>
            </a:pPr>
            <a:r>
              <a:rPr lang="en-US" altLang="zh-CN" sz="3200" b="1">
                <a:solidFill>
                  <a:schemeClr val="bg1"/>
                </a:solidFill>
                <a:cs typeface="SimSun" charset="0"/>
              </a:rPr>
              <a:t>   </a:t>
            </a:r>
            <a:r>
              <a:rPr lang="zh-CN" altLang="en-US" sz="3200" b="1">
                <a:solidFill>
                  <a:schemeClr val="bg1"/>
                </a:solidFill>
                <a:cs typeface="SimSun" charset="0"/>
              </a:rPr>
              <a:t>狮子</a:t>
            </a:r>
            <a:r>
              <a:rPr lang="en-US" altLang="ja-JP" sz="3200" b="1">
                <a:solidFill>
                  <a:schemeClr val="bg1"/>
                </a:solidFill>
                <a:cs typeface="SimSun" charset="0"/>
              </a:rPr>
              <a:t>  6</a:t>
            </a:r>
          </a:p>
          <a:p>
            <a:pPr eaLnBrk="1" hangingPunct="1">
              <a:spcBef>
                <a:spcPct val="10000"/>
              </a:spcBef>
            </a:pPr>
            <a:r>
              <a:rPr lang="zh-CN" altLang="en-US" sz="3200" b="1">
                <a:solidFill>
                  <a:schemeClr val="bg1"/>
                </a:solidFill>
                <a:cs typeface="SimSun" charset="0"/>
              </a:rPr>
              <a:t>     大兽 </a:t>
            </a:r>
            <a:r>
              <a:rPr lang="en-US" altLang="zh-CN" sz="3200" b="1">
                <a:solidFill>
                  <a:schemeClr val="bg1"/>
                </a:solidFill>
                <a:cs typeface="SimSun" charset="0"/>
              </a:rPr>
              <a:t>7</a:t>
            </a:r>
          </a:p>
          <a:p>
            <a:pPr eaLnBrk="1" hangingPunct="1">
              <a:spcBef>
                <a:spcPct val="10000"/>
              </a:spcBef>
            </a:pPr>
            <a:r>
              <a:rPr lang="zh-CN" altLang="en-US" sz="3200" b="1">
                <a:solidFill>
                  <a:schemeClr val="bg1"/>
                </a:solidFill>
                <a:cs typeface="SimSun" charset="0"/>
              </a:rPr>
              <a:t>       角</a:t>
            </a:r>
            <a:r>
              <a:rPr lang="en-US" altLang="zh-CN" sz="3200" b="1">
                <a:solidFill>
                  <a:schemeClr val="bg1"/>
                </a:solidFill>
                <a:cs typeface="SimSun" charset="0"/>
              </a:rPr>
              <a:t>8</a:t>
            </a:r>
            <a:r>
              <a:rPr lang="en-US" altLang="ja-JP" sz="3200" b="1">
                <a:solidFill>
                  <a:schemeClr val="bg1"/>
                </a:solidFill>
                <a:cs typeface="SimSun" charset="0"/>
              </a:rPr>
              <a:t> </a:t>
            </a:r>
          </a:p>
          <a:p>
            <a:pPr eaLnBrk="1" hangingPunct="1">
              <a:spcBef>
                <a:spcPct val="10000"/>
              </a:spcBef>
            </a:pPr>
            <a:r>
              <a:rPr lang="en-US" altLang="zh-CN" sz="3200" b="1">
                <a:solidFill>
                  <a:schemeClr val="bg1"/>
                </a:solidFill>
                <a:cs typeface="SimSun" charset="0"/>
              </a:rPr>
              <a:t>    </a:t>
            </a:r>
            <a:r>
              <a:rPr lang="zh-CN" altLang="en-US" sz="3200" b="1">
                <a:solidFill>
                  <a:schemeClr val="bg1"/>
                </a:solidFill>
                <a:cs typeface="SimSun" charset="0"/>
              </a:rPr>
              <a:t>祷告</a:t>
            </a:r>
            <a:r>
              <a:rPr lang="en-US" altLang="zh-CN" sz="3200" b="1">
                <a:solidFill>
                  <a:schemeClr val="bg1"/>
                </a:solidFill>
                <a:cs typeface="SimSun" charset="0"/>
              </a:rPr>
              <a:t>9</a:t>
            </a:r>
          </a:p>
        </p:txBody>
      </p:sp>
      <p:sp>
        <p:nvSpPr>
          <p:cNvPr id="300055" name="Line 23"/>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25656" name="Text Box 24"/>
          <p:cNvSpPr txBox="1">
            <a:spLocks noChangeArrowheads="1"/>
          </p:cNvSpPr>
          <p:nvPr/>
        </p:nvSpPr>
        <p:spPr bwMode="auto">
          <a:xfrm rot="-4252290">
            <a:off x="4567238" y="3860800"/>
            <a:ext cx="1852612" cy="585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chemeClr val="bg1"/>
                </a:solidFill>
              </a:rPr>
              <a:t> </a:t>
            </a:r>
          </a:p>
        </p:txBody>
      </p:sp>
      <p:sp>
        <p:nvSpPr>
          <p:cNvPr id="300057" name="Line 25"/>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8" name="Line 26"/>
          <p:cNvSpPr>
            <a:spLocks noChangeShapeType="1"/>
          </p:cNvSpPr>
          <p:nvPr/>
        </p:nvSpPr>
        <p:spPr bwMode="auto">
          <a:xfrm flipH="1">
            <a:off x="5219700" y="3357563"/>
            <a:ext cx="479425" cy="1674812"/>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59" name="Line 27"/>
          <p:cNvSpPr>
            <a:spLocks noChangeShapeType="1"/>
          </p:cNvSpPr>
          <p:nvPr/>
        </p:nvSpPr>
        <p:spPr bwMode="auto">
          <a:xfrm flipH="1">
            <a:off x="4572000"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0" name="Line 28"/>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1" name="Line 29"/>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2" name="Line 30"/>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3" name="Line 31"/>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4" name="Line 32"/>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5" name="Line 33"/>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6" name="Line 34"/>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7" name="Line 35"/>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68" name="Line 36"/>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25669" name="Rectangle 37"/>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p>
        </p:txBody>
      </p:sp>
      <p:sp>
        <p:nvSpPr>
          <p:cNvPr id="300070" name="Line 38"/>
          <p:cNvSpPr>
            <a:spLocks noChangeShapeType="1"/>
          </p:cNvSpPr>
          <p:nvPr/>
        </p:nvSpPr>
        <p:spPr bwMode="auto">
          <a:xfrm>
            <a:off x="1524000" y="762000"/>
            <a:ext cx="7115175" cy="0"/>
          </a:xfrm>
          <a:prstGeom prst="line">
            <a:avLst/>
          </a:prstGeom>
          <a:noFill/>
          <a:ln w="7620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
        <p:nvSpPr>
          <p:cNvPr id="300071" name="Line 39"/>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zh-CN" altLang="en-US">
              <a:latin typeface="Times New Roman" pitchFamily="18" charset="0"/>
              <a:ea typeface="ＭＳ Ｐゴシック" pitchFamily="34" charset="-128"/>
              <a:cs typeface="+mn-cs"/>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63491"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63492"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63493"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586</a:t>
            </a:r>
          </a:p>
        </p:txBody>
      </p:sp>
      <p:sp>
        <p:nvSpPr>
          <p:cNvPr id="63495"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a:r>
              <a:rPr lang="zh-CN" altLang="en-US"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两个</a:t>
            </a:r>
            <a:r>
              <a:rPr lang="en-US" altLang="zh-CN"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70</a:t>
            </a:r>
            <a:r>
              <a:rPr lang="zh-CN" altLang="en-US"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年的被掳</a:t>
            </a:r>
          </a:p>
        </p:txBody>
      </p:sp>
      <p:sp>
        <p:nvSpPr>
          <p:cNvPr id="14343" name="Rectangle 7"/>
          <p:cNvSpPr>
            <a:spLocks noChangeArrowheads="1"/>
          </p:cNvSpPr>
          <p:nvPr/>
        </p:nvSpPr>
        <p:spPr bwMode="auto">
          <a:xfrm>
            <a:off x="2590800" y="8382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a:spcBef>
                <a:spcPct val="20000"/>
              </a:spcBef>
              <a:buClr>
                <a:srgbClr val="99CC00"/>
              </a:buClr>
              <a:buSzPct val="110000"/>
              <a:defRPr/>
            </a:pPr>
            <a:r>
              <a:rPr lang="zh-CN" altLang="en-US" sz="3200" b="1" dirty="0">
                <a:solidFill>
                  <a:srgbClr val="FFFFFF"/>
                </a:solidFill>
                <a:latin typeface="Arial"/>
                <a:ea typeface="Osaka"/>
                <a:cs typeface="Arial"/>
              </a:rPr>
              <a:t>百姓被掳</a:t>
            </a:r>
          </a:p>
        </p:txBody>
      </p:sp>
      <p:sp>
        <p:nvSpPr>
          <p:cNvPr id="14344" name="Rectangle 8"/>
          <p:cNvSpPr>
            <a:spLocks noChangeArrowheads="1"/>
          </p:cNvSpPr>
          <p:nvPr/>
        </p:nvSpPr>
        <p:spPr bwMode="auto">
          <a:xfrm>
            <a:off x="4114800" y="2971800"/>
            <a:ext cx="290547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zh-CN" altLang="en-US" sz="3200" b="1" dirty="0">
                <a:solidFill>
                  <a:srgbClr val="FFFF00"/>
                </a:solidFill>
                <a:latin typeface="Arial" charset="0"/>
                <a:ea typeface="Osaka" charset="0"/>
                <a:cs typeface="Osaka" charset="0"/>
              </a:rPr>
              <a:t>圣殿被掳</a:t>
            </a:r>
            <a:r>
              <a:rPr lang="en-US" altLang="zh-CN" sz="3200" b="1" dirty="0">
                <a:solidFill>
                  <a:srgbClr val="FFFF00"/>
                </a:solidFill>
                <a:latin typeface="Arial" charset="0"/>
                <a:ea typeface="Osaka" charset="0"/>
                <a:cs typeface="Osaka" charset="0"/>
              </a:rPr>
              <a:t>/</a:t>
            </a:r>
            <a:r>
              <a:rPr lang="zh-CN" altLang="en-US" sz="3200" b="1" dirty="0">
                <a:solidFill>
                  <a:srgbClr val="FFFF00"/>
                </a:solidFill>
                <a:latin typeface="Arial" charset="0"/>
                <a:ea typeface="Osaka" charset="0"/>
                <a:cs typeface="Osaka" charset="0"/>
              </a:rPr>
              <a:t>毁</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a:solidFill>
                <a:srgbClr val="FFFFFF"/>
              </a:solidFill>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eaLnBrk="0" hangingPunct="0">
              <a:defRPr/>
            </a:pPr>
            <a:r>
              <a:rPr lang="ru-RU" b="1" dirty="0">
                <a:solidFill>
                  <a:srgbClr val="FFFFFF"/>
                </a:solidFill>
                <a:latin typeface="Arial"/>
                <a:ea typeface="Osaka"/>
                <a:cs typeface="Arial"/>
              </a:rPr>
              <a:t>"</a:t>
            </a:r>
            <a:r>
              <a:rPr lang="zh-CN" altLang="en-US" b="1" dirty="0">
                <a:solidFill>
                  <a:srgbClr val="FFFFFF"/>
                </a:solidFill>
                <a:latin typeface="Arial"/>
                <a:ea typeface="Osaka"/>
                <a:cs typeface="Arial"/>
              </a:rPr>
              <a:t>这地要全变为荒废，令人惊骇；这些国家要服事巴比伦王</a:t>
            </a:r>
            <a:r>
              <a:rPr lang="zh-CN" altLang="en-US" b="1" dirty="0">
                <a:solidFill>
                  <a:srgbClr val="FFFF00"/>
                </a:solidFill>
                <a:latin typeface="Arial"/>
                <a:ea typeface="Osaka"/>
                <a:cs typeface="Arial"/>
              </a:rPr>
              <a:t>七十年</a:t>
            </a:r>
            <a:r>
              <a:rPr lang="zh-CN" altLang="en-US" b="1" dirty="0">
                <a:solidFill>
                  <a:srgbClr val="FFFFFF"/>
                </a:solidFill>
                <a:latin typeface="Arial"/>
                <a:ea typeface="Osaka"/>
                <a:cs typeface="Arial"/>
              </a:rPr>
              <a:t>。</a:t>
            </a:r>
            <a:r>
              <a:rPr lang="en-US" b="1" baseline="30000" dirty="0">
                <a:solidFill>
                  <a:srgbClr val="FFFFFF"/>
                </a:solidFill>
                <a:latin typeface="Arial"/>
                <a:ea typeface="Osaka"/>
                <a:cs typeface="Arial"/>
              </a:rPr>
              <a:t>12</a:t>
            </a:r>
            <a:r>
              <a:rPr lang="zh-CN" altLang="en-US" b="1" dirty="0">
                <a:solidFill>
                  <a:srgbClr val="FFFF00"/>
                </a:solidFill>
                <a:latin typeface="Arial"/>
                <a:ea typeface="Osaka"/>
                <a:cs typeface="Arial"/>
              </a:rPr>
              <a:t>七十年</a:t>
            </a:r>
            <a:r>
              <a:rPr lang="zh-CN" altLang="en-US" b="1" dirty="0">
                <a:solidFill>
                  <a:srgbClr val="FFFFFF"/>
                </a:solidFill>
                <a:latin typeface="Arial"/>
                <a:ea typeface="Osaka"/>
                <a:cs typeface="Arial"/>
              </a:rPr>
              <a:t>满了以后，我要按着他们的罪孽惩罚巴比伦王和那国，就是迦勒底人之地，使它永远荒凉。”这是耶和华的宣告。</a:t>
            </a:r>
            <a:r>
              <a:rPr lang="ru-RU" b="1" dirty="0">
                <a:solidFill>
                  <a:srgbClr val="FFFFFF"/>
                </a:solidFill>
                <a:latin typeface="Arial"/>
                <a:ea typeface="Osaka"/>
                <a:cs typeface="Arial"/>
              </a:rPr>
              <a:t>"</a:t>
            </a:r>
            <a:r>
              <a:rPr lang="en-US" b="1" dirty="0">
                <a:solidFill>
                  <a:srgbClr val="FFFFFF"/>
                </a:solidFill>
                <a:latin typeface="Arial"/>
                <a:ea typeface="Osaka"/>
                <a:cs typeface="Arial"/>
              </a:rPr>
              <a:t> </a:t>
            </a:r>
            <a:br>
              <a:rPr lang="en-US" b="1" dirty="0">
                <a:solidFill>
                  <a:srgbClr val="FFFFFF"/>
                </a:solidFill>
                <a:latin typeface="Arial"/>
                <a:ea typeface="Osaka"/>
                <a:cs typeface="Arial"/>
              </a:rPr>
            </a:br>
            <a:r>
              <a:rPr lang="en-US" b="1" dirty="0">
                <a:solidFill>
                  <a:srgbClr val="FFFFFF"/>
                </a:solidFill>
                <a:latin typeface="Arial"/>
                <a:ea typeface="Osaka"/>
                <a:cs typeface="Arial"/>
              </a:rPr>
              <a:t>(Jer. 25:11-12).</a:t>
            </a:r>
          </a:p>
        </p:txBody>
      </p:sp>
    </p:spTree>
    <p:extLst>
      <p:ext uri="{BB962C8B-B14F-4D97-AF65-F5344CB8AC3E}">
        <p14:creationId xmlns:p14="http://schemas.microsoft.com/office/powerpoint/2010/main" val="969278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关于真的</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5400" b="1" dirty="0">
                <a:effectLst>
                  <a:glow rad="127000">
                    <a:schemeClr val="tx1"/>
                  </a:glow>
                </a:effectLst>
                <a:latin typeface="Arial" charset="0"/>
                <a:ea typeface="ＭＳ Ｐゴシック" charset="0"/>
                <a:cs typeface="ＭＳ Ｐゴシック" charset="0"/>
              </a:rPr>
              <a:t>你需要知道什</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1516" y="0"/>
            <a:ext cx="9175516" cy="122857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三个真相</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76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55563"/>
            <a:ext cx="9229726" cy="6969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5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87" y="3057237"/>
            <a:ext cx="5078413"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03458" name="Rectangle 2"/>
          <p:cNvSpPr>
            <a:spLocks noGrp="1" noChangeArrowheads="1"/>
          </p:cNvSpPr>
          <p:nvPr>
            <p:ph type="title"/>
          </p:nvPr>
        </p:nvSpPr>
        <p:spPr/>
        <p:txBody>
          <a:bodyPr/>
          <a:lstStyle/>
          <a:p>
            <a:pPr eaLnBrk="1" hangingPunct="1"/>
            <a:r>
              <a:rPr lang="zh-CN" altLang="en-US" b="1">
                <a:solidFill>
                  <a:srgbClr val="CCFF66"/>
                </a:solidFill>
                <a:latin typeface="SimSun" charset="0"/>
                <a:ea typeface="ＭＳ Ｐゴシック" charset="0"/>
                <a:cs typeface="SimSun" charset="0"/>
              </a:rPr>
              <a:t>第九章 大纲</a:t>
            </a:r>
          </a:p>
        </p:txBody>
      </p:sp>
      <p:sp>
        <p:nvSpPr>
          <p:cNvPr id="327682" name="Text Box 4"/>
          <p:cNvSpPr txBox="1">
            <a:spLocks noChangeArrowheads="1"/>
          </p:cNvSpPr>
          <p:nvPr/>
        </p:nvSpPr>
        <p:spPr bwMode="auto">
          <a:xfrm>
            <a:off x="685800" y="4114800"/>
            <a:ext cx="307808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2800" dirty="0">
                <a:solidFill>
                  <a:srgbClr val="FFFFFF"/>
                </a:solidFill>
                <a:latin typeface="SimSun" charset="0"/>
                <a:cs typeface="SimSun" charset="0"/>
              </a:rPr>
              <a:t>七十周的解释被分</a:t>
            </a:r>
            <a:endParaRPr lang="en-US" altLang="zh-CN" sz="2800" dirty="0">
              <a:solidFill>
                <a:srgbClr val="FFFFFF"/>
              </a:solidFill>
              <a:latin typeface="SimSun" charset="0"/>
              <a:cs typeface="SimSun" charset="0"/>
            </a:endParaRPr>
          </a:p>
          <a:p>
            <a:r>
              <a:rPr lang="zh-CN" altLang="en-US" sz="2800" dirty="0">
                <a:solidFill>
                  <a:srgbClr val="FFFFFF"/>
                </a:solidFill>
                <a:latin typeface="SimSun" charset="0"/>
                <a:cs typeface="SimSun" charset="0"/>
              </a:rPr>
              <a:t>成</a:t>
            </a:r>
            <a:r>
              <a:rPr lang="en-US" altLang="zh-CN" sz="2800" dirty="0">
                <a:solidFill>
                  <a:srgbClr val="FFFFFF"/>
                </a:solidFill>
                <a:latin typeface="Arial" charset="0"/>
                <a:ea typeface="SimSun" charset="0"/>
                <a:cs typeface="Arial" charset="0"/>
              </a:rPr>
              <a:t>4</a:t>
            </a:r>
            <a:r>
              <a:rPr lang="zh-CN" altLang="en-US" sz="2800" dirty="0">
                <a:solidFill>
                  <a:srgbClr val="FFFFFF"/>
                </a:solidFill>
                <a:latin typeface="SimSun" charset="0"/>
                <a:cs typeface="SimSun" charset="0"/>
              </a:rPr>
              <a:t>个主要的观点</a:t>
            </a:r>
            <a:r>
              <a:rPr lang="en-US" altLang="zh-CN" sz="2800" dirty="0">
                <a:solidFill>
                  <a:srgbClr val="FFFFFF"/>
                </a:solidFill>
                <a:latin typeface="SimSun" charset="0"/>
                <a:cs typeface="SimSun" charset="0"/>
              </a:rPr>
              <a:t>:</a:t>
            </a:r>
          </a:p>
        </p:txBody>
      </p:sp>
      <p:sp>
        <p:nvSpPr>
          <p:cNvPr id="327683"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5"/>
              </a:buBlip>
            </a:pPr>
            <a:r>
              <a:rPr lang="zh-CN" altLang="en-US" sz="3200" dirty="0">
                <a:solidFill>
                  <a:srgbClr val="FFFFFF"/>
                </a:solidFill>
                <a:effectLst>
                  <a:outerShdw blurRad="38100" dist="38100" dir="2700000" algn="tl">
                    <a:srgbClr val="000000"/>
                  </a:outerShdw>
                </a:effectLst>
                <a:latin typeface="SimSun" charset="0"/>
                <a:cs typeface="SimSun" charset="0"/>
              </a:rPr>
              <a:t>但以理的祷告 </a:t>
            </a:r>
            <a:r>
              <a:rPr lang="en-US" altLang="zh-CN" sz="3200" dirty="0">
                <a:solidFill>
                  <a:srgbClr val="FFFFFF"/>
                </a:solidFill>
                <a:effectLst>
                  <a:outerShdw blurRad="38100" dist="38100" dir="2700000" algn="tl">
                    <a:srgbClr val="000000"/>
                  </a:outerShdw>
                </a:effectLst>
                <a:latin typeface="Arial" charset="0"/>
              </a:rPr>
              <a:t>(9:1-19)</a:t>
            </a:r>
          </a:p>
          <a:p>
            <a:pPr eaLnBrk="1" hangingPunct="1">
              <a:spcBef>
                <a:spcPct val="20000"/>
              </a:spcBef>
              <a:buClr>
                <a:srgbClr val="86D1EC"/>
              </a:buClr>
              <a:buSzPct val="90000"/>
              <a:buFont typeface="Wingdings" charset="0"/>
              <a:buBlip>
                <a:blip r:embed="rId5"/>
              </a:buBlip>
            </a:pPr>
            <a:r>
              <a:rPr lang="zh-CN" altLang="en-US" sz="3200" dirty="0">
                <a:solidFill>
                  <a:srgbClr val="FFFFFF"/>
                </a:solidFill>
                <a:effectLst>
                  <a:outerShdw blurRad="38100" dist="38100" dir="2700000" algn="tl">
                    <a:srgbClr val="000000"/>
                  </a:outerShdw>
                </a:effectLst>
                <a:latin typeface="SimSun" charset="0"/>
                <a:cs typeface="SimSun" charset="0"/>
              </a:rPr>
              <a:t>神的回应 </a:t>
            </a:r>
            <a:r>
              <a:rPr lang="en-US" altLang="zh-CN" sz="3200" dirty="0">
                <a:solidFill>
                  <a:srgbClr val="FFFFFF"/>
                </a:solidFill>
                <a:effectLst>
                  <a:outerShdw blurRad="38100" dist="38100" dir="2700000" algn="tl">
                    <a:srgbClr val="000000"/>
                  </a:outerShdw>
                </a:effectLst>
                <a:latin typeface="SimSun" charset="0"/>
                <a:cs typeface="SimSun" charset="0"/>
              </a:rPr>
              <a:t>- </a:t>
            </a:r>
            <a:r>
              <a:rPr lang="zh-CN" altLang="en-US" sz="3200" dirty="0">
                <a:solidFill>
                  <a:srgbClr val="FFFFFF"/>
                </a:solidFill>
                <a:effectLst>
                  <a:outerShdw blurRad="38100" dist="38100" dir="2700000" algn="tl">
                    <a:srgbClr val="000000"/>
                  </a:outerShdw>
                </a:effectLst>
                <a:latin typeface="SimSun" charset="0"/>
                <a:cs typeface="SimSun" charset="0"/>
              </a:rPr>
              <a:t>七十个七 </a:t>
            </a:r>
            <a:r>
              <a:rPr lang="en-US" altLang="zh-CN" sz="3200" dirty="0">
                <a:solidFill>
                  <a:srgbClr val="FFFFFF"/>
                </a:solidFill>
                <a:effectLst>
                  <a:outerShdw blurRad="38100" dist="38100" dir="2700000" algn="tl">
                    <a:srgbClr val="000000"/>
                  </a:outerShdw>
                </a:effectLst>
                <a:latin typeface="Arial" charset="0"/>
              </a:rPr>
              <a:t>(9:20-27)</a:t>
            </a:r>
          </a:p>
        </p:txBody>
      </p:sp>
    </p:spTree>
    <p:extLst>
      <p:ext uri="{BB962C8B-B14F-4D97-AF65-F5344CB8AC3E}">
        <p14:creationId xmlns:p14="http://schemas.microsoft.com/office/powerpoint/2010/main" val="105886282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139826"/>
          </a:xfrm>
          <a:solidFill>
            <a:schemeClr val="accent6"/>
          </a:solidFill>
        </p:spPr>
        <p:txBody>
          <a:bodyPr/>
          <a:lstStyle/>
          <a:p>
            <a:pPr>
              <a:defRPr/>
            </a:pPr>
            <a:r>
              <a:rPr lang="zh-CN" altLang="en-US" sz="4000" dirty="0"/>
              <a:t>落幕之前</a:t>
            </a:r>
            <a:r>
              <a:rPr lang="en-US" sz="4000" dirty="0"/>
              <a:t> (9:24)</a:t>
            </a:r>
          </a:p>
        </p:txBody>
      </p:sp>
      <p:sp>
        <p:nvSpPr>
          <p:cNvPr id="3" name="Title 1"/>
          <p:cNvSpPr txBox="1">
            <a:spLocks/>
          </p:cNvSpPr>
          <p:nvPr/>
        </p:nvSpPr>
        <p:spPr bwMode="auto">
          <a:xfrm>
            <a:off x="-36513" y="1341438"/>
            <a:ext cx="9144001" cy="1146175"/>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a:defRPr/>
            </a:pPr>
            <a:r>
              <a:rPr lang="en-US" sz="3200" dirty="0">
                <a:solidFill>
                  <a:srgbClr val="FFFFCC"/>
                </a:solidFill>
              </a:rPr>
              <a:t>“</a:t>
            </a:r>
            <a:r>
              <a:rPr lang="zh-CN" altLang="en-US" sz="3200" dirty="0">
                <a:solidFill>
                  <a:srgbClr val="FFFFCC"/>
                </a:solidFill>
              </a:rPr>
              <a:t>为期七十个七已为你们和你们的圣城定了”</a:t>
            </a:r>
            <a:endParaRPr lang="en-US" sz="3200" dirty="0">
              <a:solidFill>
                <a:srgbClr val="FFFFCC"/>
              </a:solidFill>
            </a:endParaRPr>
          </a:p>
        </p:txBody>
      </p:sp>
      <p:sp>
        <p:nvSpPr>
          <p:cNvPr id="4" name="Title 1"/>
          <p:cNvSpPr txBox="1">
            <a:spLocks/>
          </p:cNvSpPr>
          <p:nvPr/>
        </p:nvSpPr>
        <p:spPr bwMode="auto">
          <a:xfrm>
            <a:off x="971550" y="2492375"/>
            <a:ext cx="8172450" cy="3097213"/>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indent="-514350" algn="l">
              <a:buFont typeface="+mj-lt"/>
              <a:buAutoNum type="arabicPeriod"/>
              <a:defRPr/>
            </a:pPr>
            <a:r>
              <a:rPr lang="zh-CN" altLang="en-US" sz="3200" dirty="0">
                <a:solidFill>
                  <a:srgbClr val="FFFFCC"/>
                </a:solidFill>
              </a:rPr>
              <a:t>为结束他们的叛逆</a:t>
            </a:r>
            <a:r>
              <a:rPr lang="en-US" sz="3200" dirty="0">
                <a:solidFill>
                  <a:srgbClr val="FFFFCC"/>
                </a:solidFill>
              </a:rPr>
              <a:t>, </a:t>
            </a:r>
          </a:p>
          <a:p>
            <a:pPr marL="514350" indent="-514350" algn="l">
              <a:buFont typeface="+mj-lt"/>
              <a:buAutoNum type="arabicPeriod"/>
              <a:defRPr/>
            </a:pPr>
            <a:r>
              <a:rPr lang="zh-CN" altLang="en-US" sz="3200" dirty="0">
                <a:solidFill>
                  <a:srgbClr val="FFFFCC"/>
                </a:solidFill>
              </a:rPr>
              <a:t>为他们的罪做个结束</a:t>
            </a:r>
            <a:r>
              <a:rPr lang="en-US" sz="3200" dirty="0">
                <a:solidFill>
                  <a:srgbClr val="FFFFCC"/>
                </a:solidFill>
              </a:rPr>
              <a:t>, </a:t>
            </a:r>
          </a:p>
          <a:p>
            <a:pPr marL="514350" indent="-514350" algn="l">
              <a:buFont typeface="+mj-lt"/>
              <a:buAutoNum type="arabicPeriod"/>
              <a:defRPr/>
            </a:pPr>
            <a:r>
              <a:rPr lang="zh-CN" altLang="en-US" sz="3200" dirty="0">
                <a:solidFill>
                  <a:srgbClr val="FFFFCC"/>
                </a:solidFill>
              </a:rPr>
              <a:t>为赎他们的罪</a:t>
            </a:r>
            <a:r>
              <a:rPr lang="en-US" sz="3200" dirty="0">
                <a:solidFill>
                  <a:srgbClr val="FFFFCC"/>
                </a:solidFill>
              </a:rPr>
              <a:t>, </a:t>
            </a:r>
          </a:p>
          <a:p>
            <a:pPr marL="514350" indent="-514350" algn="l">
              <a:buFont typeface="+mj-lt"/>
              <a:buAutoNum type="arabicPeriod"/>
              <a:defRPr/>
            </a:pPr>
            <a:r>
              <a:rPr lang="zh-CN" altLang="en-US" sz="3200" dirty="0">
                <a:solidFill>
                  <a:srgbClr val="FFFFCC"/>
                </a:solidFill>
              </a:rPr>
              <a:t>为引入永恒的公义</a:t>
            </a:r>
            <a:r>
              <a:rPr lang="en-US" sz="3200" dirty="0">
                <a:solidFill>
                  <a:srgbClr val="FFFFCC"/>
                </a:solidFill>
              </a:rPr>
              <a:t>, </a:t>
            </a:r>
          </a:p>
          <a:p>
            <a:pPr marL="514350" indent="-514350" algn="l">
              <a:buFont typeface="+mj-lt"/>
              <a:buAutoNum type="arabicPeriod"/>
              <a:defRPr/>
            </a:pPr>
            <a:r>
              <a:rPr lang="zh-CN" altLang="en-US" sz="3200" dirty="0">
                <a:solidFill>
                  <a:srgbClr val="FFFFCC"/>
                </a:solidFill>
              </a:rPr>
              <a:t>为确定预言异象</a:t>
            </a:r>
            <a:r>
              <a:rPr lang="en-US" sz="3200" dirty="0">
                <a:solidFill>
                  <a:srgbClr val="FFFFCC"/>
                </a:solidFill>
              </a:rPr>
              <a:t>, </a:t>
            </a:r>
            <a:r>
              <a:rPr lang="zh-CN" altLang="en-US" sz="3200" dirty="0">
                <a:solidFill>
                  <a:srgbClr val="FFFFCC"/>
                </a:solidFill>
              </a:rPr>
              <a:t>以及</a:t>
            </a:r>
            <a:r>
              <a:rPr lang="en-US" sz="3200" dirty="0">
                <a:solidFill>
                  <a:srgbClr val="FFFFCC"/>
                </a:solidFill>
              </a:rPr>
              <a:t> </a:t>
            </a:r>
          </a:p>
          <a:p>
            <a:pPr marL="514350" indent="-514350" algn="l">
              <a:buFont typeface="+mj-lt"/>
              <a:buAutoNum type="arabicPeriod"/>
              <a:defRPr/>
            </a:pPr>
            <a:r>
              <a:rPr lang="zh-CN" altLang="en-US" sz="3200" dirty="0">
                <a:solidFill>
                  <a:srgbClr val="FFFFCC"/>
                </a:solidFill>
              </a:rPr>
              <a:t>为膏</a:t>
            </a:r>
            <a:r>
              <a:rPr lang="en-US" sz="3200" dirty="0">
                <a:solidFill>
                  <a:srgbClr val="FFFFCC"/>
                </a:solidFill>
              </a:rPr>
              <a:t> </a:t>
            </a:r>
            <a:r>
              <a:rPr lang="zh-CN" altLang="en-US" sz="3200" dirty="0">
                <a:solidFill>
                  <a:srgbClr val="FFFFCC"/>
                </a:solidFill>
              </a:rPr>
              <a:t>至圣所</a:t>
            </a:r>
            <a:r>
              <a:rPr lang="en-US" sz="3200" dirty="0">
                <a:solidFill>
                  <a:srgbClr val="FFFFCC"/>
                </a:solidFill>
              </a:rPr>
              <a:t>"</a:t>
            </a:r>
          </a:p>
        </p:txBody>
      </p:sp>
      <p:sp>
        <p:nvSpPr>
          <p:cNvPr id="6" name="Title 1"/>
          <p:cNvSpPr txBox="1">
            <a:spLocks/>
          </p:cNvSpPr>
          <p:nvPr/>
        </p:nvSpPr>
        <p:spPr bwMode="auto">
          <a:xfrm>
            <a:off x="0" y="5634038"/>
            <a:ext cx="9144000" cy="12239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a:defRPr/>
            </a:pPr>
            <a:r>
              <a:rPr lang="zh-CN" altLang="en-US" sz="3200" dirty="0">
                <a:solidFill>
                  <a:srgbClr val="FFFFCC"/>
                </a:solidFill>
              </a:rPr>
              <a:t>这些在第一世纪都没有完成</a:t>
            </a:r>
            <a:r>
              <a:rPr lang="en-US" sz="3200" dirty="0">
                <a:solidFill>
                  <a:srgbClr val="FFFFCC"/>
                </a:solidFill>
              </a:rPr>
              <a:t>––</a:t>
            </a:r>
            <a:r>
              <a:rPr lang="zh-CN" altLang="en-US" sz="3200" dirty="0">
                <a:solidFill>
                  <a:srgbClr val="FFFFCC"/>
                </a:solidFill>
              </a:rPr>
              <a:t>所以</a:t>
            </a:r>
            <a:r>
              <a:rPr lang="en-US" sz="3200" dirty="0">
                <a:solidFill>
                  <a:srgbClr val="FFFFCC"/>
                </a:solidFill>
              </a:rPr>
              <a:t> 70 </a:t>
            </a:r>
            <a:r>
              <a:rPr lang="zh-CN" altLang="en-US" sz="3200" dirty="0">
                <a:solidFill>
                  <a:srgbClr val="FFFFCC"/>
                </a:solidFill>
              </a:rPr>
              <a:t>周</a:t>
            </a:r>
            <a:r>
              <a:rPr lang="en-US" sz="3200" dirty="0">
                <a:solidFill>
                  <a:srgbClr val="FFFFCC"/>
                </a:solidFill>
              </a:rPr>
              <a:t> </a:t>
            </a:r>
            <a:r>
              <a:rPr lang="zh-CN" altLang="en-US" sz="3200" dirty="0">
                <a:solidFill>
                  <a:srgbClr val="FFFFCC"/>
                </a:solidFill>
              </a:rPr>
              <a:t>肯定会在将来完成。</a:t>
            </a:r>
            <a:endParaRPr lang="en-US" sz="3200" dirty="0">
              <a:solidFill>
                <a:srgbClr val="FFFFCC"/>
              </a:solidFill>
            </a:endParaRPr>
          </a:p>
        </p:txBody>
      </p:sp>
      <p:sp>
        <p:nvSpPr>
          <p:cNvPr id="8" name="TextBox 7"/>
          <p:cNvSpPr txBox="1">
            <a:spLocks noChangeArrowheads="1"/>
          </p:cNvSpPr>
          <p:nvPr/>
        </p:nvSpPr>
        <p:spPr bwMode="auto">
          <a:xfrm rot="-5400000">
            <a:off x="405581" y="3027333"/>
            <a:ext cx="957313"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2000" b="1" dirty="0">
                <a:solidFill>
                  <a:srgbClr val="FFFFFF"/>
                </a:solidFill>
                <a:latin typeface="Arial" charset="0"/>
                <a:cs typeface="Arial" charset="0"/>
              </a:rPr>
              <a:t>大灾难</a:t>
            </a:r>
            <a:endParaRPr lang="en-US" sz="2000" b="1" dirty="0">
              <a:solidFill>
                <a:srgbClr val="FFFFFF"/>
              </a:solidFill>
              <a:latin typeface="Arial" charset="0"/>
              <a:cs typeface="Arial" charset="0"/>
            </a:endParaRPr>
          </a:p>
        </p:txBody>
      </p:sp>
      <p:sp>
        <p:nvSpPr>
          <p:cNvPr id="9" name="TextBox 8"/>
          <p:cNvSpPr txBox="1">
            <a:spLocks noChangeArrowheads="1"/>
          </p:cNvSpPr>
          <p:nvPr/>
        </p:nvSpPr>
        <p:spPr bwMode="auto">
          <a:xfrm rot="-5400000">
            <a:off x="404779" y="4624358"/>
            <a:ext cx="958917" cy="40011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2000" b="1" dirty="0">
                <a:solidFill>
                  <a:srgbClr val="FFFFFF"/>
                </a:solidFill>
                <a:latin typeface="Arial" charset="0"/>
                <a:cs typeface="Arial" charset="0"/>
              </a:rPr>
              <a:t>千禧年</a:t>
            </a:r>
            <a:endParaRPr lang="en-US" sz="2000" b="1" dirty="0">
              <a:solidFill>
                <a:srgbClr val="FFFFFF"/>
              </a:solidFill>
              <a:latin typeface="Arial" charset="0"/>
              <a:cs typeface="Arial" charset="0"/>
            </a:endParaRPr>
          </a:p>
        </p:txBody>
      </p:sp>
      <p:sp>
        <p:nvSpPr>
          <p:cNvPr id="603143" name="Text Box 4"/>
          <p:cNvSpPr txBox="1">
            <a:spLocks noChangeArrowheads="1"/>
          </p:cNvSpPr>
          <p:nvPr/>
        </p:nvSpPr>
        <p:spPr bwMode="auto">
          <a:xfrm>
            <a:off x="8437563" y="-26988"/>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a:solidFill>
                  <a:srgbClr val="FFFFFF"/>
                </a:solidFill>
                <a:latin typeface="Arial" charset="0"/>
              </a:rPr>
              <a:t>83</a:t>
            </a:r>
            <a:endParaRPr lang="en-US" sz="2000" b="1">
              <a:solidFill>
                <a:srgbClr val="FFFFFF"/>
              </a:solidFill>
              <a:latin typeface="Arial" charset="0"/>
            </a:endParaRPr>
          </a:p>
        </p:txBody>
      </p:sp>
    </p:spTree>
    <p:extLst>
      <p:ext uri="{BB962C8B-B14F-4D97-AF65-F5344CB8AC3E}">
        <p14:creationId xmlns:p14="http://schemas.microsoft.com/office/powerpoint/2010/main" val="2750341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en-US" b="1">
              <a:solidFill>
                <a:srgbClr val="000000"/>
              </a:solidFill>
              <a:effectLst>
                <a:outerShdw blurRad="38100" dist="38100" dir="2700000" algn="tl">
                  <a:srgbClr val="FFFFFF"/>
                </a:outerShdw>
              </a:effectLst>
              <a:latin typeface="Arial"/>
              <a:cs typeface="Arial"/>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en-US" altLang="zh-CN" sz="4000" b="1" dirty="0">
                <a:solidFill>
                  <a:schemeClr val="bg1"/>
                </a:solidFill>
                <a:latin typeface="Arial" charset="0"/>
                <a:ea typeface="ＭＳ Ｐゴシック" charset="0"/>
                <a:cs typeface="Arial" charset="0"/>
              </a:rPr>
              <a:t>《</a:t>
            </a:r>
            <a:r>
              <a:rPr lang="zh-CN" altLang="en-US" sz="4000" b="1" dirty="0">
                <a:solidFill>
                  <a:schemeClr val="bg1"/>
                </a:solidFill>
                <a:latin typeface="Arial" charset="0"/>
                <a:ea typeface="ＭＳ Ｐゴシック" charset="0"/>
                <a:cs typeface="Arial" charset="0"/>
              </a:rPr>
              <a:t>但以理书</a:t>
            </a:r>
            <a:r>
              <a:rPr lang="en-US" altLang="zh-CN" sz="4000" b="1" dirty="0">
                <a:solidFill>
                  <a:schemeClr val="bg1"/>
                </a:solidFill>
                <a:latin typeface="Arial" charset="0"/>
                <a:ea typeface="ＭＳ Ｐゴシック" charset="0"/>
                <a:cs typeface="Arial" charset="0"/>
              </a:rPr>
              <a:t>》9:25-27</a:t>
            </a:r>
            <a:r>
              <a:rPr lang="zh-CN" altLang="en-US" sz="4000" b="1" dirty="0">
                <a:solidFill>
                  <a:schemeClr val="bg1"/>
                </a:solidFill>
                <a:latin typeface="Arial" charset="0"/>
                <a:ea typeface="ＭＳ Ｐゴシック" charset="0"/>
                <a:cs typeface="Arial" charset="0"/>
              </a:rPr>
              <a:t>中的“七十个七”</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dirty="0">
                <a:solidFill>
                  <a:srgbClr val="FFFFFF"/>
                </a:solidFill>
                <a:latin typeface="Arial"/>
                <a:cs typeface="Arial"/>
              </a:rPr>
              <a:t>69 </a:t>
            </a:r>
            <a:r>
              <a:rPr lang="zh-CN" altLang="en-US" sz="3200" b="1" dirty="0">
                <a:solidFill>
                  <a:srgbClr val="FFFFFF"/>
                </a:solidFill>
                <a:latin typeface="Arial"/>
                <a:cs typeface="Arial"/>
              </a:rPr>
              <a:t>个七 </a:t>
            </a:r>
            <a:r>
              <a:rPr lang="en-US" altLang="zh-CN" sz="3200" b="1" dirty="0">
                <a:solidFill>
                  <a:srgbClr val="FFFFFF"/>
                </a:solidFill>
                <a:latin typeface="Arial"/>
                <a:cs typeface="Arial"/>
              </a:rPr>
              <a:t>= 483 </a:t>
            </a:r>
            <a:r>
              <a:rPr lang="zh-CN" altLang="en-US" sz="3200" b="1" dirty="0">
                <a:solidFill>
                  <a:srgbClr val="FFFFFF"/>
                </a:solidFill>
                <a:latin typeface="Arial"/>
                <a:cs typeface="Arial"/>
              </a:rPr>
              <a:t>年</a:t>
            </a:r>
            <a:endParaRPr lang="en-US" sz="3200" b="1" dirty="0">
              <a:solidFill>
                <a:srgbClr val="FFFFFF"/>
              </a:solidFill>
              <a:latin typeface="Arial"/>
              <a:cs typeface="Arial"/>
            </a:endParaRPr>
          </a:p>
        </p:txBody>
      </p:sp>
      <p:sp>
        <p:nvSpPr>
          <p:cNvPr id="410631" name="Text Box 7"/>
          <p:cNvSpPr txBox="1">
            <a:spLocks noChangeArrowheads="1"/>
          </p:cNvSpPr>
          <p:nvPr/>
        </p:nvSpPr>
        <p:spPr bwMode="auto">
          <a:xfrm>
            <a:off x="6248400" y="2506663"/>
            <a:ext cx="288766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altLang="zh-CN" sz="3200" b="1" dirty="0">
                <a:solidFill>
                  <a:srgbClr val="FFFFFF"/>
                </a:solidFill>
                <a:latin typeface="Arial"/>
                <a:cs typeface="Arial"/>
              </a:rPr>
              <a:t>1</a:t>
            </a:r>
            <a:r>
              <a:rPr lang="zh-CN" altLang="en-US" sz="3200" b="1" dirty="0">
                <a:solidFill>
                  <a:srgbClr val="FFFFFF"/>
                </a:solidFill>
                <a:latin typeface="Arial"/>
                <a:cs typeface="Arial"/>
              </a:rPr>
              <a:t>个七 </a:t>
            </a:r>
            <a:r>
              <a:rPr lang="en-US" altLang="zh-CN" sz="3200" b="1" dirty="0">
                <a:solidFill>
                  <a:srgbClr val="FFFFFF"/>
                </a:solidFill>
                <a:latin typeface="Arial"/>
                <a:cs typeface="Arial"/>
              </a:rPr>
              <a:t>= 7</a:t>
            </a:r>
            <a:r>
              <a:rPr lang="zh-CN" altLang="en-US" sz="3200" b="1" dirty="0">
                <a:solidFill>
                  <a:srgbClr val="FFFFFF"/>
                </a:solidFill>
                <a:latin typeface="Arial"/>
                <a:cs typeface="Arial"/>
              </a:rPr>
              <a:t>年</a:t>
            </a:r>
            <a:endParaRPr lang="en-US" sz="3200" b="1" dirty="0">
              <a:solidFill>
                <a:srgbClr val="FFFFFF"/>
              </a:solidFill>
              <a:latin typeface="Arial"/>
              <a:cs typeface="Arial"/>
            </a:endParaRPr>
          </a:p>
        </p:txBody>
      </p:sp>
      <p:sp>
        <p:nvSpPr>
          <p:cNvPr id="410632" name="Text Box 8"/>
          <p:cNvSpPr txBox="1">
            <a:spLocks noChangeArrowheads="1"/>
          </p:cNvSpPr>
          <p:nvPr/>
        </p:nvSpPr>
        <p:spPr bwMode="auto">
          <a:xfrm>
            <a:off x="304800" y="2598738"/>
            <a:ext cx="6473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ltLang="zh-CN" sz="3200" b="1" dirty="0">
                <a:solidFill>
                  <a:srgbClr val="FFFFFF"/>
                </a:solidFill>
                <a:latin typeface="Arial"/>
                <a:cs typeface="Arial"/>
              </a:rPr>
              <a:t>7</a:t>
            </a:r>
            <a:r>
              <a:rPr lang="zh-CN" altLang="en-US" sz="3200" b="1" dirty="0">
                <a:solidFill>
                  <a:srgbClr val="FFFFFF"/>
                </a:solidFill>
                <a:latin typeface="Arial"/>
                <a:cs typeface="Arial"/>
              </a:rPr>
              <a:t>个七 </a:t>
            </a:r>
            <a:r>
              <a:rPr lang="en-US" altLang="zh-CN" sz="3200" b="1" dirty="0">
                <a:solidFill>
                  <a:srgbClr val="FFFFFF"/>
                </a:solidFill>
                <a:latin typeface="Arial"/>
                <a:cs typeface="Arial"/>
              </a:rPr>
              <a:t>+ 62</a:t>
            </a:r>
            <a:r>
              <a:rPr lang="zh-CN" altLang="en-US" sz="3200" b="1" dirty="0">
                <a:solidFill>
                  <a:srgbClr val="FFFFFF"/>
                </a:solidFill>
                <a:latin typeface="Arial"/>
                <a:cs typeface="Arial"/>
              </a:rPr>
              <a:t>个七</a:t>
            </a:r>
            <a:endParaRPr lang="en-US" sz="3200" b="1" dirty="0">
              <a:solidFill>
                <a:srgbClr val="FFFFFF"/>
              </a:solidFill>
              <a:latin typeface="Arial"/>
              <a:cs typeface="Arial"/>
            </a:endParaRP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b="1" dirty="0">
                <a:solidFill>
                  <a:srgbClr val="FFFFFF"/>
                </a:solidFill>
                <a:latin typeface="Arial"/>
                <a:cs typeface="Arial"/>
              </a:rPr>
              <a:t>受膏者</a:t>
            </a:r>
            <a:endParaRPr lang="en-US" sz="3600" b="1" dirty="0">
              <a:solidFill>
                <a:srgbClr val="FFFFFF"/>
              </a:solidFill>
              <a:latin typeface="Arial"/>
              <a:cs typeface="Arial"/>
            </a:endParaRPr>
          </a:p>
        </p:txBody>
      </p:sp>
      <p:sp>
        <p:nvSpPr>
          <p:cNvPr id="410635" name="Text Box 11"/>
          <p:cNvSpPr txBox="1">
            <a:spLocks noChangeArrowheads="1"/>
          </p:cNvSpPr>
          <p:nvPr/>
        </p:nvSpPr>
        <p:spPr bwMode="auto">
          <a:xfrm>
            <a:off x="0" y="692150"/>
            <a:ext cx="2362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zh-CN" altLang="en-US" sz="3600" b="1" dirty="0">
                <a:solidFill>
                  <a:srgbClr val="FFFFFF"/>
                </a:solidFill>
                <a:latin typeface="Arial"/>
                <a:cs typeface="Arial"/>
              </a:rPr>
              <a:t>诏令</a:t>
            </a:r>
            <a:endParaRPr lang="en-US" sz="3600" b="1" dirty="0">
              <a:solidFill>
                <a:srgbClr val="FFFFFF"/>
              </a:solidFill>
              <a:latin typeface="Arial"/>
              <a:cs typeface="Arial"/>
            </a:endParaRP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FFFFFF"/>
                </a:solidFill>
                <a:latin typeface="Arial" charset="0"/>
                <a:cs typeface="Arial" charset="0"/>
              </a:rPr>
              <a:t>551</a:t>
            </a: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410629" name="Rectangle 5" descr="Green marble"/>
          <p:cNvSpPr>
            <a:spLocks noChangeArrowheads="1"/>
          </p:cNvSpPr>
          <p:nvPr/>
        </p:nvSpPr>
        <p:spPr bwMode="auto">
          <a:xfrm>
            <a:off x="6816725"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15" name="Text Box 8"/>
          <p:cNvSpPr txBox="1">
            <a:spLocks noChangeArrowheads="1"/>
          </p:cNvSpPr>
          <p:nvPr/>
        </p:nvSpPr>
        <p:spPr bwMode="auto">
          <a:xfrm>
            <a:off x="0" y="3500438"/>
            <a:ext cx="9144000"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rgbClr val="FFFFFF"/>
                </a:solidFill>
                <a:latin typeface="Arial"/>
                <a:cs typeface="Arial"/>
              </a:rPr>
              <a:t>“</a:t>
            </a:r>
            <a:r>
              <a:rPr lang="zh-CN" altLang="en-US" b="1" dirty="0">
                <a:solidFill>
                  <a:srgbClr val="FFFFFF"/>
                </a:solidFill>
                <a:latin typeface="Arial"/>
                <a:cs typeface="Arial"/>
              </a:rPr>
              <a:t>你要知道，也要明白，从发出命令恢复和重建耶路撒冷，直到受膏君的时候，必有七个七；又有六十二个七（“必有七个七；又有六十二个七”或译：“必有七个七和六十二个七”），耶路撒冷连广场和濠沟，都必重新建造起来；那是一段困苦的时期。 </a:t>
            </a:r>
            <a:r>
              <a:rPr lang="en-US" altLang="zh-CN" b="1" dirty="0">
                <a:solidFill>
                  <a:srgbClr val="FFFFFF"/>
                </a:solidFill>
                <a:latin typeface="Arial"/>
                <a:cs typeface="Arial"/>
              </a:rPr>
              <a:t>26 </a:t>
            </a:r>
            <a:r>
              <a:rPr lang="zh-CN" altLang="en-US" b="1" dirty="0">
                <a:solidFill>
                  <a:srgbClr val="FFFFFF"/>
                </a:solidFill>
                <a:latin typeface="Arial"/>
                <a:cs typeface="Arial"/>
              </a:rPr>
              <a:t>六十二个七以后，受膏者必被剪除，一无所有（“一无所有”或译：“不再存在”）；那将要来的领袖的人民必毁灭这城和圣所。结局必像洪水而来；必有争战直到末了；荒凉的事已经定了。</a:t>
            </a:r>
            <a:r>
              <a:rPr lang="en-US" b="1" dirty="0">
                <a:solidFill>
                  <a:srgbClr val="FFFFFF"/>
                </a:solidFill>
                <a:latin typeface="Arial"/>
                <a:cs typeface="Arial"/>
              </a:rPr>
              <a:t>” (</a:t>
            </a:r>
            <a:r>
              <a:rPr lang="zh-CN" altLang="en-US" b="1" dirty="0">
                <a:solidFill>
                  <a:srgbClr val="FFFFFF"/>
                </a:solidFill>
                <a:latin typeface="Arial"/>
                <a:cs typeface="Arial"/>
              </a:rPr>
              <a:t>但以理</a:t>
            </a:r>
            <a:r>
              <a:rPr lang="en-US" b="1" dirty="0">
                <a:solidFill>
                  <a:srgbClr val="FFFFFF"/>
                </a:solidFill>
                <a:latin typeface="Arial"/>
                <a:cs typeface="Arial"/>
              </a:rPr>
              <a:t> 9:25-26 </a:t>
            </a:r>
            <a:r>
              <a:rPr lang="en-US" altLang="zh-CN" b="1" dirty="0">
                <a:solidFill>
                  <a:srgbClr val="FFFFFF"/>
                </a:solidFill>
                <a:latin typeface="Arial"/>
                <a:cs typeface="Arial"/>
              </a:rPr>
              <a:t>CNV</a:t>
            </a:r>
            <a:r>
              <a:rPr lang="en-US" b="1" dirty="0">
                <a:solidFill>
                  <a:srgbClr val="FFFFFF"/>
                </a:solidFill>
                <a:latin typeface="Arial"/>
                <a:cs typeface="Arial"/>
              </a:rPr>
              <a:t>).</a:t>
            </a:r>
          </a:p>
        </p:txBody>
      </p:sp>
    </p:spTree>
    <p:extLst>
      <p:ext uri="{BB962C8B-B14F-4D97-AF65-F5344CB8AC3E}">
        <p14:creationId xmlns:p14="http://schemas.microsoft.com/office/powerpoint/2010/main" val="21134335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4"/>
                                        </p:tgtEl>
                                        <p:attrNameLst>
                                          <p:attrName>style.visibility</p:attrName>
                                        </p:attrNameLst>
                                      </p:cBhvr>
                                      <p:to>
                                        <p:strVal val="visible"/>
                                      </p:to>
                                    </p:set>
                                    <p:animEffect transition="in" filter="dissolve">
                                      <p:cBhvr>
                                        <p:cTn id="31" dur="500"/>
                                        <p:tgtEl>
                                          <p:spTgt spid="410634"/>
                                        </p:tgtEl>
                                      </p:cBhvr>
                                    </p:animEffec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410637"/>
                                        </p:tgtEl>
                                        <p:attrNameLst>
                                          <p:attrName>style.visibility</p:attrName>
                                        </p:attrNameLst>
                                      </p:cBhvr>
                                      <p:to>
                                        <p:strVal val="visible"/>
                                      </p:to>
                                    </p:set>
                                    <p:animEffect transition="in" filter="dissolve">
                                      <p:cBhvr>
                                        <p:cTn id="35" dur="500"/>
                                        <p:tgtEl>
                                          <p:spTgt spid="41063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10631"/>
                                        </p:tgtEl>
                                        <p:attrNameLst>
                                          <p:attrName>style.visibility</p:attrName>
                                        </p:attrNameLst>
                                      </p:cBhvr>
                                      <p:to>
                                        <p:strVal val="visible"/>
                                      </p:to>
                                    </p:set>
                                    <p:animEffect transition="in" filter="dissolve">
                                      <p:cBhvr>
                                        <p:cTn id="40" dur="500"/>
                                        <p:tgtEl>
                                          <p:spTgt spid="410631"/>
                                        </p:tgtEl>
                                      </p:cBhvr>
                                    </p:animEffect>
                                  </p:childTnLst>
                                </p:cTn>
                              </p:par>
                            </p:childTnLst>
                          </p:cTn>
                        </p:par>
                        <p:par>
                          <p:cTn id="41" fill="hold" nodeType="afterGroup">
                            <p:stCondLst>
                              <p:cond delay="500"/>
                            </p:stCondLst>
                            <p:childTnLst>
                              <p:par>
                                <p:cTn id="42" presetID="22" presetClass="entr" presetSubtype="8" fill="hold" grpId="0" nodeType="afterEffect">
                                  <p:stCondLst>
                                    <p:cond delay="2000"/>
                                  </p:stCondLst>
                                  <p:childTnLst>
                                    <p:set>
                                      <p:cBhvr>
                                        <p:cTn id="43" dur="1" fill="hold">
                                          <p:stCondLst>
                                            <p:cond delay="0"/>
                                          </p:stCondLst>
                                        </p:cTn>
                                        <p:tgtEl>
                                          <p:spTgt spid="410629"/>
                                        </p:tgtEl>
                                        <p:attrNameLst>
                                          <p:attrName>style.visibility</p:attrName>
                                        </p:attrNameLst>
                                      </p:cBhvr>
                                      <p:to>
                                        <p:strVal val="visible"/>
                                      </p:to>
                                    </p:set>
                                    <p:animEffect transition="in" filter="wipe(left)">
                                      <p:cBhvr>
                                        <p:cTn id="44" dur="500"/>
                                        <p:tgtEl>
                                          <p:spTgt spid="41062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dissolv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P spid="15"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zh-CN" altLang="en-US" dirty="0">
                <a:effectLst>
                  <a:outerShdw blurRad="38100" dist="38100" dir="2700000" algn="tl">
                    <a:srgbClr val="000000"/>
                  </a:outerShdw>
                </a:effectLst>
                <a:latin typeface="Arial" charset="0"/>
                <a:ea typeface="ＭＳ Ｐゴシック" charset="0"/>
                <a:cs typeface="ＭＳ Ｐゴシック" charset="0"/>
              </a:rPr>
              <a:t>凯旋入城：“受膏者降临”</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eaLnBrk="0" hangingPunct="0">
              <a:defRPr/>
            </a:pPr>
            <a:r>
              <a:rPr lang="zh-CN" altLang="en-US" sz="4400" b="1" dirty="0">
                <a:solidFill>
                  <a:srgbClr val="FFFFCC"/>
                </a:solidFill>
                <a:effectLst>
                  <a:outerShdw blurRad="38100" dist="38100" dir="2700000" algn="tl">
                    <a:srgbClr val="000000"/>
                  </a:outerShdw>
                </a:effectLst>
                <a:latin typeface="Arial" charset="0"/>
              </a:rPr>
              <a:t>撒迦利亚书 </a:t>
            </a:r>
            <a:r>
              <a:rPr lang="en-US" altLang="zh-CN" sz="4400" b="1" dirty="0">
                <a:solidFill>
                  <a:srgbClr val="FFFFCC"/>
                </a:solidFill>
                <a:effectLst>
                  <a:outerShdw blurRad="38100" dist="38100" dir="2700000" algn="tl">
                    <a:srgbClr val="000000"/>
                  </a:outerShdw>
                </a:effectLst>
                <a:latin typeface="Arial" charset="0"/>
              </a:rPr>
              <a:t>9:9</a:t>
            </a:r>
          </a:p>
          <a:p>
            <a:pPr eaLnBrk="0" hangingPunct="0">
              <a:defRPr/>
            </a:pPr>
            <a:r>
              <a:rPr lang="zh-CN" altLang="en-US" sz="4400" b="1" dirty="0">
                <a:solidFill>
                  <a:srgbClr val="FFFFCC"/>
                </a:solidFill>
                <a:effectLst>
                  <a:outerShdw blurRad="38100" dist="38100" dir="2700000" algn="tl">
                    <a:srgbClr val="000000"/>
                  </a:outerShdw>
                </a:effectLst>
                <a:latin typeface="Arial" charset="0"/>
              </a:rPr>
              <a:t>但以理书 </a:t>
            </a:r>
            <a:r>
              <a:rPr lang="en-US" altLang="zh-CN" sz="4400" b="1" dirty="0">
                <a:solidFill>
                  <a:srgbClr val="FFFFCC"/>
                </a:solidFill>
                <a:effectLst>
                  <a:outerShdw blurRad="38100" dist="38100" dir="2700000" algn="tl">
                    <a:srgbClr val="000000"/>
                  </a:outerShdw>
                </a:effectLst>
                <a:latin typeface="Arial" charset="0"/>
              </a:rPr>
              <a:t>9:25</a:t>
            </a:r>
            <a:endParaRPr lang="en-US" sz="4400" b="1" dirty="0">
              <a:solidFill>
                <a:srgbClr val="FFFFCC"/>
              </a:solidFill>
              <a:effectLst>
                <a:outerShdw blurRad="38100" dist="38100" dir="2700000" algn="tl">
                  <a:srgbClr val="000000"/>
                </a:outerShdw>
              </a:effectLst>
              <a:latin typeface="Arial" charset="0"/>
            </a:endParaRP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algn="ctr" eaLnBrk="0" hangingPunct="0">
              <a:defRPr/>
            </a:pPr>
            <a:r>
              <a:rPr lang="zh-CN" altLang="en-US" sz="3600" b="1" dirty="0">
                <a:solidFill>
                  <a:srgbClr val="FFFFCC"/>
                </a:solidFill>
                <a:effectLst>
                  <a:outerShdw blurRad="38100" dist="38100" dir="2700000" algn="tl">
                    <a:srgbClr val="000000"/>
                  </a:outerShdw>
                </a:effectLst>
                <a:latin typeface="Arial" charset="0"/>
              </a:rPr>
              <a:t>公元 </a:t>
            </a:r>
            <a:r>
              <a:rPr lang="en-US" altLang="zh-CN" sz="3600" b="1" dirty="0">
                <a:solidFill>
                  <a:srgbClr val="FFFFCC"/>
                </a:solidFill>
                <a:effectLst>
                  <a:outerShdw blurRad="38100" dist="38100" dir="2700000" algn="tl">
                    <a:srgbClr val="000000"/>
                  </a:outerShdw>
                </a:effectLst>
                <a:latin typeface="Arial" charset="0"/>
              </a:rPr>
              <a:t>33 </a:t>
            </a:r>
            <a:r>
              <a:rPr lang="zh-CN" altLang="en-US" sz="3600" b="1" dirty="0">
                <a:solidFill>
                  <a:srgbClr val="FFFFCC"/>
                </a:solidFill>
                <a:effectLst>
                  <a:outerShdw blurRad="38100" dist="38100" dir="2700000" algn="tl">
                    <a:srgbClr val="000000"/>
                  </a:outerShdw>
                </a:effectLst>
                <a:latin typeface="Arial" charset="0"/>
              </a:rPr>
              <a:t>年 </a:t>
            </a:r>
            <a:r>
              <a:rPr lang="en-US" altLang="zh-CN" sz="3600" b="1" dirty="0">
                <a:solidFill>
                  <a:srgbClr val="FFFFCC"/>
                </a:solidFill>
                <a:effectLst>
                  <a:outerShdw blurRad="38100" dist="38100" dir="2700000" algn="tl">
                    <a:srgbClr val="000000"/>
                  </a:outerShdw>
                </a:effectLst>
                <a:latin typeface="Arial" charset="0"/>
              </a:rPr>
              <a:t>3 </a:t>
            </a:r>
            <a:r>
              <a:rPr lang="zh-CN" altLang="en-US" sz="3600" b="1" dirty="0">
                <a:solidFill>
                  <a:srgbClr val="FFFFCC"/>
                </a:solidFill>
                <a:effectLst>
                  <a:outerShdw blurRad="38100" dist="38100" dir="2700000" algn="tl">
                    <a:srgbClr val="000000"/>
                  </a:outerShdw>
                </a:effectLst>
                <a:latin typeface="Arial" charset="0"/>
              </a:rPr>
              <a:t>月 </a:t>
            </a:r>
            <a:r>
              <a:rPr lang="en-US" altLang="zh-CN" sz="3600" b="1" dirty="0">
                <a:solidFill>
                  <a:srgbClr val="FFFFCC"/>
                </a:solidFill>
                <a:effectLst>
                  <a:outerShdw blurRad="38100" dist="38100" dir="2700000" algn="tl">
                    <a:srgbClr val="000000"/>
                  </a:outerShdw>
                </a:effectLst>
                <a:latin typeface="Arial" charset="0"/>
              </a:rPr>
              <a:t>30 </a:t>
            </a:r>
            <a:r>
              <a:rPr lang="zh-CN" altLang="en-US" sz="3600" b="1" dirty="0">
                <a:solidFill>
                  <a:srgbClr val="FFFFCC"/>
                </a:solidFill>
                <a:effectLst>
                  <a:outerShdw blurRad="38100" dist="38100" dir="2700000" algn="tl">
                    <a:srgbClr val="000000"/>
                  </a:outerShdw>
                </a:effectLst>
                <a:latin typeface="Arial" charset="0"/>
              </a:rPr>
              <a:t>日</a:t>
            </a:r>
            <a:endParaRPr lang="en-US" sz="3600" b="1" dirty="0">
              <a:solidFill>
                <a:srgbClr val="FFFFCC"/>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9716714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cs typeface="Arial" charset="0"/>
            </a:endParaRPr>
          </a:p>
        </p:txBody>
      </p:sp>
      <p:sp>
        <p:nvSpPr>
          <p:cNvPr id="922629" name="Text Box 14"/>
          <p:cNvSpPr txBox="1">
            <a:spLocks noChangeArrowheads="1"/>
          </p:cNvSpPr>
          <p:nvPr/>
        </p:nvSpPr>
        <p:spPr bwMode="auto">
          <a:xfrm>
            <a:off x="8531183" y="4763"/>
            <a:ext cx="609684"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b="1">
                <a:solidFill>
                  <a:srgbClr val="000000"/>
                </a:solidFill>
                <a:latin typeface="Arial" charset="0"/>
                <a:cs typeface="Arial" charset="0"/>
              </a:rPr>
              <a:t>556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zh-CN" altLang="en-US" dirty="0">
                  <a:solidFill>
                    <a:srgbClr val="000000"/>
                  </a:solidFill>
                </a:rPr>
                <a:t>基督的到来以完成</a:t>
              </a:r>
              <a:endParaRPr lang="en-US" dirty="0">
                <a:solidFill>
                  <a:srgbClr val="000000"/>
                </a:solidFil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eaLnBrk="0" hangingPunct="0"/>
              <a:endParaRPr lang="en-US">
                <a:solidFill>
                  <a:srgbClr val="000000"/>
                </a:solidFill>
                <a:latin typeface="Arial"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eaLnBrk="0" hangingPunct="0"/>
            <a:r>
              <a:rPr lang="zh-CN" altLang="en-US" b="1" dirty="0">
                <a:solidFill>
                  <a:srgbClr val="FFFFFF"/>
                </a:solidFill>
                <a:latin typeface="Arial" charset="0"/>
                <a:cs typeface="Times New Roman" charset="0"/>
              </a:rPr>
              <a:t>灾</a:t>
            </a:r>
            <a:r>
              <a:rPr lang="zh-CN" altLang="en-US" b="1" dirty="0">
                <a:solidFill>
                  <a:srgbClr val="FFFFFF"/>
                </a:solidFill>
                <a:latin typeface="Arial" charset="0"/>
              </a:rPr>
              <a:t>祸</a:t>
            </a:r>
            <a:endParaRPr lang="en-US" dirty="0">
              <a:solidFill>
                <a:srgbClr val="FFFFFF"/>
              </a:solidFill>
              <a:latin typeface="Comic Sans MS" charset="0"/>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eaLnBrk="0" hangingPunct="0"/>
            <a:r>
              <a:rPr lang="zh-CN" altLang="en-US" sz="2900" dirty="0">
                <a:solidFill>
                  <a:srgbClr val="FFFFFF"/>
                </a:solidFill>
                <a:latin typeface="Comic Sans MS" charset="0"/>
              </a:rPr>
              <a:t>最激烈的灾祸</a:t>
            </a:r>
            <a:endParaRPr lang="en-US" sz="2900" dirty="0">
              <a:solidFill>
                <a:srgbClr val="FFFFFF"/>
              </a:solidFill>
              <a:latin typeface="Comic Sans MS" charset="0"/>
            </a:endParaRPr>
          </a:p>
        </p:txBody>
      </p:sp>
    </p:spTree>
    <p:extLst>
      <p:ext uri="{BB962C8B-B14F-4D97-AF65-F5344CB8AC3E}">
        <p14:creationId xmlns:p14="http://schemas.microsoft.com/office/powerpoint/2010/main" val="1993311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6B9385-0CB2-BB43-9522-8379E558B98D}"/>
              </a:ext>
            </a:extLst>
          </p:cNvPr>
          <p:cNvGrpSpPr/>
          <p:nvPr/>
        </p:nvGrpSpPr>
        <p:grpSpPr>
          <a:xfrm>
            <a:off x="323528" y="434230"/>
            <a:ext cx="8352928" cy="5155010"/>
            <a:chOff x="323528" y="291093"/>
            <a:chExt cx="8352928" cy="515501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4755" t="6724" r="5049" b="4214"/>
            <a:stretch/>
          </p:blipFill>
          <p:spPr>
            <a:xfrm>
              <a:off x="323528" y="291094"/>
              <a:ext cx="8352928" cy="5155009"/>
            </a:xfrm>
            <a:prstGeom prst="rect">
              <a:avLst/>
            </a:prstGeom>
          </p:spPr>
        </p:pic>
        <p:sp>
          <p:nvSpPr>
            <p:cNvPr id="7" name="Rectangle 7">
              <a:extLst>
                <a:ext uri="{FF2B5EF4-FFF2-40B4-BE49-F238E27FC236}">
                  <a16:creationId xmlns:a16="http://schemas.microsoft.com/office/drawing/2014/main" id="{46FD72A5-924B-B841-82A3-664D7EB81C78}"/>
                </a:ext>
              </a:extLst>
            </p:cNvPr>
            <p:cNvSpPr txBox="1">
              <a:spLocks noChangeArrowheads="1"/>
            </p:cNvSpPr>
            <p:nvPr/>
          </p:nvSpPr>
          <p:spPr bwMode="auto">
            <a:xfrm>
              <a:off x="5508104" y="291093"/>
              <a:ext cx="3168352" cy="978545"/>
            </a:xfrm>
            <a:prstGeom prst="rect">
              <a:avLst/>
            </a:prstGeom>
            <a:gradFill>
              <a:gsLst>
                <a:gs pos="0">
                  <a:schemeClr val="tx1"/>
                </a:gs>
                <a:gs pos="74000">
                  <a:srgbClr val="C00000"/>
                </a:gs>
                <a:gs pos="83000">
                  <a:srgbClr val="C00000"/>
                </a:gs>
                <a:gs pos="100000">
                  <a:srgbClr val="C00000"/>
                </a:gs>
              </a:gsLst>
              <a:lin ang="5400000" scaled="1"/>
            </a:gra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solidFill>
                    <a:schemeClr val="bg1"/>
                  </a:solidFill>
                  <a:latin typeface="Arial" charset="0"/>
                  <a:cs typeface="Arial"/>
                </a:defRPr>
              </a:lvl1pPr>
              <a:lvl2pPr algn="ctr" eaLnBrk="0" hangingPunct="0">
                <a:defRPr sz="4400">
                  <a:solidFill>
                    <a:schemeClr val="tx2"/>
                  </a:solidFill>
                  <a:latin typeface="Arial" charset="0"/>
                  <a:ea typeface="ＭＳ Ｐゴシック" pitchFamily="-108" charset="-128"/>
                  <a:cs typeface="ＭＳ Ｐゴシック" pitchFamily="-108" charset="-128"/>
                </a:defRPr>
              </a:lvl2pPr>
              <a:lvl3pPr algn="ctr" eaLnBrk="0" hangingPunct="0">
                <a:defRPr sz="4400">
                  <a:solidFill>
                    <a:schemeClr val="tx2"/>
                  </a:solidFill>
                  <a:latin typeface="Arial" charset="0"/>
                  <a:ea typeface="ＭＳ Ｐゴシック" pitchFamily="-108" charset="-128"/>
                  <a:cs typeface="ＭＳ Ｐゴシック" pitchFamily="-108" charset="-128"/>
                </a:defRPr>
              </a:lvl3pPr>
              <a:lvl4pPr algn="ctr" eaLnBrk="0" hangingPunct="0">
                <a:defRPr sz="4400">
                  <a:solidFill>
                    <a:schemeClr val="tx2"/>
                  </a:solidFill>
                  <a:latin typeface="Arial" charset="0"/>
                  <a:ea typeface="ＭＳ Ｐゴシック" pitchFamily="-108" charset="-128"/>
                  <a:cs typeface="ＭＳ Ｐゴシック" pitchFamily="-108" charset="-128"/>
                </a:defRPr>
              </a:lvl4pPr>
              <a:lvl5pPr algn="ctr" eaLnBrk="0" hangingPunct="0">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kumimoji="0" lang="zh-CN" alt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全以色列都将得救</a:t>
              </a:r>
              <a:endPar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
          <p:nvSpPr>
            <p:cNvPr id="8" name="Rectangle 7">
              <a:extLst>
                <a:ext uri="{FF2B5EF4-FFF2-40B4-BE49-F238E27FC236}">
                  <a16:creationId xmlns:a16="http://schemas.microsoft.com/office/drawing/2014/main" id="{AA0AD1A7-47D7-FF48-98D3-6280C09516EC}"/>
                </a:ext>
              </a:extLst>
            </p:cNvPr>
            <p:cNvSpPr txBox="1">
              <a:spLocks noChangeArrowheads="1"/>
            </p:cNvSpPr>
            <p:nvPr/>
          </p:nvSpPr>
          <p:spPr bwMode="auto">
            <a:xfrm>
              <a:off x="323528" y="291094"/>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zh-CN" altLang="en-US" sz="2400" b="1" i="1" u="none" strike="noStrike" kern="0" cap="none" spc="0" normalizeH="0" baseline="0" noProof="0" dirty="0">
                  <a:ln>
                    <a:noFill/>
                  </a:ln>
                  <a:solidFill>
                    <a:srgbClr val="FFFFFF"/>
                  </a:solidFill>
                  <a:effectLst/>
                  <a:uLnTx/>
                  <a:uFillTx/>
                  <a:latin typeface="Arial" charset="0"/>
                  <a:ea typeface="ＭＳ Ｐゴシック" charset="0"/>
                  <a:cs typeface="Arial"/>
                </a:rPr>
                <a:t>第七十个“七”</a:t>
              </a:r>
              <a:endParaRPr kumimoji="0" lang="en-US" sz="2400" b="1" i="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grpSp>
      <p:sp>
        <p:nvSpPr>
          <p:cNvPr id="762885" name="Text Box 14"/>
          <p:cNvSpPr txBox="1">
            <a:spLocks noChangeArrowheads="1"/>
          </p:cNvSpPr>
          <p:nvPr/>
        </p:nvSpPr>
        <p:spPr bwMode="auto">
          <a:xfrm>
            <a:off x="8460432" y="-99392"/>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653697"/>
            <a:ext cx="9144000" cy="1015663"/>
          </a:xfrm>
          <a:prstGeom prst="rect">
            <a:avLst/>
          </a:prstGeom>
          <a:solidFill>
            <a:schemeClr val="tx1"/>
          </a:solidFill>
          <a:ln w="9525">
            <a:noFill/>
            <a:miter lim="800000"/>
            <a:headEnd/>
            <a:tailEnd/>
          </a:ln>
          <a:effectLst/>
        </p:spPr>
        <p:txBody>
          <a:bodyPr>
            <a:spAutoFit/>
          </a:bodyPr>
          <a:lstStyle/>
          <a:p>
            <a:pPr lvl="0" algn="ctr" defTabSz="457200" fontAlgn="auto">
              <a:spcBef>
                <a:spcPct val="50000"/>
              </a:spcBef>
              <a:spcAft>
                <a:spcPts val="0"/>
              </a:spcAft>
              <a:defRPr/>
            </a:pPr>
            <a:r>
              <a:rPr lang="zh-CN" altLang="en-US" sz="2000" dirty="0">
                <a:solidFill>
                  <a:srgbClr val="FFFFFF"/>
                </a:solidFill>
              </a:rPr>
              <a:t>一七之内，</a:t>
            </a:r>
            <a:r>
              <a:rPr lang="zh-CN" altLang="en-US" sz="2000" dirty="0">
                <a:solidFill>
                  <a:srgbClr val="FFFF00"/>
                </a:solidFill>
              </a:rPr>
              <a:t>他必和许多人坚立盟约</a:t>
            </a:r>
            <a:r>
              <a:rPr lang="zh-CN" altLang="en-US" sz="2000" dirty="0">
                <a:solidFill>
                  <a:srgbClr val="FFFFFF"/>
                </a:solidFill>
              </a:rPr>
              <a:t>；一七之半，他必</a:t>
            </a:r>
            <a:r>
              <a:rPr lang="zh-CN" altLang="en-US" sz="2000" dirty="0">
                <a:solidFill>
                  <a:srgbClr val="FFFF00"/>
                </a:solidFill>
              </a:rPr>
              <a:t>使献祭和供物终止</a:t>
            </a:r>
            <a:r>
              <a:rPr lang="zh-CN" altLang="en-US" sz="2000" dirty="0">
                <a:solidFill>
                  <a:srgbClr val="FFFFFF"/>
                </a:solidFill>
              </a:rPr>
              <a:t>；他必在殿里；</a:t>
            </a:r>
            <a:r>
              <a:rPr lang="zh-CN" altLang="en-US" sz="2000" dirty="0">
                <a:solidFill>
                  <a:srgbClr val="FFFF00"/>
                </a:solidFill>
              </a:rPr>
              <a:t>设立那使地荒凉的可憎的像</a:t>
            </a:r>
            <a:r>
              <a:rPr lang="zh-CN" altLang="en-US" sz="2000" dirty="0">
                <a:solidFill>
                  <a:srgbClr val="FFFFFF"/>
                </a:solidFill>
              </a:rPr>
              <a:t>，直到指定的结局倾</a:t>
            </a:r>
            <a:r>
              <a:rPr lang="zh-CN" altLang="en-US" sz="2000" dirty="0">
                <a:solidFill>
                  <a:srgbClr val="FFFF00"/>
                </a:solidFill>
              </a:rPr>
              <a:t>倒在那造成荒凉的人身上</a:t>
            </a:r>
            <a:r>
              <a:rPr lang="zh-CN" altLang="en-US" sz="2000" dirty="0">
                <a:solidFill>
                  <a:srgbClr val="FFFFFF"/>
                </a:solidFil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ko-KR" altLang="en-US" sz="2000" b="1" i="0" u="none" strike="noStrike" kern="0" cap="none" spc="0" normalizeH="0" baseline="0" noProof="0" dirty="0" err="1">
                <a:ln>
                  <a:noFill/>
                </a:ln>
                <a:solidFill>
                  <a:srgbClr val="FFFFFF"/>
                </a:solidFill>
                <a:effectLst/>
                <a:uLnTx/>
                <a:uFillTx/>
                <a:latin typeface="Arial"/>
                <a:ea typeface="ＭＳ Ｐゴシック" charset="0"/>
                <a:cs typeface="Arial"/>
              </a:rPr>
              <a:t>但以理书</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9:27 </a:t>
            </a:r>
            <a:r>
              <a:rPr lang="en-US" sz="1800" b="1" kern="0" dirty="0">
                <a:solidFill>
                  <a:srgbClr val="FFFFFF"/>
                </a:solidFill>
                <a:latin typeface="Arial"/>
                <a:cs typeface="Arial"/>
              </a:rPr>
              <a:t>CN</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V</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a:t>
            </a:r>
          </a:p>
        </p:txBody>
      </p:sp>
      <p:sp>
        <p:nvSpPr>
          <p:cNvPr id="762883" name="Rectangle 7"/>
          <p:cNvSpPr>
            <a:spLocks noGrp="1" noChangeArrowheads="1"/>
          </p:cNvSpPr>
          <p:nvPr>
            <p:ph type="title"/>
          </p:nvPr>
        </p:nvSpPr>
        <p:spPr>
          <a:xfrm>
            <a:off x="0" y="-97656"/>
            <a:ext cx="9140824" cy="504056"/>
          </a:xfrm>
          <a:blipFill>
            <a:blip r:embed="rId4"/>
            <a:tile tx="0" ty="0" sx="100000" sy="100000" flip="none" algn="tl"/>
          </a:blipFill>
        </p:spPr>
        <p:txBody>
          <a:bodyPr/>
          <a:lstStyle/>
          <a:p>
            <a:r>
              <a:rPr lang="zh-CN" altLang="en-US" sz="3600" b="1" dirty="0">
                <a:solidFill>
                  <a:schemeClr val="bg1"/>
                </a:solidFill>
                <a:latin typeface="Arial" charset="0"/>
                <a:ea typeface="ＭＳ Ｐゴシック" charset="0"/>
              </a:rPr>
              <a:t>第七十个“七”的事件</a:t>
            </a:r>
            <a:endParaRPr lang="en-US" sz="3600" b="1" dirty="0">
              <a:solidFill>
                <a:schemeClr val="accent1"/>
              </a:solidFill>
              <a:latin typeface="Arial" charset="0"/>
              <a:ea typeface="ＭＳ Ｐゴシック" charset="0"/>
            </a:endParaRPr>
          </a:p>
        </p:txBody>
      </p:sp>
    </p:spTree>
    <p:extLst>
      <p:ext uri="{BB962C8B-B14F-4D97-AF65-F5344CB8AC3E}">
        <p14:creationId xmlns:p14="http://schemas.microsoft.com/office/powerpoint/2010/main" val="4773436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 y="0"/>
            <a:ext cx="9134475" cy="584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zh-CN" altLang="en-US" sz="4000" b="1" dirty="0">
                <a:effectLst>
                  <a:glow rad="228600">
                    <a:srgbClr val="000000"/>
                  </a:glow>
                </a:effectLst>
                <a:ea typeface="+mj-ea"/>
              </a:rPr>
              <a:t>敌基督将与以色列立七年的条约</a:t>
            </a:r>
            <a:endParaRPr lang="en-US" sz="4000" b="1" dirty="0">
              <a:effectLst>
                <a:glow rad="228600">
                  <a:srgbClr val="000000"/>
                </a:glow>
              </a:effectLst>
              <a:ea typeface="+mj-ea"/>
            </a:endParaRPr>
          </a:p>
        </p:txBody>
      </p:sp>
      <p:sp>
        <p:nvSpPr>
          <p:cNvPr id="493571"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1400" b="1">
                <a:solidFill>
                  <a:srgbClr val="000000"/>
                </a:solidFill>
              </a:rPr>
              <a:t>Artwork by Sunny Chandra</a:t>
            </a:r>
          </a:p>
        </p:txBody>
      </p:sp>
      <p:sp>
        <p:nvSpPr>
          <p:cNvPr id="493572" name="Rectangle 3"/>
          <p:cNvSpPr txBox="1">
            <a:spLocks/>
          </p:cNvSpPr>
          <p:nvPr/>
        </p:nvSpPr>
        <p:spPr bwMode="auto">
          <a:xfrm>
            <a:off x="0" y="5949950"/>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90000"/>
              </a:lnSpc>
              <a:spcBef>
                <a:spcPct val="20000"/>
              </a:spcBef>
              <a:buFont typeface="Arial" charset="0"/>
              <a:buNone/>
            </a:pPr>
            <a:r>
              <a:rPr lang="zh-CN" altLang="en-US" sz="2800" b="1" dirty="0">
                <a:solidFill>
                  <a:srgbClr val="FFFFFF"/>
                </a:solidFill>
                <a:latin typeface="Arial" charset="0"/>
                <a:cs typeface="Arial" charset="0"/>
              </a:rPr>
              <a:t>这有可能协助以色列圣殿的重建</a:t>
            </a:r>
            <a:endParaRPr lang="en-US" sz="2800" b="1" dirty="0">
              <a:solidFill>
                <a:srgbClr val="FFFFFF"/>
              </a:solidFill>
              <a:latin typeface="Arial"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20964579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zh-CN" altLang="en-US" sz="4000" b="1" dirty="0">
                <a:effectLst>
                  <a:glow rad="228600">
                    <a:srgbClr val="000000"/>
                  </a:glow>
                </a:effectLst>
              </a:rPr>
              <a:t>敌基督与以色列立七年的条约</a:t>
            </a:r>
            <a:endParaRPr lang="en-US" sz="4000" b="1" dirty="0">
              <a:effectLst>
                <a:glow rad="228600">
                  <a:srgbClr val="000000"/>
                </a:glow>
              </a:effectLst>
              <a:ea typeface="+mj-ea"/>
            </a:endParaRPr>
          </a:p>
        </p:txBody>
      </p:sp>
      <p:sp>
        <p:nvSpPr>
          <p:cNvPr id="494594"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1400" b="1">
                <a:solidFill>
                  <a:srgbClr val="000000"/>
                </a:solidFill>
              </a:rPr>
              <a:t>Artwork by Sunny Chandra</a:t>
            </a:r>
          </a:p>
        </p:txBody>
      </p:sp>
      <p:sp>
        <p:nvSpPr>
          <p:cNvPr id="494595" name="Rectangle 3"/>
          <p:cNvSpPr txBox="1">
            <a:spLocks/>
          </p:cNvSpPr>
          <p:nvPr/>
        </p:nvSpPr>
        <p:spPr bwMode="auto">
          <a:xfrm>
            <a:off x="0" y="5949950"/>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90000"/>
              </a:lnSpc>
              <a:spcBef>
                <a:spcPct val="20000"/>
              </a:spcBef>
              <a:buFont typeface="Arial" charset="0"/>
              <a:buNone/>
            </a:pPr>
            <a:r>
              <a:rPr lang="en-US" sz="2800" b="1">
                <a:solidFill>
                  <a:srgbClr val="FFFFFF"/>
                </a:solidFill>
                <a:latin typeface="Arial" charset="0"/>
                <a:cs typeface="Arial" charset="0"/>
              </a:rPr>
              <a:t>This will likely enable the rebuilding of the Jerusalem temple</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pic>
        <p:nvPicPr>
          <p:cNvPr id="49459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96975"/>
            <a:ext cx="9167813" cy="813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141590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1168" b="7419"/>
          <a:stretch/>
        </p:blipFill>
        <p:spPr>
          <a:xfrm>
            <a:off x="-36512" y="1124744"/>
            <a:ext cx="9180512" cy="5733256"/>
          </a:xfrm>
          <a:prstGeom prst="rect">
            <a:avLst/>
          </a:prstGeom>
        </p:spPr>
      </p:pic>
      <p:sp>
        <p:nvSpPr>
          <p:cNvPr id="77826" name="Rectangle 2"/>
          <p:cNvSpPr>
            <a:spLocks noGrp="1"/>
          </p:cNvSpPr>
          <p:nvPr>
            <p:ph type="ctrTitle"/>
          </p:nvPr>
        </p:nvSpPr>
        <p:spPr>
          <a:xfrm>
            <a:off x="1" y="-144016"/>
            <a:ext cx="8100391" cy="1260313"/>
          </a:xfrm>
        </p:spPr>
        <p:txBody>
          <a:bodyPr rtlCol="0">
            <a:normAutofit/>
          </a:bodyPr>
          <a:lstStyle/>
          <a:p>
            <a:pPr eaLnBrk="1" fontAlgn="auto" hangingPunct="1">
              <a:spcAft>
                <a:spcPts val="0"/>
              </a:spcAft>
              <a:defRPr/>
            </a:pPr>
            <a:r>
              <a:rPr lang="zh-CN" altLang="en-US" sz="4000" b="1" dirty="0">
                <a:effectLst>
                  <a:glow rad="228600">
                    <a:srgbClr val="000000"/>
                  </a:glow>
                </a:effectLst>
              </a:rPr>
              <a:t>敌基督将与以色列立七年的条约</a:t>
            </a:r>
            <a:endParaRPr lang="en-US" sz="4000" b="1" dirty="0">
              <a:effectLst>
                <a:glow rad="228600">
                  <a:srgbClr val="000000"/>
                </a:glow>
              </a:effectLst>
              <a:ea typeface="+mj-ea"/>
            </a:endParaRPr>
          </a:p>
        </p:txBody>
      </p:sp>
      <p:sp>
        <p:nvSpPr>
          <p:cNvPr id="496643" name="Rectangle 3"/>
          <p:cNvSpPr txBox="1">
            <a:spLocks/>
          </p:cNvSpPr>
          <p:nvPr/>
        </p:nvSpPr>
        <p:spPr bwMode="auto">
          <a:xfrm>
            <a:off x="0" y="5977334"/>
            <a:ext cx="9180512" cy="908050"/>
          </a:xfrm>
          <a:prstGeom prst="rect">
            <a:avLst/>
          </a:prstGeom>
          <a:solidFill>
            <a:schemeClr val="tx1"/>
          </a:solidFill>
          <a:ln>
            <a:noFill/>
          </a:ln>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90000"/>
              </a:lnSpc>
              <a:spcBef>
                <a:spcPct val="20000"/>
              </a:spcBef>
            </a:pPr>
            <a:r>
              <a:rPr lang="zh-CN" altLang="en-US" sz="3600" b="1" dirty="0">
                <a:solidFill>
                  <a:srgbClr val="FFFFFF"/>
                </a:solidFill>
                <a:latin typeface="Arial" charset="0"/>
                <a:cs typeface="Arial" charset="0"/>
              </a:rPr>
              <a:t>这有可能协助以色列圣殿的重建</a:t>
            </a:r>
            <a:endParaRPr lang="en-US" sz="3600" b="1" dirty="0">
              <a:solidFill>
                <a:srgbClr val="FFFFFF"/>
              </a:solidFill>
              <a:latin typeface="Arial"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2019255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260313"/>
          </a:xfrm>
        </p:spPr>
        <p:txBody>
          <a:bodyPr rtlCol="0">
            <a:normAutofit/>
          </a:bodyPr>
          <a:lstStyle/>
          <a:p>
            <a:pPr eaLnBrk="1" fontAlgn="auto" hangingPunct="1">
              <a:spcAft>
                <a:spcPts val="0"/>
              </a:spcAft>
              <a:defRPr/>
            </a:pPr>
            <a:r>
              <a:rPr lang="zh-CN" altLang="en-US" sz="4000" b="1" dirty="0">
                <a:effectLst>
                  <a:glow rad="228600">
                    <a:srgbClr val="000000"/>
                  </a:glow>
                </a:effectLst>
              </a:rPr>
              <a:t>敌基督将与以色列立七年的条约</a:t>
            </a:r>
            <a:endParaRPr lang="en-US" sz="4000" b="1" dirty="0">
              <a:effectLst>
                <a:glow rad="228600">
                  <a:srgbClr val="000000"/>
                </a:glow>
              </a:effectLst>
              <a:ea typeface="+mj-ea"/>
            </a:endParaRPr>
          </a:p>
        </p:txBody>
      </p:sp>
      <p:sp>
        <p:nvSpPr>
          <p:cNvPr id="496642"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1400" b="1">
                <a:solidFill>
                  <a:srgbClr val="000000"/>
                </a:solidFill>
              </a:rPr>
              <a:t>Artwork by Sunny Chandra</a:t>
            </a:r>
          </a:p>
        </p:txBody>
      </p:sp>
      <p:sp>
        <p:nvSpPr>
          <p:cNvPr id="496643" name="Rectangle 3"/>
          <p:cNvSpPr txBox="1">
            <a:spLocks/>
          </p:cNvSpPr>
          <p:nvPr/>
        </p:nvSpPr>
        <p:spPr bwMode="auto">
          <a:xfrm>
            <a:off x="-180528" y="5832759"/>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90000"/>
              </a:lnSpc>
              <a:spcBef>
                <a:spcPct val="20000"/>
              </a:spcBef>
            </a:pPr>
            <a:r>
              <a:rPr lang="zh-CN" altLang="en-US" sz="2800" b="1" dirty="0">
                <a:solidFill>
                  <a:srgbClr val="FFFFFF"/>
                </a:solidFill>
                <a:latin typeface="Arial" charset="0"/>
                <a:cs typeface="Arial" charset="0"/>
              </a:rPr>
              <a:t>这有可能协助以色列圣殿的重建</a:t>
            </a:r>
            <a:endParaRPr lang="en-US" sz="2800" b="1" dirty="0">
              <a:solidFill>
                <a:srgbClr val="FFFFFF"/>
              </a:solidFill>
              <a:latin typeface="Arial"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pic>
        <p:nvPicPr>
          <p:cNvPr id="49664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33488"/>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946921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7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10.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5.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6.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17192</TotalTime>
  <Words>6096</Words>
  <Application>Microsoft Macintosh PowerPoint</Application>
  <PresentationFormat>全屏显示(4:3)</PresentationFormat>
  <Paragraphs>972</Paragraphs>
  <Slides>127</Slides>
  <Notes>97</Notes>
  <HiddenSlides>0</HiddenSlides>
  <MMClips>0</MMClips>
  <ScaleCrop>false</ScaleCrop>
  <HeadingPairs>
    <vt:vector size="6" baseType="variant">
      <vt:variant>
        <vt:lpstr>已用的字体</vt:lpstr>
      </vt:variant>
      <vt:variant>
        <vt:i4>14</vt:i4>
      </vt:variant>
      <vt:variant>
        <vt:lpstr>主题</vt:lpstr>
      </vt:variant>
      <vt:variant>
        <vt:i4>53</vt:i4>
      </vt:variant>
      <vt:variant>
        <vt:lpstr>幻灯片标题</vt:lpstr>
      </vt:variant>
      <vt:variant>
        <vt:i4>127</vt:i4>
      </vt:variant>
    </vt:vector>
  </HeadingPairs>
  <TitlesOfParts>
    <vt:vector size="194" baseType="lpstr">
      <vt:lpstr>宋体</vt:lpstr>
      <vt:lpstr>宋体</vt:lpstr>
      <vt:lpstr>ariel</vt:lpstr>
      <vt:lpstr>Broadway BT</vt:lpstr>
      <vt:lpstr>Bwhebb</vt:lpstr>
      <vt:lpstr>ＭＳ Ｐゴシック</vt:lpstr>
      <vt:lpstr>Times</vt:lpstr>
      <vt:lpstr>Arial</vt:lpstr>
      <vt:lpstr>Calibri</vt:lpstr>
      <vt:lpstr>Candara</vt:lpstr>
      <vt:lpstr>Comic Sans MS</vt:lpstr>
      <vt:lpstr>Tahoma</vt:lpstr>
      <vt:lpstr>Times New Roman</vt:lpstr>
      <vt:lpstr>Wingdings</vt:lpstr>
      <vt:lpstr>Default Design</vt:lpstr>
      <vt:lpstr>Azure</vt:lpstr>
      <vt:lpstr>Curtain Call</vt:lpstr>
      <vt:lpstr>Beam</vt:lpstr>
      <vt:lpstr>1_Default Design</vt:lpstr>
      <vt:lpstr>2_Default Design</vt:lpstr>
      <vt:lpstr>1_Blank Presentation</vt:lpstr>
      <vt:lpstr>Balance</vt:lpstr>
      <vt:lpstr>1_Shimmer</vt:lpstr>
      <vt:lpstr>3_Blank Presentation</vt:lpstr>
      <vt:lpstr>1_Curtain Call</vt:lpstr>
      <vt:lpstr>11_Default Design</vt:lpstr>
      <vt:lpstr>12_Default Design</vt:lpstr>
      <vt:lpstr>4_Blank Presentation</vt:lpstr>
      <vt:lpstr>18_Default Design</vt:lpstr>
      <vt:lpstr>8_Blank Presentation</vt:lpstr>
      <vt:lpstr>51_Blank Presentation</vt:lpstr>
      <vt:lpstr>9_Blank Presentation</vt:lpstr>
      <vt:lpstr>10_Blank Presentation</vt:lpstr>
      <vt:lpstr>20_Default Design</vt:lpstr>
      <vt:lpstr>11_Blank Presentation</vt:lpstr>
      <vt:lpstr>12_Blank Presentation</vt:lpstr>
      <vt:lpstr>13_Blank Presentation</vt:lpstr>
      <vt:lpstr>6_Beam</vt:lpstr>
      <vt:lpstr>14_Blank Presentation</vt:lpstr>
      <vt:lpstr>7_Beam</vt:lpstr>
      <vt:lpstr>3_Curtain Call</vt:lpstr>
      <vt:lpstr>Mountain</vt:lpstr>
      <vt:lpstr>18_Blank Presentation</vt:lpstr>
      <vt:lpstr>9_Beam</vt:lpstr>
      <vt:lpstr>19_Blank Presentation</vt:lpstr>
      <vt:lpstr>10_Beam</vt:lpstr>
      <vt:lpstr>27_Default Design</vt:lpstr>
      <vt:lpstr>20_Blank Presentation</vt:lpstr>
      <vt:lpstr>11_Beam</vt:lpstr>
      <vt:lpstr>30_Default Design</vt:lpstr>
      <vt:lpstr>4_Azure</vt:lpstr>
      <vt:lpstr>3_Beam</vt:lpstr>
      <vt:lpstr>2_Radar</vt:lpstr>
      <vt:lpstr>45_Default Design</vt:lpstr>
      <vt:lpstr>12_Beam</vt:lpstr>
      <vt:lpstr>26_Blank Presentation</vt:lpstr>
      <vt:lpstr>67_Office Theme</vt:lpstr>
      <vt:lpstr>5_Office Theme</vt:lpstr>
      <vt:lpstr>4_Beam</vt:lpstr>
      <vt:lpstr>52_Blank Presentation</vt:lpstr>
      <vt:lpstr>5_Curtain Call</vt:lpstr>
      <vt:lpstr>25_Default Design</vt:lpstr>
      <vt:lpstr>29_Blank Presentation</vt:lpstr>
      <vt:lpstr>14_Beam</vt:lpstr>
      <vt:lpstr>46_Blank Presentation</vt:lpstr>
      <vt:lpstr>2_Azure</vt:lpstr>
      <vt:lpstr>25_Blank Presentation</vt:lpstr>
      <vt:lpstr>作个有信心的人</vt:lpstr>
      <vt:lpstr>需要信心?</vt:lpstr>
      <vt:lpstr>释放你内心的那头狮子！？</vt:lpstr>
      <vt:lpstr>关于真的信心你需要知道什?</vt:lpstr>
      <vt:lpstr>巴比伦王国</vt:lpstr>
      <vt:lpstr>处 境 </vt:lpstr>
      <vt:lpstr>耶路撒冷沦陷</vt:lpstr>
      <vt:lpstr>PowerPoint 演示文稿</vt:lpstr>
      <vt:lpstr>关于真的信心你需要知道什?</vt:lpstr>
      <vt:lpstr>I. 上帝掌管你 (但1). </vt:lpstr>
      <vt:lpstr>Slides on  但以理 1</vt:lpstr>
      <vt:lpstr>但以理书 1 的要点</vt:lpstr>
      <vt:lpstr>但以理书图表</vt:lpstr>
      <vt:lpstr>巴比伦王国</vt:lpstr>
      <vt:lpstr>巴比伦大学道学硕士课程中的英俊男子们</vt:lpstr>
      <vt:lpstr>但以理和他朋友的名字</vt:lpstr>
      <vt:lpstr>很难记住他们的名字吗？</vt:lpstr>
      <vt:lpstr>丹尼尔拒绝污秽的食品</vt:lpstr>
      <vt:lpstr>国王的佳肴美膳？</vt:lpstr>
      <vt:lpstr>PowerPoint 演示文稿</vt:lpstr>
      <vt:lpstr>PowerPoint 演示文稿</vt:lpstr>
      <vt:lpstr>但以理书’s Diet</vt:lpstr>
      <vt:lpstr>我们今天的基督土青少年在坚持虔诚的信念方面比丹尼尔做得好还是差呢？</vt:lpstr>
      <vt:lpstr>应用《但以理书》1章</vt:lpstr>
      <vt:lpstr>关于真的信心你需要知道什?</vt:lpstr>
      <vt:lpstr>I. 上帝掌管你 (但1). </vt:lpstr>
      <vt:lpstr>II. 上帝掌管所有的国度 (但 2–7). </vt:lpstr>
      <vt:lpstr>Slides on  但以理 2</vt:lpstr>
      <vt:lpstr>《但以理书》2-7章的要点</vt:lpstr>
      <vt:lpstr>PowerPoint 演示文稿</vt:lpstr>
      <vt:lpstr>一个像 的异梦</vt:lpstr>
      <vt:lpstr>但以理的声望</vt:lpstr>
      <vt:lpstr>巴比伦</vt:lpstr>
      <vt:lpstr>但以理书第二章里的大像</vt:lpstr>
      <vt:lpstr>所有的王国都会同时灭亡！</vt:lpstr>
      <vt:lpstr>Slides on  但以理 3</vt:lpstr>
      <vt:lpstr>PowerPoint 演示文稿</vt:lpstr>
      <vt:lpstr>雕像可能会成为一种坏习惯</vt:lpstr>
      <vt:lpstr>哈拿尼雅, 米沙利, 亚撒利雅</vt:lpstr>
      <vt:lpstr>诏令 (但以理 3)</vt:lpstr>
      <vt:lpstr>独自站立</vt:lpstr>
      <vt:lpstr>PowerPoint 演示文稿</vt:lpstr>
      <vt:lpstr>“我看到四个人……”</vt:lpstr>
      <vt:lpstr>Slides on  但以理 4</vt:lpstr>
      <vt:lpstr>PowerPoint 演示文稿</vt:lpstr>
      <vt:lpstr>但以理书第四章中的树</vt:lpstr>
      <vt:lpstr>尼布甲尼撒王高举自己(4:30)</vt:lpstr>
      <vt:lpstr>尼布甲尼撒非自愿地成为素食者</vt:lpstr>
      <vt:lpstr>活得像兽一样</vt:lpstr>
      <vt:lpstr>新的巴比伦王</vt:lpstr>
      <vt:lpstr>PowerPoint 演示文稿</vt:lpstr>
      <vt:lpstr>Slides on  但以理 5</vt:lpstr>
      <vt:lpstr>PowerPoint 演示文稿</vt:lpstr>
      <vt:lpstr>伯沙撒王的谦卑</vt:lpstr>
      <vt:lpstr>PowerPoint 演示文稿</vt:lpstr>
      <vt:lpstr>古列征服巴比伦</vt:lpstr>
      <vt:lpstr>Slides on  但以理 6</vt:lpstr>
      <vt:lpstr>PowerPoint 演示文稿</vt:lpstr>
      <vt:lpstr>PowerPoint 演示文稿</vt:lpstr>
      <vt:lpstr>饥饿的狮子(但不吃但以理)</vt:lpstr>
      <vt:lpstr>PowerPoint 演示文稿</vt:lpstr>
      <vt:lpstr>Slides on  但以理 7</vt:lpstr>
      <vt:lpstr>但以理书 7 的四巨兽</vt:lpstr>
      <vt:lpstr>巨兽 1: 翼狮 (巴比伦)</vt:lpstr>
      <vt:lpstr>巨兽 2: 熊 (玛代波斯)</vt:lpstr>
      <vt:lpstr>巨兽 3: 豹 (希腊)</vt:lpstr>
      <vt:lpstr>巨兽 4: 可拍 (罗马)</vt:lpstr>
      <vt:lpstr>巨兽 4 的小角 (反基督)</vt:lpstr>
      <vt:lpstr>但以理书中 世上的帝国</vt:lpstr>
      <vt:lpstr>应用《但以理书》2-7章</vt:lpstr>
      <vt:lpstr>关于真的信心你需要知道什?</vt:lpstr>
      <vt:lpstr>I. 上帝掌管你 (但1). </vt:lpstr>
      <vt:lpstr>II. 上帝掌管所有的国度 (但 2–7). </vt:lpstr>
      <vt:lpstr>III. 上帝掌管以色列人的未来 (但 8–12). </vt:lpstr>
      <vt:lpstr>《但以理书》8-12章的要点</vt:lpstr>
      <vt:lpstr>Slides on  但以理 8</vt:lpstr>
      <vt:lpstr>但以理书 8</vt:lpstr>
      <vt:lpstr>A. 但以理书8-12章的解释</vt:lpstr>
      <vt:lpstr>哪一个更强，更快？</vt:lpstr>
      <vt:lpstr>一只从不接触地面的山羊（但以理书 8:5）？</vt:lpstr>
      <vt:lpstr>山羊击败绵羊 (但以理 8:7)?</vt:lpstr>
      <vt:lpstr>亚历山大成为头号人物……</vt:lpstr>
      <vt:lpstr>绵羊和山羊 (但8)</vt:lpstr>
      <vt:lpstr>亚历山大的战迹</vt:lpstr>
      <vt:lpstr>他的失败</vt:lpstr>
      <vt:lpstr>亚历山大之后……</vt:lpstr>
      <vt:lpstr>Slides on  但以理 9</vt:lpstr>
      <vt:lpstr>PowerPoint 演示文稿</vt:lpstr>
      <vt:lpstr>Two 70-Year Exiles</vt:lpstr>
      <vt:lpstr>第九章 大纲</vt:lpstr>
      <vt:lpstr>落幕之前 (9:24)</vt:lpstr>
      <vt:lpstr>《但以理书》9:25-27中的“七十个七”</vt:lpstr>
      <vt:lpstr>凯旋入城：“受膏者降临”</vt:lpstr>
      <vt:lpstr>第七十“礼拜”的排列顺序</vt:lpstr>
      <vt:lpstr>第七十个“七”的事件</vt:lpstr>
      <vt:lpstr>敌基督将与以色列立七年的条约</vt:lpstr>
      <vt:lpstr>敌基督与以色列立七年的条约</vt:lpstr>
      <vt:lpstr>敌基督将与以色列立七年的条约</vt:lpstr>
      <vt:lpstr>敌基督将与以色列立七年的条约</vt:lpstr>
      <vt:lpstr>敌基督将与以色列立七年的条约</vt:lpstr>
      <vt:lpstr>Slides on  但以理 10</vt:lpstr>
      <vt:lpstr>天使</vt:lpstr>
      <vt:lpstr>加百列</vt:lpstr>
      <vt:lpstr>米迦勒</vt:lpstr>
      <vt:lpstr>波斯王子 (但以理书 10)</vt:lpstr>
      <vt:lpstr>但以理 10</vt:lpstr>
      <vt:lpstr>Slides on  但以理 11</vt:lpstr>
      <vt:lpstr>但以理书 11 预言</vt:lpstr>
      <vt:lpstr>第11章</vt:lpstr>
      <vt:lpstr>但以理书11:40</vt:lpstr>
      <vt:lpstr>但以理书 11:40-45</vt:lpstr>
      <vt:lpstr>由东由西而来(但以理书11:44)</vt:lpstr>
      <vt:lpstr>基督将击败敌基督（但以理书 11:45）</vt:lpstr>
      <vt:lpstr>Slides on  但以理 12</vt:lpstr>
      <vt:lpstr>但以理12:7</vt:lpstr>
      <vt:lpstr>但以理 12</vt:lpstr>
      <vt:lpstr>第七十“礼拜”的排列顺序</vt:lpstr>
      <vt:lpstr>应用但以理书 8-12 </vt:lpstr>
      <vt:lpstr>关于真的信心你需要知道什?</vt:lpstr>
      <vt:lpstr>——但以理书的重点——</vt:lpstr>
      <vt:lpstr>I. 上帝掌管你 (但1). </vt:lpstr>
      <vt:lpstr>II. 上帝掌管所有的国度 (但 2–7). </vt:lpstr>
      <vt:lpstr>III. 上帝掌管以色列人的未来 (但 8–12). </vt:lpstr>
      <vt:lpstr>《但以理书》是一部源于主权神的信心与勇气之书！ </vt:lpstr>
      <vt:lpstr>应用</vt:lpstr>
      <vt:lpstr>Black</vt:lpstr>
      <vt:lpstr>圣经阐释 • BibleStudyDownloads.org</vt:lpstr>
    </vt:vector>
  </TitlesOfParts>
  <Company>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Puje</dc:creator>
  <cp:lastModifiedBy>Raymond Zou</cp:lastModifiedBy>
  <cp:revision>637</cp:revision>
  <dcterms:created xsi:type="dcterms:W3CDTF">2002-03-18T17:43:26Z</dcterms:created>
  <dcterms:modified xsi:type="dcterms:W3CDTF">2024-11-14T11:02:20Z</dcterms:modified>
</cp:coreProperties>
</file>