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theme/theme2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6.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898" r:id="rId2"/>
    <p:sldMasterId id="2147483912" r:id="rId3"/>
    <p:sldMasterId id="2147483919" r:id="rId4"/>
    <p:sldMasterId id="2147484035" r:id="rId5"/>
    <p:sldMasterId id="2147484049" r:id="rId6"/>
    <p:sldMasterId id="2147484348" r:id="rId7"/>
    <p:sldMasterId id="2147484737" r:id="rId8"/>
    <p:sldMasterId id="2147486903" r:id="rId9"/>
    <p:sldMasterId id="2147486961" r:id="rId10"/>
    <p:sldMasterId id="2147486973" r:id="rId11"/>
    <p:sldMasterId id="2147486985" r:id="rId12"/>
    <p:sldMasterId id="2147486997" r:id="rId13"/>
    <p:sldMasterId id="2147487009" r:id="rId14"/>
    <p:sldMasterId id="2147487028" r:id="rId15"/>
    <p:sldMasterId id="2147487040" r:id="rId16"/>
    <p:sldMasterId id="2147487053" r:id="rId17"/>
    <p:sldMasterId id="2147487079" r:id="rId18"/>
    <p:sldMasterId id="2147487086" r:id="rId19"/>
    <p:sldMasterId id="2147487100" r:id="rId20"/>
    <p:sldMasterId id="2147487107" r:id="rId21"/>
    <p:sldMasterId id="2147487121" r:id="rId22"/>
  </p:sldMasterIdLst>
  <p:notesMasterIdLst>
    <p:notesMasterId r:id="rId107"/>
  </p:notesMasterIdLst>
  <p:sldIdLst>
    <p:sldId id="610" r:id="rId23"/>
    <p:sldId id="545" r:id="rId24"/>
    <p:sldId id="546" r:id="rId25"/>
    <p:sldId id="547" r:id="rId26"/>
    <p:sldId id="548" r:id="rId27"/>
    <p:sldId id="549" r:id="rId28"/>
    <p:sldId id="550" r:id="rId29"/>
    <p:sldId id="551" r:id="rId30"/>
    <p:sldId id="552" r:id="rId31"/>
    <p:sldId id="553" r:id="rId32"/>
    <p:sldId id="554" r:id="rId33"/>
    <p:sldId id="555" r:id="rId34"/>
    <p:sldId id="556" r:id="rId35"/>
    <p:sldId id="358" r:id="rId36"/>
    <p:sldId id="258" r:id="rId37"/>
    <p:sldId id="1985" r:id="rId38"/>
    <p:sldId id="357" r:id="rId39"/>
    <p:sldId id="499" r:id="rId40"/>
    <p:sldId id="1986" r:id="rId41"/>
    <p:sldId id="1987" r:id="rId42"/>
    <p:sldId id="413" r:id="rId43"/>
    <p:sldId id="377" r:id="rId44"/>
    <p:sldId id="566" r:id="rId45"/>
    <p:sldId id="567" r:id="rId46"/>
    <p:sldId id="568" r:id="rId47"/>
    <p:sldId id="569" r:id="rId48"/>
    <p:sldId id="570" r:id="rId49"/>
    <p:sldId id="571" r:id="rId50"/>
    <p:sldId id="572" r:id="rId51"/>
    <p:sldId id="573" r:id="rId52"/>
    <p:sldId id="574" r:id="rId53"/>
    <p:sldId id="575" r:id="rId54"/>
    <p:sldId id="576" r:id="rId55"/>
    <p:sldId id="372" r:id="rId56"/>
    <p:sldId id="578" r:id="rId57"/>
    <p:sldId id="414" r:id="rId58"/>
    <p:sldId id="505" r:id="rId59"/>
    <p:sldId id="611" r:id="rId60"/>
    <p:sldId id="581" r:id="rId61"/>
    <p:sldId id="415" r:id="rId62"/>
    <p:sldId id="580" r:id="rId63"/>
    <p:sldId id="508" r:id="rId64"/>
    <p:sldId id="586" r:id="rId65"/>
    <p:sldId id="587" r:id="rId66"/>
    <p:sldId id="588" r:id="rId67"/>
    <p:sldId id="416" r:id="rId68"/>
    <p:sldId id="396" r:id="rId69"/>
    <p:sldId id="315" r:id="rId70"/>
    <p:sldId id="417" r:id="rId71"/>
    <p:sldId id="509" r:id="rId72"/>
    <p:sldId id="594" r:id="rId73"/>
    <p:sldId id="1982" r:id="rId74"/>
    <p:sldId id="1983" r:id="rId75"/>
    <p:sldId id="1984" r:id="rId76"/>
    <p:sldId id="598" r:id="rId77"/>
    <p:sldId id="599" r:id="rId78"/>
    <p:sldId id="600" r:id="rId79"/>
    <p:sldId id="601" r:id="rId80"/>
    <p:sldId id="602" r:id="rId81"/>
    <p:sldId id="510" r:id="rId82"/>
    <p:sldId id="316" r:id="rId83"/>
    <p:sldId id="418" r:id="rId84"/>
    <p:sldId id="511" r:id="rId85"/>
    <p:sldId id="419" r:id="rId86"/>
    <p:sldId id="421" r:id="rId87"/>
    <p:sldId id="609" r:id="rId88"/>
    <p:sldId id="420" r:id="rId89"/>
    <p:sldId id="612" r:id="rId90"/>
    <p:sldId id="613" r:id="rId91"/>
    <p:sldId id="614" r:id="rId92"/>
    <p:sldId id="378" r:id="rId93"/>
    <p:sldId id="1977" r:id="rId94"/>
    <p:sldId id="1978" r:id="rId95"/>
    <p:sldId id="1979" r:id="rId96"/>
    <p:sldId id="1980" r:id="rId97"/>
    <p:sldId id="1981" r:id="rId98"/>
    <p:sldId id="615" r:id="rId99"/>
    <p:sldId id="478" r:id="rId100"/>
    <p:sldId id="479" r:id="rId101"/>
    <p:sldId id="480" r:id="rId102"/>
    <p:sldId id="482" r:id="rId103"/>
    <p:sldId id="616" r:id="rId104"/>
    <p:sldId id="618" r:id="rId105"/>
    <p:sldId id="2011"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g Lin" initials="RL" lastIdx="1" clrIdx="0">
    <p:extLst>
      <p:ext uri="{19B8F6BF-5375-455C-9EA6-DF929625EA0E}">
        <p15:presenceInfo xmlns:p15="http://schemas.microsoft.com/office/powerpoint/2012/main" userId="68816b9d5a36cb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A017"/>
    <a:srgbClr val="EE7E1A"/>
    <a:srgbClr val="FA7736"/>
    <a:srgbClr val="CCECFF"/>
    <a:srgbClr val="FFFFCC"/>
    <a:srgbClr val="3399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43"/>
    <p:restoredTop sz="92181"/>
  </p:normalViewPr>
  <p:slideViewPr>
    <p:cSldViewPr>
      <p:cViewPr varScale="1">
        <p:scale>
          <a:sx n="117" d="100"/>
          <a:sy n="117" d="100"/>
        </p:scale>
        <p:origin x="152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8" d="100"/>
        <a:sy n="4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commentAuthors" Target="commentAuthor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presProps" Target="presProps.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viewProps" Target="viewProp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vl1pPr>
          </a:lstStyle>
          <a:p>
            <a:endParaRPr lang="zh-CN" altLang="en-US"/>
          </a:p>
        </p:txBody>
      </p:sp>
      <p:sp>
        <p:nvSpPr>
          <p:cNvPr id="55299"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vl1pPr>
          </a:lstStyle>
          <a:p>
            <a:endParaRPr lang="zh-CN" alt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1"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vl1pPr>
          </a:lstStyle>
          <a:p>
            <a:endParaRPr lang="zh-CN" altLang="en-US"/>
          </a:p>
        </p:txBody>
      </p:sp>
      <p:sp>
        <p:nvSpPr>
          <p:cNvPr id="55303"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BADF81-9694-E14A-9CFB-9E38C4F3F72B}" type="slidenum">
              <a:rPr lang="en-US"/>
              <a:pPr>
                <a:defRPr/>
              </a:pPr>
              <a:t>‹#›</a:t>
            </a:fld>
            <a:endParaRPr lang="en-US"/>
          </a:p>
        </p:txBody>
      </p:sp>
    </p:spTree>
    <p:extLst>
      <p:ext uri="{BB962C8B-B14F-4D97-AF65-F5344CB8AC3E}">
        <p14:creationId xmlns:p14="http://schemas.microsoft.com/office/powerpoint/2010/main" val="2099247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pitchFamily="34" charset="-128"/>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nytimes.com/2018/07/25/magazine/big-business-gwyneth-paltrow-wellness.html?fallback=1&amp;recId=18dyQi55B07dsVMpCZrgEDkbnm2&amp;geoContinent=NA&amp;geoRegion=VA&amp;recAlloc=random&amp;geoCountry=US&amp;blockId=signature-journalism-vi&amp;imp_id=230558376" TargetMode="External"/><Relationship Id="rId13" Type="http://schemas.openxmlformats.org/officeDocument/2006/relationships/hyperlink" Target="https://www.willowcreek.org/en/june-30-statement" TargetMode="External"/><Relationship Id="rId18" Type="http://schemas.openxmlformats.org/officeDocument/2006/relationships/hyperlink" Target="https://www.nytimes.com/subscriptions/Multiproduct/lp8HYKU.html?campaignId=48JQY" TargetMode="External"/><Relationship Id="rId3" Type="http://schemas.openxmlformats.org/officeDocument/2006/relationships/hyperlink" Target="http://www.nytimes.com/by/laurie-goodstein" TargetMode="External"/><Relationship Id="rId7" Type="http://schemas.openxmlformats.org/officeDocument/2006/relationships/hyperlink" Target="https://www.courierpostonline.com/story/news/crime/2018/02/16/medford-pastor-harry-thomas-sexual-assault/345834002/" TargetMode="External"/><Relationship Id="rId12" Type="http://schemas.openxmlformats.org/officeDocument/2006/relationships/hyperlink" Target="https://www.christianitytoday.com/news/2018/march/bill-hybels-misconduct-willow-creek-john-nancy-ortberg.html" TargetMode="External"/><Relationship Id="rId17" Type="http://schemas.openxmlformats.org/officeDocument/2006/relationships/hyperlink" Target="http://www.nytimes.com/pages/todayspaper/index.html" TargetMode="External"/><Relationship Id="rId2" Type="http://schemas.openxmlformats.org/officeDocument/2006/relationships/slide" Target="../slides/slide11.xml"/><Relationship Id="rId16" Type="http://schemas.openxmlformats.org/officeDocument/2006/relationships/hyperlink" Target="http://www.nytreprints.com/" TargetMode="External"/><Relationship Id="rId1" Type="http://schemas.openxmlformats.org/officeDocument/2006/relationships/notesMaster" Target="../notesMasters/notesMaster1.xml"/><Relationship Id="rId6" Type="http://schemas.openxmlformats.org/officeDocument/2006/relationships/hyperlink" Target="https://www.nytimes.com/2018/03/09/opinion/jules-woodson-andy-savage-assault.html" TargetMode="External"/><Relationship Id="rId11" Type="http://schemas.openxmlformats.org/officeDocument/2006/relationships/hyperlink" Target="http://www.chicagotribune.com/news/local/breaking/ct-met-willow-creek-pastor-20171220-story.html" TargetMode="External"/><Relationship Id="rId5" Type="http://schemas.openxmlformats.org/officeDocument/2006/relationships/hyperlink" Target="https://www.nytimes.com/2018/08/08/us/willow-creek-church-resignations-bill-hybels.html" TargetMode="External"/><Relationship Id="rId15" Type="http://schemas.openxmlformats.org/officeDocument/2006/relationships/hyperlink" Target="https://www.steveryancarter.com/blog-1/a-diverging-path" TargetMode="External"/><Relationship Id="rId10" Type="http://schemas.openxmlformats.org/officeDocument/2006/relationships/hyperlink" Target="https://www.nytimes.com/2018/07/18/us/politics/maria-butina-russia-espionage.html?fallback=1&amp;recId=18dyQi55B07dsVMpCZrgEDkbnm2&amp;geoContinent=NA&amp;geoRegion=VA&amp;recAlloc=random&amp;geoCountry=US&amp;blockId=signature-journalism-vi&amp;imp_id=365540137" TargetMode="External"/><Relationship Id="rId19" Type="http://schemas.openxmlformats.org/officeDocument/2006/relationships/hyperlink" Target="https://www.christianpost.com/author/leonardo-blair/" TargetMode="External"/><Relationship Id="rId4" Type="http://schemas.openxmlformats.org/officeDocument/2006/relationships/hyperlink" Target="https://www.nytimes.com/subscription/inyt/lp87JWR.html?campaignId=6YHLY" TargetMode="External"/><Relationship Id="rId9" Type="http://schemas.openxmlformats.org/officeDocument/2006/relationships/hyperlink" Target="https://www.nytimes.com/2018/08/07/world/asia/islamic-state-tajikistan-bike-attack.html?fallback=1&amp;recId=18dyQi55B07dsVMpCZrgEDkbnm2&amp;geoContinent=NA&amp;geoRegion=VA&amp;recAlloc=random&amp;geoCountry=US&amp;blockId=signature-journalism-vi&amp;imp_id=807664949" TargetMode="External"/><Relationship Id="rId14" Type="http://schemas.openxmlformats.org/officeDocument/2006/relationships/hyperlink" Target="https://www.willowcreek.org/en/locations/south-barrington"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chicagotribune.com/news/sns-bc-us--megachurch-founder-illinois-20180808-story.html" TargetMode="External"/><Relationship Id="rId3" Type="http://schemas.openxmlformats.org/officeDocument/2006/relationships/hyperlink" Target="https://www.independent.co.uk/topic/bill-hybels" TargetMode="External"/><Relationship Id="rId7" Type="http://schemas.openxmlformats.org/officeDocument/2006/relationships/hyperlink" Target="https://www.independent.co.uk/topic/DenzelWashingto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ytimes.com/2018/08/05/us/bill-hybels-willow-creek-pat-baranowski.html" TargetMode="External"/><Relationship Id="rId5" Type="http://schemas.openxmlformats.org/officeDocument/2006/relationships/hyperlink" Target="https://www.independent.co.uk/topic/Chicago" TargetMode="External"/><Relationship Id="rId4" Type="http://schemas.openxmlformats.org/officeDocument/2006/relationships/hyperlink" Target="https://www.independent.co.uk/topic/willow-creek-community-church"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7612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769362B0-D1D9-2C43-9953-EBC5616461B4}" type="slidenum">
              <a:rPr kumimoji="0" lang="en-US" altLang="zh-CN" sz="1200">
                <a:solidFill>
                  <a:srgbClr val="000000"/>
                </a:solidFill>
                <a:latin typeface="Calibri" charset="0"/>
                <a:ea typeface="ＭＳ Ｐゴシック" charset="0"/>
                <a:cs typeface="ＭＳ Ｐゴシック" charset="0"/>
              </a:rPr>
              <a:pPr eaLnBrk="1" hangingPunct="1"/>
              <a:t>17</a:t>
            </a:fld>
            <a:endParaRPr kumimoji="0" lang="en-US" altLang="zh-CN" sz="1200">
              <a:solidFill>
                <a:srgbClr val="000000"/>
              </a:solidFill>
              <a:latin typeface="Calibri" charset="0"/>
              <a:ea typeface="ＭＳ Ｐゴシック" charset="0"/>
              <a:cs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CE0EA-F6FE-F945-96D4-F0F8F750D87C}" type="slidenum">
              <a:rPr kumimoji="0" lang="en-US" altLang="zh-CN"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4137290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What can you do now to have the</a:t>
            </a:r>
            <a:r>
              <a:rPr lang="en-US" baseline="0" dirty="0">
                <a:latin typeface="Arial"/>
                <a:cs typeface="Arial"/>
              </a:rPr>
              <a:t> fantastic </a:t>
            </a:r>
            <a:r>
              <a:rPr lang="en-US" dirty="0">
                <a:latin typeface="Arial"/>
                <a:cs typeface="Arial"/>
              </a:rPr>
              <a:t>marriage that God</a:t>
            </a:r>
            <a:r>
              <a:rPr lang="en-US" baseline="0" dirty="0">
                <a:latin typeface="Arial"/>
                <a:cs typeface="Arial"/>
              </a:rPr>
              <a:t> desires if he has marriage in his plan for you?</a:t>
            </a:r>
          </a:p>
          <a:p>
            <a:r>
              <a:rPr lang="zh-CN" altLang="en-US" dirty="0">
                <a:latin typeface="Arial"/>
                <a:cs typeface="Arial"/>
              </a:rPr>
              <a:t>如果上帝为你安排了婚姻，那么你现在该做什么才能拥有上帝渴望的美满婚姻呢？</a:t>
            </a:r>
            <a:endParaRPr lang="en-US" dirty="0">
              <a:latin typeface="Arial"/>
              <a:cs typeface="Arial"/>
            </a:endParaRPr>
          </a:p>
        </p:txBody>
      </p:sp>
    </p:spTree>
    <p:extLst>
      <p:ext uri="{BB962C8B-B14F-4D97-AF65-F5344CB8AC3E}">
        <p14:creationId xmlns:p14="http://schemas.microsoft.com/office/powerpoint/2010/main" val="1945224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Be</a:t>
            </a:r>
            <a:r>
              <a:rPr lang="en-US" baseline="0" dirty="0">
                <a:latin typeface="Arial"/>
                <a:cs typeface="Arial"/>
              </a:rPr>
              <a:t> loving </a:t>
            </a:r>
            <a:r>
              <a:rPr lang="en-US" dirty="0">
                <a:latin typeface="Arial"/>
                <a:cs typeface="Arial"/>
              </a:rPr>
              <a:t>to God's</a:t>
            </a:r>
            <a:r>
              <a:rPr lang="en-US" baseline="0" dirty="0">
                <a:latin typeface="Arial"/>
                <a:cs typeface="Arial"/>
              </a:rPr>
              <a:t> </a:t>
            </a:r>
            <a:r>
              <a:rPr lang="en-US" dirty="0">
                <a:latin typeface="Arial"/>
                <a:cs typeface="Arial"/>
              </a:rPr>
              <a:t>person for you by preserving yourself now</a:t>
            </a:r>
            <a:r>
              <a:rPr lang="en-US" baseline="0" dirty="0">
                <a:latin typeface="Arial"/>
                <a:cs typeface="Arial"/>
              </a:rPr>
              <a:t>.</a:t>
            </a:r>
          </a:p>
          <a:p>
            <a:r>
              <a:rPr lang="en-US" sz="1200" kern="1200" dirty="0">
                <a:solidFill>
                  <a:schemeClr val="tx1"/>
                </a:solidFill>
                <a:effectLst/>
                <a:latin typeface="+mn-lt"/>
                <a:ea typeface="+mn-ea"/>
                <a:cs typeface="+mn-cs"/>
              </a:rPr>
              <a:t>Solomon and the </a:t>
            </a:r>
            <a:r>
              <a:rPr lang="en-US" sz="1200" kern="1200" dirty="0" err="1">
                <a:solidFill>
                  <a:schemeClr val="tx1"/>
                </a:solidFill>
                <a:effectLst/>
                <a:latin typeface="+mn-lt"/>
                <a:ea typeface="+mn-ea"/>
                <a:cs typeface="+mn-cs"/>
              </a:rPr>
              <a:t>Shulammite</a:t>
            </a:r>
            <a:r>
              <a:rPr lang="en-US" sz="1200" kern="1200" dirty="0">
                <a:solidFill>
                  <a:schemeClr val="tx1"/>
                </a:solidFill>
                <a:effectLst/>
                <a:latin typeface="+mn-lt"/>
                <a:ea typeface="+mn-ea"/>
                <a:cs typeface="+mn-cs"/>
              </a:rPr>
              <a:t> begin their love relationship in courtship and marriage as an example of the need for premarital sexual restraint (1:1–5:1).</a:t>
            </a:r>
            <a:r>
              <a:rPr lang="en-SG" dirty="0">
                <a:effectLst/>
              </a:rPr>
              <a:t> </a:t>
            </a:r>
          </a:p>
          <a:p>
            <a:r>
              <a:rPr lang="zh-CN" altLang="en-US" dirty="0">
                <a:latin typeface="Arial"/>
                <a:cs typeface="Arial"/>
              </a:rPr>
              <a:t>通过现在保持自己的纯洁，去爱神为你预备的那个人。所罗门和书拉密女子的爱情从恋爱到婚姻，展示了婚前性节制的重要性（雅歌 </a:t>
            </a:r>
            <a:r>
              <a:rPr lang="en-US" altLang="zh-CN" dirty="0">
                <a:latin typeface="Arial"/>
                <a:cs typeface="Arial"/>
              </a:rPr>
              <a:t>1:1–5:1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132954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2DE2BC8-1C1D-1547-A64F-2CC4F4AAF527}" type="slidenum">
              <a:rPr kumimoji="0" lang="en-US" altLang="zh-CN" sz="1200">
                <a:solidFill>
                  <a:srgbClr val="000000"/>
                </a:solidFill>
                <a:latin typeface="Calibri" charset="0"/>
                <a:ea typeface="ＭＳ Ｐゴシック" charset="0"/>
                <a:cs typeface="ＭＳ Ｐゴシック" charset="0"/>
              </a:rPr>
              <a:pPr eaLnBrk="1" hangingPunct="1"/>
              <a:t>22</a:t>
            </a:fld>
            <a:endParaRPr kumimoji="0" lang="en-US" altLang="zh-CN" sz="1200">
              <a:solidFill>
                <a:srgbClr val="000000"/>
              </a:solidFill>
              <a:latin typeface="Calibri" charset="0"/>
              <a:ea typeface="ＭＳ Ｐゴシック" charset="0"/>
              <a:cs typeface="ＭＳ Ｐゴシック"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63281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Solomon and the </a:t>
            </a:r>
            <a:r>
              <a:rPr lang="en-US" sz="1200" kern="1200" dirty="0" err="1">
                <a:solidFill>
                  <a:schemeClr val="tx1"/>
                </a:solidFill>
                <a:effectLst/>
                <a:latin typeface="Arial"/>
                <a:ea typeface="+mn-ea"/>
                <a:cs typeface="Arial"/>
              </a:rPr>
              <a:t>Shulammite</a:t>
            </a:r>
            <a:r>
              <a:rPr lang="en-US" sz="1200" kern="1200" dirty="0">
                <a:solidFill>
                  <a:schemeClr val="tx1"/>
                </a:solidFill>
                <a:effectLst/>
                <a:latin typeface="Arial"/>
                <a:ea typeface="+mn-ea"/>
                <a:cs typeface="Arial"/>
              </a:rPr>
              <a:t> express longing, insecurity, and praise as a prelude to the content of the entire poem (1:2-11).</a:t>
            </a:r>
            <a:r>
              <a:rPr lang="en-SG" dirty="0">
                <a:effectLst/>
                <a:latin typeface="Arial"/>
                <a:cs typeface="Arial"/>
              </a:rPr>
              <a:t> </a:t>
            </a:r>
          </a:p>
          <a:p>
            <a:r>
              <a:rPr lang="zh-CN" altLang="en-US" dirty="0">
                <a:latin typeface="Arial"/>
                <a:cs typeface="Arial"/>
              </a:rPr>
              <a:t>所罗门和书拉密女子表达了渴望、不安和赞美，作为整首诗歌内容的序曲（雅歌 </a:t>
            </a:r>
            <a:r>
              <a:rPr lang="en-US" altLang="zh-CN" dirty="0">
                <a:latin typeface="Arial"/>
                <a:cs typeface="Arial"/>
              </a:rPr>
              <a:t>1:2-11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212592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03291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err="1"/>
              <a:t>femaile</a:t>
            </a:r>
            <a:r>
              <a:rPr lang="en-US" dirty="0"/>
              <a:t> inhabitants of Jerusalem as "</a:t>
            </a:r>
            <a:r>
              <a:rPr lang="en-SG" sz="1200" b="0" i="0" u="none" strike="noStrike" kern="1200" baseline="0" dirty="0">
                <a:solidFill>
                  <a:schemeClr val="tx1"/>
                </a:solidFill>
                <a:latin typeface="+mn-lt"/>
                <a:ea typeface="+mn-ea"/>
                <a:cs typeface="+mn-cs"/>
              </a:rPr>
              <a:t>The chorus is a literary device in the Song whereby the beloved and her lover express their emotions and thoughts more fully. By praising Solomon </a:t>
            </a:r>
            <a:r>
              <a:rPr lang="en-SG" sz="1200" b="1" i="0" u="none" strike="noStrike" kern="1200" baseline="0" dirty="0">
                <a:solidFill>
                  <a:schemeClr val="tx1"/>
                </a:solidFill>
                <a:latin typeface="+mn-lt"/>
                <a:ea typeface="+mn-ea"/>
                <a:cs typeface="+mn-cs"/>
              </a:rPr>
              <a:t>(you</a:t>
            </a:r>
            <a:r>
              <a:rPr lang="en-SG" sz="1200" b="0" i="0" u="none" strike="noStrike" kern="1200" baseline="0" dirty="0">
                <a:solidFill>
                  <a:schemeClr val="tx1"/>
                </a:solidFill>
                <a:latin typeface="+mn-lt"/>
                <a:ea typeface="+mn-ea"/>
                <a:cs typeface="+mn-cs"/>
              </a:rPr>
              <a:t> is masc. sing.) in </a:t>
            </a:r>
            <a:r>
              <a:rPr lang="ko-KR" altLang="en-US" sz="1200" b="0" i="0" u="none" strike="noStrike" kern="1200" baseline="0" dirty="0" err="1">
                <a:solidFill>
                  <a:schemeClr val="tx1"/>
                </a:solidFill>
                <a:latin typeface="+mn-lt"/>
                <a:ea typeface="+mn-ea"/>
                <a:cs typeface="+mn-cs"/>
              </a:rPr>
              <a:t>雅歌</a:t>
            </a:r>
            <a:r>
              <a:rPr lang="en-SG" sz="1200" b="0" i="0" u="none" strike="noStrike" kern="1200" baseline="0" dirty="0">
                <a:solidFill>
                  <a:schemeClr val="tx1"/>
                </a:solidFill>
                <a:latin typeface="+mn-lt"/>
                <a:ea typeface="+mn-ea"/>
                <a:cs typeface="+mn-cs"/>
              </a:rPr>
              <a:t> 1:4 the “daughters” seemed to be agreeing with one another that the couple had an ideal romance. The last line in verse 4 may be the words of the beloved (see </a:t>
            </a:r>
            <a:r>
              <a:rPr lang="en-SG" sz="1200" b="0" i="0" u="none" strike="noStrike" kern="1200" baseline="0" dirty="0" err="1">
                <a:solidFill>
                  <a:schemeClr val="tx1"/>
                </a:solidFill>
                <a:latin typeface="+mn-lt"/>
                <a:ea typeface="+mn-ea"/>
                <a:cs typeface="+mn-cs"/>
              </a:rPr>
              <a:t>niv</a:t>
            </a:r>
            <a:r>
              <a:rPr lang="en-SG" sz="1200" b="0" i="0" u="none" strike="noStrike" kern="1200" baseline="0" dirty="0">
                <a:solidFill>
                  <a:schemeClr val="tx1"/>
                </a:solidFill>
                <a:latin typeface="+mn-lt"/>
                <a:ea typeface="+mn-ea"/>
                <a:cs typeface="+mn-cs"/>
              </a:rPr>
              <a:t> marg.) or, perhaps better, the words of the friends</a:t>
            </a:r>
            <a:r>
              <a:rPr lang="en-SG" sz="1200" b="0" i="0" u="none" strike="noStrike" kern="1200" baseline="0" dirty="0">
                <a:solidFill>
                  <a:schemeClr val="tx1"/>
                </a:solidFill>
                <a:latin typeface="Arial"/>
                <a:ea typeface="+mn-ea"/>
                <a:cs typeface="Arial"/>
              </a:rPr>
              <a:t>" (Jack S. Deere, "</a:t>
            </a:r>
            <a:r>
              <a:rPr lang="ko-KR" altLang="en-US" sz="1200" b="0" i="0" u="none" strike="noStrike" kern="1200" baseline="0" dirty="0" err="1">
                <a:solidFill>
                  <a:schemeClr val="tx1"/>
                </a:solidFill>
                <a:latin typeface="Arial"/>
                <a:ea typeface="+mn-ea"/>
                <a:cs typeface="Arial"/>
              </a:rPr>
              <a:t>雅歌</a:t>
            </a:r>
            <a:r>
              <a:rPr lang="en-SG" sz="1200" b="0" i="0" u="none" strike="noStrike" kern="1200" baseline="0" dirty="0">
                <a:solidFill>
                  <a:schemeClr val="tx1"/>
                </a:solidFill>
                <a:latin typeface="Arial"/>
                <a:ea typeface="+mn-ea"/>
                <a:cs typeface="Arial"/>
              </a:rPr>
              <a:t>,"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1:1014).</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ea typeface="ＭＳ Ｐゴシック" charset="0"/>
                <a:cs typeface="Arial"/>
              </a:rPr>
              <a:t>耶路撒冷的女子作为“合唱团”在</a:t>
            </a:r>
            <a:r>
              <a:rPr lang="en-US" altLang="zh-CN" dirty="0">
                <a:latin typeface="Arial"/>
                <a:ea typeface="ＭＳ Ｐゴシック" charset="0"/>
                <a:cs typeface="Arial"/>
              </a:rPr>
              <a:t>《</a:t>
            </a:r>
            <a:r>
              <a:rPr lang="zh-CN" altLang="en-US" dirty="0">
                <a:latin typeface="Arial"/>
                <a:ea typeface="ＭＳ Ｐゴシック" charset="0"/>
                <a:cs typeface="Arial"/>
              </a:rPr>
              <a:t>雅歌</a:t>
            </a:r>
            <a:r>
              <a:rPr lang="en-US" altLang="zh-CN" dirty="0">
                <a:latin typeface="Arial"/>
                <a:ea typeface="ＭＳ Ｐゴシック" charset="0"/>
                <a:cs typeface="Arial"/>
              </a:rPr>
              <a:t>》</a:t>
            </a:r>
            <a:r>
              <a:rPr lang="zh-CN" altLang="en-US" dirty="0">
                <a:latin typeface="Arial"/>
                <a:ea typeface="ＭＳ Ｐゴシック" charset="0"/>
                <a:cs typeface="Arial"/>
              </a:rPr>
              <a:t>中是一种文学手法，通过这种手法，所爱的人和她的爱人能够更充分地表达他们的情感和想法。在</a:t>
            </a:r>
            <a:r>
              <a:rPr lang="en-US" altLang="zh-CN" dirty="0">
                <a:latin typeface="Arial"/>
                <a:ea typeface="ＭＳ Ｐゴシック" charset="0"/>
                <a:cs typeface="Arial"/>
              </a:rPr>
              <a:t>《</a:t>
            </a:r>
            <a:r>
              <a:rPr lang="zh-CN" altLang="en-US" dirty="0">
                <a:latin typeface="Arial"/>
                <a:ea typeface="ＭＳ Ｐゴシック" charset="0"/>
                <a:cs typeface="Arial"/>
              </a:rPr>
              <a:t>雅歌</a:t>
            </a:r>
            <a:r>
              <a:rPr lang="en-US" altLang="zh-CN" dirty="0">
                <a:latin typeface="Arial"/>
                <a:ea typeface="ＭＳ Ｐゴシック" charset="0"/>
                <a:cs typeface="Arial"/>
              </a:rPr>
              <a:t>》1:4</a:t>
            </a:r>
            <a:r>
              <a:rPr lang="zh-CN" altLang="en-US" dirty="0">
                <a:latin typeface="Arial"/>
                <a:ea typeface="ＭＳ Ｐゴシック" charset="0"/>
                <a:cs typeface="Arial"/>
              </a:rPr>
              <a:t>中，女子们（“你”是阳性单数）通过赞美所罗门，似乎一致认为这对情侣拥有理想的浪漫关系。第</a:t>
            </a:r>
            <a:r>
              <a:rPr lang="en-US" altLang="zh-CN" dirty="0">
                <a:latin typeface="Arial"/>
                <a:ea typeface="ＭＳ Ｐゴシック" charset="0"/>
                <a:cs typeface="Arial"/>
              </a:rPr>
              <a:t>4</a:t>
            </a:r>
            <a:r>
              <a:rPr lang="zh-CN" altLang="en-US" dirty="0">
                <a:latin typeface="Arial"/>
                <a:ea typeface="ＭＳ Ｐゴシック" charset="0"/>
                <a:cs typeface="Arial"/>
              </a:rPr>
              <a:t>节的最后一句可能是所爱之人的话（见</a:t>
            </a:r>
            <a:r>
              <a:rPr lang="en-US" dirty="0">
                <a:latin typeface="Arial"/>
                <a:ea typeface="ＭＳ Ｐゴシック" charset="0"/>
                <a:cs typeface="Arial"/>
              </a:rPr>
              <a:t>NIV</a:t>
            </a:r>
            <a:r>
              <a:rPr lang="zh-CN" altLang="en-US" dirty="0">
                <a:latin typeface="Arial"/>
                <a:ea typeface="ＭＳ Ｐゴシック" charset="0"/>
                <a:cs typeface="Arial"/>
              </a:rPr>
              <a:t>旁注），或者更可能是朋友们的话。（</a:t>
            </a:r>
            <a:r>
              <a:rPr lang="en-US" dirty="0">
                <a:latin typeface="Arial"/>
                <a:ea typeface="ＭＳ Ｐゴシック" charset="0"/>
                <a:cs typeface="Arial"/>
              </a:rPr>
              <a:t>Jack S. Deere，“</a:t>
            </a:r>
            <a:r>
              <a:rPr lang="zh-CN" altLang="en-US" dirty="0">
                <a:latin typeface="Arial"/>
                <a:ea typeface="ＭＳ Ｐゴシック" charset="0"/>
                <a:cs typeface="Arial"/>
              </a:rPr>
              <a:t>雅歌”，</a:t>
            </a:r>
            <a:r>
              <a:rPr lang="en-US" altLang="zh-CN" dirty="0">
                <a:latin typeface="Arial"/>
                <a:ea typeface="ＭＳ Ｐゴシック" charset="0"/>
                <a:cs typeface="Arial"/>
              </a:rPr>
              <a:t>《</a:t>
            </a:r>
            <a:r>
              <a:rPr lang="zh-CN" altLang="en-US" dirty="0">
                <a:latin typeface="Arial"/>
                <a:ea typeface="ＭＳ Ｐゴシック" charset="0"/>
                <a:cs typeface="Arial"/>
              </a:rPr>
              <a:t>圣经知识评论</a:t>
            </a:r>
            <a:r>
              <a:rPr lang="en-US" altLang="zh-CN" dirty="0">
                <a:latin typeface="Arial"/>
                <a:ea typeface="ＭＳ Ｐゴシック" charset="0"/>
                <a:cs typeface="Arial"/>
              </a:rPr>
              <a:t>》1:1014</a:t>
            </a:r>
            <a:r>
              <a:rPr lang="zh-CN" altLang="en-US" dirty="0">
                <a:latin typeface="Arial"/>
                <a:ea typeface="ＭＳ Ｐゴシック" charset="0"/>
                <a:cs typeface="Arial"/>
              </a:rPr>
              <a:t>）。</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13618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9544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4572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a:cs typeface="Arial"/>
              </a:rPr>
              <a:t>Legalizing of polygamy is a natural future fear.</a:t>
            </a: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a:cs typeface="Arial"/>
              </a:rPr>
              <a:t>Now we are told there are 70 different sexes. This will not strengthen marriage! </a:t>
            </a:r>
          </a:p>
          <a:p>
            <a:pPr marL="0" marR="0" lvl="3" indent="0" algn="l" defTabSz="4572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一夫多妻制合法化是未来自然的担忧。</a:t>
            </a:r>
          </a:p>
          <a:p>
            <a:pPr marL="0" marR="0" lvl="3" indent="0" algn="l" defTabSz="4572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现在我们被告知有 </a:t>
            </a:r>
            <a:r>
              <a:rPr lang="en-US" altLang="zh-CN" dirty="0">
                <a:latin typeface="Arial"/>
                <a:cs typeface="Arial"/>
              </a:rPr>
              <a:t>70 </a:t>
            </a:r>
            <a:r>
              <a:rPr lang="zh-CN" altLang="en-US" dirty="0">
                <a:latin typeface="Arial"/>
                <a:cs typeface="Arial"/>
              </a:rPr>
              <a:t>种不同的性别。这不会巩固婚姻！</a:t>
            </a:r>
            <a:endParaRPr lang="en-US" dirty="0">
              <a:latin typeface="Arial"/>
              <a:cs typeface="Arial"/>
            </a:endParaRPr>
          </a:p>
          <a:p>
            <a:endParaRPr lang="en-US" dirty="0"/>
          </a:p>
        </p:txBody>
      </p:sp>
    </p:spTree>
    <p:extLst>
      <p:ext uri="{BB962C8B-B14F-4D97-AF65-F5344CB8AC3E}">
        <p14:creationId xmlns:p14="http://schemas.microsoft.com/office/powerpoint/2010/main" val="56024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1761507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76149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63522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1445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courtship between lover and beloved intensifies but they remain patient until their wedding day (1:12–3:5).</a:t>
            </a:r>
            <a:r>
              <a:rPr lang="en-SG" dirty="0">
                <a:effectLst/>
                <a:latin typeface="Arial"/>
                <a:cs typeface="Arial"/>
              </a:rPr>
              <a:t> </a:t>
            </a:r>
          </a:p>
          <a:p>
            <a:r>
              <a:rPr lang="zh-CN" altLang="en-US" dirty="0">
                <a:latin typeface="Arial"/>
                <a:cs typeface="Arial"/>
              </a:rPr>
              <a:t>恋人与所爱之人之间的恋爱关系逐渐加深，但他们保持耐心，直到婚礼那一天（雅歌 </a:t>
            </a:r>
            <a:r>
              <a:rPr lang="en-US" altLang="zh-CN" dirty="0">
                <a:latin typeface="Arial"/>
                <a:cs typeface="Arial"/>
              </a:rPr>
              <a:t>1:12–3:5</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3018991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20963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SG" sz="1200" b="1" i="0" u="none" strike="noStrike" kern="1200" baseline="0" dirty="0">
                <a:solidFill>
                  <a:schemeClr val="tx1"/>
                </a:solidFill>
                <a:latin typeface="+mn-lt"/>
                <a:ea typeface="+mn-ea"/>
                <a:cs typeface="+mn-cs"/>
              </a:rPr>
              <a:t>The beams</a:t>
            </a:r>
            <a:r>
              <a:rPr lang="en-SG" sz="1200" b="0" i="0" u="none" strike="noStrike" kern="1200" baseline="0" dirty="0">
                <a:solidFill>
                  <a:schemeClr val="tx1"/>
                </a:solidFill>
                <a:latin typeface="+mn-lt"/>
                <a:ea typeface="+mn-ea"/>
                <a:cs typeface="+mn-cs"/>
              </a:rPr>
              <a:t> of </a:t>
            </a:r>
            <a:r>
              <a:rPr lang="en-SG" sz="1200" b="1" i="0" u="none" strike="noStrike" kern="1200" baseline="0" dirty="0">
                <a:solidFill>
                  <a:schemeClr val="tx1"/>
                </a:solidFill>
                <a:latin typeface="+mn-lt"/>
                <a:ea typeface="+mn-ea"/>
                <a:cs typeface="+mn-cs"/>
              </a:rPr>
              <a:t>cedars</a:t>
            </a:r>
            <a:r>
              <a:rPr lang="en-SG" sz="1200" b="0" i="0" u="none" strike="noStrike" kern="1200" baseline="0" dirty="0">
                <a:solidFill>
                  <a:schemeClr val="tx1"/>
                </a:solidFill>
                <a:latin typeface="+mn-lt"/>
                <a:ea typeface="+mn-ea"/>
                <a:cs typeface="+mn-cs"/>
              </a:rPr>
              <a:t> and the </a:t>
            </a:r>
            <a:r>
              <a:rPr lang="en-SG" sz="1200" b="1" i="0" u="none" strike="noStrike" kern="1200" baseline="0" dirty="0">
                <a:solidFill>
                  <a:schemeClr val="tx1"/>
                </a:solidFill>
                <a:latin typeface="+mn-lt"/>
                <a:ea typeface="+mn-ea"/>
                <a:cs typeface="+mn-cs"/>
              </a:rPr>
              <a:t>rafters</a:t>
            </a:r>
            <a:r>
              <a:rPr lang="en-SG" sz="1200" b="0" i="0" u="none" strike="noStrike" kern="1200" baseline="0" dirty="0">
                <a:solidFill>
                  <a:schemeClr val="tx1"/>
                </a:solidFill>
                <a:latin typeface="+mn-lt"/>
                <a:ea typeface="+mn-ea"/>
                <a:cs typeface="+mn-cs"/>
              </a:rPr>
              <a:t> made of </a:t>
            </a:r>
            <a:r>
              <a:rPr lang="en-SG" sz="1200" b="1" i="0" u="none" strike="noStrike" kern="1200" baseline="0" dirty="0">
                <a:solidFill>
                  <a:schemeClr val="tx1"/>
                </a:solidFill>
                <a:latin typeface="+mn-lt"/>
                <a:ea typeface="+mn-ea"/>
                <a:cs typeface="+mn-cs"/>
              </a:rPr>
              <a:t>firs</a:t>
            </a:r>
            <a:r>
              <a:rPr lang="en-SG" sz="1200" b="0" i="0" u="none" strike="noStrike" kern="1200" baseline="0" dirty="0">
                <a:solidFill>
                  <a:schemeClr val="tx1"/>
                </a:solidFill>
                <a:latin typeface="+mn-lt"/>
                <a:ea typeface="+mn-ea"/>
                <a:cs typeface="+mn-cs"/>
              </a:rPr>
              <a:t> probably do not refer to a literal building but figuratively to the pastoral setting in which they first met. This is also suggested by the </a:t>
            </a:r>
            <a:r>
              <a:rPr lang="en-SG" sz="1200" b="1" i="0" u="none" strike="noStrike" kern="1200" baseline="0" dirty="0">
                <a:solidFill>
                  <a:schemeClr val="tx1"/>
                </a:solidFill>
                <a:latin typeface="+mn-lt"/>
                <a:ea typeface="+mn-ea"/>
                <a:cs typeface="+mn-cs"/>
              </a:rPr>
              <a:t>verdant</a:t>
            </a:r>
            <a:r>
              <a:rPr lang="en-SG" sz="1200" b="0" i="0" u="none" strike="noStrike" kern="1200" baseline="0" dirty="0">
                <a:solidFill>
                  <a:schemeClr val="tx1"/>
                </a:solidFill>
                <a:latin typeface="+mn-lt"/>
                <a:ea typeface="+mn-ea"/>
                <a:cs typeface="+mn-cs"/>
              </a:rPr>
              <a:t> (green) </a:t>
            </a:r>
            <a:r>
              <a:rPr lang="en-SG" sz="1200" b="1" i="0" u="none" strike="noStrike" kern="1200" baseline="0" dirty="0">
                <a:solidFill>
                  <a:schemeClr val="tx1"/>
                </a:solidFill>
                <a:latin typeface="+mn-lt"/>
                <a:ea typeface="+mn-ea"/>
                <a:cs typeface="+mn-cs"/>
              </a:rPr>
              <a:t>bed</a:t>
            </a:r>
            <a:r>
              <a:rPr lang="en-SG" sz="1200" b="0" i="0" u="none" strike="noStrike" kern="1200" baseline="0" dirty="0">
                <a:solidFill>
                  <a:schemeClr val="tx1"/>
                </a:solidFill>
                <a:latin typeface="+mn-lt"/>
                <a:ea typeface="+mn-ea"/>
                <a:cs typeface="+mn-cs"/>
              </a:rPr>
              <a:t> (couch). The field where they fell in love and sat talking was green</a:t>
            </a:r>
            <a:r>
              <a:rPr lang="en-SG" sz="1200" b="0" i="0" u="none" strike="noStrike" kern="1200" baseline="0" dirty="0">
                <a:solidFill>
                  <a:schemeClr val="tx1"/>
                </a:solidFill>
                <a:latin typeface="Arial"/>
                <a:ea typeface="+mn-ea"/>
                <a:cs typeface="Arial"/>
              </a:rPr>
              <a:t>" (Jack S. Deere, "</a:t>
            </a:r>
            <a:r>
              <a:rPr lang="ko-KR" altLang="en-US" sz="1200" b="0" i="0" u="none" strike="noStrike" kern="1200" baseline="0" dirty="0" err="1">
                <a:solidFill>
                  <a:schemeClr val="tx1"/>
                </a:solidFill>
                <a:latin typeface="Arial"/>
                <a:ea typeface="+mn-ea"/>
                <a:cs typeface="Arial"/>
              </a:rPr>
              <a:t>雅歌</a:t>
            </a:r>
            <a:r>
              <a:rPr lang="en-SG" sz="1200" b="0" i="0" u="none" strike="noStrike" kern="1200" baseline="0" dirty="0">
                <a:solidFill>
                  <a:schemeClr val="tx1"/>
                </a:solidFill>
                <a:latin typeface="Arial"/>
                <a:ea typeface="+mn-ea"/>
                <a:cs typeface="Arial"/>
              </a:rPr>
              <a:t>,"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1:1014).</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ea typeface="ＭＳ Ｐゴシック" charset="0"/>
                <a:cs typeface="Arial"/>
              </a:rPr>
              <a:t>“香柏树的横梁和松木的椽子很可能不是指一个实际的建筑物，而是象征性地指他们第一次相遇的田园背景。这也可以从翠绿的床（躺椅）中看出。他们相爱的田野以及坐下来交谈的地方是绿意盎然的。” </a:t>
            </a:r>
            <a:r>
              <a:rPr lang="en-US" altLang="zh-CN" dirty="0">
                <a:latin typeface="Arial"/>
                <a:ea typeface="ＭＳ Ｐゴシック" charset="0"/>
                <a:cs typeface="Arial"/>
              </a:rPr>
              <a:t>(</a:t>
            </a:r>
            <a:r>
              <a:rPr lang="zh-CN" altLang="en-US" dirty="0">
                <a:latin typeface="Arial"/>
                <a:ea typeface="ＭＳ Ｐゴシック" charset="0"/>
                <a:cs typeface="Arial"/>
              </a:rPr>
              <a:t>杰克</a:t>
            </a:r>
            <a:r>
              <a:rPr lang="en-US" altLang="zh-CN" dirty="0">
                <a:latin typeface="Arial"/>
                <a:ea typeface="ＭＳ Ｐゴシック" charset="0"/>
                <a:cs typeface="Arial"/>
              </a:rPr>
              <a:t>·</a:t>
            </a:r>
            <a:r>
              <a:rPr lang="en-US" dirty="0">
                <a:latin typeface="Arial"/>
                <a:ea typeface="ＭＳ Ｐゴシック" charset="0"/>
                <a:cs typeface="Arial"/>
              </a:rPr>
              <a:t>S·</a:t>
            </a:r>
            <a:r>
              <a:rPr lang="zh-CN" altLang="en-US" dirty="0">
                <a:latin typeface="Arial"/>
                <a:ea typeface="ＭＳ Ｐゴシック" charset="0"/>
                <a:cs typeface="Arial"/>
              </a:rPr>
              <a:t>迪尔，</a:t>
            </a:r>
            <a:r>
              <a:rPr lang="en-US" altLang="zh-CN" dirty="0">
                <a:latin typeface="Arial"/>
                <a:ea typeface="ＭＳ Ｐゴシック" charset="0"/>
                <a:cs typeface="Arial"/>
              </a:rPr>
              <a:t>《</a:t>
            </a:r>
            <a:r>
              <a:rPr lang="zh-CN" altLang="en-US" dirty="0">
                <a:latin typeface="Arial"/>
                <a:ea typeface="ＭＳ Ｐゴシック" charset="0"/>
                <a:cs typeface="Arial"/>
              </a:rPr>
              <a:t>圣经知识注释</a:t>
            </a:r>
            <a:r>
              <a:rPr lang="en-US" altLang="zh-CN" dirty="0">
                <a:latin typeface="Arial"/>
                <a:ea typeface="ＭＳ Ｐゴシック" charset="0"/>
                <a:cs typeface="Arial"/>
              </a:rPr>
              <a:t>》</a:t>
            </a:r>
            <a:r>
              <a:rPr lang="zh-CN" altLang="en-US" dirty="0">
                <a:latin typeface="Arial"/>
                <a:ea typeface="ＭＳ Ｐゴシック" charset="0"/>
                <a:cs typeface="Arial"/>
              </a:rPr>
              <a:t>，</a:t>
            </a:r>
            <a:r>
              <a:rPr lang="en-US" altLang="zh-CN" dirty="0">
                <a:latin typeface="Arial"/>
                <a:ea typeface="ＭＳ Ｐゴシック" charset="0"/>
                <a:cs typeface="Arial"/>
              </a:rPr>
              <a:t>1:1014)</a:t>
            </a:r>
            <a:r>
              <a:rPr lang="zh-CN" altLang="en-US" dirty="0">
                <a:latin typeface="Arial"/>
                <a:ea typeface="ＭＳ Ｐゴシック" charset="0"/>
                <a:cs typeface="Arial"/>
              </a:rPr>
              <a:t>。</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516013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175E64A-A7CD-344F-94E6-9BB7CFFA478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37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On my marriage night,</a:t>
            </a:r>
            <a:r>
              <a:rPr lang="en-US" baseline="0" dirty="0">
                <a:latin typeface="Calibri" charset="0"/>
                <a:ea typeface="ＭＳ Ｐゴシック" charset="0"/>
                <a:cs typeface="ＭＳ Ｐゴシック" charset="0"/>
              </a:rPr>
              <a:t> my Beloved Susan and I approached our bed for the first time and I was at a loss which side of the bed I should sleep. However, I recalled Song 2:6</a:t>
            </a:r>
            <a:r>
              <a:rPr lang="mr-IN" baseline="0" dirty="0">
                <a:latin typeface="Calibri" charset="0"/>
                <a:ea typeface="ＭＳ Ｐゴシック" charset="0"/>
                <a:cs typeface="ＭＳ Ｐゴシック" charset="0"/>
              </a:rPr>
              <a:t>…</a:t>
            </a:r>
            <a:endParaRPr lang="en-US" baseline="0" dirty="0">
              <a:latin typeface="Calibri" charset="0"/>
              <a:ea typeface="ＭＳ Ｐゴシック" charset="0"/>
              <a:cs typeface="ＭＳ Ｐゴシック" charset="0"/>
            </a:endParaRPr>
          </a:p>
          <a:p>
            <a:pPr eaLnBrk="1" hangingPunct="1">
              <a:spcBef>
                <a:spcPct val="0"/>
              </a:spcBef>
            </a:pPr>
            <a:r>
              <a:rPr lang="en-US" baseline="0" dirty="0">
                <a:latin typeface="Calibri" charset="0"/>
                <a:ea typeface="ＭＳ Ｐゴシック" charset="0"/>
                <a:cs typeface="ＭＳ Ｐゴシック" charset="0"/>
              </a:rPr>
              <a:t>• I figured the only way for me to get my left arm under her head was to lay on the left side of the bed. So, in an effort to sleep biblically, I have slept on that side sin 1983. (It also helps being right handed to embrace her with my stronger arm.)</a:t>
            </a:r>
          </a:p>
          <a:p>
            <a:pPr eaLnBrk="1" hangingPunct="1">
              <a:spcBef>
                <a:spcPct val="0"/>
              </a:spcBef>
            </a:pPr>
            <a:endParaRPr lang="en-US" baseline="0" dirty="0">
              <a:latin typeface="Calibri" charset="0"/>
              <a:ea typeface="ＭＳ Ｐゴシック" charset="0"/>
              <a:cs typeface="ＭＳ Ｐゴシック" charset="0"/>
            </a:endParaRPr>
          </a:p>
          <a:p>
            <a:pPr eaLnBrk="1" hangingPunct="1">
              <a:spcBef>
                <a:spcPct val="0"/>
              </a:spcBef>
            </a:pPr>
            <a:r>
              <a:rPr lang="zh-CN" altLang="en-US" dirty="0">
                <a:latin typeface="Calibri" charset="0"/>
                <a:ea typeface="ＭＳ Ｐゴシック" charset="0"/>
                <a:cs typeface="ＭＳ Ｐゴシック" charset="0"/>
              </a:rPr>
              <a:t>在我的婚礼之夜，我亲爱的苏珊和我第一次走向我们的床时，我不知道应该睡在哪一边。然而，我想起了</a:t>
            </a:r>
            <a:r>
              <a:rPr lang="en-US" altLang="zh-CN" dirty="0">
                <a:latin typeface="Calibri" charset="0"/>
                <a:ea typeface="ＭＳ Ｐゴシック" charset="0"/>
                <a:cs typeface="ＭＳ Ｐゴシック" charset="0"/>
              </a:rPr>
              <a:t>《</a:t>
            </a:r>
            <a:r>
              <a:rPr lang="zh-CN" altLang="en-US" dirty="0">
                <a:latin typeface="Calibri" charset="0"/>
                <a:ea typeface="ＭＳ Ｐゴシック" charset="0"/>
                <a:cs typeface="ＭＳ Ｐゴシック" charset="0"/>
              </a:rPr>
              <a:t>雅歌</a:t>
            </a:r>
            <a:r>
              <a:rPr lang="en-US" altLang="zh-CN" dirty="0">
                <a:latin typeface="Calibri" charset="0"/>
                <a:ea typeface="ＭＳ Ｐゴシック" charset="0"/>
                <a:cs typeface="ＭＳ Ｐゴシック" charset="0"/>
              </a:rPr>
              <a:t>》2:6...</a:t>
            </a:r>
          </a:p>
          <a:p>
            <a:pPr eaLnBrk="1" hangingPunct="1">
              <a:spcBef>
                <a:spcPct val="0"/>
              </a:spcBef>
            </a:pPr>
            <a:endParaRPr lang="en-US" altLang="zh-CN" dirty="0">
              <a:latin typeface="Calibri" charset="0"/>
              <a:ea typeface="ＭＳ Ｐゴシック" charset="0"/>
              <a:cs typeface="ＭＳ Ｐゴシック" charset="0"/>
            </a:endParaRPr>
          </a:p>
          <a:p>
            <a:pPr eaLnBrk="1" hangingPunct="1">
              <a:spcBef>
                <a:spcPct val="0"/>
              </a:spcBef>
            </a:pPr>
            <a:r>
              <a:rPr lang="en-US" altLang="zh-CN" dirty="0">
                <a:latin typeface="Calibri" charset="0"/>
                <a:ea typeface="ＭＳ Ｐゴシック" charset="0"/>
                <a:cs typeface="ＭＳ Ｐゴシック" charset="0"/>
              </a:rPr>
              <a:t>• </a:t>
            </a:r>
            <a:r>
              <a:rPr lang="zh-CN" altLang="en-US" dirty="0">
                <a:latin typeface="Calibri" charset="0"/>
                <a:ea typeface="ＭＳ Ｐゴシック" charset="0"/>
                <a:cs typeface="ＭＳ Ｐゴシック" charset="0"/>
              </a:rPr>
              <a:t>我认为，要把我的左臂放在她的头下，唯一的办法就是睡在床的左边。所以，为了按照圣经的方式睡觉，自</a:t>
            </a:r>
            <a:r>
              <a:rPr lang="en-US" altLang="zh-CN" dirty="0">
                <a:latin typeface="Calibri" charset="0"/>
                <a:ea typeface="ＭＳ Ｐゴシック" charset="0"/>
                <a:cs typeface="ＭＳ Ｐゴシック" charset="0"/>
              </a:rPr>
              <a:t>1983</a:t>
            </a:r>
            <a:r>
              <a:rPr lang="zh-CN" altLang="en-US" dirty="0">
                <a:latin typeface="Calibri" charset="0"/>
                <a:ea typeface="ＭＳ Ｐゴシック" charset="0"/>
                <a:cs typeface="ＭＳ Ｐゴシック" charset="0"/>
              </a:rPr>
              <a:t>年以来，我一直睡在那一边。（这也有助于用我更强壮的右手臂抱住她，因为我是右撇子。）</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87843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young woman feels</a:t>
            </a:r>
            <a:r>
              <a:rPr lang="en-US" baseline="0" dirty="0">
                <a:latin typeface="Arial"/>
                <a:cs typeface="Arial"/>
              </a:rPr>
              <a:t> blessed to have waited for God's best for her. She also wants other women to see the benefits of waiting for sex until marriage. </a:t>
            </a:r>
          </a:p>
          <a:p>
            <a:r>
              <a:rPr lang="zh-CN" altLang="en-US" dirty="0">
                <a:latin typeface="Arial"/>
                <a:cs typeface="Arial"/>
              </a:rPr>
              <a:t>这位年轻女子觉得自己很幸运，能够等待上帝为她安排最好的一切。她还希望其他女性也能看到结婚后再发生性关系的好处。</a:t>
            </a:r>
            <a:endParaRPr lang="en-US" dirty="0">
              <a:latin typeface="Arial"/>
              <a:cs typeface="Arial"/>
            </a:endParaRPr>
          </a:p>
        </p:txBody>
      </p:sp>
    </p:spTree>
    <p:extLst>
      <p:ext uri="{BB962C8B-B14F-4D97-AF65-F5344CB8AC3E}">
        <p14:creationId xmlns:p14="http://schemas.microsoft.com/office/powerpoint/2010/main" val="4157228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BCF858-A386-AC4B-92EE-8492F91DF98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2372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ＭＳ Ｐゴシック" pitchFamily="34" charset="-128"/>
                <a:cs typeface="ＭＳ Ｐゴシック" pitchFamily="34" charset="-128"/>
              </a:rPr>
              <a:t>Bill Cosby’s sexual failures and the #MeToo movement have highlighted how women have become abused.</a:t>
            </a:r>
            <a:r>
              <a:rPr lang="en-SG" dirty="0">
                <a:effectLst/>
              </a:rPr>
              <a:t> </a:t>
            </a:r>
          </a:p>
          <a:p>
            <a:r>
              <a:rPr lang="zh-CN" altLang="en-US" dirty="0"/>
              <a:t>比尔</a:t>
            </a:r>
            <a:r>
              <a:rPr lang="en-US" altLang="zh-CN" dirty="0"/>
              <a:t>·</a:t>
            </a:r>
            <a:r>
              <a:rPr lang="zh-CN" altLang="en-US" dirty="0"/>
              <a:t>科斯比的性丑闻和“</a:t>
            </a:r>
            <a:r>
              <a:rPr lang="en-US" altLang="zh-CN" dirty="0"/>
              <a:t>#</a:t>
            </a:r>
            <a:r>
              <a:rPr lang="en-US" dirty="0"/>
              <a:t>MeToo”</a:t>
            </a:r>
            <a:r>
              <a:rPr lang="zh-CN" altLang="en-US" dirty="0"/>
              <a:t>运动突显了女性如何遭受虐待。</a:t>
            </a:r>
            <a:endParaRPr lang="en-US" dirty="0">
              <a:latin typeface="Arial"/>
              <a:cs typeface="Arial"/>
            </a:endParaRPr>
          </a:p>
        </p:txBody>
      </p:sp>
    </p:spTree>
    <p:extLst>
      <p:ext uri="{BB962C8B-B14F-4D97-AF65-F5344CB8AC3E}">
        <p14:creationId xmlns:p14="http://schemas.microsoft.com/office/powerpoint/2010/main" val="1156508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67BCF858-A386-AC4B-92EE-8492F91DF98A}" type="slidenum">
              <a:rPr kumimoji="0" lang="en-US" altLang="zh-CN" sz="1200">
                <a:solidFill>
                  <a:srgbClr val="000000"/>
                </a:solidFill>
                <a:latin typeface="Calibri" charset="0"/>
                <a:ea typeface="ＭＳ Ｐゴシック" charset="0"/>
                <a:cs typeface="ＭＳ Ｐゴシック" charset="0"/>
              </a:rPr>
              <a:pPr eaLnBrk="1" hangingPunct="1"/>
              <a:t>41</a:t>
            </a:fld>
            <a:endParaRPr kumimoji="0" lang="en-US" altLang="zh-CN" sz="1200">
              <a:solidFill>
                <a:srgbClr val="000000"/>
              </a:solidFill>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51002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12388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41635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138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A9D95093-816D-D749-978E-D4B8EDBF2206}" type="slidenum">
              <a:rPr kumimoji="0" lang="en-US" altLang="zh-CN" sz="1200">
                <a:solidFill>
                  <a:srgbClr val="000000"/>
                </a:solidFill>
                <a:latin typeface="Calibri" charset="0"/>
                <a:ea typeface="ＭＳ Ｐゴシック" charset="0"/>
                <a:cs typeface="ＭＳ Ｐゴシック" charset="0"/>
              </a:rPr>
              <a:pPr eaLnBrk="1" hangingPunct="1"/>
              <a:t>47</a:t>
            </a:fld>
            <a:endParaRPr kumimoji="0" lang="en-US" altLang="zh-CN" sz="1200">
              <a:solidFill>
                <a:srgbClr val="000000"/>
              </a:solidFill>
              <a:latin typeface="Calibri" charset="0"/>
              <a:ea typeface="ＭＳ Ｐゴシック" charset="0"/>
              <a:cs typeface="ＭＳ Ｐゴシック"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D7CD03E-9526-2F48-B671-5D2720244EDD}" type="slidenum">
              <a:rPr kumimoji="0" lang="en-US" altLang="zh-CN" sz="1200"/>
              <a:pPr/>
              <a:t>48</a:t>
            </a:fld>
            <a:endParaRPr kumimoji="0" lang="en-US" altLang="zh-CN" sz="120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716633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SG" sz="1200" b="0" i="0" u="none" strike="noStrike" kern="1200" baseline="0" dirty="0">
                <a:solidFill>
                  <a:schemeClr val="tx1"/>
                </a:solidFill>
                <a:latin typeface="+mn-lt"/>
                <a:ea typeface="+mn-ea"/>
                <a:cs typeface="+mn-cs"/>
              </a:rPr>
              <a:t>"The NIV margin attributes the last part of the verse, </a:t>
            </a:r>
            <a:r>
              <a:rPr lang="en-SG" sz="1200" b="1" i="0" u="none" strike="noStrike" kern="1200" baseline="0" dirty="0">
                <a:solidFill>
                  <a:schemeClr val="tx1"/>
                </a:solidFill>
                <a:latin typeface="+mn-lt"/>
                <a:ea typeface="+mn-ea"/>
                <a:cs typeface="+mn-cs"/>
              </a:rPr>
              <a:t>Eat, O friends, and drink; drink your fill, O lovers,</a:t>
            </a:r>
            <a:r>
              <a:rPr lang="en-SG" sz="1200" b="0" i="0" u="none" strike="noStrike" kern="1200" baseline="0" dirty="0">
                <a:solidFill>
                  <a:schemeClr val="tx1"/>
                </a:solidFill>
                <a:latin typeface="+mn-lt"/>
                <a:ea typeface="+mn-ea"/>
                <a:cs typeface="+mn-cs"/>
              </a:rPr>
              <a:t> to the “friends” of the couple. However, it is unlikely that friends, wedding guests, or any other persons would have been present in the bedroom at the consummation of the couple’s marriage. A more plausible suggestion is that the speaker was God Himself. Only their Creator would have been a “guest” on that occasion. Since their love was from Him it was fitting that He approve it. He invited them to enjoy sexual love in marriage as if it were a banquet (“eat </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and drink”). This clearly indicates God’s approval of marriage, which He designed in the Garden of Eden (cf. Gen. 2:24)" (Deere, </a:t>
            </a:r>
            <a:r>
              <a:rPr lang="en-SG" sz="1200" b="0" i="1" u="none" strike="noStrike" kern="1200" baseline="0" dirty="0">
                <a:solidFill>
                  <a:schemeClr val="tx1"/>
                </a:solidFill>
                <a:latin typeface="+mn-lt"/>
                <a:ea typeface="+mn-ea"/>
                <a:cs typeface="+mn-cs"/>
              </a:rPr>
              <a:t>BKC, 1:1020). </a:t>
            </a:r>
          </a:p>
          <a:p>
            <a:pPr eaLnBrk="1" hangingPunct="1">
              <a:spcBef>
                <a:spcPct val="0"/>
              </a:spcBef>
            </a:pPr>
            <a:r>
              <a:rPr lang="en-US" dirty="0"/>
              <a:t>NIV</a:t>
            </a:r>
            <a:r>
              <a:rPr lang="zh-CN" altLang="en-US" dirty="0"/>
              <a:t>版本的旁注将这节经文的最后部分‘朋友们，请吃喝；恋人们，畅饮吧！’归于这对夫妻的‘朋友’。然而，在夫妻婚姻完成之际，朋友、婚礼宾客或任何其他人出现在卧室里是不太可能的。一个更合理的建议是，讲话者是神自己。只有他们的造物主才可能在那个场合‘作客’。既然他们的爱来自于祂，那么祂认可这份爱是很合适的。祂邀请他们在婚姻中享受性爱，如同享用盛宴（‘吃</a:t>
            </a:r>
            <a:r>
              <a:rPr lang="en-US" altLang="zh-CN" dirty="0"/>
              <a:t>……</a:t>
            </a:r>
            <a:r>
              <a:rPr lang="zh-CN" altLang="en-US" dirty="0"/>
              <a:t>喝’）。这清楚地表明了神对婚姻的赞同，祂是在伊甸园设计了婚姻（参创世记</a:t>
            </a:r>
            <a:r>
              <a:rPr lang="en-US" altLang="zh-CN" dirty="0"/>
              <a:t>2:24</a:t>
            </a:r>
            <a:r>
              <a:rPr lang="zh-CN" altLang="en-US" dirty="0"/>
              <a:t>）。”（迪尔，</a:t>
            </a:r>
            <a:r>
              <a:rPr lang="en-US" altLang="zh-CN" dirty="0"/>
              <a:t>《</a:t>
            </a:r>
            <a:r>
              <a:rPr lang="zh-CN" altLang="en-US" dirty="0"/>
              <a:t>圣经知识评论</a:t>
            </a:r>
            <a:r>
              <a:rPr lang="en-US" altLang="zh-CN" dirty="0"/>
              <a:t>》1:1020</a:t>
            </a:r>
            <a:r>
              <a:rPr lang="zh-CN" altLang="en-US" dirty="0"/>
              <a:t>）</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86147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What can you do now to have the</a:t>
            </a:r>
            <a:r>
              <a:rPr lang="en-US" baseline="0" dirty="0">
                <a:latin typeface="Arial"/>
                <a:cs typeface="Arial"/>
              </a:rPr>
              <a:t> fantastic </a:t>
            </a:r>
            <a:r>
              <a:rPr lang="en-US" dirty="0">
                <a:latin typeface="Arial"/>
                <a:cs typeface="Arial"/>
              </a:rPr>
              <a:t>marriage that God</a:t>
            </a:r>
            <a:r>
              <a:rPr lang="en-US" baseline="0" dirty="0">
                <a:latin typeface="Arial"/>
                <a:cs typeface="Arial"/>
              </a:rPr>
              <a:t> desires if he has marriage in his plan for you?</a:t>
            </a:r>
          </a:p>
          <a:p>
            <a:r>
              <a:rPr lang="zh-CN" altLang="en-US" dirty="0">
                <a:latin typeface="Arial"/>
                <a:cs typeface="Arial"/>
              </a:rPr>
              <a:t>你现在可以做些什么来拥有神所期望的美满婚姻，如果婚姻在他的计划中为你预备了呢？</a:t>
            </a:r>
            <a:endParaRPr lang="en-US" dirty="0">
              <a:latin typeface="Arial"/>
              <a:cs typeface="Arial"/>
            </a:endParaRPr>
          </a:p>
        </p:txBody>
      </p:sp>
    </p:spTree>
    <p:extLst>
      <p:ext uri="{BB962C8B-B14F-4D97-AF65-F5344CB8AC3E}">
        <p14:creationId xmlns:p14="http://schemas.microsoft.com/office/powerpoint/2010/main" val="833036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Be</a:t>
            </a:r>
            <a:r>
              <a:rPr lang="en-US" baseline="0" dirty="0">
                <a:latin typeface="Arial"/>
                <a:cs typeface="Arial"/>
              </a:rPr>
              <a:t> loving </a:t>
            </a:r>
            <a:r>
              <a:rPr lang="en-US" dirty="0">
                <a:latin typeface="Arial"/>
                <a:cs typeface="Arial"/>
              </a:rPr>
              <a:t>to God's</a:t>
            </a:r>
            <a:r>
              <a:rPr lang="en-US" baseline="0" dirty="0">
                <a:latin typeface="Arial"/>
                <a:cs typeface="Arial"/>
              </a:rPr>
              <a:t> </a:t>
            </a:r>
            <a:r>
              <a:rPr lang="en-US" dirty="0">
                <a:latin typeface="Arial"/>
                <a:cs typeface="Arial"/>
              </a:rPr>
              <a:t>person for you by preserving yourself now</a:t>
            </a:r>
            <a:r>
              <a:rPr lang="en-US" baseline="0" dirty="0">
                <a:latin typeface="Arial"/>
                <a:cs typeface="Arial"/>
              </a:rPr>
              <a:t>.</a:t>
            </a:r>
          </a:p>
          <a:p>
            <a:r>
              <a:rPr lang="en-US" sz="1200" kern="1200" dirty="0">
                <a:solidFill>
                  <a:schemeClr val="tx1"/>
                </a:solidFill>
                <a:effectLst/>
                <a:latin typeface="+mn-lt"/>
                <a:ea typeface="+mn-ea"/>
                <a:cs typeface="+mn-cs"/>
              </a:rPr>
              <a:t>Solomon and the </a:t>
            </a:r>
            <a:r>
              <a:rPr lang="en-US" sz="1200" kern="1200" dirty="0" err="1">
                <a:solidFill>
                  <a:schemeClr val="tx1"/>
                </a:solidFill>
                <a:effectLst/>
                <a:latin typeface="+mn-lt"/>
                <a:ea typeface="+mn-ea"/>
                <a:cs typeface="+mn-cs"/>
              </a:rPr>
              <a:t>Shulammite</a:t>
            </a:r>
            <a:r>
              <a:rPr lang="en-US" sz="1200" kern="1200" dirty="0">
                <a:solidFill>
                  <a:schemeClr val="tx1"/>
                </a:solidFill>
                <a:effectLst/>
                <a:latin typeface="+mn-lt"/>
                <a:ea typeface="+mn-ea"/>
                <a:cs typeface="+mn-cs"/>
              </a:rPr>
              <a:t> begin their love relationship in courtship and marriage as an example of the need for premarital sexual restraint (1:1–5:1).</a:t>
            </a:r>
            <a:r>
              <a:rPr lang="en-SG" dirty="0">
                <a:effectLst/>
              </a:rPr>
              <a:t> </a:t>
            </a:r>
          </a:p>
          <a:p>
            <a:r>
              <a:rPr lang="zh-CN" altLang="en-US" dirty="0">
                <a:latin typeface="Arial"/>
                <a:cs typeface="Arial"/>
              </a:rPr>
              <a:t>现在通过守护自己来对神为你预备的人表达爱意。所罗门和书拉密女子在求爱和婚姻中开始了他们的爱情关系，成为了婚前性节制的一个典范（</a:t>
            </a:r>
            <a:r>
              <a:rPr lang="en-US" altLang="zh-CN" dirty="0">
                <a:latin typeface="Arial"/>
                <a:cs typeface="Arial"/>
              </a:rPr>
              <a:t>1:1–5:1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2656906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latin typeface="Arial"/>
                <a:cs typeface="Arial"/>
              </a:rPr>
              <a:t>Many of us here have been blessed by the ministry of Bill Hybels,</a:t>
            </a:r>
            <a:r>
              <a:rPr lang="en-US" baseline="0" dirty="0">
                <a:latin typeface="Arial"/>
                <a:cs typeface="Arial"/>
              </a:rPr>
              <a:t> who has been married since 1974.</a:t>
            </a:r>
          </a:p>
          <a:p>
            <a:endParaRPr lang="en-US" baseline="0" dirty="0">
              <a:latin typeface="Arial"/>
              <a:cs typeface="Arial"/>
            </a:endParaRPr>
          </a:p>
          <a:p>
            <a:r>
              <a:rPr lang="en-US" baseline="0" dirty="0">
                <a:latin typeface="Arial"/>
                <a:cs typeface="Arial"/>
              </a:rPr>
              <a:t>____</a:t>
            </a:r>
          </a:p>
          <a:p>
            <a:endParaRPr lang="en-US" baseline="0" dirty="0">
              <a:latin typeface="Arial"/>
              <a:cs typeface="Arial"/>
            </a:endParaRPr>
          </a:p>
          <a:p>
            <a:r>
              <a:rPr lang="en-US" b="1" dirty="0"/>
              <a:t>Bill Hybels is Living Happily With Wife Lynne Hybels and Children; Know about his Married Life and Children</a:t>
            </a:r>
          </a:p>
          <a:p>
            <a:r>
              <a:rPr lang="en-US" dirty="0"/>
              <a:t>May 18, 2018 First published </a:t>
            </a:r>
            <a:r>
              <a:rPr lang="en-US" dirty="0" err="1"/>
              <a:t>on:May</a:t>
            </a:r>
            <a:r>
              <a:rPr lang="en-US" dirty="0"/>
              <a:t> 18, 2018 </a:t>
            </a:r>
          </a:p>
          <a:p>
            <a:endParaRPr lang="en-US" dirty="0"/>
          </a:p>
          <a:p>
            <a:r>
              <a:rPr lang="zh-CN" altLang="en-US" dirty="0"/>
              <a:t>我们中的许多人都因比尔</a:t>
            </a:r>
            <a:r>
              <a:rPr lang="en-US" altLang="zh-CN" dirty="0"/>
              <a:t>·</a:t>
            </a:r>
            <a:r>
              <a:rPr lang="zh-CN" altLang="en-US" dirty="0"/>
              <a:t>海伯斯的事工而受到祝福，他自 </a:t>
            </a:r>
            <a:r>
              <a:rPr lang="en-US" altLang="zh-CN" dirty="0"/>
              <a:t>1974 </a:t>
            </a:r>
            <a:r>
              <a:rPr lang="zh-CN" altLang="en-US" dirty="0"/>
              <a:t>年起就已结婚。</a:t>
            </a:r>
          </a:p>
          <a:p>
            <a:endParaRPr lang="zh-CN" altLang="en-US" dirty="0"/>
          </a:p>
          <a:p>
            <a:r>
              <a:rPr lang="en-US" altLang="zh-CN" dirty="0"/>
              <a:t>____</a:t>
            </a:r>
          </a:p>
          <a:p>
            <a:endParaRPr lang="en-US" altLang="zh-CN" dirty="0"/>
          </a:p>
          <a:p>
            <a:r>
              <a:rPr lang="zh-CN" altLang="en-US" dirty="0"/>
              <a:t>比尔</a:t>
            </a:r>
            <a:r>
              <a:rPr lang="en-US" altLang="zh-CN" dirty="0"/>
              <a:t>·</a:t>
            </a:r>
            <a:r>
              <a:rPr lang="zh-CN" altLang="en-US" dirty="0"/>
              <a:t>海伯斯与妻子琳恩</a:t>
            </a:r>
            <a:r>
              <a:rPr lang="en-US" altLang="zh-CN" dirty="0"/>
              <a:t>·</a:t>
            </a:r>
            <a:r>
              <a:rPr lang="zh-CN" altLang="en-US" dirty="0"/>
              <a:t>海伯斯和孩子幸福地生活在一起；了解他的婚姻生活和孩子</a:t>
            </a:r>
          </a:p>
          <a:p>
            <a:r>
              <a:rPr lang="en-US" altLang="zh-CN" dirty="0"/>
              <a:t>2018 </a:t>
            </a:r>
            <a:r>
              <a:rPr lang="zh-CN" altLang="en-US" dirty="0"/>
              <a:t>年 </a:t>
            </a:r>
            <a:r>
              <a:rPr lang="en-US" altLang="zh-CN" dirty="0"/>
              <a:t>5 </a:t>
            </a:r>
            <a:r>
              <a:rPr lang="zh-CN" altLang="en-US" dirty="0"/>
              <a:t>月 </a:t>
            </a:r>
            <a:r>
              <a:rPr lang="en-US" altLang="zh-CN" dirty="0"/>
              <a:t>18 </a:t>
            </a:r>
            <a:r>
              <a:rPr lang="zh-CN" altLang="en-US" dirty="0"/>
              <a:t>日 首次发布于：</a:t>
            </a:r>
            <a:r>
              <a:rPr lang="en-US" altLang="zh-CN" dirty="0"/>
              <a:t>2018 </a:t>
            </a:r>
            <a:r>
              <a:rPr lang="zh-CN" altLang="en-US" dirty="0"/>
              <a:t>年 </a:t>
            </a:r>
            <a:r>
              <a:rPr lang="en-US" altLang="zh-CN" dirty="0"/>
              <a:t>5 </a:t>
            </a:r>
            <a:r>
              <a:rPr lang="zh-CN" altLang="en-US" dirty="0"/>
              <a:t>月 </a:t>
            </a:r>
            <a:r>
              <a:rPr lang="en-US" altLang="zh-CN" dirty="0"/>
              <a:t>18 </a:t>
            </a:r>
            <a:r>
              <a:rPr lang="zh-CN" altLang="en-US" dirty="0"/>
              <a:t>日</a:t>
            </a:r>
            <a:endParaRPr lang="en-US" dirty="0"/>
          </a:p>
          <a:p>
            <a:endParaRPr lang="en-US" dirty="0">
              <a:latin typeface="Arial"/>
              <a:cs typeface="Arial"/>
            </a:endParaRPr>
          </a:p>
        </p:txBody>
      </p:sp>
    </p:spTree>
    <p:extLst>
      <p:ext uri="{BB962C8B-B14F-4D97-AF65-F5344CB8AC3E}">
        <p14:creationId xmlns:p14="http://schemas.microsoft.com/office/powerpoint/2010/main" val="4145502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No relationship is built without sweat and tears.</a:t>
            </a:r>
          </a:p>
          <a:p>
            <a:r>
              <a:rPr lang="en-US" sz="1200" kern="1200" dirty="0">
                <a:solidFill>
                  <a:schemeClr val="tx1"/>
                </a:solidFill>
                <a:effectLst/>
                <a:latin typeface="Arial"/>
                <a:ea typeface="+mn-ea"/>
                <a:cs typeface="Arial"/>
              </a:rPr>
              <a:t>The love of the couple matures through various events until it is very strong to show the effort needed to grow in marital love (5:2–8:14).</a:t>
            </a:r>
            <a:r>
              <a:rPr lang="en-SG" dirty="0">
                <a:effectLst/>
                <a:latin typeface="Arial"/>
                <a:cs typeface="Arial"/>
              </a:rPr>
              <a:t> </a:t>
            </a:r>
          </a:p>
          <a:p>
            <a:r>
              <a:rPr lang="zh-CN" altLang="en-US" dirty="0">
                <a:latin typeface="Arial"/>
                <a:cs typeface="Arial"/>
              </a:rPr>
              <a:t>没有哪一段感情是没有汗水和泪水就能建立起来的。</a:t>
            </a:r>
          </a:p>
          <a:p>
            <a:r>
              <a:rPr lang="zh-CN" altLang="en-US" dirty="0">
                <a:latin typeface="Arial"/>
                <a:cs typeface="Arial"/>
              </a:rPr>
              <a:t>夫妻之间的爱情通过各种事件逐渐成熟，直到变得非常强烈，显示出婚姻爱情成长所需的努力（</a:t>
            </a:r>
            <a:r>
              <a:rPr lang="en-US" altLang="zh-CN" dirty="0">
                <a:latin typeface="Arial"/>
                <a:cs typeface="Arial"/>
              </a:rPr>
              <a:t>5:2–8:14</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24754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0" i="0" u="none" strike="noStrike" kern="1200" baseline="0" dirty="0">
                <a:solidFill>
                  <a:schemeClr val="tx1"/>
                </a:solidFill>
                <a:latin typeface="+mn-lt"/>
                <a:ea typeface="+mn-ea"/>
                <a:cs typeface="+mn-cs"/>
              </a:rPr>
              <a:t>1. The Problem: The Wife’s Indifference and the Husband’s Absence (5:2-8)</a:t>
            </a:r>
          </a:p>
          <a:p>
            <a:r>
              <a:rPr lang="en-SG" sz="1200" b="1" i="0" u="none" strike="noStrike" kern="1200" baseline="0" dirty="0">
                <a:solidFill>
                  <a:schemeClr val="tx1"/>
                </a:solidFill>
                <a:latin typeface="+mn-lt"/>
                <a:ea typeface="+mn-ea"/>
                <a:cs typeface="+mn-cs"/>
              </a:rPr>
              <a:t>	5:2</a:t>
            </a:r>
            <a:r>
              <a:rPr lang="en-SG" sz="1200" b="0" i="0" u="none" strike="noStrike" kern="1200" baseline="0" dirty="0">
                <a:solidFill>
                  <a:schemeClr val="tx1"/>
                </a:solidFill>
                <a:latin typeface="+mn-lt"/>
                <a:ea typeface="+mn-ea"/>
                <a:cs typeface="+mn-cs"/>
              </a:rPr>
              <a:t>. In a dream </a:t>
            </a:r>
            <a:r>
              <a:rPr lang="en-SG" sz="1200" b="1" i="0" u="none" strike="noStrike" kern="1200" baseline="0" dirty="0">
                <a:solidFill>
                  <a:schemeClr val="tx1"/>
                </a:solidFill>
                <a:latin typeface="+mn-lt"/>
                <a:ea typeface="+mn-ea"/>
                <a:cs typeface="+mn-cs"/>
              </a:rPr>
              <a:t>(I slept but my heart was awake;</a:t>
            </a:r>
            <a:r>
              <a:rPr lang="en-SG" sz="1200" b="0" i="0" u="none" strike="noStrike" kern="1200" baseline="0" dirty="0">
                <a:solidFill>
                  <a:schemeClr val="tx1"/>
                </a:solidFill>
                <a:latin typeface="+mn-lt"/>
                <a:ea typeface="+mn-ea"/>
                <a:cs typeface="+mn-cs"/>
              </a:rPr>
              <a:t> cf. another recorded dream, 3:1-4) the wife was approached by her husband, who said </a:t>
            </a:r>
            <a:r>
              <a:rPr lang="en-SG" sz="1200" b="1" i="0" u="none" strike="noStrike" kern="1200" baseline="0" dirty="0">
                <a:solidFill>
                  <a:schemeClr val="tx1"/>
                </a:solidFill>
                <a:latin typeface="+mn-lt"/>
                <a:ea typeface="+mn-ea"/>
                <a:cs typeface="+mn-cs"/>
              </a:rPr>
              <a:t>Open to me</a:t>
            </a:r>
            <a:r>
              <a:rPr lang="en-SG" sz="1200" b="0" i="0" u="none" strike="noStrike" kern="1200" baseline="0" dirty="0">
                <a:solidFill>
                  <a:schemeClr val="tx1"/>
                </a:solidFill>
                <a:latin typeface="+mn-lt"/>
                <a:ea typeface="+mn-ea"/>
                <a:cs typeface="+mn-cs"/>
              </a:rPr>
              <a:t> (cf. 5:6). The fact that the </a:t>
            </a:r>
            <a:r>
              <a:rPr lang="en-SG" sz="1200" b="1" i="0" u="none" strike="noStrike" kern="1200" baseline="0" dirty="0">
                <a:solidFill>
                  <a:schemeClr val="tx1"/>
                </a:solidFill>
                <a:latin typeface="+mn-lt"/>
                <a:ea typeface="+mn-ea"/>
                <a:cs typeface="+mn-cs"/>
              </a:rPr>
              <a:t>lover</a:t>
            </a:r>
            <a:r>
              <a:rPr lang="en-SG" sz="1200" b="0" i="0" u="none" strike="noStrike" kern="1200" baseline="0" dirty="0">
                <a:solidFill>
                  <a:schemeClr val="tx1"/>
                </a:solidFill>
                <a:latin typeface="+mn-lt"/>
                <a:ea typeface="+mn-ea"/>
                <a:cs typeface="+mn-cs"/>
              </a:rPr>
              <a:t> no longer addressed her as “my bride” indicates there is a time lapse between verse 1 (the wedding night) and verse 2. The couple should no longer be regarded as newlyweds. But he did address her by other affectionate terms: </a:t>
            </a:r>
            <a:r>
              <a:rPr lang="en-SG" sz="1200" b="1" i="0" u="none" strike="noStrike" kern="1200" baseline="0" dirty="0">
                <a:solidFill>
                  <a:schemeClr val="tx1"/>
                </a:solidFill>
                <a:latin typeface="+mn-lt"/>
                <a:ea typeface="+mn-ea"/>
                <a:cs typeface="+mn-cs"/>
              </a:rPr>
              <a:t>my sister</a:t>
            </a:r>
            <a:r>
              <a:rPr lang="en-SG" sz="1200" b="0" i="0" u="none" strike="noStrike" kern="1200" baseline="0" dirty="0">
                <a:solidFill>
                  <a:schemeClr val="tx1"/>
                </a:solidFill>
                <a:latin typeface="+mn-lt"/>
                <a:ea typeface="+mn-ea"/>
                <a:cs typeface="+mn-cs"/>
              </a:rPr>
              <a:t> (see comments on 4:9), </a:t>
            </a:r>
            <a:r>
              <a:rPr lang="en-SG" sz="1200" b="1" i="0" u="none" strike="noStrike" kern="1200" baseline="0" dirty="0">
                <a:solidFill>
                  <a:schemeClr val="tx1"/>
                </a:solidFill>
                <a:latin typeface="+mn-lt"/>
                <a:ea typeface="+mn-ea"/>
                <a:cs typeface="+mn-cs"/>
              </a:rPr>
              <a:t>my darling</a:t>
            </a:r>
            <a:r>
              <a:rPr lang="en-SG" sz="1200" b="0" i="0" u="none" strike="noStrike" kern="1200" baseline="0" dirty="0">
                <a:solidFill>
                  <a:schemeClr val="tx1"/>
                </a:solidFill>
                <a:latin typeface="+mn-lt"/>
                <a:ea typeface="+mn-ea"/>
                <a:cs typeface="+mn-cs"/>
              </a:rPr>
              <a:t> (cf. 1:9, 15; 2:2, 10, 13; 4:1, 7; 6:4), </a:t>
            </a:r>
            <a:r>
              <a:rPr lang="en-SG" sz="1200" b="1" i="0" u="none" strike="noStrike" kern="1200" baseline="0" dirty="0">
                <a:solidFill>
                  <a:schemeClr val="tx1"/>
                </a:solidFill>
                <a:latin typeface="+mn-lt"/>
                <a:ea typeface="+mn-ea"/>
                <a:cs typeface="+mn-cs"/>
              </a:rPr>
              <a:t>my dove,</a:t>
            </a:r>
            <a:r>
              <a:rPr lang="en-SG" sz="1200" b="0" i="0" u="none" strike="noStrike" kern="1200" baseline="0" dirty="0">
                <a:solidFill>
                  <a:schemeClr val="tx1"/>
                </a:solidFill>
                <a:latin typeface="+mn-lt"/>
                <a:ea typeface="+mn-ea"/>
                <a:cs typeface="+mn-cs"/>
              </a:rPr>
              <a:t> and </a:t>
            </a:r>
            <a:r>
              <a:rPr lang="en-SG" sz="1200" b="1" i="0" u="none" strike="noStrike" kern="1200" baseline="0" dirty="0">
                <a:solidFill>
                  <a:schemeClr val="tx1"/>
                </a:solidFill>
                <a:latin typeface="+mn-lt"/>
                <a:ea typeface="+mn-ea"/>
                <a:cs typeface="+mn-cs"/>
              </a:rPr>
              <a:t>my flawless one</a:t>
            </a:r>
            <a:r>
              <a:rPr lang="en-SG" sz="1200" b="0" i="0" u="none" strike="noStrike" kern="1200" baseline="0" dirty="0">
                <a:solidFill>
                  <a:schemeClr val="tx1"/>
                </a:solidFill>
                <a:latin typeface="+mn-lt"/>
                <a:ea typeface="+mn-ea"/>
                <a:cs typeface="+mn-cs"/>
              </a:rPr>
              <a:t> (cf. 4:7). This is the first record of his using all these terms of endearment. His </a:t>
            </a:r>
            <a:r>
              <a:rPr lang="en-SG" sz="1200" b="1" i="0" u="none" strike="noStrike" kern="1200" baseline="0" dirty="0">
                <a:solidFill>
                  <a:schemeClr val="tx1"/>
                </a:solidFill>
                <a:latin typeface="+mn-lt"/>
                <a:ea typeface="+mn-ea"/>
                <a:cs typeface="+mn-cs"/>
              </a:rPr>
              <a:t>head</a:t>
            </a:r>
            <a:r>
              <a:rPr lang="en-SG" sz="1200" b="0" i="0" u="none" strike="noStrike" kern="1200" baseline="0" dirty="0">
                <a:solidFill>
                  <a:schemeClr val="tx1"/>
                </a:solidFill>
                <a:latin typeface="+mn-lt"/>
                <a:ea typeface="+mn-ea"/>
                <a:cs typeface="+mn-cs"/>
              </a:rPr>
              <a:t> and </a:t>
            </a:r>
            <a:r>
              <a:rPr lang="en-SG" sz="1200" b="1" i="0" u="none" strike="noStrike" kern="1200" baseline="0" dirty="0">
                <a:solidFill>
                  <a:schemeClr val="tx1"/>
                </a:solidFill>
                <a:latin typeface="+mn-lt"/>
                <a:ea typeface="+mn-ea"/>
                <a:cs typeface="+mn-cs"/>
              </a:rPr>
              <a:t>hair</a:t>
            </a:r>
            <a:r>
              <a:rPr lang="en-SG" sz="1200" b="0" i="0" u="none" strike="noStrike" kern="1200" baseline="0" dirty="0">
                <a:solidFill>
                  <a:schemeClr val="tx1"/>
                </a:solidFill>
                <a:latin typeface="+mn-lt"/>
                <a:ea typeface="+mn-ea"/>
                <a:cs typeface="+mn-cs"/>
              </a:rPr>
              <a:t> were covered </a:t>
            </a:r>
            <a:r>
              <a:rPr lang="en-SG" sz="1200" b="1" i="0" u="none" strike="noStrike" kern="1200" baseline="0" dirty="0">
                <a:solidFill>
                  <a:schemeClr val="tx1"/>
                </a:solidFill>
                <a:latin typeface="+mn-lt"/>
                <a:ea typeface="+mn-ea"/>
                <a:cs typeface="+mn-cs"/>
              </a:rPr>
              <a:t>with dew,</a:t>
            </a:r>
            <a:r>
              <a:rPr lang="en-SG" sz="1200" b="0" i="0" u="none" strike="noStrike" kern="1200" baseline="0" dirty="0">
                <a:solidFill>
                  <a:schemeClr val="tx1"/>
                </a:solidFill>
                <a:latin typeface="+mn-lt"/>
                <a:ea typeface="+mn-ea"/>
                <a:cs typeface="+mn-cs"/>
              </a:rPr>
              <a:t> as he had been outside. Dew in Israel was often heavy.</a:t>
            </a:r>
          </a:p>
          <a:p>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—Deere, </a:t>
            </a:r>
            <a:r>
              <a:rPr lang="en-SG" sz="1200" b="0" i="1" u="none" strike="noStrike" kern="1200" baseline="0" dirty="0">
                <a:solidFill>
                  <a:schemeClr val="tx1"/>
                </a:solidFill>
                <a:latin typeface="+mn-lt"/>
                <a:ea typeface="+mn-ea"/>
                <a:cs typeface="+mn-cs"/>
              </a:rPr>
              <a:t>BKC, </a:t>
            </a:r>
            <a:r>
              <a:rPr lang="en-SG" sz="1200" b="0" i="0" u="none" strike="noStrike" kern="1200" baseline="0" dirty="0">
                <a:solidFill>
                  <a:schemeClr val="tx1"/>
                </a:solidFill>
                <a:latin typeface="+mn-lt"/>
                <a:ea typeface="+mn-ea"/>
                <a:cs typeface="+mn-cs"/>
              </a:rPr>
              <a:t>1:1020</a:t>
            </a:r>
          </a:p>
          <a:p>
            <a:endParaRPr lang="en-SG" sz="1200" b="0" i="0" u="none" strike="noStrike" kern="1200" baseline="0" dirty="0">
              <a:solidFill>
                <a:schemeClr val="tx1"/>
              </a:solidFill>
              <a:latin typeface="+mn-lt"/>
              <a:ea typeface="+mn-ea"/>
              <a:cs typeface="+mn-cs"/>
            </a:endParaRPr>
          </a:p>
          <a:p>
            <a:r>
              <a:rPr lang="en-US" altLang="zh-CN" dirty="0"/>
              <a:t>1. </a:t>
            </a:r>
            <a:r>
              <a:rPr lang="zh-CN" altLang="en-US" dirty="0"/>
              <a:t>问题：妻子的冷淡与丈夫的缺席 </a:t>
            </a:r>
            <a:r>
              <a:rPr lang="en-US" altLang="zh-CN" dirty="0"/>
              <a:t>(5:2-8)  </a:t>
            </a:r>
          </a:p>
          <a:p>
            <a:r>
              <a:rPr lang="en-US" altLang="zh-CN" dirty="0"/>
              <a:t>5:2. </a:t>
            </a:r>
            <a:r>
              <a:rPr lang="zh-CN" altLang="en-US" dirty="0"/>
              <a:t>妻子在梦中（我睡着了，但我的心却醒着；参见另一个梦的记载，</a:t>
            </a:r>
            <a:r>
              <a:rPr lang="en-US" altLang="zh-CN" dirty="0"/>
              <a:t>3:1-4</a:t>
            </a:r>
            <a:r>
              <a:rPr lang="zh-CN" altLang="en-US" dirty="0"/>
              <a:t>）被丈夫接近，他说：“给我开门”（参见</a:t>
            </a:r>
            <a:r>
              <a:rPr lang="en-US" altLang="zh-CN" dirty="0"/>
              <a:t>5:6</a:t>
            </a:r>
            <a:r>
              <a:rPr lang="zh-CN" altLang="en-US" dirty="0"/>
              <a:t>）。情人不再称她为“新娘”表明第</a:t>
            </a:r>
            <a:r>
              <a:rPr lang="en-US" altLang="zh-CN" dirty="0"/>
              <a:t>1</a:t>
            </a:r>
            <a:r>
              <a:rPr lang="zh-CN" altLang="en-US" dirty="0"/>
              <a:t>节（婚礼之夜）与第</a:t>
            </a:r>
            <a:r>
              <a:rPr lang="en-US" altLang="zh-CN" dirty="0"/>
              <a:t>2</a:t>
            </a:r>
            <a:r>
              <a:rPr lang="zh-CN" altLang="en-US" dirty="0"/>
              <a:t>节之间有时间的间隔。这对夫妻不再被视为新婚夫妇。但他以其他充满爱意的称呼称呼她：我的妹妹（参见</a:t>
            </a:r>
            <a:r>
              <a:rPr lang="en-US" altLang="zh-CN" dirty="0"/>
              <a:t>4:9</a:t>
            </a:r>
            <a:r>
              <a:rPr lang="zh-CN" altLang="en-US" dirty="0"/>
              <a:t>的评论），我的爱人（参见</a:t>
            </a:r>
            <a:r>
              <a:rPr lang="en-US" altLang="zh-CN" dirty="0"/>
              <a:t>1:9, 15</a:t>
            </a:r>
            <a:r>
              <a:rPr lang="zh-CN" altLang="en-US" dirty="0"/>
              <a:t>；</a:t>
            </a:r>
            <a:r>
              <a:rPr lang="en-US" altLang="zh-CN" dirty="0"/>
              <a:t>2:2, 10, 13</a:t>
            </a:r>
            <a:r>
              <a:rPr lang="zh-CN" altLang="en-US" dirty="0"/>
              <a:t>；</a:t>
            </a:r>
            <a:r>
              <a:rPr lang="en-US" altLang="zh-CN" dirty="0"/>
              <a:t>4:1, 7</a:t>
            </a:r>
            <a:r>
              <a:rPr lang="zh-CN" altLang="en-US" dirty="0"/>
              <a:t>；</a:t>
            </a:r>
            <a:r>
              <a:rPr lang="en-US" altLang="zh-CN" dirty="0"/>
              <a:t>6:4</a:t>
            </a:r>
            <a:r>
              <a:rPr lang="zh-CN" altLang="en-US" dirty="0"/>
              <a:t>），我的鸽子，以及我的完美者（参见</a:t>
            </a:r>
            <a:r>
              <a:rPr lang="en-US" altLang="zh-CN" dirty="0"/>
              <a:t>4:7</a:t>
            </a:r>
            <a:r>
              <a:rPr lang="zh-CN" altLang="en-US" dirty="0"/>
              <a:t>）。这是他第一次使用所有这些爱称。他的头发被露水覆盖，因为他一直在外面。以色列的露水通常很重。</a:t>
            </a:r>
          </a:p>
          <a:p>
            <a:endParaRPr lang="zh-CN" altLang="en-US" dirty="0"/>
          </a:p>
          <a:p>
            <a:r>
              <a:rPr lang="en-US" altLang="zh-CN" dirty="0"/>
              <a:t>——</a:t>
            </a:r>
            <a:r>
              <a:rPr lang="zh-CN" altLang="en-US" dirty="0"/>
              <a:t>摘自德尔，</a:t>
            </a:r>
            <a:r>
              <a:rPr lang="en-US" altLang="zh-CN" dirty="0"/>
              <a:t>《</a:t>
            </a:r>
            <a:r>
              <a:rPr lang="zh-CN" altLang="en-US" dirty="0"/>
              <a:t>圣经知识注释</a:t>
            </a:r>
            <a:r>
              <a:rPr lang="en-US" altLang="zh-CN" dirty="0"/>
              <a:t>》</a:t>
            </a:r>
            <a:r>
              <a:rPr lang="zh-CN" altLang="en-US" dirty="0"/>
              <a:t>，</a:t>
            </a:r>
            <a:r>
              <a:rPr lang="en-US" altLang="zh-CN" dirty="0"/>
              <a:t>1:1020</a:t>
            </a:r>
            <a:endParaRPr lang="en-US" dirty="0"/>
          </a:p>
        </p:txBody>
      </p:sp>
    </p:spTree>
    <p:extLst>
      <p:ext uri="{BB962C8B-B14F-4D97-AF65-F5344CB8AC3E}">
        <p14:creationId xmlns:p14="http://schemas.microsoft.com/office/powerpoint/2010/main" val="2580919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is indifferent to him</a:t>
            </a:r>
            <a:r>
              <a:rPr lang="en-US" baseline="0" dirty="0"/>
              <a:t> at first.</a:t>
            </a:r>
          </a:p>
          <a:p>
            <a:r>
              <a:rPr lang="zh-CN" altLang="en-US" dirty="0"/>
              <a:t>起初她对他很冷漠。</a:t>
            </a:r>
            <a:endParaRPr lang="en-US" dirty="0"/>
          </a:p>
        </p:txBody>
      </p:sp>
    </p:spTree>
    <p:extLst>
      <p:ext uri="{BB962C8B-B14F-4D97-AF65-F5344CB8AC3E}">
        <p14:creationId xmlns:p14="http://schemas.microsoft.com/office/powerpoint/2010/main" val="829402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But after he kept</a:t>
            </a:r>
            <a:r>
              <a:rPr lang="en-US" baseline="0" dirty="0"/>
              <a:t> pursuing her, </a:t>
            </a:r>
            <a:r>
              <a:rPr lang="en-US" dirty="0"/>
              <a:t>she then changed her mind about him</a:t>
            </a:r>
          </a:p>
          <a:p>
            <a:r>
              <a:rPr lang="zh-CN" altLang="en-US" dirty="0"/>
              <a:t>但在他不断追求她之后，她对他改变了看法。</a:t>
            </a:r>
            <a:r>
              <a:rPr lang="en-US" dirty="0"/>
              <a:t>.</a:t>
            </a:r>
          </a:p>
        </p:txBody>
      </p:sp>
    </p:spTree>
    <p:extLst>
      <p:ext uri="{BB962C8B-B14F-4D97-AF65-F5344CB8AC3E}">
        <p14:creationId xmlns:p14="http://schemas.microsoft.com/office/powerpoint/2010/main" val="4112370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86484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170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7343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883C94F-2B39-2C46-BE5F-53E2CEC95FD7}" type="slidenum">
              <a:rPr kumimoji="0" lang="en-US" altLang="zh-CN" sz="1200"/>
              <a:pPr/>
              <a:t>61</a:t>
            </a:fld>
            <a:endParaRPr kumimoji="0" lang="en-US" altLang="zh-CN"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89341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EF35D4E-4892-4149-BA07-60D93654155E}" type="slidenum">
              <a:rPr kumimoji="0" lang="en-US" altLang="zh-CN" sz="1200">
                <a:solidFill>
                  <a:srgbClr val="000000"/>
                </a:solidFill>
                <a:latin typeface="Calibri" charset="0"/>
                <a:ea typeface="ＭＳ Ｐゴシック" charset="0"/>
                <a:cs typeface="ＭＳ Ｐゴシック" charset="0"/>
              </a:rPr>
              <a:pPr eaLnBrk="1" hangingPunct="1"/>
              <a:t>65</a:t>
            </a:fld>
            <a:endParaRPr kumimoji="0" lang="en-US" altLang="zh-CN" sz="1200">
              <a:solidFill>
                <a:srgbClr val="000000"/>
              </a:solidFill>
              <a:latin typeface="Calibri" charset="0"/>
              <a:ea typeface="ＭＳ Ｐゴシック" charset="0"/>
              <a:cs typeface="ＭＳ Ｐゴシック" charset="0"/>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dirty="0">
              <a:cs typeface="ＭＳ Ｐゴシック" charset="0"/>
            </a:endParaRPr>
          </a:p>
          <a:p>
            <a:r>
              <a:rPr lang="en-US" dirty="0">
                <a:latin typeface="Arial"/>
                <a:cs typeface="Arial"/>
              </a:rPr>
              <a:t>But </a:t>
            </a:r>
            <a:r>
              <a:rPr lang="en-US" baseline="0" dirty="0">
                <a:latin typeface="Arial"/>
                <a:cs typeface="Arial"/>
              </a:rPr>
              <a:t>in April 2018 </a:t>
            </a:r>
            <a:r>
              <a:rPr lang="en-US" dirty="0">
                <a:latin typeface="Arial"/>
                <a:cs typeface="Arial"/>
              </a:rPr>
              <a:t>Hybels resigned from Willow</a:t>
            </a:r>
            <a:r>
              <a:rPr lang="en-US" baseline="0" dirty="0">
                <a:latin typeface="Arial"/>
                <a:cs typeface="Arial"/>
              </a:rPr>
              <a:t> Creek over sexual allegations.</a:t>
            </a:r>
            <a:endParaRPr lang="en-US" dirty="0"/>
          </a:p>
          <a:p>
            <a:endParaRPr lang="en-US" dirty="0"/>
          </a:p>
          <a:p>
            <a:r>
              <a:rPr lang="en-US" dirty="0">
                <a:latin typeface="Arial"/>
                <a:cs typeface="Arial"/>
              </a:rPr>
              <a:t>______</a:t>
            </a:r>
          </a:p>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effectLst/>
              </a:rPr>
              <a:t>He’s a Superstar Pastor. She Worked for Him and Says He Groped Her Repeatedly:</a:t>
            </a:r>
            <a:r>
              <a:rPr lang="en-US" b="1" baseline="0" dirty="0">
                <a:effectLst/>
              </a:rPr>
              <a:t> Bill Hybels built an iconic evangelical church outside Chicago. A former assistant says that in the 1980s, he sexually harassed her.</a:t>
            </a:r>
          </a:p>
          <a:p>
            <a:r>
              <a:rPr lang="en-US" dirty="0"/>
              <a:t>By </a:t>
            </a:r>
            <a:r>
              <a:rPr lang="en-US" dirty="0">
                <a:hlinkClick r:id="rId3"/>
              </a:rPr>
              <a:t>Laurie Goodstein</a:t>
            </a:r>
            <a:endParaRPr lang="en-US" dirty="0"/>
          </a:p>
          <a:p>
            <a:r>
              <a:rPr lang="en-US" dirty="0"/>
              <a:t>Aug. 5, 2018</a:t>
            </a:r>
          </a:p>
          <a:p>
            <a:r>
              <a:rPr lang="en-US" dirty="0"/>
              <a:t>https://</a:t>
            </a:r>
            <a:r>
              <a:rPr lang="en-US" dirty="0" err="1"/>
              <a:t>www.nytimes.com</a:t>
            </a:r>
            <a:r>
              <a:rPr lang="en-US" dirty="0"/>
              <a:t>/2018/08/05/us/bill-</a:t>
            </a:r>
            <a:r>
              <a:rPr lang="en-US" dirty="0" err="1"/>
              <a:t>hybels</a:t>
            </a:r>
            <a:r>
              <a:rPr lang="en-US" dirty="0"/>
              <a:t>-willow-creek-pat-</a:t>
            </a:r>
            <a:r>
              <a:rPr lang="en-US" dirty="0" err="1"/>
              <a:t>baranowski.html</a:t>
            </a:r>
            <a:endParaRPr lang="en-US" dirty="0"/>
          </a:p>
          <a:p>
            <a:endParaRPr lang="en-US" dirty="0"/>
          </a:p>
          <a:p>
            <a:r>
              <a:rPr lang="en-US" dirty="0"/>
              <a:t>Pat Baranowski was the executive assistant to the Rev. Bill Hybels at the Willow Creek Community Church in South Barrington, Ill., one of the largest megachurches in the </a:t>
            </a:r>
            <a:r>
              <a:rPr lang="en-US" dirty="0" err="1"/>
              <a:t>country.CreditAlyssa</a:t>
            </a:r>
            <a:r>
              <a:rPr lang="en-US" dirty="0"/>
              <a:t> </a:t>
            </a:r>
            <a:r>
              <a:rPr lang="en-US" dirty="0" err="1"/>
              <a:t>Schukar</a:t>
            </a:r>
            <a:r>
              <a:rPr lang="en-US" dirty="0"/>
              <a:t> for The New York Times</a:t>
            </a:r>
          </a:p>
          <a:p>
            <a:endParaRPr lang="en-US" dirty="0">
              <a:effectLst/>
            </a:endParaRPr>
          </a:p>
          <a:p>
            <a:r>
              <a:rPr lang="en-US" dirty="0"/>
              <a:t>SOUTH BARRINGTON, Ill. — After the pain of watching her marriage fall apart, Pat Baranowski felt that God was suddenly showering her with blessings.</a:t>
            </a:r>
          </a:p>
          <a:p>
            <a:r>
              <a:rPr lang="en-US" dirty="0"/>
              <a:t>She had a new job at her Chicago-area megachurch, led by a dynamic young pastor named the Rev. Bill Hybels, who in the 1980s was becoming one of the most influential evangelical leaders in the country.</a:t>
            </a:r>
          </a:p>
          <a:p>
            <a:r>
              <a:rPr lang="en-US" dirty="0"/>
              <a:t>The pay at Willow Creek Community Church was much lower than at her old job, but Ms. Baranowski, then 32, admired Mr. Hybels and the church’s mission so much that it seemed worth it. She felt even more blessed when in 1985 Mr. Hybels and his wife invited her to move into their home, where she shared family dinners and vacations.</a:t>
            </a:r>
          </a:p>
          <a:p>
            <a:r>
              <a:rPr lang="en-US" dirty="0"/>
              <a:t>Once, while Mr. Hybels’s wife, Lynne, and their children were away, the pastor took Ms. Baranowski out for dinner. When they got home, Mr. Hybels offered her a back rub in front of the fireplace and told her to lie face down.</a:t>
            </a:r>
          </a:p>
          <a:p>
            <a:r>
              <a:rPr lang="en-US" dirty="0"/>
              <a:t>Advertisement</a:t>
            </a:r>
          </a:p>
          <a:p>
            <a:r>
              <a:rPr lang="en-US" dirty="0"/>
              <a:t>Stunned, she remembered feeling unable to say no to her boss and pastor as he straddled her, unhooked her bra and touched her near her breasts. She remembered feeling his hands shake.</a:t>
            </a:r>
          </a:p>
          <a:p>
            <a:r>
              <a:rPr lang="en-US" dirty="0"/>
              <a:t>That first back rub in 1986 led to multiple occasions over nearly two years in which he fondled her breasts and rubbed against her. The incidents later escalated to one occasion of oral sex. Ms. Baranowski said she was mortified and determined to stay silent.</a:t>
            </a:r>
          </a:p>
          <a:p>
            <a:r>
              <a:rPr lang="en-US" dirty="0"/>
              <a:t>You have </a:t>
            </a:r>
            <a:r>
              <a:rPr lang="en-US" b="1" dirty="0"/>
              <a:t>4 free articles</a:t>
            </a:r>
            <a:r>
              <a:rPr lang="en-US" dirty="0"/>
              <a:t> remaining.</a:t>
            </a:r>
          </a:p>
          <a:p>
            <a:r>
              <a:rPr lang="en-US" dirty="0">
                <a:hlinkClick r:id="rId4"/>
              </a:rPr>
              <a:t>Subscribe to The Times</a:t>
            </a:r>
            <a:endParaRPr lang="en-US" dirty="0"/>
          </a:p>
          <a:p>
            <a:r>
              <a:rPr lang="en-US" dirty="0"/>
              <a:t>[</a:t>
            </a:r>
            <a:r>
              <a:rPr lang="en-US" i="1" dirty="0"/>
              <a:t>Read about the </a:t>
            </a:r>
            <a:r>
              <a:rPr lang="en-US" i="1" dirty="0">
                <a:hlinkClick r:id="rId5"/>
              </a:rPr>
              <a:t>resignation of Willow Creek Church’s lead pastor and board of elders</a:t>
            </a:r>
            <a:r>
              <a:rPr lang="en-US" i="1" dirty="0"/>
              <a:t>.</a:t>
            </a:r>
            <a:r>
              <a:rPr lang="en-US" dirty="0"/>
              <a:t>]</a:t>
            </a:r>
          </a:p>
          <a:p>
            <a:r>
              <a:rPr lang="en-US" dirty="0"/>
              <a:t>“I really did not want to hurt the church,” said Ms. Baranowski, who is now 65, speaking publicly for the first time. “I felt like if this was exposed, this fantastic place would blow up, and I loved the church. I loved the people there. I loved the family. I didn’t want to hurt anybody. And I was ashamed.”</a:t>
            </a:r>
          </a:p>
          <a:p>
            <a:r>
              <a:rPr lang="en-US" dirty="0"/>
              <a:t>Mr. Hybels denied her allegations about her time working and living with him. “I never had an inappropriate physical or emotional relationship with her before that time, during that time or after that time,” he said in an email.</a:t>
            </a:r>
          </a:p>
          <a:p>
            <a:r>
              <a:rPr lang="en-US" dirty="0"/>
              <a:t>Since the #MeToo movement emerged last year, evangelical churches have been grappling with allegations of sexual abuse by their pastors. A wave of accusations has begun to hit evangelical institutions, bringing down figures like the </a:t>
            </a:r>
            <a:r>
              <a:rPr lang="en-US" dirty="0">
                <a:hlinkClick r:id="rId6"/>
              </a:rPr>
              <a:t>Rev. Andy Savage</a:t>
            </a:r>
            <a:r>
              <a:rPr lang="en-US" dirty="0"/>
              <a:t>, at Highpoint Church in Memphis, and the </a:t>
            </a:r>
            <a:r>
              <a:rPr lang="en-US" dirty="0">
                <a:hlinkClick r:id="rId7"/>
              </a:rPr>
              <a:t>Rev. Harry L. Thomas</a:t>
            </a:r>
            <a:r>
              <a:rPr lang="en-US" dirty="0"/>
              <a:t>, the founder of the Creation Festival, a Christian music event.</a:t>
            </a:r>
          </a:p>
          <a:p>
            <a:r>
              <a:rPr lang="en-US" b="1" dirty="0"/>
              <a:t>EDITORS’ PICKS</a:t>
            </a:r>
          </a:p>
          <a:p>
            <a:r>
              <a:rPr lang="en-US" b="1" dirty="0">
                <a:hlinkClick r:id="rId8"/>
              </a:rPr>
              <a:t>The Big Business of Being Gwyneth Paltrow</a:t>
            </a:r>
          </a:p>
          <a:p>
            <a:r>
              <a:rPr lang="en-US" b="1" dirty="0">
                <a:hlinkClick r:id="rId9"/>
              </a:rPr>
              <a:t>Love Filled Their Trip. On Day 369, ISIS Struck.</a:t>
            </a:r>
          </a:p>
          <a:p>
            <a:r>
              <a:rPr lang="en-US" b="1" dirty="0">
                <a:hlinkClick r:id="rId10"/>
              </a:rPr>
              <a:t>Maria Butina, Suspected Secret Agent, Used Sex in Covert Plan, Prosecutors Say</a:t>
            </a:r>
          </a:p>
          <a:p>
            <a:r>
              <a:rPr lang="en-US" dirty="0"/>
              <a:t>Advertisement</a:t>
            </a:r>
          </a:p>
          <a:p>
            <a:r>
              <a:rPr lang="en-US" dirty="0"/>
              <a:t>Ms. Baranowski is not the first to accuse Mr. Hybels of wrongdoing, though her charges are more serious than what has been reported before.</a:t>
            </a:r>
          </a:p>
          <a:p>
            <a:r>
              <a:rPr lang="en-US" dirty="0"/>
              <a:t>In March, </a:t>
            </a:r>
            <a:r>
              <a:rPr lang="en-US" dirty="0">
                <a:hlinkClick r:id="rId11"/>
              </a:rPr>
              <a:t>The Chicago Tribune</a:t>
            </a:r>
            <a:r>
              <a:rPr lang="en-US" dirty="0"/>
              <a:t> and </a:t>
            </a:r>
            <a:r>
              <a:rPr lang="en-US" dirty="0">
                <a:hlinkClick r:id="rId12"/>
              </a:rPr>
              <a:t>Christianity Today</a:t>
            </a:r>
            <a:r>
              <a:rPr lang="en-US" dirty="0"/>
              <a:t> reported that Mr. Hybels had been accused by several other women, including co-workers and a congregant, of inappropriate behavior that dated back decades. The allegations included lingering hugs, invitations to hotel rooms, comments about looks and an unwanted kiss.</a:t>
            </a:r>
          </a:p>
          <a:p>
            <a:r>
              <a:rPr lang="en-US" dirty="0"/>
              <a:t>The accusations did not immediately result in consequences for Mr. Hybels. At a churchwide meeting where Mr. Hybels denied the allegations, he received a standing ovation from the congregation.</a:t>
            </a:r>
          </a:p>
          <a:p>
            <a:r>
              <a:rPr lang="en-US" dirty="0"/>
              <a:t>The church’s elders conducted their own investigation of the allegations when they first surfaced four years ago and commissioned a second inquiry by an outside lawyer, completed in 2017. Both investigations cleared Mr. Hybels, though the church’s two lead pastors have since </a:t>
            </a:r>
            <a:r>
              <a:rPr lang="en-US" dirty="0">
                <a:hlinkClick r:id="rId13"/>
              </a:rPr>
              <a:t>issued</a:t>
            </a:r>
            <a:r>
              <a:rPr lang="en-US" dirty="0"/>
              <a:t> public apologies, saying that they believe the women.</a:t>
            </a:r>
          </a:p>
          <a:p>
            <a:r>
              <a:rPr lang="en-US" dirty="0"/>
              <a:t>In April, Mr. Hybels announced to the congregation he would accelerate his planned retirement by six months and step aside immediately for the good of the church. He continued to deny the allegations, but acknowledged, “I too often placed myself in situations that would have been far wiser to avoid.” The congregation let out a disappointed groan. Some shouted “No!”</a:t>
            </a:r>
          </a:p>
          <a:p>
            <a:r>
              <a:rPr lang="en-US" dirty="0"/>
              <a:t>On Sunday, one of the church’s two top pastors severed his ties with Willow Creek. After services, the </a:t>
            </a:r>
            <a:r>
              <a:rPr lang="en-US" dirty="0">
                <a:hlinkClick r:id="rId14"/>
              </a:rPr>
              <a:t>Rev. Steve Carter</a:t>
            </a:r>
            <a:r>
              <a:rPr lang="en-US" dirty="0"/>
              <a:t> </a:t>
            </a:r>
            <a:r>
              <a:rPr lang="en-US" dirty="0">
                <a:hlinkClick r:id="rId15"/>
              </a:rPr>
              <a:t>announced</a:t>
            </a:r>
            <a:r>
              <a:rPr lang="en-US" dirty="0"/>
              <a:t> that he was resigning immediately in response to Ms. Baranowski’s “horrifying” allegations about Mr. Hybels.</a:t>
            </a:r>
          </a:p>
          <a:p>
            <a:r>
              <a:rPr lang="en-US" dirty="0"/>
              <a:t>Mr. Carter said he had a “fundamental difference” with the church’s elders over how they had handled the allegations against Mr. Hybels, and had been planning to resign for some time.</a:t>
            </a:r>
          </a:p>
          <a:p>
            <a:r>
              <a:rPr lang="en-US" dirty="0"/>
              <a:t>Advertisement</a:t>
            </a:r>
          </a:p>
          <a:p>
            <a:r>
              <a:rPr lang="en-US" dirty="0"/>
              <a:t>Mr. Carter did not appear as scheduled at Sunday services at the church’s main campus, and the congregation at the second service was told that he was so sick that he was vomiting backstage.</a:t>
            </a:r>
          </a:p>
          <a:p>
            <a:r>
              <a:rPr lang="en-US" dirty="0"/>
              <a:t>No mention was made of Mr. Hybels or the allegations against him at either service at the main campus.</a:t>
            </a:r>
          </a:p>
          <a:p>
            <a:r>
              <a:rPr lang="en-US" dirty="0"/>
              <a:t>In many evangelical churches, a magnetic pastor like Mr. Hybels is the superstar on whom everything else rests, making accusations of harassment particularly difficult to confront. Such a pastor is seen as a conduit to Christ, giving sermons so mesmerizing that congregants rush to buy tapes of them after services.</a:t>
            </a:r>
          </a:p>
          <a:p>
            <a:r>
              <a:rPr lang="en-US" dirty="0"/>
              <a:t>In the evangelical world, Mr. Hybels is considered a giant, revered as a leadership guru who discovered the formula for bringing to church people who were skeptical of Christianity. His books and speeches have crossed over into the business world.</a:t>
            </a:r>
          </a:p>
          <a:p>
            <a:r>
              <a:rPr lang="en-US" dirty="0"/>
              <a:t>Mr. Hybels built a church independent of any denomination. In such churches, there is no larger hierarchy to set policies and keep the pastor accountable. Boards of elders are usually volunteers recommended, and often approved, by the pastor.</a:t>
            </a:r>
          </a:p>
          <a:p>
            <a:r>
              <a:rPr lang="en-US" dirty="0"/>
              <a:t>But the most significant reason sexual harassment can go unchecked is that victims do not want to hurt the mission of their churches.</a:t>
            </a:r>
          </a:p>
          <a:p>
            <a:r>
              <a:rPr lang="en-US" dirty="0"/>
              <a:t>“So many victims within the evangelical world stay silent because they feel, if they step forward, they’ll damage this man’s ministry, and God won’t be able to accomplish the things he’s doing through this man,” said Boz Tchividjian, a former sex crimes prosecutor who leads GRACE, an organization that works with victims of abuse in Christian institutions.</a:t>
            </a:r>
          </a:p>
          <a:p>
            <a:r>
              <a:rPr lang="en-US" dirty="0"/>
              <a:t>Advertisement</a:t>
            </a:r>
          </a:p>
          <a:p>
            <a:r>
              <a:rPr lang="en-US" dirty="0"/>
              <a:t>“Those leaders feel almost invincible,” said Mr. Tchividjian, a grandson of Billy Graham who has consulted with some former staff members accusing Mr. Hybels of wrongdoing. “They don’t feel like the rules apply to them, because they’re doing great things for Jesus, even though their behavior doesn’t reflect Jesus at all.”</a:t>
            </a:r>
          </a:p>
          <a:p>
            <a:r>
              <a:rPr lang="en-US" b="1" dirty="0"/>
              <a:t>A Sign</a:t>
            </a:r>
          </a:p>
          <a:p>
            <a:r>
              <a:rPr lang="en-US" dirty="0"/>
              <a:t>In 1984, Ms. Baranowski was walking to her car in the vast parking lot of Willow Creek one night after services. She had just been praying about whether to apply for a job at the church she saw posted.</a:t>
            </a:r>
          </a:p>
          <a:p>
            <a:r>
              <a:rPr lang="en-US" dirty="0"/>
              <a:t>Suddenly a car screeched to a stop beside her, and the driver rolled down his window. It was the church’s pastor.</a:t>
            </a:r>
          </a:p>
          <a:p>
            <a:r>
              <a:rPr lang="en-US" dirty="0"/>
              <a:t>“Could I drive you to your car or something?” offered Mr. Hybels, who was then 33. Her car was nearby, but she accepted the ride.</a:t>
            </a:r>
          </a:p>
          <a:p>
            <a:r>
              <a:rPr lang="en-US" dirty="0"/>
              <a:t>It seemed like a sign from God.</a:t>
            </a:r>
          </a:p>
          <a:p>
            <a:r>
              <a:rPr lang="en-US" dirty="0"/>
              <a:t>Mr. Hybels later also described the meeting as a miracle: He had been driving out of the parking lot when God urged him to go back and find the woman he drove by.</a:t>
            </a:r>
          </a:p>
          <a:p>
            <a:r>
              <a:rPr lang="en-US" dirty="0"/>
              <a:t>“That night I had no idea how offering help to a person who probably didn’t need it would affect my life and ministry,” he wrote in one of his first books.</a:t>
            </a:r>
          </a:p>
          <a:p>
            <a:r>
              <a:rPr lang="en-US" dirty="0"/>
              <a:t>Soon after, she left her position as a computer systems manager. She found great purpose in working for a church that was adding more than 1,000 new members a year. She served as Mr. Hybels’s gatekeeper, fielding calls from pastors across the country eager to tap him for advice.</a:t>
            </a:r>
          </a:p>
          <a:p>
            <a:r>
              <a:rPr lang="en-US" dirty="0"/>
              <a:t>Advertisement</a:t>
            </a:r>
          </a:p>
          <a:p>
            <a:r>
              <a:rPr lang="en-US" dirty="0"/>
              <a:t>“It was a wonderful time,” she said. “I thought maybe God was just being good to me, and I think he was. But I couldn’t understand: Why did he select me? Because I didn’t think that highly of myself.”</a:t>
            </a:r>
          </a:p>
          <a:p>
            <a:r>
              <a:rPr lang="en-US" dirty="0"/>
              <a:t>Ms. Baranowski kept handwritten notes she received from Mr. Hybels. In one, Mr. Hybels praised her work and said, “I am praying that your new small group” at church “will be a source of much happiness and strength in your life.” Then he added, “P.S. Plus, you are a knockout!”</a:t>
            </a:r>
          </a:p>
          <a:p>
            <a:r>
              <a:rPr lang="en-US" dirty="0"/>
              <a:t>Image</a:t>
            </a:r>
          </a:p>
          <a:p>
            <a:r>
              <a:rPr lang="en-US" dirty="0"/>
              <a:t>A letter Mr. Hybels wrote to Ms. Baranowski ends with a postscript saying “Plus, you are a knockout!”</a:t>
            </a:r>
            <a:r>
              <a:rPr lang="en-US" dirty="0" err="1"/>
              <a:t>CreditAlyssa</a:t>
            </a:r>
            <a:r>
              <a:rPr lang="en-US" dirty="0"/>
              <a:t> </a:t>
            </a:r>
            <a:r>
              <a:rPr lang="en-US" dirty="0" err="1"/>
              <a:t>Schukar</a:t>
            </a:r>
            <a:r>
              <a:rPr lang="en-US" dirty="0"/>
              <a:t> for The New York </a:t>
            </a:r>
            <a:r>
              <a:rPr lang="en-US" dirty="0" err="1"/>
              <a:t>TimesMr</a:t>
            </a:r>
            <a:r>
              <a:rPr lang="en-US" dirty="0"/>
              <a:t>. Hybels was regarded as a maverick in the evangelical world for giving women leadership positions.</a:t>
            </a:r>
          </a:p>
          <a:p>
            <a:r>
              <a:rPr lang="en-US" dirty="0"/>
              <a:t>Nancy Beach, who joined the staff soon after Ms. Baranowski, said the work was exhilarating.</a:t>
            </a:r>
          </a:p>
          <a:p>
            <a:r>
              <a:rPr lang="en-US" dirty="0"/>
              <a:t>“We were at the center of this grand adventure,” said Ms. Beach, the first woman appointed by Mr. Hybels to be a “teaching pastor,” meaning she could preach at services.</a:t>
            </a:r>
          </a:p>
          <a:p>
            <a:r>
              <a:rPr lang="en-US" dirty="0"/>
              <a:t>Ms. Beach recalled that Mr. Hybels was an exacting boss who got angry if the sound system was fuzzy or if a Christmas drama wasn’t performed smoothly. And he didn’t tolerate personal misconduct. After one staff member had an affair and another was discovered with pornography, she said, “They had to speak publicly to everyone affected. They lost their jobs.”</a:t>
            </a:r>
          </a:p>
          <a:p>
            <a:r>
              <a:rPr lang="en-US" dirty="0"/>
              <a:t>Ms. Beach is among the women who have recently come forward in articles accusing Mr. Hybels of harassment. She said that on a work trip to Spain in 1999, he invited her to his hotel room and gave her a long hug that made her feel uncomfortable.</a:t>
            </a:r>
          </a:p>
          <a:p>
            <a:r>
              <a:rPr lang="en-US" dirty="0"/>
              <a:t>Advertisement</a:t>
            </a:r>
          </a:p>
          <a:p>
            <a:r>
              <a:rPr lang="en-US" dirty="0"/>
              <a:t>She didn’t speak up until recently, when she heard there were other women with similar experiences.</a:t>
            </a:r>
          </a:p>
          <a:p>
            <a:r>
              <a:rPr lang="en-US" dirty="0"/>
              <a:t>“That’s what makes some of this so confusing, because he has been a champion for women,” said Ms. Beach, who has since left Willow but still preaches widely.</a:t>
            </a:r>
          </a:p>
          <a:p>
            <a:r>
              <a:rPr lang="en-US" b="1" dirty="0"/>
              <a:t>‘Humiliated, Guilty and Ashamed’</a:t>
            </a:r>
          </a:p>
          <a:p>
            <a:r>
              <a:rPr lang="en-US" dirty="0"/>
              <a:t>In the late 1980s, crusading against pornography was a top priority for evangelicals. Mr. Hybels told Ms. Baranowski that he had been told to educate himself on the issue by James Dobson, founder of the ministry Focus on the Family, who had been appointed by President Ronald Reagan to an anti-pornography commission.</a:t>
            </a:r>
          </a:p>
          <a:p>
            <a:r>
              <a:rPr lang="en-US" dirty="0"/>
              <a:t>Calling it research, Mr. Hybels once instructed Ms. Baranowski to go out and rent several pornographic videos, she said, to her great embarrassment. He insisted on watching them with her, she said, while he was dressed in a bathrobe.</a:t>
            </a:r>
          </a:p>
          <a:p>
            <a:r>
              <a:rPr lang="en-US" dirty="0"/>
              <a:t>One night, she said, Mr. Hybels felt too sick to go to a church event, so he sent his wife in his stead to introduce the guest speaker, a famous evangelist from India. He asked Ms. Baranowski to bring him something to eat, and fondled her again, she said.</a:t>
            </a:r>
          </a:p>
          <a:p>
            <a:r>
              <a:rPr lang="en-US" dirty="0"/>
              <a:t>Ms. Baranowski said that during the years of harassment, Mr. Hybels never kissed her, and they never had intercourse. She was particularly ashamed about the oral sex. She grew increasingly wracked by guilt and tried to talk with him. One day in his office, she told him that it was unfair to his wife, that it was sin, and that she felt humiliated.</a:t>
            </a:r>
          </a:p>
          <a:p>
            <a:r>
              <a:rPr lang="en-US" dirty="0"/>
              <a:t>That night she recorded in her journal what he had said in response: “It’s not a big deal. Why can’t you just get over it? You didn’t tell anyone, did you?”</a:t>
            </a:r>
          </a:p>
          <a:p>
            <a:r>
              <a:rPr lang="en-US" dirty="0"/>
              <a:t>Image</a:t>
            </a:r>
            <a:endParaRPr lang="en-US" dirty="0">
              <a:effectLst/>
            </a:endParaRPr>
          </a:p>
          <a:p>
            <a:r>
              <a:rPr lang="en-US" dirty="0"/>
              <a:t>Mr. Hybels at Willow Creek in April. He announced his early retirement and acknowledged, “I too often placed myself in situations that would have been far wiser to avoid.”</a:t>
            </a:r>
            <a:r>
              <a:rPr lang="en-US" dirty="0" err="1"/>
              <a:t>CreditMark</a:t>
            </a:r>
            <a:r>
              <a:rPr lang="en-US" dirty="0"/>
              <a:t> Black/Daily Herald, via Associated </a:t>
            </a:r>
            <a:r>
              <a:rPr lang="en-US" dirty="0" err="1"/>
              <a:t>PressHis</a:t>
            </a:r>
            <a:r>
              <a:rPr lang="en-US" dirty="0"/>
              <a:t> attitude toward her slowly began to change, she said. She moved out of the house after two years. In the office, he began to suggest she was incompetent and unstable. He berated her work in front of others. She grew depressed and poured out her feelings to God, filling 20 spiral-bound journals.</a:t>
            </a:r>
          </a:p>
          <a:p>
            <a:r>
              <a:rPr lang="en-US" dirty="0"/>
              <a:t>Advertisement</a:t>
            </a:r>
          </a:p>
          <a:p>
            <a:r>
              <a:rPr lang="en-US" dirty="0"/>
              <a:t>On May 11, 1989, she wrote, “I feel like an abused wife.”</a:t>
            </a:r>
          </a:p>
          <a:p>
            <a:r>
              <a:rPr lang="en-US" dirty="0"/>
              <a:t>She feared that she would be forced to stand in front of the congregation and confess, like the other employees who were fired. She was relocated to work in a converted coat closet.</a:t>
            </a:r>
          </a:p>
          <a:p>
            <a:r>
              <a:rPr lang="en-US" dirty="0"/>
              <a:t>Mr. Hybels finally sketched out an exit plan for her on a piece of note paper, which she kept. She resigned from Willow after more than eight years.</a:t>
            </a:r>
          </a:p>
          <a:p>
            <a:r>
              <a:rPr lang="en-US" dirty="0"/>
              <a:t>Mr. Hybels said in an email last week that Ms. Baranowski had “wanted a bigger challenge than being my assistant” and changed jobs “on good terms.”</a:t>
            </a:r>
          </a:p>
          <a:p>
            <a:r>
              <a:rPr lang="en-US" dirty="0"/>
              <a:t>She saw a counselor, who said in an interview that she remembered only that Ms. Baranowski was “humiliated, guilty and ashamed” because of her relationship with Mr. Hybels. The counselor, who spoke with Ms. Baranowski’s permission, requested anonymity because she did not want to be part of the controversy.</a:t>
            </a:r>
          </a:p>
          <a:p>
            <a:r>
              <a:rPr lang="en-US" dirty="0"/>
              <a:t>She recalled of Ms. Baranowski, “She felt she had lost her connection to God.”</a:t>
            </a:r>
          </a:p>
          <a:p>
            <a:r>
              <a:rPr lang="en-US" dirty="0"/>
              <a:t>Since leaving the church, Ms. Baranowski said she has struggled to keep a job, lost her condominium, moved from state to state, and had migraines and panic attacks.</a:t>
            </a:r>
          </a:p>
          <a:p>
            <a:r>
              <a:rPr lang="en-US" dirty="0"/>
              <a:t>“I carried Bill’s responsibility, for things he should have been responsible for,” she said.</a:t>
            </a:r>
          </a:p>
          <a:p>
            <a:r>
              <a:rPr lang="en-US" dirty="0"/>
              <a:t>Ms. Baranowski told only one friend, the Rev. Don Cousins, about one month after she left the Willow staff. She begged him to stay silent, and he did, until now.</a:t>
            </a:r>
          </a:p>
          <a:p>
            <a:r>
              <a:rPr lang="en-US" dirty="0"/>
              <a:t>Advertisement</a:t>
            </a:r>
          </a:p>
          <a:p>
            <a:r>
              <a:rPr lang="en-US" dirty="0"/>
              <a:t>The entanglement with Mr. Hybels “altered the trajectory of her life,” said Mr. Cousins, a well-known evangelical leader who worked at Willow for 17 years.</a:t>
            </a:r>
          </a:p>
          <a:p>
            <a:r>
              <a:rPr lang="en-US" dirty="0"/>
              <a:t>“She had been a very high-performing person, committed, high-caliber, responsible,” said Mr. Cousins, now a pastor in Orlando, Fla. “And the church was her life.”</a:t>
            </a:r>
          </a:p>
          <a:p>
            <a:r>
              <a:rPr lang="en-US" dirty="0"/>
              <a:t>Mr. Hybels went on to expand Willow to eight sites with 25,000 worshipers. He published more than 50 books, many on ethics, like “Who Are You When No One’s Looking.”</a:t>
            </a:r>
          </a:p>
          <a:p>
            <a:r>
              <a:rPr lang="en-US" dirty="0"/>
              <a:t>He was a spiritual adviser to President Bill Clinton and stuck with him through his impeachment. He drew speakers like Colin Powell, Bono and Sheryl Sandberg to his annual Global Leadership Summit, which has continued and will be held later this week.</a:t>
            </a:r>
          </a:p>
          <a:p>
            <a:r>
              <a:rPr lang="en-US" dirty="0"/>
              <a:t>When news of the other allegations against Mr. Hybels broke, Mr. Cousins encouraged Ms. Baranowski to get in touch with Ms. Beach. The two women had a tearful reunion. Both wish they had confronted Mr. Hybels at the time so they could have spared other women from harassment.</a:t>
            </a:r>
          </a:p>
          <a:p>
            <a:r>
              <a:rPr lang="en-US" dirty="0"/>
              <a:t>Ms. Beach remembers traveling to 27 countries representing Willow Creek and hearing pastors say hundreds of times that they owed their churches’ success to Mr. Hybels.</a:t>
            </a:r>
          </a:p>
          <a:p>
            <a:r>
              <a:rPr lang="en-US" dirty="0"/>
              <a:t>“How could he have done all this good,” she asked, “when there were such dark things happening behind the scenes?”</a:t>
            </a:r>
          </a:p>
          <a:p>
            <a:r>
              <a:rPr lang="en-US" dirty="0"/>
              <a:t>Mitch Smith contributed reporting.</a:t>
            </a:r>
          </a:p>
          <a:p>
            <a:r>
              <a:rPr lang="en-US" dirty="0"/>
              <a:t>A version of this article appears in print on Aug. 6, 2018, on Page A1 of the New York edition with the headline: ‘I Loved the Church’: An Accuser and Her Pastor. </a:t>
            </a:r>
            <a:r>
              <a:rPr lang="en-US" dirty="0">
                <a:hlinkClick r:id="rId16"/>
              </a:rPr>
              <a:t>Order Reprints</a:t>
            </a:r>
            <a:r>
              <a:rPr lang="en-US" dirty="0"/>
              <a:t> | </a:t>
            </a:r>
            <a:r>
              <a:rPr lang="en-US" dirty="0">
                <a:hlinkClick r:id="rId17"/>
              </a:rPr>
              <a:t>Today’s Paper</a:t>
            </a:r>
            <a:r>
              <a:rPr lang="en-US" dirty="0"/>
              <a:t> | </a:t>
            </a:r>
            <a:r>
              <a:rPr lang="en-US" dirty="0">
                <a:hlinkClick r:id="rId18"/>
              </a:rPr>
              <a:t>Subscribe</a:t>
            </a:r>
            <a:endParaRPr lang="en-US" dirty="0"/>
          </a:p>
          <a:p>
            <a:endParaRPr lang="en-US" dirty="0">
              <a:latin typeface="Arial"/>
              <a:cs typeface="Arial"/>
            </a:endParaRPr>
          </a:p>
          <a:p>
            <a:r>
              <a:rPr lang="en-US" dirty="0">
                <a:latin typeface="Arial"/>
                <a:cs typeface="Arial"/>
              </a:rPr>
              <a:t>____</a:t>
            </a:r>
          </a:p>
          <a:p>
            <a:endParaRPr lang="en-US" dirty="0">
              <a:latin typeface="Arial"/>
              <a:cs typeface="Arial"/>
            </a:endParaRPr>
          </a:p>
          <a:p>
            <a:r>
              <a:rPr lang="en-US" dirty="0">
                <a:latin typeface="Arial"/>
                <a:cs typeface="Arial"/>
              </a:rPr>
              <a:t>See also </a:t>
            </a:r>
            <a:r>
              <a:rPr lang="en-US" b="1" dirty="0"/>
              <a:t>Willow Creek Members React to Bill Hybels' Resignation as Accuser Stands by Story</a:t>
            </a:r>
          </a:p>
          <a:p>
            <a:r>
              <a:rPr lang="en-US" dirty="0"/>
              <a:t>By </a:t>
            </a:r>
            <a:r>
              <a:rPr lang="en-US" dirty="0">
                <a:hlinkClick r:id="rId19"/>
              </a:rPr>
              <a:t>Leonardo Blair </a:t>
            </a:r>
            <a:r>
              <a:rPr lang="en-US" dirty="0"/>
              <a:t>, Christian Post Reporter | Apr 11, 2018 12:56 PM </a:t>
            </a:r>
          </a:p>
          <a:p>
            <a:r>
              <a:rPr lang="en-US" dirty="0">
                <a:latin typeface="Arial"/>
                <a:cs typeface="Arial"/>
              </a:rPr>
              <a:t>https://</a:t>
            </a:r>
            <a:r>
              <a:rPr lang="en-US" dirty="0" err="1">
                <a:latin typeface="Arial"/>
                <a:cs typeface="Arial"/>
              </a:rPr>
              <a:t>www.christianpost.com</a:t>
            </a:r>
            <a:r>
              <a:rPr lang="en-US" dirty="0">
                <a:latin typeface="Arial"/>
                <a:cs typeface="Arial"/>
              </a:rPr>
              <a:t>/news/willow-creek-members-react-to-bill-hybels-resignation-as-accuser-stands-by-story-222796/</a:t>
            </a:r>
          </a:p>
        </p:txBody>
      </p:sp>
    </p:spTree>
    <p:extLst>
      <p:ext uri="{BB962C8B-B14F-4D97-AF65-F5344CB8AC3E}">
        <p14:creationId xmlns:p14="http://schemas.microsoft.com/office/powerpoint/2010/main" val="41015582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Arial"/>
                <a:ea typeface="+mn-ea"/>
                <a:cs typeface="Arial"/>
              </a:rPr>
              <a:t>She responds to his request but also requests a countryside stroll and deeper intimacy in their marriage (7:9b–8:4).</a:t>
            </a:r>
            <a:r>
              <a:rPr lang="en-SG" dirty="0">
                <a:effectLst/>
                <a:latin typeface="Arial"/>
                <a:cs typeface="Arial"/>
              </a:rPr>
              <a:t> </a:t>
            </a:r>
          </a:p>
          <a:p>
            <a:pPr eaLnBrk="1" hangingPunct="1">
              <a:spcBef>
                <a:spcPct val="0"/>
              </a:spcBef>
            </a:pPr>
            <a:r>
              <a:rPr lang="zh-CN" altLang="en-US" dirty="0">
                <a:latin typeface="Arial"/>
                <a:ea typeface="ＭＳ Ｐゴシック" charset="0"/>
                <a:cs typeface="Arial"/>
              </a:rPr>
              <a:t>她回应了他的请求，但也要求他们在乡间散步，并在婚姻中建立更深的亲密关系（</a:t>
            </a:r>
            <a:r>
              <a:rPr lang="en-US" altLang="zh-CN" dirty="0">
                <a:latin typeface="Arial"/>
                <a:ea typeface="ＭＳ Ｐゴシック" charset="0"/>
                <a:cs typeface="Arial"/>
              </a:rPr>
              <a:t>7</a:t>
            </a:r>
            <a:r>
              <a:rPr lang="zh-CN" altLang="en-US" dirty="0">
                <a:latin typeface="Arial"/>
                <a:ea typeface="ＭＳ Ｐゴシック" charset="0"/>
                <a:cs typeface="Arial"/>
              </a:rPr>
              <a:t>：</a:t>
            </a:r>
            <a:r>
              <a:rPr lang="en-US" altLang="zh-CN" dirty="0">
                <a:latin typeface="Arial"/>
                <a:ea typeface="ＭＳ Ｐゴシック" charset="0"/>
                <a:cs typeface="Arial"/>
              </a:rPr>
              <a:t>9</a:t>
            </a:r>
            <a:r>
              <a:rPr lang="en-US" dirty="0">
                <a:latin typeface="Arial"/>
                <a:ea typeface="ＭＳ Ｐゴシック" charset="0"/>
                <a:cs typeface="Arial"/>
              </a:rPr>
              <a:t>b–8：4）。</a:t>
            </a:r>
          </a:p>
        </p:txBody>
      </p:sp>
    </p:spTree>
    <p:extLst>
      <p:ext uri="{BB962C8B-B14F-4D97-AF65-F5344CB8AC3E}">
        <p14:creationId xmlns:p14="http://schemas.microsoft.com/office/powerpoint/2010/main" val="2214642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beloved exults in the awesome strength of genuine love by declaring that it is as universal and irresistible as death (8:5-7).</a:t>
            </a:r>
            <a:r>
              <a:rPr lang="en-SG" dirty="0">
                <a:effectLst/>
                <a:latin typeface="Arial"/>
                <a:cs typeface="Arial"/>
              </a:rPr>
              <a:t> </a:t>
            </a:r>
          </a:p>
          <a:p>
            <a:r>
              <a:rPr lang="zh-CN" altLang="en-US" dirty="0">
                <a:latin typeface="Arial"/>
                <a:cs typeface="Arial"/>
              </a:rPr>
              <a:t>所爱的人赞美真正爱情的巨大力量，宣告它像死亡一样普遍且不可抗拒（</a:t>
            </a:r>
            <a:r>
              <a:rPr lang="en-US" altLang="zh-CN" dirty="0">
                <a:latin typeface="Arial"/>
                <a:cs typeface="Arial"/>
              </a:rPr>
              <a:t>8:5-7</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1802449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brothers of the </a:t>
            </a:r>
            <a:r>
              <a:rPr lang="en-US" sz="1200" kern="1200" dirty="0" err="1">
                <a:solidFill>
                  <a:schemeClr val="tx1"/>
                </a:solidFill>
                <a:effectLst/>
                <a:latin typeface="Arial"/>
                <a:ea typeface="+mn-ea"/>
                <a:cs typeface="Arial"/>
              </a:rPr>
              <a:t>Shulammite</a:t>
            </a:r>
            <a:r>
              <a:rPr lang="en-US" sz="1200" kern="1200" dirty="0">
                <a:solidFill>
                  <a:schemeClr val="tx1"/>
                </a:solidFill>
                <a:effectLst/>
                <a:latin typeface="Arial"/>
                <a:ea typeface="+mn-ea"/>
                <a:cs typeface="Arial"/>
              </a:rPr>
              <a:t> protected her from losing her virginity while she was young (8:8-9).</a:t>
            </a:r>
            <a:r>
              <a:rPr lang="en-SG" dirty="0">
                <a:effectLst/>
                <a:latin typeface="Arial"/>
                <a:cs typeface="Arial"/>
              </a:rPr>
              <a:t> </a:t>
            </a:r>
          </a:p>
          <a:p>
            <a:r>
              <a:rPr lang="zh-CN" altLang="en-US" dirty="0">
                <a:latin typeface="Arial"/>
                <a:cs typeface="Arial"/>
              </a:rPr>
              <a:t>书拉密女子的兄弟们在她年幼时保护她，使她没有失去贞洁（</a:t>
            </a:r>
            <a:r>
              <a:rPr lang="en-US" altLang="zh-CN" dirty="0">
                <a:latin typeface="Arial"/>
                <a:cs typeface="Arial"/>
              </a:rPr>
              <a:t>8:8-9</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34563899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love story of Solomon and the </a:t>
            </a:r>
            <a:r>
              <a:rPr lang="en-US" sz="1200" kern="1200" dirty="0" err="1">
                <a:solidFill>
                  <a:schemeClr val="tx1"/>
                </a:solidFill>
                <a:effectLst/>
                <a:latin typeface="Arial"/>
                <a:ea typeface="+mn-ea"/>
                <a:cs typeface="Arial"/>
              </a:rPr>
              <a:t>Shulammite</a:t>
            </a:r>
            <a:r>
              <a:rPr lang="en-US" sz="1200" kern="1200" dirty="0">
                <a:solidFill>
                  <a:schemeClr val="tx1"/>
                </a:solidFill>
                <a:effectLst/>
                <a:latin typeface="Arial"/>
                <a:ea typeface="+mn-ea"/>
                <a:cs typeface="Arial"/>
              </a:rPr>
              <a:t> is reviewed in flashback form (8:8-14).</a:t>
            </a:r>
            <a:r>
              <a:rPr lang="en-SG" dirty="0">
                <a:effectLst/>
                <a:latin typeface="Arial"/>
                <a:cs typeface="Arial"/>
              </a:rPr>
              <a:t> </a:t>
            </a:r>
          </a:p>
          <a:p>
            <a:r>
              <a:rPr lang="zh-CN" altLang="en-US" dirty="0">
                <a:latin typeface="Arial"/>
                <a:cs typeface="Arial"/>
              </a:rPr>
              <a:t>所罗门和书拉密女子的爱情故事以闪回的形式回顾（</a:t>
            </a:r>
            <a:r>
              <a:rPr lang="en-US" altLang="zh-CN" dirty="0">
                <a:latin typeface="Arial"/>
                <a:cs typeface="Arial"/>
              </a:rPr>
              <a:t>8:8-14</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280239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99856ABE-415B-D34B-913C-729AFB293E84}" type="slidenum">
              <a:rPr kumimoji="0" lang="en-US" altLang="zh-CN" sz="1200">
                <a:solidFill>
                  <a:srgbClr val="000000"/>
                </a:solidFill>
                <a:latin typeface="Calibri" charset="0"/>
                <a:ea typeface="ＭＳ Ｐゴシック" charset="0"/>
                <a:cs typeface="ＭＳ Ｐゴシック" charset="0"/>
              </a:rPr>
              <a:pPr eaLnBrk="1" hangingPunct="1"/>
              <a:t>71</a:t>
            </a:fld>
            <a:endParaRPr kumimoji="0" lang="en-US" altLang="zh-CN" sz="1200">
              <a:solidFill>
                <a:srgbClr val="000000"/>
              </a:solidFill>
              <a:latin typeface="Calibri" charset="0"/>
              <a:ea typeface="ＭＳ Ｐゴシック" charset="0"/>
              <a:cs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What can you do now to have the</a:t>
            </a:r>
            <a:r>
              <a:rPr lang="en-US" baseline="0" dirty="0">
                <a:latin typeface="Arial"/>
                <a:cs typeface="Arial"/>
              </a:rPr>
              <a:t> fantastic </a:t>
            </a:r>
            <a:r>
              <a:rPr lang="en-US" dirty="0">
                <a:latin typeface="Arial"/>
                <a:cs typeface="Arial"/>
              </a:rPr>
              <a:t>marriage that God</a:t>
            </a:r>
            <a:r>
              <a:rPr lang="en-US" baseline="0" dirty="0">
                <a:latin typeface="Arial"/>
                <a:cs typeface="Arial"/>
              </a:rPr>
              <a:t> desires if he has marriage in his plan for you?</a:t>
            </a:r>
          </a:p>
          <a:p>
            <a:r>
              <a:rPr lang="zh-CN" altLang="en-US" dirty="0">
                <a:latin typeface="Arial"/>
                <a:cs typeface="Arial"/>
              </a:rPr>
              <a:t>如果上帝为你安排了婚姻，那么你现在该做什么才能拥有上帝渴望的美满婚姻呢？</a:t>
            </a:r>
            <a:endParaRPr lang="en-US" dirty="0">
              <a:latin typeface="Arial"/>
              <a:cs typeface="Arial"/>
            </a:endParaRPr>
          </a:p>
        </p:txBody>
      </p:sp>
    </p:spTree>
    <p:extLst>
      <p:ext uri="{BB962C8B-B14F-4D97-AF65-F5344CB8AC3E}">
        <p14:creationId xmlns:p14="http://schemas.microsoft.com/office/powerpoint/2010/main" val="2431963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Be</a:t>
            </a:r>
            <a:r>
              <a:rPr lang="en-US" baseline="0" dirty="0">
                <a:latin typeface="Arial"/>
                <a:cs typeface="Arial"/>
              </a:rPr>
              <a:t> loving </a:t>
            </a:r>
            <a:r>
              <a:rPr lang="en-US" dirty="0">
                <a:latin typeface="Arial"/>
                <a:cs typeface="Arial"/>
              </a:rPr>
              <a:t>to God's</a:t>
            </a:r>
            <a:r>
              <a:rPr lang="en-US" baseline="0" dirty="0">
                <a:latin typeface="Arial"/>
                <a:cs typeface="Arial"/>
              </a:rPr>
              <a:t> </a:t>
            </a:r>
            <a:r>
              <a:rPr lang="en-US" dirty="0">
                <a:latin typeface="Arial"/>
                <a:cs typeface="Arial"/>
              </a:rPr>
              <a:t>person for you by preserving yourself now</a:t>
            </a:r>
            <a:r>
              <a:rPr lang="en-US" baseline="0" dirty="0">
                <a:latin typeface="Arial"/>
                <a:cs typeface="Arial"/>
              </a:rPr>
              <a:t>.</a:t>
            </a:r>
          </a:p>
          <a:p>
            <a:r>
              <a:rPr lang="en-US" sz="1200" kern="1200" dirty="0">
                <a:solidFill>
                  <a:schemeClr val="tx1"/>
                </a:solidFill>
                <a:effectLst/>
                <a:latin typeface="+mn-lt"/>
                <a:ea typeface="+mn-ea"/>
                <a:cs typeface="+mn-cs"/>
              </a:rPr>
              <a:t>Solomon and the </a:t>
            </a:r>
            <a:r>
              <a:rPr lang="en-US" sz="1200" kern="1200" dirty="0" err="1">
                <a:solidFill>
                  <a:schemeClr val="tx1"/>
                </a:solidFill>
                <a:effectLst/>
                <a:latin typeface="+mn-lt"/>
                <a:ea typeface="+mn-ea"/>
                <a:cs typeface="+mn-cs"/>
              </a:rPr>
              <a:t>Shulammite</a:t>
            </a:r>
            <a:r>
              <a:rPr lang="en-US" sz="1200" kern="1200" dirty="0">
                <a:solidFill>
                  <a:schemeClr val="tx1"/>
                </a:solidFill>
                <a:effectLst/>
                <a:latin typeface="+mn-lt"/>
                <a:ea typeface="+mn-ea"/>
                <a:cs typeface="+mn-cs"/>
              </a:rPr>
              <a:t> begin their love relationship in courtship and marriage as an example of the need for premarital sexual restraint (1:1–5:1).</a:t>
            </a:r>
            <a:r>
              <a:rPr lang="en-SG" dirty="0">
                <a:effectLst/>
              </a:rPr>
              <a:t> </a:t>
            </a:r>
          </a:p>
          <a:p>
            <a:r>
              <a:rPr lang="zh-CN" altLang="en-US" dirty="0">
                <a:latin typeface="Arial"/>
                <a:cs typeface="Arial"/>
              </a:rPr>
              <a:t>现在通过守护自己来对神为你预备的人表达爱意。所罗门和书拉密女子在求爱和婚姻中开始了他们的爱情关系，成为了婚前性节制的一个典范（</a:t>
            </a:r>
            <a:r>
              <a:rPr lang="en-US" altLang="zh-CN" dirty="0">
                <a:latin typeface="Arial"/>
                <a:cs typeface="Arial"/>
              </a:rPr>
              <a:t>1:1–5:1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20586362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No relationship is built without sweat and tears.</a:t>
            </a:r>
          </a:p>
          <a:p>
            <a:r>
              <a:rPr lang="en-US" sz="1200" kern="1200" dirty="0">
                <a:solidFill>
                  <a:schemeClr val="tx1"/>
                </a:solidFill>
                <a:effectLst/>
                <a:latin typeface="Arial"/>
                <a:ea typeface="+mn-ea"/>
                <a:cs typeface="Arial"/>
              </a:rPr>
              <a:t>The love of the couple matures through various events until it is very strong to show the effort needed to grow in marital love (5:2–8:14).</a:t>
            </a:r>
            <a:r>
              <a:rPr lang="en-SG" dirty="0">
                <a:effectLst/>
                <a:latin typeface="Arial"/>
                <a:cs typeface="Arial"/>
              </a:rPr>
              <a:t> </a:t>
            </a:r>
          </a:p>
          <a:p>
            <a:r>
              <a:rPr lang="zh-CN" altLang="en-US" dirty="0">
                <a:latin typeface="Arial"/>
                <a:cs typeface="Arial"/>
              </a:rPr>
              <a:t>没有任何关系是在没有付出汗水和泪水的情况下建立起来的。这对夫妻的爱情通过各种事件逐渐成熟，直到变得非常坚固，以此表明在婚姻之爱中成长所需的努力（</a:t>
            </a:r>
            <a:r>
              <a:rPr lang="en-US" altLang="zh-CN" dirty="0">
                <a:latin typeface="Arial"/>
                <a:cs typeface="Arial"/>
              </a:rPr>
              <a:t>5:2–8:14</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19326971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655917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8363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lnSpcReduction="10000"/>
          </a:bodyPr>
          <a:lstStyle/>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latest 10 August 2018 report now is:</a:t>
            </a:r>
            <a:r>
              <a:rPr lang="en-US" baseline="0" dirty="0">
                <a:latin typeface="Arial"/>
                <a:cs typeface="Arial"/>
              </a:rPr>
              <a:t> </a:t>
            </a:r>
            <a:r>
              <a:rPr lang="en-US" dirty="0">
                <a:latin typeface="Arial"/>
                <a:cs typeface="Arial"/>
              </a:rPr>
              <a:t>"</a:t>
            </a:r>
            <a:r>
              <a:rPr lang="en-US" dirty="0"/>
              <a:t>The lead pastor of one of the largest evangelical churches in the US has said she is stepping down along with the entire Board of Elders after a string of sexual harassment allegations against its founder, </a:t>
            </a:r>
            <a:r>
              <a:rPr lang="en-US" dirty="0">
                <a:hlinkClick r:id="rId3"/>
              </a:rPr>
              <a:t>Bill Hybels</a:t>
            </a:r>
            <a:r>
              <a:rPr lang="en-US" dirty="0"/>
              <a:t>.</a:t>
            </a:r>
          </a:p>
          <a:p>
            <a:r>
              <a:rPr lang="en-US" dirty="0"/>
              <a:t>Heather Larson said the </a:t>
            </a:r>
            <a:r>
              <a:rPr lang="en-US" dirty="0">
                <a:hlinkClick r:id="rId4"/>
              </a:rPr>
              <a:t>Willow Creek Community Church</a:t>
            </a:r>
            <a:r>
              <a:rPr lang="en-US" dirty="0"/>
              <a:t> needed new leadership. </a:t>
            </a:r>
          </a:p>
          <a:p>
            <a:r>
              <a:rPr lang="en-US" dirty="0"/>
              <a:t>"To all of the women who have come forward, the church should always follow in Jesus’ footsteps to help the wounded find healing, and we are sorry we added to your pain,” she said in an announcement on the </a:t>
            </a:r>
            <a:r>
              <a:rPr lang="en-US" dirty="0">
                <a:hlinkClick r:id="rId5"/>
              </a:rPr>
              <a:t>Chicago</a:t>
            </a:r>
            <a:r>
              <a:rPr lang="en-US" dirty="0"/>
              <a:t>-area church’s website.</a:t>
            </a:r>
          </a:p>
          <a:p>
            <a:r>
              <a:rPr lang="en-US" dirty="0"/>
              <a:t>It has eight locations dotted around the Illinois city. </a:t>
            </a:r>
          </a:p>
          <a:p>
            <a:r>
              <a:rPr lang="en-US" dirty="0"/>
              <a:t>“That was not our intention, and we regret that it has taken us this long to acknowledge that. While we will probably never know with certainty everything that’s true about each of your stories, we have no reason not to believe you. We are sorry that our initial statements were so insensitive, defensive, and reflexively protective of Bill. We exhort Bill to acknowledge his sin and publicly </a:t>
            </a:r>
            <a:r>
              <a:rPr lang="en-US" dirty="0" err="1"/>
              <a:t>apologise</a:t>
            </a:r>
            <a:r>
              <a:rPr lang="en-US" dirty="0"/>
              <a:t>.”</a:t>
            </a:r>
          </a:p>
          <a:p>
            <a:r>
              <a:rPr lang="en-US" dirty="0" err="1"/>
              <a:t>Mr</a:t>
            </a:r>
            <a:r>
              <a:rPr lang="en-US" dirty="0"/>
              <a:t> Hybels former assistant, Pat Baranowski, alleged to </a:t>
            </a:r>
            <a:r>
              <a:rPr lang="en-US" i="1" dirty="0">
                <a:hlinkClick r:id="rId6"/>
              </a:rPr>
              <a:t>The New York Times</a:t>
            </a:r>
            <a:r>
              <a:rPr lang="en-US" i="1" dirty="0"/>
              <a:t> </a:t>
            </a:r>
            <a:r>
              <a:rPr lang="en-US" dirty="0"/>
              <a:t>that he repeatedly demanded oral sex and groped her while she worked for him the 1980s. After leaving her job, she struggled for 25 years with depression, becoming unemployed and homeless.  </a:t>
            </a:r>
          </a:p>
          <a:p>
            <a:r>
              <a:rPr lang="en-US" dirty="0"/>
              <a:t>A number of other women have also accused </a:t>
            </a:r>
            <a:r>
              <a:rPr lang="en-US" dirty="0" err="1"/>
              <a:t>Mr</a:t>
            </a:r>
            <a:r>
              <a:rPr lang="en-US" dirty="0"/>
              <a:t> Hybels of sexual misconduct. </a:t>
            </a:r>
          </a:p>
          <a:p>
            <a:r>
              <a:rPr lang="en-US" dirty="0"/>
              <a:t>Although he denies the allegation, </a:t>
            </a:r>
            <a:r>
              <a:rPr lang="en-US" dirty="0" err="1"/>
              <a:t>Mr</a:t>
            </a:r>
            <a:r>
              <a:rPr lang="en-US" dirty="0"/>
              <a:t> Hybels resigned from the church in April. </a:t>
            </a:r>
          </a:p>
          <a:p>
            <a:r>
              <a:rPr lang="en-US" dirty="0"/>
              <a:t>The announcement from the Board of Elders came as the Willow Creek Association ahead of the megachurch's 23rd annual Global Leadership Summit.</a:t>
            </a:r>
          </a:p>
          <a:p>
            <a:endParaRPr lang="en-US" dirty="0"/>
          </a:p>
          <a:p>
            <a:r>
              <a:rPr lang="en-US" dirty="0"/>
              <a:t>Heather Larson, lead pastor at the Willow Creek </a:t>
            </a:r>
            <a:r>
              <a:rPr lang="en-US" dirty="0" err="1"/>
              <a:t>Commnity</a:t>
            </a:r>
            <a:r>
              <a:rPr lang="en-US" dirty="0"/>
              <a:t> Church, says the church needs new leadership in the wake of sexual harassment allegations against Bill Hybels (Steve Lundy/Daily Herald via AP) </a:t>
            </a:r>
          </a:p>
          <a:p>
            <a:r>
              <a:rPr lang="en-US" dirty="0"/>
              <a:t>Several speakers have backed out and over 100 churches cancelled plans to broadcast the event, after the allegations against </a:t>
            </a:r>
            <a:r>
              <a:rPr lang="en-US" dirty="0" err="1"/>
              <a:t>Mr</a:t>
            </a:r>
            <a:r>
              <a:rPr lang="en-US" dirty="0"/>
              <a:t> Hybels surfaced. </a:t>
            </a:r>
          </a:p>
          <a:p>
            <a:r>
              <a:rPr lang="en-US" dirty="0"/>
              <a:t>At least five participants, including Oscar winner </a:t>
            </a:r>
            <a:r>
              <a:rPr lang="en-US" dirty="0">
                <a:hlinkClick r:id="rId7"/>
              </a:rPr>
              <a:t>Denzel Washington</a:t>
            </a:r>
            <a:r>
              <a:rPr lang="en-US" dirty="0"/>
              <a:t>, also cancelled their scheduled appearances at the event, </a:t>
            </a:r>
            <a:r>
              <a:rPr lang="en-US" dirty="0">
                <a:hlinkClick r:id="rId8"/>
              </a:rPr>
              <a:t>according to </a:t>
            </a:r>
            <a:r>
              <a:rPr lang="en-US" i="1" dirty="0">
                <a:hlinkClick r:id="rId8"/>
              </a:rPr>
              <a:t>The Chicago Tribune</a:t>
            </a:r>
            <a:r>
              <a:rPr lang="en-US" dirty="0"/>
              <a:t>. </a:t>
            </a:r>
          </a:p>
          <a:p>
            <a:r>
              <a:rPr lang="en-US" dirty="0"/>
              <a:t>Previous guests to appear at the summit over its 26-year history include U2 frontman Bono, Bill Clinton and Tony Blair. </a:t>
            </a:r>
          </a:p>
          <a:p>
            <a:r>
              <a:rPr lang="en-US" dirty="0" err="1"/>
              <a:t>Mr</a:t>
            </a:r>
            <a:r>
              <a:rPr lang="en-US" dirty="0"/>
              <a:t> Hybels will not appear at the event, which he has previously hosted."</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Willow Creek: Megachurch's lead pastor and board of elders resign in wake of sexual harassment allegations against founder Bill Hybels:</a:t>
            </a:r>
            <a:r>
              <a:rPr lang="en-US" b="1" baseline="0" dirty="0"/>
              <a:t> 10 August 2018</a:t>
            </a:r>
            <a:endParaRPr lang="en-US" dirty="0"/>
          </a:p>
          <a:p>
            <a:r>
              <a:rPr lang="en-US" dirty="0"/>
              <a:t>https://</a:t>
            </a:r>
            <a:r>
              <a:rPr lang="en-US" dirty="0" err="1"/>
              <a:t>www.independent.co.uk</a:t>
            </a:r>
            <a:r>
              <a:rPr lang="en-US" dirty="0"/>
              <a:t>/news/world/</a:t>
            </a:r>
            <a:r>
              <a:rPr lang="en-US" dirty="0" err="1"/>
              <a:t>americas</a:t>
            </a:r>
            <a:r>
              <a:rPr lang="en-US" dirty="0"/>
              <a:t>/willow-creek-church-bill-hybels-sexual-harassment-pastor-elders-resign-chicago-a8484071.html accessed 11 Aug 2018</a:t>
            </a:r>
          </a:p>
          <a:p>
            <a:endParaRPr lang="en-US" dirty="0"/>
          </a:p>
          <a:p>
            <a:r>
              <a:rPr lang="zh-CN" altLang="en-US" dirty="0"/>
              <a:t>最新的</a:t>
            </a:r>
            <a:r>
              <a:rPr lang="en-US" altLang="zh-CN" dirty="0"/>
              <a:t>2018</a:t>
            </a:r>
            <a:r>
              <a:rPr lang="zh-CN" altLang="en-US" dirty="0"/>
              <a:t>年</a:t>
            </a:r>
            <a:r>
              <a:rPr lang="en-US" altLang="zh-CN" dirty="0"/>
              <a:t>8</a:t>
            </a:r>
            <a:r>
              <a:rPr lang="zh-CN" altLang="en-US" dirty="0"/>
              <a:t>月</a:t>
            </a:r>
            <a:r>
              <a:rPr lang="en-US" altLang="zh-CN" dirty="0"/>
              <a:t>10</a:t>
            </a:r>
            <a:r>
              <a:rPr lang="zh-CN" altLang="en-US" dirty="0"/>
              <a:t>日报告显示：“美国最大的福音派教会之一的主领牧师宣布，她与整个长老会将因其创始人比尔</a:t>
            </a:r>
            <a:r>
              <a:rPr lang="en-US" altLang="zh-CN" dirty="0"/>
              <a:t>·</a:t>
            </a:r>
            <a:r>
              <a:rPr lang="zh-CN" altLang="en-US" dirty="0"/>
              <a:t>海贝尔斯的一系列性骚扰指控而辞职。希瑟</a:t>
            </a:r>
            <a:r>
              <a:rPr lang="en-US" altLang="zh-CN" dirty="0"/>
              <a:t>·</a:t>
            </a:r>
            <a:r>
              <a:rPr lang="zh-CN" altLang="en-US" dirty="0"/>
              <a:t>拉森表示，威洛溪社区教会需要新的领导层。</a:t>
            </a:r>
          </a:p>
          <a:p>
            <a:endParaRPr lang="zh-CN" altLang="en-US" dirty="0"/>
          </a:p>
          <a:p>
            <a:r>
              <a:rPr lang="zh-CN" altLang="en-US" dirty="0"/>
              <a:t>‘对于所有站出来的女性，教会应始终遵循耶稣的脚步，帮助受伤的人找到医治，我们为给你们带来的痛苦感到抱歉，’她在芝加哥地区教会网站上的声明中说。</a:t>
            </a:r>
          </a:p>
          <a:p>
            <a:endParaRPr lang="zh-CN" altLang="en-US" dirty="0"/>
          </a:p>
          <a:p>
            <a:r>
              <a:rPr lang="zh-CN" altLang="en-US" dirty="0"/>
              <a:t>威洛溪教会在伊利诺伊州的多个地方设有分支。</a:t>
            </a:r>
          </a:p>
          <a:p>
            <a:endParaRPr lang="zh-CN" altLang="en-US" dirty="0"/>
          </a:p>
          <a:p>
            <a:r>
              <a:rPr lang="zh-CN" altLang="en-US" dirty="0"/>
              <a:t>‘这不是我们的本意，我们为承认这些问题拖延了这么久而感到遗憾。虽然我们可能永远无法确切了解每个故事的全部真相，但我们没有理由不相信你们。我们为最初的声明如此缺乏敏感性、防卫性并过度保护比尔而道歉。我们敦促比尔承认他的罪并公开道歉。’</a:t>
            </a:r>
          </a:p>
          <a:p>
            <a:endParaRPr lang="zh-CN" altLang="en-US" dirty="0"/>
          </a:p>
          <a:p>
            <a:r>
              <a:rPr lang="zh-CN" altLang="en-US" dirty="0"/>
              <a:t>海贝尔斯的前助手帕特</a:t>
            </a:r>
            <a:r>
              <a:rPr lang="en-US" altLang="zh-CN" dirty="0"/>
              <a:t>·</a:t>
            </a:r>
            <a:r>
              <a:rPr lang="zh-CN" altLang="en-US" dirty="0"/>
              <a:t>巴拉诺夫斯基向</a:t>
            </a:r>
            <a:r>
              <a:rPr lang="en-US" altLang="zh-CN" dirty="0"/>
              <a:t>《</a:t>
            </a:r>
            <a:r>
              <a:rPr lang="zh-CN" altLang="en-US" dirty="0"/>
              <a:t>纽约时报</a:t>
            </a:r>
            <a:r>
              <a:rPr lang="en-US" altLang="zh-CN" dirty="0"/>
              <a:t>》</a:t>
            </a:r>
            <a:r>
              <a:rPr lang="zh-CN" altLang="en-US" dirty="0"/>
              <a:t>指控称，海贝尔斯在</a:t>
            </a:r>
            <a:r>
              <a:rPr lang="en-US" altLang="zh-CN" dirty="0"/>
              <a:t>1980</a:t>
            </a:r>
            <a:r>
              <a:rPr lang="zh-CN" altLang="en-US" dirty="0"/>
              <a:t>年代多次要求她进行口交并对她进行性骚扰。在辞职后，她与抑郁症斗争了</a:t>
            </a:r>
            <a:r>
              <a:rPr lang="en-US" altLang="zh-CN" dirty="0"/>
              <a:t>25</a:t>
            </a:r>
            <a:r>
              <a:rPr lang="zh-CN" altLang="en-US" dirty="0"/>
              <a:t>年，并经历了失业和无家可归。</a:t>
            </a:r>
          </a:p>
          <a:p>
            <a:endParaRPr lang="zh-CN" altLang="en-US" dirty="0"/>
          </a:p>
          <a:p>
            <a:r>
              <a:rPr lang="zh-CN" altLang="en-US" dirty="0"/>
              <a:t>还有一些女性也指控海贝尔斯有不当行为。尽管他否认了这些指控，海贝尔斯于今年</a:t>
            </a:r>
            <a:r>
              <a:rPr lang="en-US" altLang="zh-CN" dirty="0"/>
              <a:t>4</a:t>
            </a:r>
            <a:r>
              <a:rPr lang="zh-CN" altLang="en-US" dirty="0"/>
              <a:t>月从教会辞职。</a:t>
            </a:r>
          </a:p>
          <a:p>
            <a:endParaRPr lang="zh-CN" altLang="en-US" dirty="0"/>
          </a:p>
          <a:p>
            <a:r>
              <a:rPr lang="zh-CN" altLang="en-US" dirty="0"/>
              <a:t>随着威洛溪协会准备举行第</a:t>
            </a:r>
            <a:r>
              <a:rPr lang="en-US" altLang="zh-CN" dirty="0"/>
              <a:t>23</a:t>
            </a:r>
            <a:r>
              <a:rPr lang="zh-CN" altLang="en-US" dirty="0"/>
              <a:t>届年度全球领导力峰会，长老会的公告随之而来。</a:t>
            </a:r>
          </a:p>
          <a:p>
            <a:endParaRPr lang="zh-CN" altLang="en-US" dirty="0"/>
          </a:p>
          <a:p>
            <a:r>
              <a:rPr lang="zh-CN" altLang="en-US" dirty="0"/>
              <a:t>在性骚扰指控曝光后，几位演讲者退出了该活动，超过</a:t>
            </a:r>
            <a:r>
              <a:rPr lang="en-US" altLang="zh-CN" dirty="0"/>
              <a:t>100</a:t>
            </a:r>
            <a:r>
              <a:rPr lang="zh-CN" altLang="en-US" dirty="0"/>
              <a:t>个教会取消了转播计划。据</a:t>
            </a:r>
            <a:r>
              <a:rPr lang="en-US" altLang="zh-CN" dirty="0"/>
              <a:t>《</a:t>
            </a:r>
            <a:r>
              <a:rPr lang="zh-CN" altLang="en-US" dirty="0"/>
              <a:t>芝加哥论坛报</a:t>
            </a:r>
            <a:r>
              <a:rPr lang="en-US" altLang="zh-CN" dirty="0"/>
              <a:t>》</a:t>
            </a:r>
            <a:r>
              <a:rPr lang="zh-CN" altLang="en-US" dirty="0"/>
              <a:t>报道，包括奥斯卡奖得主丹泽尔</a:t>
            </a:r>
            <a:r>
              <a:rPr lang="en-US" altLang="zh-CN" dirty="0"/>
              <a:t>·</a:t>
            </a:r>
            <a:r>
              <a:rPr lang="zh-CN" altLang="en-US" dirty="0"/>
              <a:t>华盛顿在内的至少五名参与者取消了他们的演讲安排。</a:t>
            </a:r>
          </a:p>
          <a:p>
            <a:endParaRPr lang="zh-CN" altLang="en-US" dirty="0"/>
          </a:p>
          <a:p>
            <a:r>
              <a:rPr lang="zh-CN" altLang="en-US" dirty="0"/>
              <a:t>在其</a:t>
            </a:r>
            <a:r>
              <a:rPr lang="en-US" altLang="zh-CN" dirty="0"/>
              <a:t>26</a:t>
            </a:r>
            <a:r>
              <a:rPr lang="zh-CN" altLang="en-US" dirty="0"/>
              <a:t>年的历史中，参加峰会的嘉宾包括</a:t>
            </a:r>
            <a:r>
              <a:rPr lang="en-US" dirty="0"/>
              <a:t>U2</a:t>
            </a:r>
            <a:r>
              <a:rPr lang="zh-CN" altLang="en-US" dirty="0"/>
              <a:t>乐队主唱波诺、比尔</a:t>
            </a:r>
            <a:r>
              <a:rPr lang="en-US" altLang="zh-CN" dirty="0"/>
              <a:t>·</a:t>
            </a:r>
            <a:r>
              <a:rPr lang="zh-CN" altLang="en-US" dirty="0"/>
              <a:t>克林顿和托尼</a:t>
            </a:r>
            <a:r>
              <a:rPr lang="en-US" altLang="zh-CN" dirty="0"/>
              <a:t>·</a:t>
            </a:r>
            <a:r>
              <a:rPr lang="zh-CN" altLang="en-US" dirty="0"/>
              <a:t>布莱尔。海贝尔斯不会出席此次活动，他以前曾主持过这场活动。”</a:t>
            </a:r>
          </a:p>
          <a:p>
            <a:endParaRPr lang="zh-CN" altLang="en-US" dirty="0"/>
          </a:p>
          <a:p>
            <a:r>
              <a:rPr lang="zh-CN" altLang="en-US" dirty="0"/>
              <a:t>来源：</a:t>
            </a:r>
            <a:r>
              <a:rPr lang="en-US" altLang="zh-CN" dirty="0"/>
              <a:t>《</a:t>
            </a:r>
            <a:r>
              <a:rPr lang="zh-CN" altLang="en-US" dirty="0"/>
              <a:t>独立报</a:t>
            </a:r>
            <a:r>
              <a:rPr lang="en-US" altLang="zh-CN" dirty="0"/>
              <a:t>》</a:t>
            </a:r>
            <a:r>
              <a:rPr lang="zh-CN" altLang="en-US" dirty="0"/>
              <a:t>，</a:t>
            </a:r>
            <a:r>
              <a:rPr lang="en-US" altLang="zh-CN" dirty="0"/>
              <a:t>2018</a:t>
            </a:r>
            <a:r>
              <a:rPr lang="zh-CN" altLang="en-US" dirty="0"/>
              <a:t>年</a:t>
            </a:r>
            <a:r>
              <a:rPr lang="en-US" altLang="zh-CN" dirty="0"/>
              <a:t>8</a:t>
            </a:r>
            <a:r>
              <a:rPr lang="zh-CN" altLang="en-US" dirty="0"/>
              <a:t>月</a:t>
            </a:r>
            <a:r>
              <a:rPr lang="en-US" altLang="zh-CN" dirty="0"/>
              <a:t>10</a:t>
            </a:r>
            <a:r>
              <a:rPr lang="zh-CN" altLang="en-US" dirty="0"/>
              <a:t>日，威洛溪：因创始人比尔</a:t>
            </a:r>
            <a:r>
              <a:rPr lang="en-US" altLang="zh-CN" dirty="0"/>
              <a:t>·</a:t>
            </a:r>
            <a:r>
              <a:rPr lang="zh-CN" altLang="en-US" dirty="0"/>
              <a:t>海贝尔斯的性骚扰指控，教会主领牧师及长老会辞职。</a:t>
            </a:r>
            <a:endParaRPr lang="en-US" dirty="0"/>
          </a:p>
          <a:p>
            <a:endParaRPr lang="en-US" dirty="0"/>
          </a:p>
          <a:p>
            <a:endParaRPr lang="en-US" dirty="0">
              <a:latin typeface="Arial"/>
              <a:cs typeface="Arial"/>
            </a:endParaRPr>
          </a:p>
        </p:txBody>
      </p:sp>
    </p:spTree>
    <p:extLst>
      <p:ext uri="{BB962C8B-B14F-4D97-AF65-F5344CB8AC3E}">
        <p14:creationId xmlns:p14="http://schemas.microsoft.com/office/powerpoint/2010/main" val="35759147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BCF858-A386-AC4B-92EE-8492F91DF98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880700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Most Americans have had premarital sex, study finds </a:t>
            </a:r>
          </a:p>
          <a:p>
            <a:r>
              <a:rPr lang="en-US" dirty="0"/>
              <a:t>Updated 12/19/2006 9:29 PM ET</a:t>
            </a:r>
          </a:p>
          <a:p>
            <a:r>
              <a:rPr lang="en-US" b="1" i="1" dirty="0"/>
              <a:t>usatoday</a:t>
            </a:r>
            <a:r>
              <a:rPr lang="en-US" i="1" dirty="0"/>
              <a:t>30.</a:t>
            </a:r>
            <a:r>
              <a:rPr lang="en-US" b="1" i="1" dirty="0"/>
              <a:t>usatoday</a:t>
            </a:r>
            <a:r>
              <a:rPr lang="en-US" i="1" dirty="0"/>
              <a:t>.com/news/health/2006-12-19-premarital-sex_x.htm</a:t>
            </a:r>
          </a:p>
          <a:p>
            <a:r>
              <a:rPr lang="en-US" dirty="0"/>
              <a:t>Accessed 29 Feb 2016 (ten years later)</a:t>
            </a:r>
          </a:p>
          <a:p>
            <a:endParaRPr lang="en-US" dirty="0"/>
          </a:p>
          <a:p>
            <a:r>
              <a:rPr lang="zh-CN" altLang="en-US" dirty="0"/>
              <a:t>研究发现，大多数美国人都有过婚前性行为  </a:t>
            </a:r>
          </a:p>
          <a:p>
            <a:r>
              <a:rPr lang="zh-CN" altLang="en-US" dirty="0"/>
              <a:t>更新时间：</a:t>
            </a:r>
            <a:r>
              <a:rPr lang="en-US" altLang="zh-CN" dirty="0"/>
              <a:t>2006</a:t>
            </a:r>
            <a:r>
              <a:rPr lang="zh-CN" altLang="en-US" dirty="0"/>
              <a:t>年</a:t>
            </a:r>
            <a:r>
              <a:rPr lang="en-US" altLang="zh-CN" dirty="0"/>
              <a:t>12</a:t>
            </a:r>
            <a:r>
              <a:rPr lang="zh-CN" altLang="en-US" dirty="0"/>
              <a:t>月</a:t>
            </a:r>
            <a:r>
              <a:rPr lang="en-US" altLang="zh-CN" dirty="0"/>
              <a:t>19</a:t>
            </a:r>
            <a:r>
              <a:rPr lang="zh-CN" altLang="en-US" dirty="0"/>
              <a:t>日晚上</a:t>
            </a:r>
            <a:r>
              <a:rPr lang="en-US" altLang="zh-CN" dirty="0"/>
              <a:t>9:29  </a:t>
            </a:r>
          </a:p>
          <a:p>
            <a:r>
              <a:rPr lang="zh-CN" altLang="en-US" dirty="0"/>
              <a:t>来源：</a:t>
            </a:r>
            <a:r>
              <a:rPr lang="en-US" dirty="0"/>
              <a:t>USA Today  </a:t>
            </a:r>
          </a:p>
          <a:p>
            <a:r>
              <a:rPr lang="zh-CN" altLang="en-US" dirty="0"/>
              <a:t>访问时间：</a:t>
            </a:r>
            <a:r>
              <a:rPr lang="en-US" altLang="zh-CN" dirty="0"/>
              <a:t>2016</a:t>
            </a:r>
            <a:r>
              <a:rPr lang="zh-CN" altLang="en-US" dirty="0"/>
              <a:t>年</a:t>
            </a:r>
            <a:r>
              <a:rPr lang="en-US" altLang="zh-CN" dirty="0"/>
              <a:t>2</a:t>
            </a:r>
            <a:r>
              <a:rPr lang="zh-CN" altLang="en-US" dirty="0"/>
              <a:t>月</a:t>
            </a:r>
            <a:r>
              <a:rPr lang="en-US" altLang="zh-CN" dirty="0"/>
              <a:t>29</a:t>
            </a:r>
            <a:r>
              <a:rPr lang="zh-CN" altLang="en-US" dirty="0"/>
              <a:t>日（十年后）</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B37D96-2966-B644-BB58-33EA8DC7C79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189572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4E8552C-D12B-F24A-BB28-6C696D820CF1}" type="slidenum">
              <a:rPr kumimoji="0" lang="en-US" altLang="zh-CN" sz="1200">
                <a:solidFill>
                  <a:srgbClr val="000000"/>
                </a:solidFill>
                <a:latin typeface="Calibri" charset="0"/>
                <a:ea typeface="ＭＳ Ｐゴシック" charset="0"/>
                <a:cs typeface="ＭＳ Ｐゴシック" charset="0"/>
              </a:rPr>
              <a:pPr eaLnBrk="1" hangingPunct="1"/>
              <a:t>14</a:t>
            </a:fld>
            <a:endParaRPr kumimoji="0" lang="en-US" altLang="zh-CN" sz="1200">
              <a:solidFill>
                <a:srgbClr val="000000"/>
              </a:solidFill>
              <a:latin typeface="Calibri" charset="0"/>
              <a:ea typeface="ＭＳ Ｐゴシック" charset="0"/>
              <a:cs typeface="ＭＳ Ｐゴシック"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3BDF922-A644-FA41-8CE2-4219EA51AEA8}" type="slidenum">
              <a:rPr kumimoji="0" lang="en-US" altLang="zh-CN" sz="1200"/>
              <a:pPr/>
              <a:t>15</a:t>
            </a:fld>
            <a:endParaRPr kumimoji="0" lang="en-US" altLang="zh-CN"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8219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zh-CN" altLang="en-US"/>
          </a:p>
        </p:txBody>
      </p:sp>
      <p:sp>
        <p:nvSpPr>
          <p:cNvPr id="10" name="Rectangle 10"/>
          <p:cNvSpPr>
            <a:spLocks noGrp="1" noChangeArrowheads="1"/>
          </p:cNvSpPr>
          <p:nvPr>
            <p:ph type="ftr" sz="quarter" idx="11"/>
          </p:nvPr>
        </p:nvSpPr>
        <p:spPr/>
        <p:txBody>
          <a:bodyPr/>
          <a:lstStyle>
            <a:lvl1pPr>
              <a:defRPr/>
            </a:lvl1pPr>
          </a:lstStyle>
          <a:p>
            <a:endParaRPr lang="zh-CN" altLang="en-US"/>
          </a:p>
        </p:txBody>
      </p:sp>
      <p:sp>
        <p:nvSpPr>
          <p:cNvPr id="11" name="Rectangle 11"/>
          <p:cNvSpPr>
            <a:spLocks noGrp="1" noChangeArrowheads="1"/>
          </p:cNvSpPr>
          <p:nvPr>
            <p:ph type="sldNum" sz="quarter" idx="12"/>
          </p:nvPr>
        </p:nvSpPr>
        <p:spPr/>
        <p:txBody>
          <a:bodyPr/>
          <a:lstStyle>
            <a:lvl1pPr>
              <a:defRPr/>
            </a:lvl1pPr>
          </a:lstStyle>
          <a:p>
            <a:pPr>
              <a:defRPr/>
            </a:pPr>
            <a:fld id="{B3E0DE08-B8D9-F84B-80D3-7DF162515802}" type="slidenum">
              <a:rPr lang="en-US"/>
              <a:pPr>
                <a:defRPr/>
              </a:pPr>
              <a:t>‹#›</a:t>
            </a:fld>
            <a:endParaRPr lang="en-US"/>
          </a:p>
        </p:txBody>
      </p:sp>
    </p:spTree>
    <p:extLst>
      <p:ext uri="{BB962C8B-B14F-4D97-AF65-F5344CB8AC3E}">
        <p14:creationId xmlns:p14="http://schemas.microsoft.com/office/powerpoint/2010/main" val="358834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99F2D524-7B2F-9D44-8312-26164AE9EF21}" type="slidenum">
              <a:rPr lang="en-US"/>
              <a:pPr>
                <a:defRPr/>
              </a:pPr>
              <a:t>‹#›</a:t>
            </a:fld>
            <a:endParaRPr lang="en-US"/>
          </a:p>
        </p:txBody>
      </p:sp>
    </p:spTree>
    <p:extLst>
      <p:ext uri="{BB962C8B-B14F-4D97-AF65-F5344CB8AC3E}">
        <p14:creationId xmlns:p14="http://schemas.microsoft.com/office/powerpoint/2010/main" val="2928744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531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934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52860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476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04483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2042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4428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6656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4575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626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61806A6C-B1CC-1F4D-B065-1531B42694B7}" type="slidenum">
              <a:rPr lang="en-US"/>
              <a:pPr>
                <a:defRPr/>
              </a:pPr>
              <a:t>‹#›</a:t>
            </a:fld>
            <a:endParaRPr lang="en-US"/>
          </a:p>
        </p:txBody>
      </p:sp>
    </p:spTree>
    <p:extLst>
      <p:ext uri="{BB962C8B-B14F-4D97-AF65-F5344CB8AC3E}">
        <p14:creationId xmlns:p14="http://schemas.microsoft.com/office/powerpoint/2010/main" val="12859658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67704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7988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797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7890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0689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5313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2870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4047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6600B7B-1EF9-8848-B336-DA2AD3051E29}" type="slidenum">
              <a:rPr lang="en-US"/>
              <a:pPr>
                <a:defRPr/>
              </a:pPr>
              <a:t>‹#›</a:t>
            </a:fld>
            <a:endParaRPr lang="en-US"/>
          </a:p>
        </p:txBody>
      </p:sp>
    </p:spTree>
    <p:extLst>
      <p:ext uri="{BB962C8B-B14F-4D97-AF65-F5344CB8AC3E}">
        <p14:creationId xmlns:p14="http://schemas.microsoft.com/office/powerpoint/2010/main" val="6329466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4A14A39-5AC6-FE41-B3DE-CC632E4ED599}" type="slidenum">
              <a:rPr lang="en-US"/>
              <a:pPr>
                <a:defRPr/>
              </a:pPr>
              <a:t>‹#›</a:t>
            </a:fld>
            <a:endParaRPr lang="en-US"/>
          </a:p>
        </p:txBody>
      </p:sp>
    </p:spTree>
    <p:extLst>
      <p:ext uri="{BB962C8B-B14F-4D97-AF65-F5344CB8AC3E}">
        <p14:creationId xmlns:p14="http://schemas.microsoft.com/office/powerpoint/2010/main" val="255605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47CA5E19-F536-DE48-8C50-95970667FC71}" type="slidenum">
              <a:rPr lang="en-US"/>
              <a:pPr>
                <a:defRPr/>
              </a:pPr>
              <a:t>‹#›</a:t>
            </a:fld>
            <a:endParaRPr lang="en-US"/>
          </a:p>
        </p:txBody>
      </p:sp>
    </p:spTree>
    <p:extLst>
      <p:ext uri="{BB962C8B-B14F-4D97-AF65-F5344CB8AC3E}">
        <p14:creationId xmlns:p14="http://schemas.microsoft.com/office/powerpoint/2010/main" val="9349833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8346F25-8479-2644-AD20-85BDE847535C}" type="slidenum">
              <a:rPr lang="en-US"/>
              <a:pPr>
                <a:defRPr/>
              </a:pPr>
              <a:t>‹#›</a:t>
            </a:fld>
            <a:endParaRPr lang="en-US"/>
          </a:p>
        </p:txBody>
      </p:sp>
    </p:spTree>
    <p:extLst>
      <p:ext uri="{BB962C8B-B14F-4D97-AF65-F5344CB8AC3E}">
        <p14:creationId xmlns:p14="http://schemas.microsoft.com/office/powerpoint/2010/main" val="4338205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F34BAB1-D0D4-1448-A5D6-D8B95BECD8F3}" type="slidenum">
              <a:rPr lang="en-US"/>
              <a:pPr>
                <a:defRPr/>
              </a:pPr>
              <a:t>‹#›</a:t>
            </a:fld>
            <a:endParaRPr lang="en-US"/>
          </a:p>
        </p:txBody>
      </p:sp>
    </p:spTree>
    <p:extLst>
      <p:ext uri="{BB962C8B-B14F-4D97-AF65-F5344CB8AC3E}">
        <p14:creationId xmlns:p14="http://schemas.microsoft.com/office/powerpoint/2010/main" val="16406877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DD6EFFA-ED4C-9646-BED1-744D6E6FDF91}" type="slidenum">
              <a:rPr lang="en-US"/>
              <a:pPr>
                <a:defRPr/>
              </a:pPr>
              <a:t>‹#›</a:t>
            </a:fld>
            <a:endParaRPr lang="en-US"/>
          </a:p>
        </p:txBody>
      </p:sp>
    </p:spTree>
    <p:extLst>
      <p:ext uri="{BB962C8B-B14F-4D97-AF65-F5344CB8AC3E}">
        <p14:creationId xmlns:p14="http://schemas.microsoft.com/office/powerpoint/2010/main" val="3188043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4E3A2A3-3D90-C348-8C3F-D42DE0F26C93}" type="slidenum">
              <a:rPr lang="en-US"/>
              <a:pPr>
                <a:defRPr/>
              </a:pPr>
              <a:t>‹#›</a:t>
            </a:fld>
            <a:endParaRPr lang="en-US"/>
          </a:p>
        </p:txBody>
      </p:sp>
    </p:spTree>
    <p:extLst>
      <p:ext uri="{BB962C8B-B14F-4D97-AF65-F5344CB8AC3E}">
        <p14:creationId xmlns:p14="http://schemas.microsoft.com/office/powerpoint/2010/main" val="5505287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0029682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040690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5053948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4644134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1719607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0479534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4527778-21EA-9C4A-9B11-CFF78591E884}" type="slidenum">
              <a:rPr lang="en-US"/>
              <a:pPr>
                <a:defRPr/>
              </a:pPr>
              <a:t>‹#›</a:t>
            </a:fld>
            <a:endParaRPr lang="en-US"/>
          </a:p>
        </p:txBody>
      </p:sp>
    </p:spTree>
    <p:extLst>
      <p:ext uri="{BB962C8B-B14F-4D97-AF65-F5344CB8AC3E}">
        <p14:creationId xmlns:p14="http://schemas.microsoft.com/office/powerpoint/2010/main" val="11649474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9848728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323937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4927602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303986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0845749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rgbClr val="FFFFCC"/>
                </a:solidFill>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zh-CN" alt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endParaRPr lang="zh-CN" alt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B3E0DE08-B8D9-F84B-80D3-7DF16251580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1435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2DCC25C-4E00-4843-838A-177A1DE9C9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663901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5A14E43-4D84-C547-82F7-AE869913E79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90330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2791D87-373E-364B-964B-9E9F4BAF6D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26617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1EB24713-3842-2942-8B51-719695026B4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65033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53280B44-EBF5-BB4F-A9EC-EDF164DFC90C}" type="slidenum">
              <a:rPr lang="en-US"/>
              <a:pPr>
                <a:defRPr/>
              </a:pPr>
              <a:t>‹#›</a:t>
            </a:fld>
            <a:endParaRPr lang="en-US"/>
          </a:p>
        </p:txBody>
      </p:sp>
    </p:spTree>
    <p:extLst>
      <p:ext uri="{BB962C8B-B14F-4D97-AF65-F5344CB8AC3E}">
        <p14:creationId xmlns:p14="http://schemas.microsoft.com/office/powerpoint/2010/main" val="722575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2DCEEB1-0E91-5E46-AF22-8E1021EB323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77623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C75091DF-449A-4D41-A62A-257AB3F8C8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534340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89B65D6-7FA6-7F41-94BD-C1D6AC96A77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06519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EC3998E-4021-5448-B5AE-D10F7A1659A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47106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9F2D524-7B2F-9D44-8312-26164AE9EF2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713120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1806A6C-B1CC-1F4D-B065-1531B42694B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238641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7CA5E19-F536-DE48-8C50-95970667FC7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55813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34005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689622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480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31BD997-A19C-154C-81A5-BCF83202ED75}" type="slidenum">
              <a:rPr lang="en-US"/>
              <a:pPr>
                <a:defRPr/>
              </a:pPr>
              <a:t>‹#›</a:t>
            </a:fld>
            <a:endParaRPr lang="en-US"/>
          </a:p>
        </p:txBody>
      </p:sp>
    </p:spTree>
    <p:extLst>
      <p:ext uri="{BB962C8B-B14F-4D97-AF65-F5344CB8AC3E}">
        <p14:creationId xmlns:p14="http://schemas.microsoft.com/office/powerpoint/2010/main" val="41036645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510344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071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5486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635010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623151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206475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75404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941920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358546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9988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159464B-5D01-4F4E-8A61-180AFA8249AA}" type="slidenum">
              <a:rPr lang="en-US"/>
              <a:pPr>
                <a:defRPr/>
              </a:pPr>
              <a:t>‹#›</a:t>
            </a:fld>
            <a:endParaRPr lang="en-US"/>
          </a:p>
        </p:txBody>
      </p:sp>
    </p:spTree>
    <p:extLst>
      <p:ext uri="{BB962C8B-B14F-4D97-AF65-F5344CB8AC3E}">
        <p14:creationId xmlns:p14="http://schemas.microsoft.com/office/powerpoint/2010/main" val="15949384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9BC719-CF40-304C-9F71-236DFDDF868B}" type="slidenum">
              <a:rPr lang="en-US"/>
              <a:pPr>
                <a:defRPr/>
              </a:pPr>
              <a:t>‹#›</a:t>
            </a:fld>
            <a:endParaRPr lang="en-US"/>
          </a:p>
        </p:txBody>
      </p:sp>
    </p:spTree>
    <p:extLst>
      <p:ext uri="{BB962C8B-B14F-4D97-AF65-F5344CB8AC3E}">
        <p14:creationId xmlns:p14="http://schemas.microsoft.com/office/powerpoint/2010/main" val="2162102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2A924AA-4DA0-B84E-8EE0-1D65C7855239}" type="slidenum">
              <a:rPr lang="en-US"/>
              <a:pPr>
                <a:defRPr/>
              </a:pPr>
              <a:t>‹#›</a:t>
            </a:fld>
            <a:endParaRPr lang="en-US"/>
          </a:p>
        </p:txBody>
      </p:sp>
    </p:spTree>
    <p:extLst>
      <p:ext uri="{BB962C8B-B14F-4D97-AF65-F5344CB8AC3E}">
        <p14:creationId xmlns:p14="http://schemas.microsoft.com/office/powerpoint/2010/main" val="16900621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3CE4D39-787D-5C46-8C38-18528F64949F}" type="slidenum">
              <a:rPr lang="en-US"/>
              <a:pPr>
                <a:defRPr/>
              </a:pPr>
              <a:t>‹#›</a:t>
            </a:fld>
            <a:endParaRPr lang="en-US"/>
          </a:p>
        </p:txBody>
      </p:sp>
    </p:spTree>
    <p:extLst>
      <p:ext uri="{BB962C8B-B14F-4D97-AF65-F5344CB8AC3E}">
        <p14:creationId xmlns:p14="http://schemas.microsoft.com/office/powerpoint/2010/main" val="11054619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219F792-EC04-4941-B22F-DBCA2502AC8B}" type="slidenum">
              <a:rPr lang="en-US"/>
              <a:pPr>
                <a:defRPr/>
              </a:pPr>
              <a:t>‹#›</a:t>
            </a:fld>
            <a:endParaRPr lang="en-US"/>
          </a:p>
        </p:txBody>
      </p:sp>
    </p:spTree>
    <p:extLst>
      <p:ext uri="{BB962C8B-B14F-4D97-AF65-F5344CB8AC3E}">
        <p14:creationId xmlns:p14="http://schemas.microsoft.com/office/powerpoint/2010/main" val="42223734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FB9D09-A241-C54E-845B-96FAF07E6664}" type="slidenum">
              <a:rPr lang="en-US"/>
              <a:pPr>
                <a:defRPr/>
              </a:pPr>
              <a:t>‹#›</a:t>
            </a:fld>
            <a:endParaRPr lang="en-US"/>
          </a:p>
        </p:txBody>
      </p:sp>
    </p:spTree>
    <p:extLst>
      <p:ext uri="{BB962C8B-B14F-4D97-AF65-F5344CB8AC3E}">
        <p14:creationId xmlns:p14="http://schemas.microsoft.com/office/powerpoint/2010/main" val="17280641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60537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76289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91990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87143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2169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902B7E99-1096-B941-BFD3-EAD1428B9ED0}" type="slidenum">
              <a:rPr lang="en-US"/>
              <a:pPr>
                <a:defRPr/>
              </a:pPr>
              <a:t>‹#›</a:t>
            </a:fld>
            <a:endParaRPr lang="en-US"/>
          </a:p>
        </p:txBody>
      </p:sp>
    </p:spTree>
    <p:extLst>
      <p:ext uri="{BB962C8B-B14F-4D97-AF65-F5344CB8AC3E}">
        <p14:creationId xmlns:p14="http://schemas.microsoft.com/office/powerpoint/2010/main" val="20361159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26369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1574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62390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97992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23929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55744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9BC719-CF40-304C-9F71-236DFDDF868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49051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404A9A0-BF7B-9849-9843-7BB44EB68D1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7476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2A924AA-4DA0-B84E-8EE0-1D65C785523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6025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3CE4D39-787D-5C46-8C38-18528F64949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396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B6BD2D7-E6E8-F64D-A2A2-3EB807C4F0A4}" type="slidenum">
              <a:rPr lang="en-US"/>
              <a:pPr>
                <a:defRPr/>
              </a:pPr>
              <a:t>‹#›</a:t>
            </a:fld>
            <a:endParaRPr lang="en-US"/>
          </a:p>
        </p:txBody>
      </p:sp>
    </p:spTree>
    <p:extLst>
      <p:ext uri="{BB962C8B-B14F-4D97-AF65-F5344CB8AC3E}">
        <p14:creationId xmlns:p14="http://schemas.microsoft.com/office/powerpoint/2010/main" val="42804307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219F792-EC04-4941-B22F-DBCA2502AC8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653260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FB9D09-A241-C54E-845B-96FAF07E666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77539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Aft>
                <a:spcPts val="0"/>
              </a:spcAft>
              <a:defRPr>
                <a:latin typeface="+mn-lt"/>
                <a:ea typeface="+mn-ea"/>
                <a:cs typeface="+mn-cs"/>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fontAlgn="auto">
              <a:spcAft>
                <a:spcPts val="0"/>
              </a:spcAft>
              <a:defRPr>
                <a:latin typeface="+mn-lt"/>
                <a:ea typeface="+mn-ea"/>
                <a:cs typeface="+mn-cs"/>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lvl1pPr>
          </a:lstStyle>
          <a:p>
            <a:pPr>
              <a:defRPr/>
            </a:pPr>
            <a:fld id="{465789D3-AEC0-3047-9899-B87057D71991}" type="slidenum">
              <a:rPr lang="en-US"/>
              <a:pPr>
                <a:defRPr/>
              </a:pPr>
              <a:t>‹#›</a:t>
            </a:fld>
            <a:endParaRPr lang="en-US"/>
          </a:p>
        </p:txBody>
      </p:sp>
    </p:spTree>
    <p:extLst>
      <p:ext uri="{BB962C8B-B14F-4D97-AF65-F5344CB8AC3E}">
        <p14:creationId xmlns:p14="http://schemas.microsoft.com/office/powerpoint/2010/main" val="1567152620"/>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2800293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1420619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129188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4527219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647157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6506898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506398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C41824AF-7901-A04C-9609-1B8CF0BFFF89}" type="slidenum">
              <a:rPr lang="en-US"/>
              <a:pPr>
                <a:defRPr/>
              </a:pPr>
              <a:t>‹#›</a:t>
            </a:fld>
            <a:endParaRPr lang="en-US"/>
          </a:p>
        </p:txBody>
      </p:sp>
    </p:spTree>
    <p:extLst>
      <p:ext uri="{BB962C8B-B14F-4D97-AF65-F5344CB8AC3E}">
        <p14:creationId xmlns:p14="http://schemas.microsoft.com/office/powerpoint/2010/main" val="17257955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250066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7865875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5706629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4180740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7041880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07142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B2DCC25C-4E00-4843-838A-177A1DE9C91A}" type="slidenum">
              <a:rPr lang="en-US"/>
              <a:pPr>
                <a:defRPr/>
              </a:pPr>
              <a:t>‹#›</a:t>
            </a:fld>
            <a:endParaRPr lang="en-US"/>
          </a:p>
        </p:txBody>
      </p:sp>
    </p:spTree>
    <p:extLst>
      <p:ext uri="{BB962C8B-B14F-4D97-AF65-F5344CB8AC3E}">
        <p14:creationId xmlns:p14="http://schemas.microsoft.com/office/powerpoint/2010/main" val="128859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1F5AD849-7DA5-144C-8AC9-DA8CCCC49040}" type="slidenum">
              <a:rPr lang="en-US"/>
              <a:pPr>
                <a:defRPr/>
              </a:pPr>
              <a:t>‹#›</a:t>
            </a:fld>
            <a:endParaRPr lang="en-US"/>
          </a:p>
        </p:txBody>
      </p:sp>
    </p:spTree>
    <p:extLst>
      <p:ext uri="{BB962C8B-B14F-4D97-AF65-F5344CB8AC3E}">
        <p14:creationId xmlns:p14="http://schemas.microsoft.com/office/powerpoint/2010/main" val="780690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DE036C2-4197-AA4A-AA27-7C2E97BD72FB}" type="slidenum">
              <a:rPr lang="en-US"/>
              <a:pPr>
                <a:defRPr/>
              </a:pPr>
              <a:t>‹#›</a:t>
            </a:fld>
            <a:endParaRPr lang="en-US"/>
          </a:p>
        </p:txBody>
      </p:sp>
    </p:spTree>
    <p:extLst>
      <p:ext uri="{BB962C8B-B14F-4D97-AF65-F5344CB8AC3E}">
        <p14:creationId xmlns:p14="http://schemas.microsoft.com/office/powerpoint/2010/main" val="619489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BACCDA0-BDC2-4146-9517-BC2DF492F33E}" type="slidenum">
              <a:rPr lang="en-US"/>
              <a:pPr>
                <a:defRPr/>
              </a:pPr>
              <a:t>‹#›</a:t>
            </a:fld>
            <a:endParaRPr lang="en-US"/>
          </a:p>
        </p:txBody>
      </p:sp>
    </p:spTree>
    <p:extLst>
      <p:ext uri="{BB962C8B-B14F-4D97-AF65-F5344CB8AC3E}">
        <p14:creationId xmlns:p14="http://schemas.microsoft.com/office/powerpoint/2010/main" val="3739152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E1A065E-8A6C-2944-8478-4EB5BD7C0194}" type="slidenum">
              <a:rPr lang="en-US"/>
              <a:pPr>
                <a:defRPr/>
              </a:pPr>
              <a:t>‹#›</a:t>
            </a:fld>
            <a:endParaRPr lang="en-US"/>
          </a:p>
        </p:txBody>
      </p:sp>
    </p:spTree>
    <p:extLst>
      <p:ext uri="{BB962C8B-B14F-4D97-AF65-F5344CB8AC3E}">
        <p14:creationId xmlns:p14="http://schemas.microsoft.com/office/powerpoint/2010/main" val="2523130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F4DE8773-596B-B24D-AD8A-8E011708A06E}" type="slidenum">
              <a:rPr lang="en-US"/>
              <a:pPr>
                <a:defRPr/>
              </a:pPr>
              <a:t>‹#›</a:t>
            </a:fld>
            <a:endParaRPr lang="en-US"/>
          </a:p>
        </p:txBody>
      </p:sp>
    </p:spTree>
    <p:extLst>
      <p:ext uri="{BB962C8B-B14F-4D97-AF65-F5344CB8AC3E}">
        <p14:creationId xmlns:p14="http://schemas.microsoft.com/office/powerpoint/2010/main" val="1402539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75DDFCF-6DA4-FB46-862C-54A7CF3CDAFF}" type="slidenum">
              <a:rPr lang="en-US"/>
              <a:pPr>
                <a:defRPr/>
              </a:pPr>
              <a:t>‹#›</a:t>
            </a:fld>
            <a:endParaRPr lang="en-US"/>
          </a:p>
        </p:txBody>
      </p:sp>
    </p:spTree>
    <p:extLst>
      <p:ext uri="{BB962C8B-B14F-4D97-AF65-F5344CB8AC3E}">
        <p14:creationId xmlns:p14="http://schemas.microsoft.com/office/powerpoint/2010/main" val="2096182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E1F8EF0-877E-AA40-B743-E03B4C32C06A}" type="slidenum">
              <a:rPr lang="en-US"/>
              <a:pPr>
                <a:defRPr/>
              </a:pPr>
              <a:t>‹#›</a:t>
            </a:fld>
            <a:endParaRPr lang="en-US"/>
          </a:p>
        </p:txBody>
      </p:sp>
    </p:spTree>
    <p:extLst>
      <p:ext uri="{BB962C8B-B14F-4D97-AF65-F5344CB8AC3E}">
        <p14:creationId xmlns:p14="http://schemas.microsoft.com/office/powerpoint/2010/main" val="274684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6759EC0-5C81-F84F-8B4B-F8373805727E}" type="slidenum">
              <a:rPr lang="en-US"/>
              <a:pPr>
                <a:defRPr/>
              </a:pPr>
              <a:t>‹#›</a:t>
            </a:fld>
            <a:endParaRPr lang="en-US"/>
          </a:p>
        </p:txBody>
      </p:sp>
    </p:spTree>
    <p:extLst>
      <p:ext uri="{BB962C8B-B14F-4D97-AF65-F5344CB8AC3E}">
        <p14:creationId xmlns:p14="http://schemas.microsoft.com/office/powerpoint/2010/main" val="220999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516F29A-A5B1-2741-874F-7ABB93F250CA}" type="slidenum">
              <a:rPr lang="en-US"/>
              <a:pPr>
                <a:defRPr/>
              </a:pPr>
              <a:t>‹#›</a:t>
            </a:fld>
            <a:endParaRPr lang="en-US"/>
          </a:p>
        </p:txBody>
      </p:sp>
    </p:spTree>
    <p:extLst>
      <p:ext uri="{BB962C8B-B14F-4D97-AF65-F5344CB8AC3E}">
        <p14:creationId xmlns:p14="http://schemas.microsoft.com/office/powerpoint/2010/main" val="3486637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0F4B4C3-CCE8-5142-AF73-DCA830125FA5}" type="slidenum">
              <a:rPr lang="en-US"/>
              <a:pPr>
                <a:defRPr/>
              </a:pPr>
              <a:t>‹#›</a:t>
            </a:fld>
            <a:endParaRPr lang="en-US"/>
          </a:p>
        </p:txBody>
      </p:sp>
    </p:spTree>
    <p:extLst>
      <p:ext uri="{BB962C8B-B14F-4D97-AF65-F5344CB8AC3E}">
        <p14:creationId xmlns:p14="http://schemas.microsoft.com/office/powerpoint/2010/main" val="125706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35A14E43-4D84-C547-82F7-AE869913E79D}" type="slidenum">
              <a:rPr lang="en-US"/>
              <a:pPr>
                <a:defRPr/>
              </a:pPr>
              <a:t>‹#›</a:t>
            </a:fld>
            <a:endParaRPr lang="en-US"/>
          </a:p>
        </p:txBody>
      </p:sp>
    </p:spTree>
    <p:extLst>
      <p:ext uri="{BB962C8B-B14F-4D97-AF65-F5344CB8AC3E}">
        <p14:creationId xmlns:p14="http://schemas.microsoft.com/office/powerpoint/2010/main" val="258371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293C7C8-CBD9-9E44-840E-3A99B57DBE96}" type="slidenum">
              <a:rPr lang="en-US"/>
              <a:pPr>
                <a:defRPr/>
              </a:pPr>
              <a:t>‹#›</a:t>
            </a:fld>
            <a:endParaRPr lang="en-US"/>
          </a:p>
        </p:txBody>
      </p:sp>
    </p:spTree>
    <p:extLst>
      <p:ext uri="{BB962C8B-B14F-4D97-AF65-F5344CB8AC3E}">
        <p14:creationId xmlns:p14="http://schemas.microsoft.com/office/powerpoint/2010/main" val="2302239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A1F6FD-AC94-9748-B73D-245D6DE4F924}" type="slidenum">
              <a:rPr lang="en-US"/>
              <a:pPr>
                <a:defRPr/>
              </a:pPr>
              <a:t>‹#›</a:t>
            </a:fld>
            <a:endParaRPr lang="en-US"/>
          </a:p>
        </p:txBody>
      </p:sp>
    </p:spTree>
    <p:extLst>
      <p:ext uri="{BB962C8B-B14F-4D97-AF65-F5344CB8AC3E}">
        <p14:creationId xmlns:p14="http://schemas.microsoft.com/office/powerpoint/2010/main" val="3380015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84E0069-2CAC-ED49-BFE9-39F3ABB9B361}" type="slidenum">
              <a:rPr lang="en-US"/>
              <a:pPr>
                <a:defRPr/>
              </a:pPr>
              <a:t>‹#›</a:t>
            </a:fld>
            <a:endParaRPr lang="en-US"/>
          </a:p>
        </p:txBody>
      </p:sp>
    </p:spTree>
    <p:extLst>
      <p:ext uri="{BB962C8B-B14F-4D97-AF65-F5344CB8AC3E}">
        <p14:creationId xmlns:p14="http://schemas.microsoft.com/office/powerpoint/2010/main" val="2202168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CF003E1-913F-0346-8898-B266205B6C48}" type="slidenum">
              <a:rPr lang="en-US"/>
              <a:pPr>
                <a:defRPr/>
              </a:pPr>
              <a:t>‹#›</a:t>
            </a:fld>
            <a:endParaRPr lang="en-US"/>
          </a:p>
        </p:txBody>
      </p:sp>
    </p:spTree>
    <p:extLst>
      <p:ext uri="{BB962C8B-B14F-4D97-AF65-F5344CB8AC3E}">
        <p14:creationId xmlns:p14="http://schemas.microsoft.com/office/powerpoint/2010/main" val="2715708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A986D81-7843-964A-AF0B-1FF1030E9D77}" type="slidenum">
              <a:rPr lang="en-US"/>
              <a:pPr>
                <a:defRPr/>
              </a:pPr>
              <a:t>‹#›</a:t>
            </a:fld>
            <a:endParaRPr lang="en-US"/>
          </a:p>
        </p:txBody>
      </p:sp>
    </p:spTree>
    <p:extLst>
      <p:ext uri="{BB962C8B-B14F-4D97-AF65-F5344CB8AC3E}">
        <p14:creationId xmlns:p14="http://schemas.microsoft.com/office/powerpoint/2010/main" val="2903110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98F331C-8FC1-2248-805F-52371951E6D7}" type="slidenum">
              <a:rPr lang="en-US"/>
              <a:pPr>
                <a:defRPr/>
              </a:pPr>
              <a:t>‹#›</a:t>
            </a:fld>
            <a:endParaRPr lang="en-US"/>
          </a:p>
        </p:txBody>
      </p:sp>
    </p:spTree>
    <p:extLst>
      <p:ext uri="{BB962C8B-B14F-4D97-AF65-F5344CB8AC3E}">
        <p14:creationId xmlns:p14="http://schemas.microsoft.com/office/powerpoint/2010/main" val="2363938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E6D9E7A-4C74-6F44-9BBB-321C4EC4490B}" type="slidenum">
              <a:rPr lang="en-US"/>
              <a:pPr>
                <a:defRPr/>
              </a:pPr>
              <a:t>‹#›</a:t>
            </a:fld>
            <a:endParaRPr lang="en-US"/>
          </a:p>
        </p:txBody>
      </p:sp>
    </p:spTree>
    <p:extLst>
      <p:ext uri="{BB962C8B-B14F-4D97-AF65-F5344CB8AC3E}">
        <p14:creationId xmlns:p14="http://schemas.microsoft.com/office/powerpoint/2010/main" val="2599469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ADFF881-D7A1-0242-9E90-9304D11F0159}" type="slidenum">
              <a:rPr lang="en-US"/>
              <a:pPr>
                <a:defRPr/>
              </a:pPr>
              <a:t>‹#›</a:t>
            </a:fld>
            <a:endParaRPr lang="en-US"/>
          </a:p>
        </p:txBody>
      </p:sp>
    </p:spTree>
    <p:extLst>
      <p:ext uri="{BB962C8B-B14F-4D97-AF65-F5344CB8AC3E}">
        <p14:creationId xmlns:p14="http://schemas.microsoft.com/office/powerpoint/2010/main" val="3369053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7ECB669-9665-1C46-86E6-D58F7ADD8A08}" type="slidenum">
              <a:rPr lang="en-US"/>
              <a:pPr>
                <a:defRPr/>
              </a:pPr>
              <a:t>‹#›</a:t>
            </a:fld>
            <a:endParaRPr lang="en-US"/>
          </a:p>
        </p:txBody>
      </p:sp>
    </p:spTree>
    <p:extLst>
      <p:ext uri="{BB962C8B-B14F-4D97-AF65-F5344CB8AC3E}">
        <p14:creationId xmlns:p14="http://schemas.microsoft.com/office/powerpoint/2010/main" val="3379244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E765DCD-82E8-4547-A4AB-74B7929E9219}" type="slidenum">
              <a:rPr lang="en-US"/>
              <a:pPr>
                <a:defRPr/>
              </a:pPr>
              <a:t>‹#›</a:t>
            </a:fld>
            <a:endParaRPr lang="en-US"/>
          </a:p>
        </p:txBody>
      </p:sp>
    </p:spTree>
    <p:extLst>
      <p:ext uri="{BB962C8B-B14F-4D97-AF65-F5344CB8AC3E}">
        <p14:creationId xmlns:p14="http://schemas.microsoft.com/office/powerpoint/2010/main" val="279486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02791D87-373E-364B-964B-9E9F4BAF6D6F}" type="slidenum">
              <a:rPr lang="en-US"/>
              <a:pPr>
                <a:defRPr/>
              </a:pPr>
              <a:t>‹#›</a:t>
            </a:fld>
            <a:endParaRPr lang="en-US"/>
          </a:p>
        </p:txBody>
      </p:sp>
    </p:spTree>
    <p:extLst>
      <p:ext uri="{BB962C8B-B14F-4D97-AF65-F5344CB8AC3E}">
        <p14:creationId xmlns:p14="http://schemas.microsoft.com/office/powerpoint/2010/main" val="84644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2ABED4A-E42C-8849-AB03-3D36A80BBC38}" type="slidenum">
              <a:rPr lang="en-US"/>
              <a:pPr>
                <a:defRPr/>
              </a:pPr>
              <a:t>‹#›</a:t>
            </a:fld>
            <a:endParaRPr lang="en-US"/>
          </a:p>
        </p:txBody>
      </p:sp>
    </p:spTree>
    <p:extLst>
      <p:ext uri="{BB962C8B-B14F-4D97-AF65-F5344CB8AC3E}">
        <p14:creationId xmlns:p14="http://schemas.microsoft.com/office/powerpoint/2010/main" val="840899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A1335F2-FF4D-174E-9B7B-D9E8AD1896BA}" type="slidenum">
              <a:rPr lang="en-US"/>
              <a:pPr>
                <a:defRPr/>
              </a:pPr>
              <a:t>‹#›</a:t>
            </a:fld>
            <a:endParaRPr lang="en-US"/>
          </a:p>
        </p:txBody>
      </p:sp>
    </p:spTree>
    <p:extLst>
      <p:ext uri="{BB962C8B-B14F-4D97-AF65-F5344CB8AC3E}">
        <p14:creationId xmlns:p14="http://schemas.microsoft.com/office/powerpoint/2010/main" val="2558870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53BCA0A8-98A6-2A4C-80DD-9A51C0C52FAA}" type="slidenum">
              <a:rPr lang="en-US"/>
              <a:pPr>
                <a:defRPr/>
              </a:pPr>
              <a:t>‹#›</a:t>
            </a:fld>
            <a:endParaRPr lang="en-US"/>
          </a:p>
        </p:txBody>
      </p:sp>
    </p:spTree>
    <p:extLst>
      <p:ext uri="{BB962C8B-B14F-4D97-AF65-F5344CB8AC3E}">
        <p14:creationId xmlns:p14="http://schemas.microsoft.com/office/powerpoint/2010/main" val="3819719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9F43BB3-EB02-B446-944B-367028023303}" type="slidenum">
              <a:rPr lang="en-US"/>
              <a:pPr>
                <a:defRPr/>
              </a:pPr>
              <a:t>‹#›</a:t>
            </a:fld>
            <a:endParaRPr lang="en-US"/>
          </a:p>
        </p:txBody>
      </p:sp>
    </p:spTree>
    <p:extLst>
      <p:ext uri="{BB962C8B-B14F-4D97-AF65-F5344CB8AC3E}">
        <p14:creationId xmlns:p14="http://schemas.microsoft.com/office/powerpoint/2010/main" val="3930501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1A9E4F3-5065-3545-948C-D99AF956D663}" type="slidenum">
              <a:rPr lang="en-US"/>
              <a:pPr>
                <a:defRPr/>
              </a:pPr>
              <a:t>‹#›</a:t>
            </a:fld>
            <a:endParaRPr lang="en-US"/>
          </a:p>
        </p:txBody>
      </p:sp>
    </p:spTree>
    <p:extLst>
      <p:ext uri="{BB962C8B-B14F-4D97-AF65-F5344CB8AC3E}">
        <p14:creationId xmlns:p14="http://schemas.microsoft.com/office/powerpoint/2010/main" val="3467145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A72BA45-2A92-2349-8E2F-093DC14B4BAE}" type="slidenum">
              <a:rPr lang="en-US"/>
              <a:pPr>
                <a:defRPr/>
              </a:pPr>
              <a:t>‹#›</a:t>
            </a:fld>
            <a:endParaRPr lang="en-US"/>
          </a:p>
        </p:txBody>
      </p:sp>
    </p:spTree>
    <p:extLst>
      <p:ext uri="{BB962C8B-B14F-4D97-AF65-F5344CB8AC3E}">
        <p14:creationId xmlns:p14="http://schemas.microsoft.com/office/powerpoint/2010/main" val="4138363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C2408CC-7FCB-0F45-A7D0-B609C94AB196}" type="slidenum">
              <a:rPr lang="en-US"/>
              <a:pPr>
                <a:defRPr/>
              </a:pPr>
              <a:t>‹#›</a:t>
            </a:fld>
            <a:endParaRPr lang="en-US"/>
          </a:p>
        </p:txBody>
      </p:sp>
    </p:spTree>
    <p:extLst>
      <p:ext uri="{BB962C8B-B14F-4D97-AF65-F5344CB8AC3E}">
        <p14:creationId xmlns:p14="http://schemas.microsoft.com/office/powerpoint/2010/main" val="1455087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D23E5F6A-EB3D-6B4B-9E5C-0B032B16B826}" type="slidenum">
              <a:rPr lang="en-US"/>
              <a:pPr>
                <a:defRPr/>
              </a:pPr>
              <a:t>‹#›</a:t>
            </a:fld>
            <a:endParaRPr lang="en-US"/>
          </a:p>
        </p:txBody>
      </p:sp>
    </p:spTree>
    <p:extLst>
      <p:ext uri="{BB962C8B-B14F-4D97-AF65-F5344CB8AC3E}">
        <p14:creationId xmlns:p14="http://schemas.microsoft.com/office/powerpoint/2010/main" val="1866992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422554E-BC0B-FE40-B404-62EB9B401A52}" type="slidenum">
              <a:rPr lang="en-US"/>
              <a:pPr>
                <a:defRPr/>
              </a:pPr>
              <a:t>‹#›</a:t>
            </a:fld>
            <a:endParaRPr lang="en-US"/>
          </a:p>
        </p:txBody>
      </p:sp>
    </p:spTree>
    <p:extLst>
      <p:ext uri="{BB962C8B-B14F-4D97-AF65-F5344CB8AC3E}">
        <p14:creationId xmlns:p14="http://schemas.microsoft.com/office/powerpoint/2010/main" val="3953838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31438B5-D350-AA4C-A461-81811EB7AF65}" type="slidenum">
              <a:rPr lang="en-US"/>
              <a:pPr>
                <a:defRPr/>
              </a:pPr>
              <a:t>‹#›</a:t>
            </a:fld>
            <a:endParaRPr lang="en-US"/>
          </a:p>
        </p:txBody>
      </p:sp>
    </p:spTree>
    <p:extLst>
      <p:ext uri="{BB962C8B-B14F-4D97-AF65-F5344CB8AC3E}">
        <p14:creationId xmlns:p14="http://schemas.microsoft.com/office/powerpoint/2010/main" val="379321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zh-CN" altLang="en-US"/>
          </a:p>
        </p:txBody>
      </p:sp>
      <p:sp>
        <p:nvSpPr>
          <p:cNvPr id="8" name="Rectangle 10"/>
          <p:cNvSpPr>
            <a:spLocks noGrp="1" noChangeArrowheads="1"/>
          </p:cNvSpPr>
          <p:nvPr>
            <p:ph type="ftr" sz="quarter" idx="11"/>
          </p:nvPr>
        </p:nvSpPr>
        <p:spPr>
          <a:ln/>
        </p:spPr>
        <p:txBody>
          <a:bodyPr/>
          <a:lstStyle>
            <a:lvl1pPr>
              <a:defRPr/>
            </a:lvl1pPr>
          </a:lstStyle>
          <a:p>
            <a:endParaRPr lang="zh-CN" altLang="en-US"/>
          </a:p>
        </p:txBody>
      </p:sp>
      <p:sp>
        <p:nvSpPr>
          <p:cNvPr id="9" name="Rectangle 11"/>
          <p:cNvSpPr>
            <a:spLocks noGrp="1" noChangeArrowheads="1"/>
          </p:cNvSpPr>
          <p:nvPr>
            <p:ph type="sldNum" sz="quarter" idx="12"/>
          </p:nvPr>
        </p:nvSpPr>
        <p:spPr>
          <a:ln/>
        </p:spPr>
        <p:txBody>
          <a:bodyPr/>
          <a:lstStyle>
            <a:lvl1pPr>
              <a:defRPr/>
            </a:lvl1pPr>
          </a:lstStyle>
          <a:p>
            <a:pPr>
              <a:defRPr/>
            </a:pPr>
            <a:fld id="{1EB24713-3842-2942-8B51-719695026B4D}" type="slidenum">
              <a:rPr lang="en-US"/>
              <a:pPr>
                <a:defRPr/>
              </a:pPr>
              <a:t>‹#›</a:t>
            </a:fld>
            <a:endParaRPr lang="en-US"/>
          </a:p>
        </p:txBody>
      </p:sp>
    </p:spTree>
    <p:extLst>
      <p:ext uri="{BB962C8B-B14F-4D97-AF65-F5344CB8AC3E}">
        <p14:creationId xmlns:p14="http://schemas.microsoft.com/office/powerpoint/2010/main" val="150753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D4DF7ED-9211-4C45-BBF4-D56FE43E3CA7}" type="slidenum">
              <a:rPr lang="en-US"/>
              <a:pPr>
                <a:defRPr/>
              </a:pPr>
              <a:t>‹#›</a:t>
            </a:fld>
            <a:endParaRPr lang="en-US"/>
          </a:p>
        </p:txBody>
      </p:sp>
    </p:spTree>
    <p:extLst>
      <p:ext uri="{BB962C8B-B14F-4D97-AF65-F5344CB8AC3E}">
        <p14:creationId xmlns:p14="http://schemas.microsoft.com/office/powerpoint/2010/main" val="4216049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A75A6B7-3897-204F-8C10-54B24C5521A2}" type="slidenum">
              <a:rPr lang="en-US"/>
              <a:pPr>
                <a:defRPr/>
              </a:pPr>
              <a:t>‹#›</a:t>
            </a:fld>
            <a:endParaRPr lang="en-US"/>
          </a:p>
        </p:txBody>
      </p:sp>
    </p:spTree>
    <p:extLst>
      <p:ext uri="{BB962C8B-B14F-4D97-AF65-F5344CB8AC3E}">
        <p14:creationId xmlns:p14="http://schemas.microsoft.com/office/powerpoint/2010/main" val="3196053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6505DAC-0CD1-774D-BF68-AADC4CA2A1DF}" type="slidenum">
              <a:rPr lang="en-US"/>
              <a:pPr>
                <a:defRPr/>
              </a:pPr>
              <a:t>‹#›</a:t>
            </a:fld>
            <a:endParaRPr lang="en-US"/>
          </a:p>
        </p:txBody>
      </p:sp>
    </p:spTree>
    <p:extLst>
      <p:ext uri="{BB962C8B-B14F-4D97-AF65-F5344CB8AC3E}">
        <p14:creationId xmlns:p14="http://schemas.microsoft.com/office/powerpoint/2010/main" val="427089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6B4F9BB-FF66-EB47-BA0D-EC5EA8FB7186}" type="slidenum">
              <a:rPr lang="en-US"/>
              <a:pPr>
                <a:defRPr/>
              </a:pPr>
              <a:t>‹#›</a:t>
            </a:fld>
            <a:endParaRPr lang="en-US"/>
          </a:p>
        </p:txBody>
      </p:sp>
    </p:spTree>
    <p:extLst>
      <p:ext uri="{BB962C8B-B14F-4D97-AF65-F5344CB8AC3E}">
        <p14:creationId xmlns:p14="http://schemas.microsoft.com/office/powerpoint/2010/main" val="3617101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0BE849E-2ABD-E84B-A8A1-28BC9C2A9454}" type="slidenum">
              <a:rPr lang="en-US"/>
              <a:pPr>
                <a:defRPr/>
              </a:pPr>
              <a:t>‹#›</a:t>
            </a:fld>
            <a:endParaRPr lang="en-US"/>
          </a:p>
        </p:txBody>
      </p:sp>
    </p:spTree>
    <p:extLst>
      <p:ext uri="{BB962C8B-B14F-4D97-AF65-F5344CB8AC3E}">
        <p14:creationId xmlns:p14="http://schemas.microsoft.com/office/powerpoint/2010/main" val="1809944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9D30C8E-6214-1D48-A3A6-531F93C220B7}" type="slidenum">
              <a:rPr lang="en-US"/>
              <a:pPr>
                <a:defRPr/>
              </a:pPr>
              <a:t>‹#›</a:t>
            </a:fld>
            <a:endParaRPr lang="en-US"/>
          </a:p>
        </p:txBody>
      </p:sp>
    </p:spTree>
    <p:extLst>
      <p:ext uri="{BB962C8B-B14F-4D97-AF65-F5344CB8AC3E}">
        <p14:creationId xmlns:p14="http://schemas.microsoft.com/office/powerpoint/2010/main" val="2356549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1346BB7-A1CD-EA45-90EE-9A187871FE62}" type="slidenum">
              <a:rPr lang="en-US"/>
              <a:pPr>
                <a:defRPr/>
              </a:pPr>
              <a:t>‹#›</a:t>
            </a:fld>
            <a:endParaRPr lang="en-US"/>
          </a:p>
        </p:txBody>
      </p:sp>
    </p:spTree>
    <p:extLst>
      <p:ext uri="{BB962C8B-B14F-4D97-AF65-F5344CB8AC3E}">
        <p14:creationId xmlns:p14="http://schemas.microsoft.com/office/powerpoint/2010/main" val="4051975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AFA6E04-2175-A846-B239-18649DB475E9}" type="slidenum">
              <a:rPr lang="en-US"/>
              <a:pPr>
                <a:defRPr/>
              </a:pPr>
              <a:t>‹#›</a:t>
            </a:fld>
            <a:endParaRPr lang="en-US"/>
          </a:p>
        </p:txBody>
      </p:sp>
    </p:spTree>
    <p:extLst>
      <p:ext uri="{BB962C8B-B14F-4D97-AF65-F5344CB8AC3E}">
        <p14:creationId xmlns:p14="http://schemas.microsoft.com/office/powerpoint/2010/main" val="1594146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2703EA4-F764-DF4E-8DEF-D7B19E47F27A}" type="slidenum">
              <a:rPr lang="en-US"/>
              <a:pPr>
                <a:defRPr/>
              </a:pPr>
              <a:t>‹#›</a:t>
            </a:fld>
            <a:endParaRPr lang="en-US"/>
          </a:p>
        </p:txBody>
      </p:sp>
    </p:spTree>
    <p:extLst>
      <p:ext uri="{BB962C8B-B14F-4D97-AF65-F5344CB8AC3E}">
        <p14:creationId xmlns:p14="http://schemas.microsoft.com/office/powerpoint/2010/main" val="3871647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476462A-F4C6-8C40-8011-2B86C4E4C9BF}" type="slidenum">
              <a:rPr lang="en-US"/>
              <a:pPr>
                <a:defRPr/>
              </a:pPr>
              <a:t>‹#›</a:t>
            </a:fld>
            <a:endParaRPr lang="en-US"/>
          </a:p>
        </p:txBody>
      </p:sp>
    </p:spTree>
    <p:extLst>
      <p:ext uri="{BB962C8B-B14F-4D97-AF65-F5344CB8AC3E}">
        <p14:creationId xmlns:p14="http://schemas.microsoft.com/office/powerpoint/2010/main" val="3945457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zh-CN" altLang="en-US"/>
          </a:p>
        </p:txBody>
      </p:sp>
      <p:sp>
        <p:nvSpPr>
          <p:cNvPr id="4" name="Rectangle 10"/>
          <p:cNvSpPr>
            <a:spLocks noGrp="1" noChangeArrowheads="1"/>
          </p:cNvSpPr>
          <p:nvPr>
            <p:ph type="ftr" sz="quarter" idx="11"/>
          </p:nvPr>
        </p:nvSpPr>
        <p:spPr>
          <a:ln/>
        </p:spPr>
        <p:txBody>
          <a:bodyPr/>
          <a:lstStyle>
            <a:lvl1pPr>
              <a:defRPr/>
            </a:lvl1pPr>
          </a:lstStyle>
          <a:p>
            <a:endParaRPr lang="zh-CN" altLang="en-US"/>
          </a:p>
        </p:txBody>
      </p:sp>
      <p:sp>
        <p:nvSpPr>
          <p:cNvPr id="5" name="Rectangle 11"/>
          <p:cNvSpPr>
            <a:spLocks noGrp="1" noChangeArrowheads="1"/>
          </p:cNvSpPr>
          <p:nvPr>
            <p:ph type="sldNum" sz="quarter" idx="12"/>
          </p:nvPr>
        </p:nvSpPr>
        <p:spPr>
          <a:ln/>
        </p:spPr>
        <p:txBody>
          <a:bodyPr/>
          <a:lstStyle>
            <a:lvl1pPr>
              <a:defRPr/>
            </a:lvl1pPr>
          </a:lstStyle>
          <a:p>
            <a:pPr>
              <a:defRPr/>
            </a:pPr>
            <a:fld id="{02DCEEB1-0E91-5E46-AF22-8E1021EB3235}" type="slidenum">
              <a:rPr lang="en-US"/>
              <a:pPr>
                <a:defRPr/>
              </a:pPr>
              <a:t>‹#›</a:t>
            </a:fld>
            <a:endParaRPr lang="en-US"/>
          </a:p>
        </p:txBody>
      </p:sp>
    </p:spTree>
    <p:extLst>
      <p:ext uri="{BB962C8B-B14F-4D97-AF65-F5344CB8AC3E}">
        <p14:creationId xmlns:p14="http://schemas.microsoft.com/office/powerpoint/2010/main" val="3881378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AFAEA9-A9A4-D64B-8560-EB0AD1304D83}" type="slidenum">
              <a:rPr lang="en-US"/>
              <a:pPr>
                <a:defRPr/>
              </a:pPr>
              <a:t>‹#›</a:t>
            </a:fld>
            <a:endParaRPr lang="en-US"/>
          </a:p>
        </p:txBody>
      </p:sp>
    </p:spTree>
    <p:extLst>
      <p:ext uri="{BB962C8B-B14F-4D97-AF65-F5344CB8AC3E}">
        <p14:creationId xmlns:p14="http://schemas.microsoft.com/office/powerpoint/2010/main" val="3296294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96506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17243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4677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73697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28863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3448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31352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3068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968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zh-CN" altLang="en-US"/>
          </a:p>
        </p:txBody>
      </p:sp>
      <p:sp>
        <p:nvSpPr>
          <p:cNvPr id="3" name="Rectangle 10"/>
          <p:cNvSpPr>
            <a:spLocks noGrp="1" noChangeArrowheads="1"/>
          </p:cNvSpPr>
          <p:nvPr>
            <p:ph type="ftr" sz="quarter" idx="11"/>
          </p:nvPr>
        </p:nvSpPr>
        <p:spPr>
          <a:ln/>
        </p:spPr>
        <p:txBody>
          <a:bodyPr/>
          <a:lstStyle>
            <a:lvl1pPr>
              <a:defRPr/>
            </a:lvl1pPr>
          </a:lstStyle>
          <a:p>
            <a:endParaRPr lang="zh-CN" altLang="en-US"/>
          </a:p>
        </p:txBody>
      </p:sp>
      <p:sp>
        <p:nvSpPr>
          <p:cNvPr id="4" name="Rectangle 11"/>
          <p:cNvSpPr>
            <a:spLocks noGrp="1" noChangeArrowheads="1"/>
          </p:cNvSpPr>
          <p:nvPr>
            <p:ph type="sldNum" sz="quarter" idx="12"/>
          </p:nvPr>
        </p:nvSpPr>
        <p:spPr>
          <a:ln/>
        </p:spPr>
        <p:txBody>
          <a:bodyPr/>
          <a:lstStyle>
            <a:lvl1pPr>
              <a:defRPr/>
            </a:lvl1pPr>
          </a:lstStyle>
          <a:p>
            <a:pPr>
              <a:defRPr/>
            </a:pPr>
            <a:fld id="{C75091DF-449A-4D41-A62A-257AB3F8C87A}" type="slidenum">
              <a:rPr lang="en-US"/>
              <a:pPr>
                <a:defRPr/>
              </a:pPr>
              <a:t>‹#›</a:t>
            </a:fld>
            <a:endParaRPr lang="en-US"/>
          </a:p>
        </p:txBody>
      </p:sp>
    </p:spTree>
    <p:extLst>
      <p:ext uri="{BB962C8B-B14F-4D97-AF65-F5344CB8AC3E}">
        <p14:creationId xmlns:p14="http://schemas.microsoft.com/office/powerpoint/2010/main" val="1082645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57295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10307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34064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60291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931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3280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1105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6860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3740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9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A89B65D6-7FA6-7F41-94BD-C1D6AC96A774}" type="slidenum">
              <a:rPr lang="en-US"/>
              <a:pPr>
                <a:defRPr/>
              </a:pPr>
              <a:t>‹#›</a:t>
            </a:fld>
            <a:endParaRPr lang="en-US"/>
          </a:p>
        </p:txBody>
      </p:sp>
    </p:spTree>
    <p:extLst>
      <p:ext uri="{BB962C8B-B14F-4D97-AF65-F5344CB8AC3E}">
        <p14:creationId xmlns:p14="http://schemas.microsoft.com/office/powerpoint/2010/main" val="10775919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75182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73652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51769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567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962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135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80509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946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6032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867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1EC3998E-4021-5448-B5AE-D10F7A1659A7}" type="slidenum">
              <a:rPr lang="en-US"/>
              <a:pPr>
                <a:defRPr/>
              </a:pPr>
              <a:t>‹#›</a:t>
            </a:fld>
            <a:endParaRPr lang="en-US"/>
          </a:p>
        </p:txBody>
      </p:sp>
    </p:spTree>
    <p:extLst>
      <p:ext uri="{BB962C8B-B14F-4D97-AF65-F5344CB8AC3E}">
        <p14:creationId xmlns:p14="http://schemas.microsoft.com/office/powerpoint/2010/main" val="20206458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083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3991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0016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750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1578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8504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9578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2161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170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163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4" Type="http://schemas.openxmlformats.org/officeDocument/2006/relationships/slideLayout" Target="../slideLayouts/slideLayout12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6.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2.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theme" Target="../theme/theme18.xml"/><Relationship Id="rId5" Type="http://schemas.openxmlformats.org/officeDocument/2006/relationships/slideLayout" Target="../slideLayouts/slideLayout164.xml"/><Relationship Id="rId4"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9.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78.xml"/><Relationship Id="rId7" Type="http://schemas.openxmlformats.org/officeDocument/2006/relationships/theme" Target="../theme/theme20.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5" Type="http://schemas.openxmlformats.org/officeDocument/2006/relationships/slideLayout" Target="../slideLayouts/slideLayout180.xml"/><Relationship Id="rId4" Type="http://schemas.openxmlformats.org/officeDocument/2006/relationships/slideLayout" Target="../slideLayouts/slideLayout179.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1.xml"/><Relationship Id="rId1" Type="http://schemas.openxmlformats.org/officeDocument/2006/relationships/slideLayout" Target="../slideLayouts/slideLayout1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8.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5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endParaRPr lang="zh-CN" altLang="en-US"/>
          </a:p>
        </p:txBody>
      </p:sp>
      <p:sp>
        <p:nvSpPr>
          <p:cNvPr id="615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Arial" charset="0"/>
              </a:defRPr>
            </a:lvl1pPr>
          </a:lstStyle>
          <a:p>
            <a:endParaRPr lang="zh-CN" altLang="en-US"/>
          </a:p>
        </p:txBody>
      </p:sp>
      <p:sp>
        <p:nvSpPr>
          <p:cNvPr id="615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Arial" charset="0"/>
              </a:defRPr>
            </a:lvl1pPr>
          </a:lstStyle>
          <a:p>
            <a:pPr>
              <a:defRPr/>
            </a:pPr>
            <a:fld id="{8B2F8B0A-C0B4-6F4F-BDE7-9F2009A145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87"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 id="2147486686"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S PGothic" pitchFamily="34" charset="-128"/>
        </a:defRPr>
      </a:lvl1pPr>
      <a:lvl2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2pPr>
      <a:lvl3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3pPr>
      <a:lvl4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4pPr>
      <a:lvl5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5pPr>
      <a:lvl6pPr marL="457200" algn="r" rtl="0" eaLnBrk="0" fontAlgn="base" hangingPunct="0">
        <a:spcBef>
          <a:spcPct val="0"/>
        </a:spcBef>
        <a:spcAft>
          <a:spcPct val="0"/>
        </a:spcAft>
        <a:defRPr sz="4400" i="1">
          <a:solidFill>
            <a:schemeClr val="tx2"/>
          </a:solidFill>
          <a:latin typeface="Times New Roman" pitchFamily="-128" charset="0"/>
        </a:defRPr>
      </a:lvl6pPr>
      <a:lvl7pPr marL="914400" algn="r" rtl="0" eaLnBrk="0" fontAlgn="base" hangingPunct="0">
        <a:spcBef>
          <a:spcPct val="0"/>
        </a:spcBef>
        <a:spcAft>
          <a:spcPct val="0"/>
        </a:spcAft>
        <a:defRPr sz="4400" i="1">
          <a:solidFill>
            <a:schemeClr val="tx2"/>
          </a:solidFill>
          <a:latin typeface="Times New Roman" pitchFamily="-128" charset="0"/>
        </a:defRPr>
      </a:lvl7pPr>
      <a:lvl8pPr marL="1371600" algn="r" rtl="0" eaLnBrk="0" fontAlgn="base" hangingPunct="0">
        <a:spcBef>
          <a:spcPct val="0"/>
        </a:spcBef>
        <a:spcAft>
          <a:spcPct val="0"/>
        </a:spcAft>
        <a:defRPr sz="4400" i="1">
          <a:solidFill>
            <a:schemeClr val="tx2"/>
          </a:solidFill>
          <a:latin typeface="Times New Roman" pitchFamily="-128" charset="0"/>
        </a:defRPr>
      </a:lvl8pPr>
      <a:lvl9pPr marL="1828800" algn="r" rtl="0" eaLnBrk="0" fontAlgn="base" hangingPunct="0">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08752457"/>
      </p:ext>
    </p:extLst>
  </p:cSld>
  <p:clrMap bg1="lt1" tx1="dk1" bg2="lt2" tx2="dk2" accent1="accent1" accent2="accent2" accent3="accent3" accent4="accent4" accent5="accent5" accent6="accent6" hlink="hlink" folHlink="folHlink"/>
  <p:sldLayoutIdLst>
    <p:sldLayoutId id="2147486962" r:id="rId1"/>
    <p:sldLayoutId id="2147486963" r:id="rId2"/>
    <p:sldLayoutId id="2147486964" r:id="rId3"/>
    <p:sldLayoutId id="2147486965" r:id="rId4"/>
    <p:sldLayoutId id="2147486966" r:id="rId5"/>
    <p:sldLayoutId id="2147486967" r:id="rId6"/>
    <p:sldLayoutId id="2147486968" r:id="rId7"/>
    <p:sldLayoutId id="2147486969" r:id="rId8"/>
    <p:sldLayoutId id="2147486970" r:id="rId9"/>
    <p:sldLayoutId id="2147486971" r:id="rId10"/>
    <p:sldLayoutId id="21474869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3836872"/>
      </p:ext>
    </p:extLst>
  </p:cSld>
  <p:clrMap bg1="lt1" tx1="dk1" bg2="lt2" tx2="dk2" accent1="accent1" accent2="accent2" accent3="accent3" accent4="accent4" accent5="accent5" accent6="accent6" hlink="hlink" folHlink="folHlink"/>
  <p:sldLayoutIdLst>
    <p:sldLayoutId id="2147486974" r:id="rId1"/>
    <p:sldLayoutId id="2147486975" r:id="rId2"/>
    <p:sldLayoutId id="2147486976" r:id="rId3"/>
    <p:sldLayoutId id="2147486977" r:id="rId4"/>
    <p:sldLayoutId id="2147486978" r:id="rId5"/>
    <p:sldLayoutId id="2147486979" r:id="rId6"/>
    <p:sldLayoutId id="2147486980" r:id="rId7"/>
    <p:sldLayoutId id="2147486981" r:id="rId8"/>
    <p:sldLayoutId id="2147486982" r:id="rId9"/>
    <p:sldLayoutId id="2147486983" r:id="rId10"/>
    <p:sldLayoutId id="2147486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81492695"/>
      </p:ext>
    </p:extLst>
  </p:cSld>
  <p:clrMap bg1="lt1" tx1="dk1" bg2="lt2" tx2="dk2" accent1="accent1" accent2="accent2" accent3="accent3" accent4="accent4" accent5="accent5" accent6="accent6" hlink="hlink" folHlink="folHlink"/>
  <p:sldLayoutIdLst>
    <p:sldLayoutId id="2147486986" r:id="rId1"/>
    <p:sldLayoutId id="2147486987" r:id="rId2"/>
    <p:sldLayoutId id="2147486988" r:id="rId3"/>
    <p:sldLayoutId id="2147486989" r:id="rId4"/>
    <p:sldLayoutId id="2147486990" r:id="rId5"/>
    <p:sldLayoutId id="2147486991" r:id="rId6"/>
    <p:sldLayoutId id="2147486992" r:id="rId7"/>
    <p:sldLayoutId id="2147486993" r:id="rId8"/>
    <p:sldLayoutId id="2147486994" r:id="rId9"/>
    <p:sldLayoutId id="2147486995" r:id="rId10"/>
    <p:sldLayoutId id="2147486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00244136"/>
      </p:ext>
    </p:extLst>
  </p:cSld>
  <p:clrMap bg1="lt1" tx1="dk1" bg2="lt2" tx2="dk2" accent1="accent1" accent2="accent2" accent3="accent3" accent4="accent4" accent5="accent5" accent6="accent6" hlink="hlink" folHlink="folHlink"/>
  <p:sldLayoutIdLst>
    <p:sldLayoutId id="2147486998" r:id="rId1"/>
    <p:sldLayoutId id="2147486999" r:id="rId2"/>
    <p:sldLayoutId id="2147487000" r:id="rId3"/>
    <p:sldLayoutId id="2147487001" r:id="rId4"/>
    <p:sldLayoutId id="2147487002" r:id="rId5"/>
    <p:sldLayoutId id="2147487003" r:id="rId6"/>
    <p:sldLayoutId id="2147487004" r:id="rId7"/>
    <p:sldLayoutId id="2147487005" r:id="rId8"/>
    <p:sldLayoutId id="2147487006" r:id="rId9"/>
    <p:sldLayoutId id="2147487007" r:id="rId10"/>
    <p:sldLayoutId id="21474870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7810" name="Group 2"/>
          <p:cNvGrpSpPr>
            <a:grpSpLocks/>
          </p:cNvGrpSpPr>
          <p:nvPr/>
        </p:nvGrpSpPr>
        <p:grpSpPr bwMode="auto">
          <a:xfrm>
            <a:off x="457200" y="992188"/>
            <a:ext cx="8153400" cy="1600200"/>
            <a:chOff x="288" y="625"/>
            <a:chExt cx="5136" cy="1008"/>
          </a:xfrm>
        </p:grpSpPr>
        <p:sp>
          <p:nvSpPr>
            <p:cNvPr id="24781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4781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4781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612215960"/>
      </p:ext>
    </p:extLst>
  </p:cSld>
  <p:clrMap bg1="dk2" tx1="lt1" bg2="dk1" tx2="lt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29067631"/>
      </p:ext>
    </p:extLst>
  </p:cSld>
  <p:clrMap bg1="dk2" tx1="lt1" bg2="dk1" tx2="lt2" accent1="accent1" accent2="accent2" accent3="accent3" accent4="accent4" accent5="accent5" accent6="accent6" hlink="hlink" folHlink="folHlink"/>
  <p:sldLayoutIdLst>
    <p:sldLayoutId id="2147487029" r:id="rId1"/>
    <p:sldLayoutId id="2147487030" r:id="rId2"/>
    <p:sldLayoutId id="2147487031" r:id="rId3"/>
    <p:sldLayoutId id="2147487032" r:id="rId4"/>
    <p:sldLayoutId id="2147487033" r:id="rId5"/>
    <p:sldLayoutId id="2147487034" r:id="rId6"/>
    <p:sldLayoutId id="2147487035" r:id="rId7"/>
    <p:sldLayoutId id="2147487036" r:id="rId8"/>
    <p:sldLayoutId id="2147487037" r:id="rId9"/>
    <p:sldLayoutId id="2147487038" r:id="rId10"/>
    <p:sldLayoutId id="214748703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rgbClr val="FFFFCC"/>
                </a:solidFill>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5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endParaRPr lang="zh-CN" altLang="en-US">
              <a:solidFill>
                <a:srgbClr val="FFFFCC"/>
              </a:solidFill>
            </a:endParaRPr>
          </a:p>
        </p:txBody>
      </p:sp>
      <p:sp>
        <p:nvSpPr>
          <p:cNvPr id="615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Arial" charset="0"/>
              </a:defRPr>
            </a:lvl1pPr>
          </a:lstStyle>
          <a:p>
            <a:endParaRPr lang="zh-CN" altLang="en-US">
              <a:solidFill>
                <a:srgbClr val="FFFFCC"/>
              </a:solidFill>
            </a:endParaRPr>
          </a:p>
        </p:txBody>
      </p:sp>
      <p:sp>
        <p:nvSpPr>
          <p:cNvPr id="615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Arial" charset="0"/>
              </a:defRPr>
            </a:lvl1pPr>
          </a:lstStyle>
          <a:p>
            <a:pPr>
              <a:defRPr/>
            </a:pPr>
            <a:fld id="{8B2F8B0A-C0B4-6F4F-BDE7-9F2009A145D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68291700"/>
      </p:ext>
    </p:extLst>
  </p:cSld>
  <p:clrMap bg1="dk2" tx1="lt1" bg2="dk1" tx2="lt2" accent1="accent1" accent2="accent2" accent3="accent3" accent4="accent4" accent5="accent5" accent6="accent6" hlink="hlink" folHlink="folHlink"/>
  <p:sldLayoutIdLst>
    <p:sldLayoutId id="2147487041" r:id="rId1"/>
    <p:sldLayoutId id="2147487042" r:id="rId2"/>
    <p:sldLayoutId id="2147487043" r:id="rId3"/>
    <p:sldLayoutId id="2147487044" r:id="rId4"/>
    <p:sldLayoutId id="2147487045" r:id="rId5"/>
    <p:sldLayoutId id="2147487046" r:id="rId6"/>
    <p:sldLayoutId id="2147487047" r:id="rId7"/>
    <p:sldLayoutId id="2147487048" r:id="rId8"/>
    <p:sldLayoutId id="2147487049" r:id="rId9"/>
    <p:sldLayoutId id="2147487050" r:id="rId10"/>
    <p:sldLayoutId id="2147487051" r:id="rId11"/>
    <p:sldLayoutId id="2147487052"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S PGothic" pitchFamily="34" charset="-128"/>
        </a:defRPr>
      </a:lvl1pPr>
      <a:lvl2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2pPr>
      <a:lvl3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3pPr>
      <a:lvl4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4pPr>
      <a:lvl5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5pPr>
      <a:lvl6pPr marL="457200" algn="r" rtl="0" eaLnBrk="0" fontAlgn="base" hangingPunct="0">
        <a:spcBef>
          <a:spcPct val="0"/>
        </a:spcBef>
        <a:spcAft>
          <a:spcPct val="0"/>
        </a:spcAft>
        <a:defRPr sz="4400" i="1">
          <a:solidFill>
            <a:schemeClr val="tx2"/>
          </a:solidFill>
          <a:latin typeface="Times New Roman" pitchFamily="-128" charset="0"/>
        </a:defRPr>
      </a:lvl6pPr>
      <a:lvl7pPr marL="914400" algn="r" rtl="0" eaLnBrk="0" fontAlgn="base" hangingPunct="0">
        <a:spcBef>
          <a:spcPct val="0"/>
        </a:spcBef>
        <a:spcAft>
          <a:spcPct val="0"/>
        </a:spcAft>
        <a:defRPr sz="4400" i="1">
          <a:solidFill>
            <a:schemeClr val="tx2"/>
          </a:solidFill>
          <a:latin typeface="Times New Roman" pitchFamily="-128" charset="0"/>
        </a:defRPr>
      </a:lvl7pPr>
      <a:lvl8pPr marL="1371600" algn="r" rtl="0" eaLnBrk="0" fontAlgn="base" hangingPunct="0">
        <a:spcBef>
          <a:spcPct val="0"/>
        </a:spcBef>
        <a:spcAft>
          <a:spcPct val="0"/>
        </a:spcAft>
        <a:defRPr sz="4400" i="1">
          <a:solidFill>
            <a:schemeClr val="tx2"/>
          </a:solidFill>
          <a:latin typeface="Times New Roman" pitchFamily="-128" charset="0"/>
        </a:defRPr>
      </a:lvl8pPr>
      <a:lvl9pPr marL="1828800" algn="r" rtl="0" eaLnBrk="0" fontAlgn="base" hangingPunct="0">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1845430638"/>
      </p:ext>
    </p:extLst>
  </p:cSld>
  <p:clrMap bg1="lt1" tx1="dk1" bg2="lt2" tx2="dk2" accent1="accent1" accent2="accent2" accent3="accent3" accent4="accent4" accent5="accent5" accent6="accent6" hlink="hlink" folHlink="folHlink"/>
  <p:sldLayoutIdLst>
    <p:sldLayoutId id="2147487054" r:id="rId1"/>
    <p:sldLayoutId id="2147487055" r:id="rId2"/>
    <p:sldLayoutId id="2147487056" r:id="rId3"/>
    <p:sldLayoutId id="2147487057" r:id="rId4"/>
    <p:sldLayoutId id="2147487058" r:id="rId5"/>
    <p:sldLayoutId id="2147487059" r:id="rId6"/>
    <p:sldLayoutId id="2147487060" r:id="rId7"/>
    <p:sldLayoutId id="2147487061" r:id="rId8"/>
    <p:sldLayoutId id="2147487062" r:id="rId9"/>
    <p:sldLayoutId id="2147487063" r:id="rId10"/>
    <p:sldLayoutId id="2147487064" r:id="rId11"/>
    <p:sldLayoutId id="2147487065" r:id="rId12"/>
    <p:sldLayoutId id="21474870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609753"/>
      </p:ext>
    </p:extLst>
  </p:cSld>
  <p:clrMap bg1="dk2" tx1="lt1" bg2="dk1" tx2="lt2" accent1="accent1" accent2="accent2" accent3="accent3" accent4="accent4" accent5="accent5" accent6="accent6" hlink="hlink" folHlink="folHlink"/>
  <p:sldLayoutIdLst>
    <p:sldLayoutId id="2147487080" r:id="rId1"/>
    <p:sldLayoutId id="2147487082" r:id="rId2"/>
    <p:sldLayoutId id="2147487083" r:id="rId3"/>
    <p:sldLayoutId id="2147487084" r:id="rId4"/>
    <p:sldLayoutId id="2147487085" r:id="rId5"/>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817462220"/>
      </p:ext>
    </p:extLst>
  </p:cSld>
  <p:clrMap bg1="lt1" tx1="dk1" bg2="lt2" tx2="dk2" accent1="accent1" accent2="accent2" accent3="accent3" accent4="accent4" accent5="accent5" accent6="accent6" hlink="hlink" folHlink="folHlink"/>
  <p:sldLayoutIdLst>
    <p:sldLayoutId id="2147487087" r:id="rId1"/>
    <p:sldLayoutId id="2147487088" r:id="rId2"/>
    <p:sldLayoutId id="2147487089" r:id="rId3"/>
    <p:sldLayoutId id="2147487090" r:id="rId4"/>
    <p:sldLayoutId id="2147487091" r:id="rId5"/>
    <p:sldLayoutId id="2147487092" r:id="rId6"/>
    <p:sldLayoutId id="2147487093" r:id="rId7"/>
    <p:sldLayoutId id="2147487094" r:id="rId8"/>
    <p:sldLayoutId id="2147487095" r:id="rId9"/>
    <p:sldLayoutId id="2147487096" r:id="rId10"/>
    <p:sldLayoutId id="21474870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ＭＳ Ｐゴシック" charset="0"/>
                <a:cs typeface="ＭＳ Ｐゴシック" charset="0"/>
              </a:defRPr>
            </a:lvl1pPr>
          </a:lstStyle>
          <a:p>
            <a:pPr>
              <a:defRPr/>
            </a:pPr>
            <a:fld id="{338091D4-95CE-A44E-8677-46DA6B8024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8" r:id="rId1"/>
    <p:sldLayoutId id="2147486689" r:id="rId2"/>
    <p:sldLayoutId id="2147486690" r:id="rId3"/>
    <p:sldLayoutId id="2147486691" r:id="rId4"/>
    <p:sldLayoutId id="2147486692" r:id="rId5"/>
    <p:sldLayoutId id="2147486693" r:id="rId6"/>
    <p:sldLayoutId id="2147486694" r:id="rId7"/>
    <p:sldLayoutId id="2147486695" r:id="rId8"/>
    <p:sldLayoutId id="2147486696" r:id="rId9"/>
    <p:sldLayoutId id="2147486697" r:id="rId10"/>
    <p:sldLayoutId id="2147486698" r:id="rId11"/>
    <p:sldLayoutId id="2147486699" r:id="rId12"/>
    <p:sldLayoutId id="2147486700" r:id="rId13"/>
  </p:sldLayoutIdLst>
  <p:hf sldNum="0" hdr="0" ftr="0" dt="0"/>
  <p:txStyles>
    <p:titleStyle>
      <a:lvl1pPr algn="ctr" rtl="0" eaLnBrk="0" fontAlgn="base" hangingPunct="0">
        <a:spcBef>
          <a:spcPct val="0"/>
        </a:spcBef>
        <a:spcAft>
          <a:spcPct val="0"/>
        </a:spcAft>
        <a:defRPr kumimoji="1" sz="4400">
          <a:solidFill>
            <a:schemeClr val="bg1"/>
          </a:solidFill>
          <a:latin typeface="Arial"/>
          <a:ea typeface="ＭＳ Ｐゴシック" charset="0"/>
          <a:cs typeface="Arial"/>
        </a:defRPr>
      </a:lvl1pPr>
      <a:lvl2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kumimoji="1" sz="2800">
          <a:solidFill>
            <a:schemeClr val="bg1"/>
          </a:solidFill>
          <a:latin typeface="Arial"/>
          <a:ea typeface="Arial" charset="0"/>
          <a:cs typeface="Arial"/>
        </a:defRPr>
      </a:lvl2pPr>
      <a:lvl3pPr marL="1143000" indent="-228600" algn="l" rtl="0" eaLnBrk="0" fontAlgn="base" hangingPunct="0">
        <a:spcBef>
          <a:spcPct val="20000"/>
        </a:spcBef>
        <a:spcAft>
          <a:spcPct val="0"/>
        </a:spcAft>
        <a:buChar char="•"/>
        <a:defRPr kumimoji="1" sz="2400">
          <a:solidFill>
            <a:schemeClr val="bg1"/>
          </a:solidFill>
          <a:latin typeface="Arial"/>
          <a:ea typeface="Arial" charset="0"/>
          <a:cs typeface="Arial"/>
        </a:defRPr>
      </a:lvl3pPr>
      <a:lvl4pPr marL="1600200" indent="-228600" algn="l" rtl="0" eaLnBrk="0" fontAlgn="base" hangingPunct="0">
        <a:spcBef>
          <a:spcPct val="20000"/>
        </a:spcBef>
        <a:spcAft>
          <a:spcPct val="0"/>
        </a:spcAft>
        <a:buChar char="–"/>
        <a:defRPr kumimoji="1"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792255"/>
      </p:ext>
    </p:extLst>
  </p:cSld>
  <p:clrMap bg1="dk2" tx1="lt1" bg2="dk1" tx2="lt2" accent1="accent1" accent2="accent2" accent3="accent3" accent4="accent4" accent5="accent5" accent6="accent6" hlink="hlink" folHlink="folHlink"/>
  <p:sldLayoutIdLst>
    <p:sldLayoutId id="2147487101" r:id="rId1"/>
    <p:sldLayoutId id="2147487102" r:id="rId2"/>
    <p:sldLayoutId id="2147487103" r:id="rId3"/>
    <p:sldLayoutId id="2147487104" r:id="rId4"/>
    <p:sldLayoutId id="2147487105" r:id="rId5"/>
    <p:sldLayoutId id="2147487106" r:id="rId6"/>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charset="0"/>
                <a:ea typeface="ＭＳ Ｐゴシック" pitchFamily="34" charset="-128"/>
                <a:cs typeface="ＭＳ Ｐゴシック" pitchFamily="34" charset="-128"/>
              </a:defRPr>
            </a:lvl1pPr>
          </a:lstStyle>
          <a:p>
            <a:pPr>
              <a:defRPr/>
            </a:pPr>
            <a:endParaRPr lang="en-US"/>
          </a:p>
        </p:txBody>
      </p:sp>
      <p:sp>
        <p:nvSpPr>
          <p:cNvPr id="8806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charset="0"/>
                <a:ea typeface="ＭＳ Ｐゴシック" pitchFamily="34" charset="-128"/>
                <a:cs typeface="ＭＳ Ｐゴシック" pitchFamily="34" charset="-128"/>
              </a:defRPr>
            </a:lvl1pPr>
          </a:lstStyle>
          <a:p>
            <a:pPr>
              <a:defRPr/>
            </a:pPr>
            <a:endParaRPr lang="en-US"/>
          </a:p>
        </p:txBody>
      </p:sp>
      <p:sp>
        <p:nvSpPr>
          <p:cNvPr id="8806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Times New Roman" charset="0"/>
              </a:defRPr>
            </a:lvl1pPr>
          </a:lstStyle>
          <a:p>
            <a:pPr>
              <a:defRPr/>
            </a:pPr>
            <a:fld id="{07ED47FF-9ECC-E547-8B35-31B49E221A39}" type="slidenum">
              <a:rPr lang="en-US"/>
              <a:pPr>
                <a:defRPr/>
              </a:pPr>
              <a:t>‹#›</a:t>
            </a:fld>
            <a:endParaRPr lang="en-US"/>
          </a:p>
        </p:txBody>
      </p:sp>
      <p:pic>
        <p:nvPicPr>
          <p:cNvPr id="819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814537"/>
      </p:ext>
    </p:extLst>
  </p:cSld>
  <p:clrMap bg1="lt1" tx1="dk1" bg2="lt2" tx2="dk2" accent1="accent1" accent2="accent2" accent3="accent3" accent4="accent4" accent5="accent5" accent6="accent6" hlink="hlink" folHlink="folHlink"/>
  <p:sldLayoutIdLst>
    <p:sldLayoutId id="2147487108"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94168810"/>
      </p:ext>
    </p:extLst>
  </p:cSld>
  <p:clrMap bg1="lt1" tx1="dk1" bg2="lt2" tx2="dk2" accent1="accent1" accent2="accent2" accent3="accent3" accent4="accent4" accent5="accent5" accent6="accent6" hlink="hlink" folHlink="folHlink"/>
  <p:sldLayoutIdLst>
    <p:sldLayoutId id="2147487122" r:id="rId1"/>
    <p:sldLayoutId id="2147487123" r:id="rId2"/>
    <p:sldLayoutId id="2147487124" r:id="rId3"/>
    <p:sldLayoutId id="2147487125" r:id="rId4"/>
    <p:sldLayoutId id="2147487126" r:id="rId5"/>
    <p:sldLayoutId id="2147487127" r:id="rId6"/>
    <p:sldLayoutId id="2147487128" r:id="rId7"/>
    <p:sldLayoutId id="2147487129" r:id="rId8"/>
    <p:sldLayoutId id="2147487130" r:id="rId9"/>
    <p:sldLayoutId id="2147487131" r:id="rId10"/>
    <p:sldLayoutId id="2147487132" r:id="rId11"/>
    <p:sldLayoutId id="2147487133" r:id="rId12"/>
    <p:sldLayoutId id="21474871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457200" y="992188"/>
            <a:ext cx="8153400" cy="1600200"/>
            <a:chOff x="288" y="625"/>
            <a:chExt cx="5136" cy="1008"/>
          </a:xfrm>
        </p:grpSpPr>
        <p:sp>
          <p:nvSpPr>
            <p:cNvPr id="28677"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78"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79"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80"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86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86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01" r:id="rId1"/>
    <p:sldLayoutId id="2147486702" r:id="rId2"/>
    <p:sldLayoutId id="2147486703" r:id="rId3"/>
    <p:sldLayoutId id="2147486704" r:id="rId4"/>
    <p:sldLayoutId id="2147486705" r:id="rId5"/>
    <p:sldLayoutId id="2147486706"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457200" y="992188"/>
            <a:ext cx="8153400" cy="1600200"/>
            <a:chOff x="288" y="625"/>
            <a:chExt cx="5136" cy="1008"/>
          </a:xfrm>
        </p:grpSpPr>
        <p:sp>
          <p:nvSpPr>
            <p:cNvPr id="3584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3584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3584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6349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6349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30" r:id="rId1"/>
    <p:sldLayoutId id="2147486731" r:id="rId2"/>
    <p:sldLayoutId id="2147486732" r:id="rId3"/>
    <p:sldLayoutId id="2147486733" r:id="rId4"/>
    <p:sldLayoutId id="2147486734" r:id="rId5"/>
    <p:sldLayoutId id="2147486735"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457200" y="992188"/>
            <a:ext cx="8153400" cy="1600200"/>
            <a:chOff x="288" y="625"/>
            <a:chExt cx="5136" cy="1008"/>
          </a:xfrm>
        </p:grpSpPr>
        <p:sp>
          <p:nvSpPr>
            <p:cNvPr id="7680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680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7680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8482" name="Group 2"/>
          <p:cNvGrpSpPr>
            <a:grpSpLocks/>
          </p:cNvGrpSpPr>
          <p:nvPr/>
        </p:nvGrpSpPr>
        <p:grpSpPr bwMode="auto">
          <a:xfrm>
            <a:off x="457200" y="992188"/>
            <a:ext cx="8153400" cy="1600200"/>
            <a:chOff x="288" y="625"/>
            <a:chExt cx="5136" cy="1008"/>
          </a:xfrm>
        </p:grpSpPr>
        <p:sp>
          <p:nvSpPr>
            <p:cNvPr id="14848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1484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484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8898" name="Group 2"/>
          <p:cNvGrpSpPr>
            <a:grpSpLocks/>
          </p:cNvGrpSpPr>
          <p:nvPr/>
        </p:nvGrpSpPr>
        <p:grpSpPr bwMode="auto">
          <a:xfrm>
            <a:off x="457200" y="992188"/>
            <a:ext cx="8153400" cy="1600200"/>
            <a:chOff x="288" y="625"/>
            <a:chExt cx="5136" cy="1008"/>
          </a:xfrm>
        </p:grpSpPr>
        <p:sp>
          <p:nvSpPr>
            <p:cNvPr id="20890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088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089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3" r:id="rId5"/>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1087120"/>
      </p:ext>
    </p:extLst>
  </p:cSld>
  <p:clrMap bg1="lt1" tx1="dk1" bg2="lt2" tx2="dk2" accent1="accent1" accent2="accent2" accent3="accent3" accent4="accent4" accent5="accent5" accent6="accent6" hlink="hlink" folHlink="folHlink"/>
  <p:sldLayoutIdLst>
    <p:sldLayoutId id="2147486904" r:id="rId1"/>
    <p:sldLayoutId id="2147486905" r:id="rId2"/>
    <p:sldLayoutId id="2147486906" r:id="rId3"/>
    <p:sldLayoutId id="2147486907" r:id="rId4"/>
    <p:sldLayoutId id="2147486908" r:id="rId5"/>
    <p:sldLayoutId id="2147486909" r:id="rId6"/>
    <p:sldLayoutId id="2147486910" r:id="rId7"/>
    <p:sldLayoutId id="2147486911" r:id="rId8"/>
    <p:sldLayoutId id="2147486912" r:id="rId9"/>
    <p:sldLayoutId id="2147486913" r:id="rId10"/>
    <p:sldLayoutId id="2147486914" r:id="rId11"/>
    <p:sldLayoutId id="2147486915" r:id="rId12"/>
    <p:sldLayoutId id="21474869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6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4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91.xml"/><Relationship Id="rId1" Type="http://schemas.openxmlformats.org/officeDocument/2006/relationships/themeOverride" Target="../theme/themeOverr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60.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8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63.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4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1.xml"/><Relationship Id="rId1" Type="http://schemas.openxmlformats.org/officeDocument/2006/relationships/themeOverride" Target="../theme/themeOverride3.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1.xml"/><Relationship Id="rId1" Type="http://schemas.openxmlformats.org/officeDocument/2006/relationships/themeOverride" Target="../theme/themeOverride4.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4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4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4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47.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4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71.xml"/><Relationship Id="rId1" Type="http://schemas.openxmlformats.org/officeDocument/2006/relationships/themeOverride" Target="../theme/themeOverride5.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71.xml"/><Relationship Id="rId1" Type="http://schemas.openxmlformats.org/officeDocument/2006/relationships/themeOverride" Target="../theme/themeOverride6.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123.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18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14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147.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147.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147.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47.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47.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183.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作个有爱心的人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424087335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比尔</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海伯斯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17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11 at 4.47.18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78045"/>
            <a:ext cx="9144000" cy="469392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0416" y="0"/>
            <a:ext cx="4574232" cy="6858000"/>
          </a:xfrm>
          <a:prstGeom prst="rect">
            <a:avLst/>
          </a:prstGeom>
        </p:spPr>
      </p:pic>
      <p:sp>
        <p:nvSpPr>
          <p:cNvPr id="900098" name="Rectangle 2"/>
          <p:cNvSpPr>
            <a:spLocks noGrp="1" noChangeArrowheads="1"/>
          </p:cNvSpPr>
          <p:nvPr>
            <p:ph type="ctrTitle"/>
          </p:nvPr>
        </p:nvSpPr>
        <p:spPr>
          <a:xfrm>
            <a:off x="254000" y="232008"/>
            <a:ext cx="8890000" cy="769349"/>
          </a:xfrm>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比尔</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海伯斯</a:t>
            </a:r>
            <a:endParaRPr lang="en-US" sz="54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6066659"/>
            <a:ext cx="8890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帕特</a:t>
            </a:r>
            <a:r>
              <a:rPr lang="en-US" altLang="zh-CN" sz="5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巴拉诺夫斯基</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938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 Hybels</a:t>
            </a:r>
          </a:p>
        </p:txBody>
      </p:sp>
      <p:pic>
        <p:nvPicPr>
          <p:cNvPr id="2" name="Picture 1"/>
          <p:cNvPicPr>
            <a:picLocks noChangeAspect="1"/>
          </p:cNvPicPr>
          <p:nvPr/>
        </p:nvPicPr>
        <p:blipFill>
          <a:blip r:embed="rId3"/>
          <a:stretch>
            <a:fillRect/>
          </a:stretch>
        </p:blipFill>
        <p:spPr>
          <a:xfrm>
            <a:off x="381000" y="279400"/>
            <a:ext cx="8382000" cy="6286500"/>
          </a:xfrm>
          <a:prstGeom prst="rect">
            <a:avLst/>
          </a:prstGeom>
        </p:spPr>
      </p:pic>
    </p:spTree>
    <p:extLst>
      <p:ext uri="{BB962C8B-B14F-4D97-AF65-F5344CB8AC3E}">
        <p14:creationId xmlns:p14="http://schemas.microsoft.com/office/powerpoint/2010/main" val="3538278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z="4000" b="1" dirty="0" err="1">
                <a:effectLst>
                  <a:glow rad="228600">
                    <a:schemeClr val="tx1"/>
                  </a:glow>
                </a:effectLst>
              </a:rPr>
              <a:t>耶利米</a:t>
            </a:r>
            <a:r>
              <a:rPr lang="en-US" sz="4000" b="1" dirty="0">
                <a:effectLst>
                  <a:glow rad="228600">
                    <a:schemeClr val="tx1"/>
                  </a:glow>
                </a:effectLst>
              </a:rPr>
              <a:t> 5:20 </a:t>
            </a:r>
            <a:r>
              <a:rPr lang="en-US" sz="3200" b="1" dirty="0">
                <a:effectLst>
                  <a:glow rad="228600">
                    <a:schemeClr val="tx1"/>
                  </a:glow>
                </a:effectLst>
              </a:rPr>
              <a:t>CNV</a:t>
            </a:r>
            <a:endParaRPr lang="en-US" sz="4000" b="1" dirty="0">
              <a:effectLst>
                <a:glow rad="228600">
                  <a:schemeClr val="tx1"/>
                </a:glow>
              </a:effectLst>
            </a:endParaRPr>
          </a:p>
        </p:txBody>
      </p:sp>
      <p:sp>
        <p:nvSpPr>
          <p:cNvPr id="3" name="Title 1"/>
          <p:cNvSpPr txBox="1">
            <a:spLocks/>
          </p:cNvSpPr>
          <p:nvPr/>
        </p:nvSpPr>
        <p:spPr bwMode="auto">
          <a:xfrm>
            <a:off x="457201" y="1844849"/>
            <a:ext cx="8229600" cy="3652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ko-KR" altLang="en-US" dirty="0" err="1"/>
              <a:t>那些称恶为善，称善为恶</a:t>
            </a:r>
            <a:r>
              <a:rPr lang="ko-KR" altLang="en-US" dirty="0"/>
              <a:t>，</a:t>
            </a:r>
            <a:endParaRPr lang="en-US" altLang="ko-KR" dirty="0"/>
          </a:p>
          <a:p>
            <a:r>
              <a:rPr lang="ko-KR" altLang="en-US" dirty="0" err="1"/>
              <a:t>以暗为光，以光为暗</a:t>
            </a:r>
            <a:r>
              <a:rPr lang="ko-KR" altLang="en-US" dirty="0"/>
              <a:t>，</a:t>
            </a:r>
          </a:p>
          <a:p>
            <a:r>
              <a:rPr lang="ko-KR" altLang="en-US" dirty="0" err="1"/>
              <a:t>以苦为甜，以甜为苦的人</a:t>
            </a:r>
            <a:r>
              <a:rPr lang="ko-KR" altLang="en-US" dirty="0"/>
              <a:t>，</a:t>
            </a:r>
            <a:endParaRPr lang="en-US" altLang="ko-KR" dirty="0"/>
          </a:p>
          <a:p>
            <a:r>
              <a:rPr lang="ko-KR" altLang="en-US" dirty="0" err="1"/>
              <a:t>有祸了</a:t>
            </a:r>
            <a:r>
              <a:rPr lang="ko-KR" altLang="en-US" dirty="0"/>
              <a:t>！</a:t>
            </a:r>
          </a:p>
        </p:txBody>
      </p:sp>
    </p:spTree>
    <p:extLst>
      <p:ext uri="{BB962C8B-B14F-4D97-AF65-F5344CB8AC3E}">
        <p14:creationId xmlns:p14="http://schemas.microsoft.com/office/powerpoint/2010/main" val="4264999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4"/>
          <p:cNvSpPr>
            <a:spLocks noChangeArrowheads="1"/>
          </p:cNvSpPr>
          <p:nvPr/>
        </p:nvSpPr>
        <p:spPr bwMode="auto">
          <a:xfrm>
            <a:off x="1938338" y="147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solidFill>
                <a:srgbClr val="FFFFCC"/>
              </a:solidFill>
              <a:ea typeface="ＭＳ Ｐゴシック" charset="0"/>
              <a:cs typeface="ＭＳ Ｐゴシック" charset="0"/>
            </a:endParaRPr>
          </a:p>
        </p:txBody>
      </p:sp>
      <p:pic>
        <p:nvPicPr>
          <p:cNvPr id="291842"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 y="76200"/>
            <a:ext cx="5508625"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1843" name="Rectangle 5"/>
          <p:cNvSpPr>
            <a:spLocks noGrp="1" noChangeArrowheads="1"/>
          </p:cNvSpPr>
          <p:nvPr>
            <p:ph type="ctrTitle"/>
          </p:nvPr>
        </p:nvSpPr>
        <p:spPr>
          <a:xfrm>
            <a:off x="2286000" y="228600"/>
            <a:ext cx="4876800" cy="1676400"/>
          </a:xfrm>
          <a:solidFill>
            <a:schemeClr val="bg1"/>
          </a:solidFill>
        </p:spPr>
        <p:txBody>
          <a:bodyPr anchor="ctr" anchorCtr="1"/>
          <a:lstStyle/>
          <a:p>
            <a:pPr algn="ctr"/>
            <a:r>
              <a:rPr lang="zh-CN" altLang="en-US" sz="4800" b="1" i="0">
                <a:latin typeface="Arial Black" charset="0"/>
                <a:cs typeface="ＭＳ Ｐゴシック" charset="0"/>
              </a:rPr>
              <a:t>所罗门的雅歌</a:t>
            </a:r>
            <a:endParaRPr lang="en-US" sz="4800" b="1" i="0">
              <a:latin typeface="Arial Black" charset="0"/>
              <a:cs typeface="ＭＳ Ｐゴシック" charset="0"/>
            </a:endParaRPr>
          </a:p>
        </p:txBody>
      </p:sp>
      <p:sp>
        <p:nvSpPr>
          <p:cNvPr id="291844" name="Rectangle 6"/>
          <p:cNvSpPr>
            <a:spLocks noGrp="1" noChangeArrowheads="1"/>
          </p:cNvSpPr>
          <p:nvPr>
            <p:ph type="subTitle" idx="1"/>
          </p:nvPr>
        </p:nvSpPr>
        <p:spPr>
          <a:xfrm>
            <a:off x="5791200" y="5105400"/>
            <a:ext cx="3200400" cy="1752600"/>
          </a:xfrm>
          <a:solidFill>
            <a:schemeClr val="bg1"/>
          </a:solidFill>
        </p:spPr>
        <p:txBody>
          <a:bodyPr anchor="ctr" anchorCtr="1"/>
          <a:lstStyle/>
          <a:p>
            <a:r>
              <a:rPr kumimoji="0" lang="zh-CN" altLang="en-US" sz="3600" b="1">
                <a:solidFill>
                  <a:srgbClr val="FFFFFF"/>
                </a:solidFill>
                <a:latin typeface="Arial Black" charset="0"/>
                <a:cs typeface="ＭＳ Ｐゴシック" charset="0"/>
              </a:rPr>
              <a:t>婚爱的对话</a:t>
            </a:r>
            <a:endParaRPr kumimoji="0" lang="en-US" sz="3600" b="1">
              <a:solidFill>
                <a:srgbClr val="FFFFFF"/>
              </a:solidFill>
              <a:latin typeface="Arial Black"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2"/>
        </a:solidFill>
        <a:effectLst/>
      </p:bgPr>
    </p:bg>
    <p:spTree>
      <p:nvGrpSpPr>
        <p:cNvPr id="1" name=""/>
        <p:cNvGrpSpPr/>
        <p:nvPr/>
      </p:nvGrpSpPr>
      <p:grpSpPr>
        <a:xfrm>
          <a:off x="0" y="0"/>
          <a:ext cx="0" cy="0"/>
          <a:chOff x="0" y="0"/>
          <a:chExt cx="0" cy="0"/>
        </a:xfrm>
      </p:grpSpPr>
      <p:pic>
        <p:nvPicPr>
          <p:cNvPr id="295938" name="Picture 7" descr="lo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WordArt 8"/>
          <p:cNvSpPr>
            <a:spLocks noChangeArrowheads="1" noChangeShapeType="1" noTextEdit="1"/>
          </p:cNvSpPr>
          <p:nvPr/>
        </p:nvSpPr>
        <p:spPr bwMode="auto">
          <a:xfrm>
            <a:off x="1052513" y="-533400"/>
            <a:ext cx="7177087" cy="5410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r>
              <a:rPr lang="zh-TW" altLang="en-US" sz="3600" kern="10" dirty="0">
                <a:ln w="12700">
                  <a:solidFill>
                    <a:srgbClr val="000000"/>
                  </a:solidFill>
                  <a:round/>
                  <a:headEnd/>
                  <a:tailEnd/>
                </a:ln>
                <a:solidFill>
                  <a:srgbClr val="FFFFCC"/>
                </a:solidFill>
                <a:effectLst>
                  <a:outerShdw blurRad="63500" dist="46662" dir="2115817" algn="ctr" rotWithShape="0">
                    <a:srgbClr val="000000">
                      <a:alpha val="79999"/>
                    </a:srgbClr>
                  </a:outerShdw>
                </a:effectLst>
                <a:latin typeface="Arial Black"/>
                <a:ea typeface="Arial Black"/>
                <a:cs typeface="Arial Black"/>
              </a:rPr>
              <a:t>爱</a:t>
            </a:r>
            <a:endParaRPr lang="en-US" sz="3600" kern="10" dirty="0">
              <a:ln w="12700">
                <a:solidFill>
                  <a:srgbClr val="000000"/>
                </a:solidFill>
                <a:round/>
                <a:headEnd/>
                <a:tailEnd/>
              </a:ln>
              <a:solidFill>
                <a:srgbClr val="FFFFCC"/>
              </a:solidFill>
              <a:effectLst>
                <a:outerShdw blurRad="63500" dist="46662" dir="2115817" algn="ctr" rotWithShape="0">
                  <a:srgbClr val="000000">
                    <a:alpha val="79999"/>
                  </a:srgbClr>
                </a:outerShdw>
              </a:effectLst>
              <a:latin typeface="Arial Black"/>
              <a:ea typeface="Arial Black"/>
              <a:cs typeface="Arial Black"/>
            </a:endParaRPr>
          </a:p>
        </p:txBody>
      </p:sp>
      <p:sp>
        <p:nvSpPr>
          <p:cNvPr id="295940" name="Text Box 5"/>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t>425</a:t>
            </a:r>
          </a:p>
        </p:txBody>
      </p:sp>
      <p:sp>
        <p:nvSpPr>
          <p:cNvPr id="295941" name="Rectangle 10"/>
          <p:cNvSpPr>
            <a:spLocks noChangeArrowheads="1"/>
          </p:cNvSpPr>
          <p:nvPr/>
        </p:nvSpPr>
        <p:spPr bwMode="auto">
          <a:xfrm>
            <a:off x="2286000" y="76200"/>
            <a:ext cx="4038600" cy="838200"/>
          </a:xfrm>
          <a:prstGeom prst="rect">
            <a:avLst/>
          </a:prstGeom>
          <a:noFill/>
          <a:ln>
            <a:noFill/>
          </a:ln>
          <a:effectLst>
            <a:outerShdw dist="107763"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r>
              <a:rPr lang="zh-CN" altLang="en-US" sz="4400" b="1" u="sng"/>
              <a:t>钥字</a:t>
            </a:r>
            <a:endParaRPr lang="ja-JP" altLang="en-US" sz="4400" b="1" u="sng"/>
          </a:p>
        </p:txBody>
      </p:sp>
      <p:sp>
        <p:nvSpPr>
          <p:cNvPr id="10251" name="Rectangle 11"/>
          <p:cNvSpPr>
            <a:spLocks noChangeArrowheads="1"/>
          </p:cNvSpPr>
          <p:nvPr/>
        </p:nvSpPr>
        <p:spPr bwMode="auto">
          <a:xfrm>
            <a:off x="685800" y="4800600"/>
            <a:ext cx="7848600" cy="2057400"/>
          </a:xfrm>
          <a:prstGeom prst="rect">
            <a:avLst/>
          </a:prstGeom>
          <a:noFill/>
          <a:ln w="9525">
            <a:noFill/>
            <a:miter lim="800000"/>
            <a:headEnd/>
            <a:tailEnd/>
          </a:ln>
          <a:effectLst>
            <a:outerShdw dist="107763" dir="2700000" algn="ctr" rotWithShape="0">
              <a:schemeClr val="bg1"/>
            </a:outerShdw>
          </a:effectLst>
        </p:spPr>
        <p:txBody>
          <a:bodyPr lIns="92075" tIns="46038" rIns="92075" bIns="46038"/>
          <a:lstStyle/>
          <a:p>
            <a:pPr algn="ctr">
              <a:defRPr/>
            </a:pPr>
            <a:r>
              <a:rPr lang="zh-CN" altLang="en-US" sz="3600" b="1" u="sng" dirty="0">
                <a:latin typeface="ＭＳ Ｐゴシック"/>
                <a:ea typeface="ＭＳ Ｐゴシック"/>
                <a:cs typeface="ＭＳ Ｐゴシック"/>
              </a:rPr>
              <a:t>钥句</a:t>
            </a:r>
            <a:endParaRPr lang="ja-JP" altLang="en-US" sz="3600" b="1" u="sng" dirty="0">
              <a:latin typeface="ＭＳ Ｐゴシック"/>
              <a:ea typeface="ＭＳ Ｐゴシック"/>
              <a:cs typeface="ＭＳ Ｐゴシック"/>
            </a:endParaRPr>
          </a:p>
          <a:p>
            <a:pPr algn="ctr">
              <a:spcBef>
                <a:spcPct val="20000"/>
              </a:spcBef>
              <a:buClr>
                <a:schemeClr val="tx2"/>
              </a:buClr>
              <a:defRPr/>
            </a:pPr>
            <a:r>
              <a:rPr lang="en-US" altLang="zh-CN" sz="3600" b="1" dirty="0">
                <a:solidFill>
                  <a:srgbClr val="FFFFCC"/>
                </a:solidFill>
                <a:latin typeface="ＭＳ Ｐゴシック"/>
                <a:ea typeface="ＭＳ Ｐゴシック"/>
                <a:cs typeface="ＭＳ Ｐゴシック"/>
              </a:rPr>
              <a:t>“</a:t>
            </a:r>
            <a:r>
              <a:rPr lang="zh-CN" altLang="en-US" sz="3600" b="1" dirty="0">
                <a:solidFill>
                  <a:srgbClr val="FFFFCC"/>
                </a:solidFill>
                <a:latin typeface="ＭＳ Ｐゴシック"/>
                <a:ea typeface="ＭＳ Ｐゴシック"/>
                <a:cs typeface="ＭＳ Ｐゴシック"/>
              </a:rPr>
              <a:t>我属我的良人，他也恋慕我。</a:t>
            </a:r>
            <a:r>
              <a:rPr lang="en-US" altLang="zh-CN" sz="3600" b="1" dirty="0">
                <a:solidFill>
                  <a:srgbClr val="FFFFCC"/>
                </a:solidFill>
                <a:latin typeface="ＭＳ Ｐゴシック"/>
                <a:ea typeface="ＭＳ Ｐゴシック"/>
                <a:cs typeface="ＭＳ Ｐゴシック"/>
              </a:rPr>
              <a:t>” </a:t>
            </a:r>
          </a:p>
          <a:p>
            <a:pPr algn="ctr">
              <a:spcBef>
                <a:spcPct val="20000"/>
              </a:spcBef>
              <a:buClr>
                <a:schemeClr val="tx2"/>
              </a:buClr>
              <a:defRPr/>
            </a:pPr>
            <a:r>
              <a:rPr lang="en-US" altLang="zh-CN" sz="3600" dirty="0">
                <a:latin typeface="ＭＳ Ｐゴシック"/>
                <a:ea typeface="ＭＳ Ｐゴシック"/>
                <a:cs typeface="ＭＳ Ｐゴシック"/>
              </a:rPr>
              <a:t>(</a:t>
            </a:r>
            <a:r>
              <a:rPr lang="ja-JP" altLang="en-US" sz="3600" b="1" dirty="0">
                <a:solidFill>
                  <a:srgbClr val="FFFFCC"/>
                </a:solidFill>
                <a:effectLst>
                  <a:outerShdw blurRad="38100" dist="38100" dir="2700000" algn="tl">
                    <a:srgbClr val="000000"/>
                  </a:outerShdw>
                </a:effectLst>
                <a:latin typeface="ＭＳ Ｐゴシック"/>
                <a:ea typeface="ＭＳ Ｐゴシック"/>
                <a:cs typeface="ＭＳ Ｐゴシック"/>
              </a:rPr>
              <a:t>雅歌 </a:t>
            </a:r>
            <a:r>
              <a:rPr lang="en-US" altLang="zh-CN" sz="3600" dirty="0">
                <a:latin typeface="ＭＳ Ｐゴシック"/>
                <a:ea typeface="ＭＳ Ｐゴシック"/>
                <a:cs typeface="ＭＳ Ｐゴシック"/>
              </a:rPr>
              <a:t>7:10)</a:t>
            </a:r>
            <a:r>
              <a:rPr lang="zh-CN" altLang="en-US" sz="3600" dirty="0">
                <a:latin typeface="ＭＳ Ｐゴシック"/>
                <a:ea typeface="ＭＳ Ｐゴシック"/>
                <a:cs typeface="ＭＳ Ｐゴシック"/>
              </a:rPr>
              <a:t> </a:t>
            </a:r>
            <a:r>
              <a:rPr lang="en-US" altLang="zh-CN" sz="3600" dirty="0">
                <a:latin typeface="ＭＳ Ｐゴシック"/>
                <a:ea typeface="ＭＳ Ｐゴシック"/>
                <a:cs typeface="ＭＳ Ｐゴシック"/>
              </a:rPr>
              <a:t>CNV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wipe(down)">
                                      <p:cBhvr>
                                        <p:cTn id="7" dur="580">
                                          <p:stCondLst>
                                            <p:cond delay="0"/>
                                          </p:stCondLst>
                                        </p:cTn>
                                        <p:tgtEl>
                                          <p:spTgt spid="10248"/>
                                        </p:tgtEl>
                                      </p:cBhvr>
                                    </p:animEffect>
                                    <p:anim calcmode="lin" valueType="num">
                                      <p:cBhvr>
                                        <p:cTn id="8" dur="1822" tmFilter="0,0; 0.14,0.36; 0.43,0.73; 0.71,0.91; 1.0,1.0">
                                          <p:stCondLst>
                                            <p:cond delay="0"/>
                                          </p:stCondLst>
                                        </p:cTn>
                                        <p:tgtEl>
                                          <p:spTgt spid="102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4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48"/>
                                        </p:tgtEl>
                                      </p:cBhvr>
                                      <p:to x="100000" y="60000"/>
                                    </p:animScale>
                                    <p:animScale>
                                      <p:cBhvr>
                                        <p:cTn id="14" dur="166" decel="50000">
                                          <p:stCondLst>
                                            <p:cond delay="676"/>
                                          </p:stCondLst>
                                        </p:cTn>
                                        <p:tgtEl>
                                          <p:spTgt spid="10248"/>
                                        </p:tgtEl>
                                      </p:cBhvr>
                                      <p:to x="100000" y="100000"/>
                                    </p:animScale>
                                    <p:animScale>
                                      <p:cBhvr>
                                        <p:cTn id="15" dur="26">
                                          <p:stCondLst>
                                            <p:cond delay="1312"/>
                                          </p:stCondLst>
                                        </p:cTn>
                                        <p:tgtEl>
                                          <p:spTgt spid="10248"/>
                                        </p:tgtEl>
                                      </p:cBhvr>
                                      <p:to x="100000" y="80000"/>
                                    </p:animScale>
                                    <p:animScale>
                                      <p:cBhvr>
                                        <p:cTn id="16" dur="166" decel="50000">
                                          <p:stCondLst>
                                            <p:cond delay="1338"/>
                                          </p:stCondLst>
                                        </p:cTn>
                                        <p:tgtEl>
                                          <p:spTgt spid="10248"/>
                                        </p:tgtEl>
                                      </p:cBhvr>
                                      <p:to x="100000" y="100000"/>
                                    </p:animScale>
                                    <p:animScale>
                                      <p:cBhvr>
                                        <p:cTn id="17" dur="26">
                                          <p:stCondLst>
                                            <p:cond delay="1642"/>
                                          </p:stCondLst>
                                        </p:cTn>
                                        <p:tgtEl>
                                          <p:spTgt spid="10248"/>
                                        </p:tgtEl>
                                      </p:cBhvr>
                                      <p:to x="100000" y="90000"/>
                                    </p:animScale>
                                    <p:animScale>
                                      <p:cBhvr>
                                        <p:cTn id="18" dur="166" decel="50000">
                                          <p:stCondLst>
                                            <p:cond delay="1668"/>
                                          </p:stCondLst>
                                        </p:cTn>
                                        <p:tgtEl>
                                          <p:spTgt spid="10248"/>
                                        </p:tgtEl>
                                      </p:cBhvr>
                                      <p:to x="100000" y="100000"/>
                                    </p:animScale>
                                    <p:animScale>
                                      <p:cBhvr>
                                        <p:cTn id="19" dur="26">
                                          <p:stCondLst>
                                            <p:cond delay="1808"/>
                                          </p:stCondLst>
                                        </p:cTn>
                                        <p:tgtEl>
                                          <p:spTgt spid="10248"/>
                                        </p:tgtEl>
                                      </p:cBhvr>
                                      <p:to x="100000" y="95000"/>
                                    </p:animScale>
                                    <p:animScale>
                                      <p:cBhvr>
                                        <p:cTn id="20" dur="166" decel="50000">
                                          <p:stCondLst>
                                            <p:cond delay="1834"/>
                                          </p:stCondLst>
                                        </p:cTn>
                                        <p:tgtEl>
                                          <p:spTgt spid="102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作个有爱心的人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8146484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9793" name="Picture 4" descr="Fruitbo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5088"/>
            <a:ext cx="9142412"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980" y="-54660"/>
            <a:ext cx="9143020" cy="1384624"/>
          </a:xfrm>
        </p:spPr>
        <p:txBody>
          <a:bodyPr anchor="ctr"/>
          <a:lstStyle/>
          <a:p>
            <a:pPr algn="ctr">
              <a:lnSpc>
                <a:spcPct val="90000"/>
              </a:lnSpc>
              <a:defRPr/>
            </a:pPr>
            <a:r>
              <a:rPr lang="zh-CN" altLang="en-US" dirty="0">
                <a:effectLst>
                  <a:glow rad="279400">
                    <a:schemeClr val="bg1">
                      <a:alpha val="91000"/>
                    </a:schemeClr>
                  </a:glow>
                </a:effectLst>
                <a:latin typeface="Arial" charset="0"/>
                <a:cs typeface="ＭＳ Ｐゴシック" charset="0"/>
              </a:rPr>
              <a:t>我们对性的好奇</a:t>
            </a:r>
            <a:br>
              <a:rPr lang="zh-CN" altLang="en-US" dirty="0">
                <a:effectLst>
                  <a:glow rad="279400">
                    <a:schemeClr val="bg1">
                      <a:alpha val="91000"/>
                    </a:schemeClr>
                  </a:glow>
                </a:effectLst>
                <a:latin typeface="Arial" charset="0"/>
                <a:cs typeface="ＭＳ Ｐゴシック" charset="0"/>
              </a:rPr>
            </a:br>
            <a:r>
              <a:rPr lang="zh-CN" altLang="en-US" dirty="0">
                <a:effectLst>
                  <a:glow rad="279400">
                    <a:schemeClr val="bg1">
                      <a:alpha val="91000"/>
                    </a:schemeClr>
                  </a:glow>
                </a:effectLst>
                <a:latin typeface="Arial" charset="0"/>
                <a:cs typeface="ＭＳ Ｐゴシック" charset="0"/>
              </a:rPr>
              <a:t>从小就自然具有</a:t>
            </a:r>
            <a:endParaRPr lang="en-US" dirty="0">
              <a:effectLst>
                <a:glow rad="279400">
                  <a:schemeClr val="bg1">
                    <a:alpha val="91000"/>
                  </a:schemeClr>
                </a:glow>
              </a:effectLst>
              <a:latin typeface="Arial" charset="0"/>
              <a:cs typeface="ＭＳ Ｐゴシック" charset="0"/>
            </a:endParaRPr>
          </a:p>
        </p:txBody>
      </p:sp>
      <p:sp>
        <p:nvSpPr>
          <p:cNvPr id="100355" name="Rectangle 3"/>
          <p:cNvSpPr>
            <a:spLocks noGrp="1" noChangeArrowheads="1"/>
          </p:cNvSpPr>
          <p:nvPr>
            <p:ph type="subTitle" idx="1"/>
          </p:nvPr>
        </p:nvSpPr>
        <p:spPr>
          <a:xfrm>
            <a:off x="2590801" y="4900497"/>
            <a:ext cx="6455410" cy="1717867"/>
          </a:xfrm>
        </p:spPr>
        <p:txBody>
          <a:bodyPr/>
          <a:lstStyle/>
          <a:p>
            <a:pPr>
              <a:defRPr/>
            </a:pPr>
            <a:r>
              <a:rPr kumimoji="0" lang="zh-CN" altLang="en-US" sz="3600" dirty="0">
                <a:effectLst>
                  <a:glow rad="279400">
                    <a:schemeClr val="bg1">
                      <a:alpha val="91000"/>
                    </a:schemeClr>
                  </a:glow>
                </a:effectLst>
                <a:latin typeface="Arial" charset="0"/>
                <a:cs typeface="ＭＳ Ｐゴシック" charset="0"/>
              </a:rPr>
              <a:t>然而，传统的犹太教不允许男子阅读雅歌书，直到他们三十岁才可以。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55"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2971800" y="0"/>
            <a:ext cx="3124200" cy="457200"/>
          </a:xfrm>
        </p:spPr>
        <p:txBody>
          <a:bodyPr lIns="0" tIns="0" rIns="0" bIns="0" anchor="ctr" anchorCtr="1"/>
          <a:lstStyle/>
          <a:p>
            <a:pPr>
              <a:defRPr/>
            </a:pPr>
            <a:r>
              <a:rPr lang="zh-CN" altLang="en-US" b="1" i="0" dirty="0">
                <a:solidFill>
                  <a:srgbClr val="FFFFFF"/>
                </a:solidFill>
                <a:latin typeface="Arial Black" charset="0"/>
                <a:ea typeface="ＭＳ Ｐゴシック" charset="0"/>
                <a:cs typeface="ＭＳ Ｐゴシック" charset="0"/>
              </a:rPr>
              <a:t>概述</a:t>
            </a:r>
            <a:endParaRPr lang="ja-JP" altLang="en-US" b="1" i="0" dirty="0">
              <a:effectLst>
                <a:outerShdw blurRad="38100" dist="38100" dir="2700000" algn="tl">
                  <a:srgbClr val="FFFFFF"/>
                </a:outerShdw>
              </a:effectLst>
              <a:latin typeface="Times New Roman" charset="0"/>
              <a:ea typeface="MS PGothic" charset="0"/>
              <a:cs typeface="MS PGothic" charset="0"/>
            </a:endParaRPr>
          </a:p>
        </p:txBody>
      </p:sp>
      <p:sp>
        <p:nvSpPr>
          <p:cNvPr id="293891" name="Text Box 3"/>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Times New Roman" charset="0"/>
                <a:ea typeface="MS PGothic" charset="0"/>
              </a:rPr>
              <a:t>425</a:t>
            </a:r>
          </a:p>
        </p:txBody>
      </p:sp>
      <p:grpSp>
        <p:nvGrpSpPr>
          <p:cNvPr id="293892" name="Group 154"/>
          <p:cNvGrpSpPr>
            <a:grpSpLocks/>
          </p:cNvGrpSpPr>
          <p:nvPr/>
        </p:nvGrpSpPr>
        <p:grpSpPr bwMode="auto">
          <a:xfrm>
            <a:off x="-228600" y="533400"/>
            <a:ext cx="9445625" cy="6359525"/>
            <a:chOff x="-144" y="432"/>
            <a:chExt cx="5950" cy="3910"/>
          </a:xfrm>
        </p:grpSpPr>
        <p:grpSp>
          <p:nvGrpSpPr>
            <p:cNvPr id="293893" name="Group 61"/>
            <p:cNvGrpSpPr>
              <a:grpSpLocks/>
            </p:cNvGrpSpPr>
            <p:nvPr/>
          </p:nvGrpSpPr>
          <p:grpSpPr bwMode="auto">
            <a:xfrm>
              <a:off x="0" y="432"/>
              <a:ext cx="5806" cy="338"/>
              <a:chOff x="0" y="0"/>
              <a:chExt cx="4731" cy="653"/>
            </a:xfrm>
          </p:grpSpPr>
          <p:sp>
            <p:nvSpPr>
              <p:cNvPr id="294026" name="Rectangle 4"/>
              <p:cNvSpPr>
                <a:spLocks noChangeArrowheads="1"/>
              </p:cNvSpPr>
              <p:nvPr/>
            </p:nvSpPr>
            <p:spPr bwMode="auto">
              <a:xfrm>
                <a:off x="0" y="0"/>
                <a:ext cx="4699" cy="65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ＭＳ Ｐゴシック" charset="0"/>
                    <a:ea typeface="ＭＳ Ｐゴシック" charset="0"/>
                    <a:cs typeface="ＭＳ Ｐゴシック" charset="0"/>
                  </a:rPr>
                  <a:t>婚恋的对话</a:t>
                </a:r>
              </a:p>
            </p:txBody>
          </p:sp>
          <p:sp>
            <p:nvSpPr>
              <p:cNvPr id="294027" name="Rectangle 60"/>
              <p:cNvSpPr>
                <a:spLocks noChangeArrowheads="1"/>
              </p:cNvSpPr>
              <p:nvPr/>
            </p:nvSpPr>
            <p:spPr bwMode="auto">
              <a:xfrm>
                <a:off x="0" y="0"/>
                <a:ext cx="4731"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4" name="Group 63"/>
            <p:cNvGrpSpPr>
              <a:grpSpLocks/>
            </p:cNvGrpSpPr>
            <p:nvPr/>
          </p:nvGrpSpPr>
          <p:grpSpPr bwMode="auto">
            <a:xfrm>
              <a:off x="0" y="770"/>
              <a:ext cx="2784" cy="318"/>
              <a:chOff x="0" y="653"/>
              <a:chExt cx="2269" cy="615"/>
            </a:xfrm>
          </p:grpSpPr>
          <p:sp>
            <p:nvSpPr>
              <p:cNvPr id="294024" name="Rectangle 6"/>
              <p:cNvSpPr>
                <a:spLocks noChangeArrowheads="1"/>
              </p:cNvSpPr>
              <p:nvPr/>
            </p:nvSpPr>
            <p:spPr bwMode="auto">
              <a:xfrm>
                <a:off x="32" y="65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从追求到婚礼</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25" name="Rectangle 62"/>
              <p:cNvSpPr>
                <a:spLocks noChangeArrowheads="1"/>
              </p:cNvSpPr>
              <p:nvPr/>
            </p:nvSpPr>
            <p:spPr bwMode="auto">
              <a:xfrm>
                <a:off x="0" y="65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5" name="Group 65"/>
            <p:cNvGrpSpPr>
              <a:grpSpLocks/>
            </p:cNvGrpSpPr>
            <p:nvPr/>
          </p:nvGrpSpPr>
          <p:grpSpPr bwMode="auto">
            <a:xfrm>
              <a:off x="2784" y="770"/>
              <a:ext cx="3022" cy="318"/>
              <a:chOff x="2269" y="653"/>
              <a:chExt cx="2462" cy="615"/>
            </a:xfrm>
          </p:grpSpPr>
          <p:sp>
            <p:nvSpPr>
              <p:cNvPr id="294022" name="Rectangle 7"/>
              <p:cNvSpPr>
                <a:spLocks noChangeArrowheads="1"/>
              </p:cNvSpPr>
              <p:nvPr/>
            </p:nvSpPr>
            <p:spPr bwMode="auto">
              <a:xfrm>
                <a:off x="2301" y="65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在</a:t>
                </a:r>
                <a:r>
                  <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rPr>
                  <a:t>婚姻</a:t>
                </a: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中成长</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23" name="Rectangle 64"/>
              <p:cNvSpPr>
                <a:spLocks noChangeArrowheads="1"/>
              </p:cNvSpPr>
              <p:nvPr/>
            </p:nvSpPr>
            <p:spPr bwMode="auto">
              <a:xfrm>
                <a:off x="2269" y="65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6" name="Group 67"/>
            <p:cNvGrpSpPr>
              <a:grpSpLocks/>
            </p:cNvGrpSpPr>
            <p:nvPr/>
          </p:nvGrpSpPr>
          <p:grpSpPr bwMode="auto">
            <a:xfrm>
              <a:off x="0" y="1088"/>
              <a:ext cx="2784" cy="319"/>
              <a:chOff x="0" y="1268"/>
              <a:chExt cx="2269" cy="615"/>
            </a:xfrm>
          </p:grpSpPr>
          <p:sp>
            <p:nvSpPr>
              <p:cNvPr id="294020" name="Rectangle 9"/>
              <p:cNvSpPr>
                <a:spLocks noChangeArrowheads="1"/>
              </p:cNvSpPr>
              <p:nvPr/>
            </p:nvSpPr>
            <p:spPr bwMode="auto">
              <a:xfrm>
                <a:off x="32" y="1268"/>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CC"/>
                    </a:solidFill>
                    <a:effectLst/>
                    <a:uLnTx/>
                    <a:uFillTx/>
                    <a:latin typeface="Arial Narrow" charset="0"/>
                    <a:ea typeface="SimSun" charset="0"/>
                    <a:cs typeface="SimSun" charset="0"/>
                  </a:rPr>
                  <a:t> 1:1–5:1</a:t>
                </a:r>
              </a:p>
            </p:txBody>
          </p:sp>
          <p:sp>
            <p:nvSpPr>
              <p:cNvPr id="294021" name="Rectangle 66"/>
              <p:cNvSpPr>
                <a:spLocks noChangeArrowheads="1"/>
              </p:cNvSpPr>
              <p:nvPr/>
            </p:nvSpPr>
            <p:spPr bwMode="auto">
              <a:xfrm>
                <a:off x="0" y="1268"/>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7" name="Group 69"/>
            <p:cNvGrpSpPr>
              <a:grpSpLocks/>
            </p:cNvGrpSpPr>
            <p:nvPr/>
          </p:nvGrpSpPr>
          <p:grpSpPr bwMode="auto">
            <a:xfrm>
              <a:off x="2784" y="1088"/>
              <a:ext cx="3022" cy="319"/>
              <a:chOff x="2269" y="1268"/>
              <a:chExt cx="2462" cy="615"/>
            </a:xfrm>
          </p:grpSpPr>
          <p:sp>
            <p:nvSpPr>
              <p:cNvPr id="294018" name="Rectangle 10"/>
              <p:cNvSpPr>
                <a:spLocks noChangeArrowheads="1"/>
              </p:cNvSpPr>
              <p:nvPr/>
            </p:nvSpPr>
            <p:spPr bwMode="auto">
              <a:xfrm>
                <a:off x="2301" y="1268"/>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CC"/>
                    </a:solidFill>
                    <a:effectLst/>
                    <a:uLnTx/>
                    <a:uFillTx/>
                    <a:latin typeface="Arial Narrow" charset="0"/>
                    <a:ea typeface="SimSun" charset="0"/>
                    <a:cs typeface="SimSun" charset="0"/>
                  </a:rPr>
                  <a:t> 5:2–8:14</a:t>
                </a:r>
              </a:p>
            </p:txBody>
          </p:sp>
          <p:sp>
            <p:nvSpPr>
              <p:cNvPr id="294019" name="Rectangle 68"/>
              <p:cNvSpPr>
                <a:spLocks noChangeArrowheads="1"/>
              </p:cNvSpPr>
              <p:nvPr/>
            </p:nvSpPr>
            <p:spPr bwMode="auto">
              <a:xfrm>
                <a:off x="2269" y="1268"/>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8" name="Group 71"/>
            <p:cNvGrpSpPr>
              <a:grpSpLocks/>
            </p:cNvGrpSpPr>
            <p:nvPr/>
          </p:nvGrpSpPr>
          <p:grpSpPr bwMode="auto">
            <a:xfrm>
              <a:off x="0" y="1407"/>
              <a:ext cx="2784" cy="318"/>
              <a:chOff x="0" y="1883"/>
              <a:chExt cx="2269" cy="615"/>
            </a:xfrm>
          </p:grpSpPr>
          <p:sp>
            <p:nvSpPr>
              <p:cNvPr id="294016" name="Rectangle 12"/>
              <p:cNvSpPr>
                <a:spLocks noChangeArrowheads="1"/>
              </p:cNvSpPr>
              <p:nvPr/>
            </p:nvSpPr>
            <p:spPr bwMode="auto">
              <a:xfrm>
                <a:off x="32" y="188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3200" b="0" i="0" u="none" strike="noStrike" kern="1200" cap="none" spc="0" normalizeH="0" baseline="0" noProof="0">
                    <a:ln>
                      <a:noFill/>
                    </a:ln>
                    <a:solidFill>
                      <a:srgbClr val="FFFFCC"/>
                    </a:solidFill>
                    <a:effectLst/>
                    <a:uLnTx/>
                    <a:uFillTx/>
                    <a:latin typeface="Times New Roman" charset="0"/>
                    <a:ea typeface="MS PGothic" charset="0"/>
                  </a:rPr>
                  <a:t> </a:t>
                </a: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爱的开始</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17" name="Rectangle 70"/>
              <p:cNvSpPr>
                <a:spLocks noChangeArrowheads="1"/>
              </p:cNvSpPr>
              <p:nvPr/>
            </p:nvSpPr>
            <p:spPr bwMode="auto">
              <a:xfrm>
                <a:off x="0" y="188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9" name="Group 73"/>
            <p:cNvGrpSpPr>
              <a:grpSpLocks/>
            </p:cNvGrpSpPr>
            <p:nvPr/>
          </p:nvGrpSpPr>
          <p:grpSpPr bwMode="auto">
            <a:xfrm>
              <a:off x="2784" y="1407"/>
              <a:ext cx="3022" cy="318"/>
              <a:chOff x="2269" y="1883"/>
              <a:chExt cx="2462" cy="615"/>
            </a:xfrm>
          </p:grpSpPr>
          <p:sp>
            <p:nvSpPr>
              <p:cNvPr id="294014" name="Rectangle 13"/>
              <p:cNvSpPr>
                <a:spLocks noChangeArrowheads="1"/>
              </p:cNvSpPr>
              <p:nvPr/>
            </p:nvSpPr>
            <p:spPr bwMode="auto">
              <a:xfrm>
                <a:off x="2301" y="188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爱的增长</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15" name="Rectangle 72"/>
              <p:cNvSpPr>
                <a:spLocks noChangeArrowheads="1"/>
              </p:cNvSpPr>
              <p:nvPr/>
            </p:nvSpPr>
            <p:spPr bwMode="auto">
              <a:xfrm>
                <a:off x="2269" y="188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0" name="Group 75"/>
            <p:cNvGrpSpPr>
              <a:grpSpLocks/>
            </p:cNvGrpSpPr>
            <p:nvPr/>
          </p:nvGrpSpPr>
          <p:grpSpPr bwMode="auto">
            <a:xfrm>
              <a:off x="-144" y="1725"/>
              <a:ext cx="2976" cy="373"/>
              <a:chOff x="-117" y="2498"/>
              <a:chExt cx="2425" cy="721"/>
            </a:xfrm>
          </p:grpSpPr>
          <p:sp>
            <p:nvSpPr>
              <p:cNvPr id="294012" name="Rectangle 15"/>
              <p:cNvSpPr>
                <a:spLocks noChangeArrowheads="1"/>
              </p:cNvSpPr>
              <p:nvPr/>
            </p:nvSpPr>
            <p:spPr bwMode="auto">
              <a:xfrm>
                <a:off x="-117" y="2498"/>
                <a:ext cx="2425"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自私的爱</a:t>
                </a: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a:t>
                </a:r>
                <a:r>
                  <a:rPr kumimoji="0" lang="zh-CN" altLang="en-US" sz="2000" b="0" i="0" u="none" strike="noStrike" kern="1200" cap="none" spc="0" normalizeH="0" baseline="0" noProof="0">
                    <a:ln>
                      <a:noFill/>
                    </a:ln>
                    <a:solidFill>
                      <a:srgbClr val="FFFFCC"/>
                    </a:solidFill>
                    <a:effectLst/>
                    <a:uLnTx/>
                    <a:uFillTx/>
                    <a:latin typeface="Times New Roman" charset="0"/>
                    <a:ea typeface="MS PGothic" charset="0"/>
                  </a:rPr>
                  <a:t>我的良人属我，我也属他</a:t>
                </a: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 (2:16a)</a:t>
                </a:r>
              </a:p>
            </p:txBody>
          </p:sp>
          <p:sp>
            <p:nvSpPr>
              <p:cNvPr id="294013" name="Rectangle 74"/>
              <p:cNvSpPr>
                <a:spLocks noChangeArrowheads="1"/>
              </p:cNvSpPr>
              <p:nvPr/>
            </p:nvSpPr>
            <p:spPr bwMode="auto">
              <a:xfrm>
                <a:off x="0" y="2498"/>
                <a:ext cx="2269"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1" name="Group 77"/>
            <p:cNvGrpSpPr>
              <a:grpSpLocks/>
            </p:cNvGrpSpPr>
            <p:nvPr/>
          </p:nvGrpSpPr>
          <p:grpSpPr bwMode="auto">
            <a:xfrm>
              <a:off x="2784" y="1725"/>
              <a:ext cx="3022" cy="373"/>
              <a:chOff x="2269" y="2498"/>
              <a:chExt cx="2462" cy="721"/>
            </a:xfrm>
          </p:grpSpPr>
          <p:sp>
            <p:nvSpPr>
              <p:cNvPr id="294010" name="Rectangle 16"/>
              <p:cNvSpPr>
                <a:spLocks noChangeArrowheads="1"/>
              </p:cNvSpPr>
              <p:nvPr/>
            </p:nvSpPr>
            <p:spPr bwMode="auto">
              <a:xfrm>
                <a:off x="2301" y="2534"/>
                <a:ext cx="239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无私的爱</a:t>
                </a:r>
                <a:endParaRPr kumimoji="0" lang="en-US" altLang="ja-JP" sz="24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a:t>
                </a:r>
                <a:r>
                  <a:rPr kumimoji="0" lang="zh-CN" altLang="en-US" sz="2000" b="0" i="0" u="none" strike="noStrike" kern="1200" cap="none" spc="0" normalizeH="0" baseline="0" noProof="0">
                    <a:ln>
                      <a:noFill/>
                    </a:ln>
                    <a:solidFill>
                      <a:srgbClr val="FFFFCC"/>
                    </a:solidFill>
                    <a:effectLst/>
                    <a:uLnTx/>
                    <a:uFillTx/>
                    <a:latin typeface="Times New Roman" charset="0"/>
                    <a:ea typeface="MS PGothic" charset="0"/>
                  </a:rPr>
                  <a:t>我属我的良人，我的良人也属我</a:t>
                </a: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 (6:3a)</a:t>
                </a:r>
              </a:p>
            </p:txBody>
          </p:sp>
          <p:sp>
            <p:nvSpPr>
              <p:cNvPr id="294011" name="Rectangle 76"/>
              <p:cNvSpPr>
                <a:spLocks noChangeArrowheads="1"/>
              </p:cNvSpPr>
              <p:nvPr/>
            </p:nvSpPr>
            <p:spPr bwMode="auto">
              <a:xfrm>
                <a:off x="2269" y="2498"/>
                <a:ext cx="2462"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2" name="Group 79"/>
            <p:cNvGrpSpPr>
              <a:grpSpLocks/>
            </p:cNvGrpSpPr>
            <p:nvPr/>
          </p:nvGrpSpPr>
          <p:grpSpPr bwMode="auto">
            <a:xfrm>
              <a:off x="0" y="2098"/>
              <a:ext cx="1306" cy="318"/>
              <a:chOff x="0" y="3219"/>
              <a:chExt cx="1064" cy="615"/>
            </a:xfrm>
          </p:grpSpPr>
          <p:sp>
            <p:nvSpPr>
              <p:cNvPr id="294008" name="Rectangle 18"/>
              <p:cNvSpPr>
                <a:spLocks noChangeArrowheads="1"/>
              </p:cNvSpPr>
              <p:nvPr/>
            </p:nvSpPr>
            <p:spPr bwMode="auto">
              <a:xfrm>
                <a:off x="32" y="3219"/>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 </a:t>
                </a:r>
                <a:r>
                  <a:rPr kumimoji="0" lang="zh-CN" altLang="en-US" sz="2400" b="1" i="0" u="none" strike="noStrike" kern="1200" cap="none" spc="0" normalizeH="0" baseline="0" noProof="0">
                    <a:ln>
                      <a:noFill/>
                    </a:ln>
                    <a:solidFill>
                      <a:srgbClr val="FFFFCC"/>
                    </a:solidFill>
                    <a:effectLst/>
                    <a:uLnTx/>
                    <a:uFillTx/>
                    <a:latin typeface="Times New Roman" charset="0"/>
                    <a:ea typeface="MS PGothic" charset="0"/>
                  </a:rPr>
                  <a:t>单身</a:t>
                </a:r>
                <a:endPar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09" name="Rectangle 78"/>
              <p:cNvSpPr>
                <a:spLocks noChangeArrowheads="1"/>
              </p:cNvSpPr>
              <p:nvPr/>
            </p:nvSpPr>
            <p:spPr bwMode="auto">
              <a:xfrm>
                <a:off x="0" y="3219"/>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3" name="Group 81"/>
            <p:cNvGrpSpPr>
              <a:grpSpLocks/>
            </p:cNvGrpSpPr>
            <p:nvPr/>
          </p:nvGrpSpPr>
          <p:grpSpPr bwMode="auto">
            <a:xfrm>
              <a:off x="1306" y="2098"/>
              <a:ext cx="4500" cy="318"/>
              <a:chOff x="1064" y="3219"/>
              <a:chExt cx="3667" cy="615"/>
            </a:xfrm>
          </p:grpSpPr>
          <p:sp>
            <p:nvSpPr>
              <p:cNvPr id="294006" name="Rectangle 19"/>
              <p:cNvSpPr>
                <a:spLocks noChangeArrowheads="1"/>
              </p:cNvSpPr>
              <p:nvPr/>
            </p:nvSpPr>
            <p:spPr bwMode="auto">
              <a:xfrm>
                <a:off x="1096" y="3219"/>
                <a:ext cx="360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已婚</a:t>
                </a:r>
              </a:p>
            </p:txBody>
          </p:sp>
          <p:sp>
            <p:nvSpPr>
              <p:cNvPr id="294007" name="Rectangle 80"/>
              <p:cNvSpPr>
                <a:spLocks noChangeArrowheads="1"/>
              </p:cNvSpPr>
              <p:nvPr/>
            </p:nvSpPr>
            <p:spPr bwMode="auto">
              <a:xfrm>
                <a:off x="1064" y="3219"/>
                <a:ext cx="3667"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4" name="Group 83"/>
            <p:cNvGrpSpPr>
              <a:grpSpLocks/>
            </p:cNvGrpSpPr>
            <p:nvPr/>
          </p:nvGrpSpPr>
          <p:grpSpPr bwMode="auto">
            <a:xfrm>
              <a:off x="0" y="2416"/>
              <a:ext cx="1306" cy="319"/>
              <a:chOff x="0" y="3834"/>
              <a:chExt cx="1064" cy="615"/>
            </a:xfrm>
          </p:grpSpPr>
          <p:sp>
            <p:nvSpPr>
              <p:cNvPr id="294004" name="Rectangle 21"/>
              <p:cNvSpPr>
                <a:spLocks noChangeArrowheads="1"/>
              </p:cNvSpPr>
              <p:nvPr/>
            </p:nvSpPr>
            <p:spPr bwMode="auto">
              <a:xfrm>
                <a:off x="32" y="3834"/>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早恋</a:t>
                </a:r>
              </a:p>
            </p:txBody>
          </p:sp>
          <p:sp>
            <p:nvSpPr>
              <p:cNvPr id="294005" name="Rectangle 82"/>
              <p:cNvSpPr>
                <a:spLocks noChangeArrowheads="1"/>
              </p:cNvSpPr>
              <p:nvPr/>
            </p:nvSpPr>
            <p:spPr bwMode="auto">
              <a:xfrm>
                <a:off x="0" y="3834"/>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5" name="Group 85"/>
            <p:cNvGrpSpPr>
              <a:grpSpLocks/>
            </p:cNvGrpSpPr>
            <p:nvPr/>
          </p:nvGrpSpPr>
          <p:grpSpPr bwMode="auto">
            <a:xfrm>
              <a:off x="1306" y="2416"/>
              <a:ext cx="1292" cy="319"/>
              <a:chOff x="1064" y="3834"/>
              <a:chExt cx="1053" cy="615"/>
            </a:xfrm>
          </p:grpSpPr>
          <p:sp>
            <p:nvSpPr>
              <p:cNvPr id="294002" name="Rectangle 22"/>
              <p:cNvSpPr>
                <a:spLocks noChangeArrowheads="1"/>
              </p:cNvSpPr>
              <p:nvPr/>
            </p:nvSpPr>
            <p:spPr bwMode="auto">
              <a:xfrm>
                <a:off x="1096" y="3834"/>
                <a:ext cx="98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000" b="0"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 </a:t>
                </a:r>
                <a:r>
                  <a:rPr kumimoji="0" lang="ja-JP"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爱情</a:t>
                </a:r>
                <a:r>
                  <a:rPr kumimoji="0" lang="zh-CN"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未经</a:t>
                </a:r>
                <a:r>
                  <a:rPr kumimoji="0" lang="ja-JP"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考验</a:t>
                </a:r>
              </a:p>
            </p:txBody>
          </p:sp>
          <p:sp>
            <p:nvSpPr>
              <p:cNvPr id="294003" name="Rectangle 84"/>
              <p:cNvSpPr>
                <a:spLocks noChangeArrowheads="1"/>
              </p:cNvSpPr>
              <p:nvPr/>
            </p:nvSpPr>
            <p:spPr bwMode="auto">
              <a:xfrm>
                <a:off x="1064" y="3834"/>
                <a:ext cx="105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6" name="Group 87"/>
            <p:cNvGrpSpPr>
              <a:grpSpLocks/>
            </p:cNvGrpSpPr>
            <p:nvPr/>
          </p:nvGrpSpPr>
          <p:grpSpPr bwMode="auto">
            <a:xfrm>
              <a:off x="2598" y="2416"/>
              <a:ext cx="1760" cy="319"/>
              <a:chOff x="2117" y="3834"/>
              <a:chExt cx="1434" cy="615"/>
            </a:xfrm>
          </p:grpSpPr>
          <p:sp>
            <p:nvSpPr>
              <p:cNvPr id="294000" name="Rectangle 23"/>
              <p:cNvSpPr>
                <a:spLocks noChangeArrowheads="1"/>
              </p:cNvSpPr>
              <p:nvPr/>
            </p:nvSpPr>
            <p:spPr bwMode="auto">
              <a:xfrm>
                <a:off x="2149" y="3834"/>
                <a:ext cx="137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经过考验的爱情 和真爱</a:t>
                </a:r>
              </a:p>
            </p:txBody>
          </p:sp>
          <p:sp>
            <p:nvSpPr>
              <p:cNvPr id="294001" name="Rectangle 86"/>
              <p:cNvSpPr>
                <a:spLocks noChangeArrowheads="1"/>
              </p:cNvSpPr>
              <p:nvPr/>
            </p:nvSpPr>
            <p:spPr bwMode="auto">
              <a:xfrm>
                <a:off x="2117" y="3834"/>
                <a:ext cx="143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7" name="Group 89"/>
            <p:cNvGrpSpPr>
              <a:grpSpLocks/>
            </p:cNvGrpSpPr>
            <p:nvPr/>
          </p:nvGrpSpPr>
          <p:grpSpPr bwMode="auto">
            <a:xfrm>
              <a:off x="4358" y="2416"/>
              <a:ext cx="1448" cy="319"/>
              <a:chOff x="3551" y="3834"/>
              <a:chExt cx="1180" cy="615"/>
            </a:xfrm>
          </p:grpSpPr>
          <p:sp>
            <p:nvSpPr>
              <p:cNvPr id="293998" name="Rectangle 24"/>
              <p:cNvSpPr>
                <a:spLocks noChangeArrowheads="1"/>
              </p:cNvSpPr>
              <p:nvPr/>
            </p:nvSpPr>
            <p:spPr bwMode="auto">
              <a:xfrm>
                <a:off x="3583" y="3834"/>
                <a:ext cx="11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回顾</a:t>
                </a:r>
                <a:r>
                  <a:rPr kumimoji="0" lang="en-US" sz="2400" b="1" i="0" u="none" strike="noStrike" kern="1200" cap="none" spc="0" normalizeH="0" baseline="0" noProof="0">
                    <a:ln>
                      <a:noFill/>
                    </a:ln>
                    <a:solidFill>
                      <a:srgbClr val="FFFFCC"/>
                    </a:solidFill>
                    <a:effectLst/>
                    <a:uLnTx/>
                    <a:uFillTx/>
                    <a:latin typeface="Times New Roman" charset="0"/>
                    <a:ea typeface="MS PGothic" charset="0"/>
                  </a:rPr>
                  <a:t>爱</a:t>
                </a:r>
                <a:endPar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3999" name="Rectangle 88"/>
              <p:cNvSpPr>
                <a:spLocks noChangeArrowheads="1"/>
              </p:cNvSpPr>
              <p:nvPr/>
            </p:nvSpPr>
            <p:spPr bwMode="auto">
              <a:xfrm>
                <a:off x="3551" y="3834"/>
                <a:ext cx="11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8" name="Group 91"/>
            <p:cNvGrpSpPr>
              <a:grpSpLocks/>
            </p:cNvGrpSpPr>
            <p:nvPr/>
          </p:nvGrpSpPr>
          <p:grpSpPr bwMode="auto">
            <a:xfrm>
              <a:off x="0" y="2735"/>
              <a:ext cx="1306" cy="373"/>
              <a:chOff x="0" y="4449"/>
              <a:chExt cx="1064" cy="721"/>
            </a:xfrm>
          </p:grpSpPr>
          <p:sp>
            <p:nvSpPr>
              <p:cNvPr id="293996" name="Rectangle 26"/>
              <p:cNvSpPr>
                <a:spLocks noChangeArrowheads="1"/>
              </p:cNvSpPr>
              <p:nvPr/>
            </p:nvSpPr>
            <p:spPr bwMode="auto">
              <a:xfrm>
                <a:off x="32" y="4529"/>
                <a:ext cx="100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200" b="1" i="0" u="none" strike="noStrike" kern="1200" cap="none" spc="0" normalizeH="0" baseline="0" noProof="0">
                    <a:ln>
                      <a:noFill/>
                    </a:ln>
                    <a:solidFill>
                      <a:srgbClr val="FFFFCC"/>
                    </a:solidFill>
                    <a:effectLst/>
                    <a:uLnTx/>
                    <a:uFillTx/>
                    <a:latin typeface="Times New Roman" charset="0"/>
                    <a:ea typeface="MS PGothic" charset="0"/>
                  </a:rPr>
                  <a:t>求爱</a:t>
                </a:r>
                <a:endParaRPr kumimoji="0" lang="en-US" altLang="ja-JP" sz="22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1:1–3:5</a:t>
                </a:r>
              </a:p>
            </p:txBody>
          </p:sp>
          <p:sp>
            <p:nvSpPr>
              <p:cNvPr id="293997" name="Rectangle 90"/>
              <p:cNvSpPr>
                <a:spLocks noChangeArrowheads="1"/>
              </p:cNvSpPr>
              <p:nvPr/>
            </p:nvSpPr>
            <p:spPr bwMode="auto">
              <a:xfrm>
                <a:off x="0" y="4449"/>
                <a:ext cx="106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9" name="Group 93"/>
            <p:cNvGrpSpPr>
              <a:grpSpLocks/>
            </p:cNvGrpSpPr>
            <p:nvPr/>
          </p:nvGrpSpPr>
          <p:grpSpPr bwMode="auto">
            <a:xfrm>
              <a:off x="1306" y="2735"/>
              <a:ext cx="1292" cy="373"/>
              <a:chOff x="1064" y="4449"/>
              <a:chExt cx="1053" cy="721"/>
            </a:xfrm>
          </p:grpSpPr>
          <p:sp>
            <p:nvSpPr>
              <p:cNvPr id="293994" name="Rectangle 27"/>
              <p:cNvSpPr>
                <a:spLocks noChangeArrowheads="1"/>
              </p:cNvSpPr>
              <p:nvPr/>
            </p:nvSpPr>
            <p:spPr bwMode="auto">
              <a:xfrm>
                <a:off x="1096" y="4449"/>
                <a:ext cx="989"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CC"/>
                    </a:solidFill>
                    <a:effectLst/>
                    <a:uLnTx/>
                    <a:uFillTx/>
                    <a:latin typeface="Times New Roman" charset="0"/>
                    <a:ea typeface="MS PGothic" charset="0"/>
                  </a:rPr>
                  <a:t>婚礼</a:t>
                </a:r>
                <a:endPar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3:6–5:1</a:t>
                </a:r>
              </a:p>
            </p:txBody>
          </p:sp>
          <p:sp>
            <p:nvSpPr>
              <p:cNvPr id="293995" name="Rectangle 92"/>
              <p:cNvSpPr>
                <a:spLocks noChangeArrowheads="1"/>
              </p:cNvSpPr>
              <p:nvPr/>
            </p:nvSpPr>
            <p:spPr bwMode="auto">
              <a:xfrm>
                <a:off x="1064" y="4449"/>
                <a:ext cx="1053"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0" name="Group 95"/>
            <p:cNvGrpSpPr>
              <a:grpSpLocks/>
            </p:cNvGrpSpPr>
            <p:nvPr/>
          </p:nvGrpSpPr>
          <p:grpSpPr bwMode="auto">
            <a:xfrm>
              <a:off x="2598" y="2734"/>
              <a:ext cx="1760" cy="375"/>
              <a:chOff x="2117" y="4449"/>
              <a:chExt cx="1434" cy="725"/>
            </a:xfrm>
          </p:grpSpPr>
          <p:sp>
            <p:nvSpPr>
              <p:cNvPr id="293992" name="Rectangle 28"/>
              <p:cNvSpPr>
                <a:spLocks noChangeArrowheads="1"/>
              </p:cNvSpPr>
              <p:nvPr/>
            </p:nvSpPr>
            <p:spPr bwMode="auto">
              <a:xfrm>
                <a:off x="2149" y="4529"/>
                <a:ext cx="137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CC"/>
                    </a:solidFill>
                    <a:effectLst/>
                    <a:uLnTx/>
                    <a:uFillTx/>
                    <a:latin typeface="Times New Roman" charset="0"/>
                    <a:ea typeface="MS PGothic" charset="0"/>
                  </a:rPr>
                  <a:t>成长</a:t>
                </a:r>
                <a:endParaRPr kumimoji="0" lang="en-US" altLang="ja-JP" sz="20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5:2–8:4</a:t>
                </a:r>
              </a:p>
            </p:txBody>
          </p:sp>
          <p:sp>
            <p:nvSpPr>
              <p:cNvPr id="293993" name="Rectangle 94"/>
              <p:cNvSpPr>
                <a:spLocks noChangeArrowheads="1"/>
              </p:cNvSpPr>
              <p:nvPr/>
            </p:nvSpPr>
            <p:spPr bwMode="auto">
              <a:xfrm>
                <a:off x="2117" y="4449"/>
                <a:ext cx="143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1" name="Group 97"/>
            <p:cNvGrpSpPr>
              <a:grpSpLocks/>
            </p:cNvGrpSpPr>
            <p:nvPr/>
          </p:nvGrpSpPr>
          <p:grpSpPr bwMode="auto">
            <a:xfrm>
              <a:off x="4358" y="2735"/>
              <a:ext cx="1448" cy="373"/>
              <a:chOff x="3551" y="4449"/>
              <a:chExt cx="1180" cy="721"/>
            </a:xfrm>
          </p:grpSpPr>
          <p:sp>
            <p:nvSpPr>
              <p:cNvPr id="293990" name="Rectangle 29"/>
              <p:cNvSpPr>
                <a:spLocks noChangeArrowheads="1"/>
              </p:cNvSpPr>
              <p:nvPr/>
            </p:nvSpPr>
            <p:spPr bwMode="auto">
              <a:xfrm>
                <a:off x="3583" y="4525"/>
                <a:ext cx="111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CC"/>
                    </a:solidFill>
                    <a:effectLst/>
                    <a:uLnTx/>
                    <a:uFillTx/>
                    <a:latin typeface="Times New Roman" charset="0"/>
                    <a:ea typeface="MS PGothic" charset="0"/>
                  </a:rPr>
                  <a:t>回忆</a:t>
                </a:r>
                <a:endParaRPr kumimoji="0" lang="en-US" altLang="ja-JP" sz="20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8:5-14</a:t>
                </a:r>
              </a:p>
            </p:txBody>
          </p:sp>
          <p:sp>
            <p:nvSpPr>
              <p:cNvPr id="293991" name="Rectangle 96"/>
              <p:cNvSpPr>
                <a:spLocks noChangeArrowheads="1"/>
              </p:cNvSpPr>
              <p:nvPr/>
            </p:nvSpPr>
            <p:spPr bwMode="auto">
              <a:xfrm>
                <a:off x="3551" y="4449"/>
                <a:ext cx="11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2" name="Group 99"/>
            <p:cNvGrpSpPr>
              <a:grpSpLocks/>
            </p:cNvGrpSpPr>
            <p:nvPr/>
          </p:nvGrpSpPr>
          <p:grpSpPr bwMode="auto">
            <a:xfrm>
              <a:off x="0" y="3108"/>
              <a:ext cx="609" cy="386"/>
              <a:chOff x="0" y="5170"/>
              <a:chExt cx="496" cy="747"/>
            </a:xfrm>
          </p:grpSpPr>
          <p:sp>
            <p:nvSpPr>
              <p:cNvPr id="293988" name="Rectangle 31"/>
              <p:cNvSpPr>
                <a:spLocks noChangeArrowheads="1"/>
              </p:cNvSpPr>
              <p:nvPr/>
            </p:nvSpPr>
            <p:spPr bwMode="auto">
              <a:xfrm>
                <a:off x="32" y="5170"/>
                <a:ext cx="432"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渴望</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1:1-11</a:t>
                </a:r>
              </a:p>
            </p:txBody>
          </p:sp>
          <p:sp>
            <p:nvSpPr>
              <p:cNvPr id="293989" name="Rectangle 98"/>
              <p:cNvSpPr>
                <a:spLocks noChangeArrowheads="1"/>
              </p:cNvSpPr>
              <p:nvPr/>
            </p:nvSpPr>
            <p:spPr bwMode="auto">
              <a:xfrm>
                <a:off x="0" y="5170"/>
                <a:ext cx="496"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3" name="Group 101"/>
            <p:cNvGrpSpPr>
              <a:grpSpLocks/>
            </p:cNvGrpSpPr>
            <p:nvPr/>
          </p:nvGrpSpPr>
          <p:grpSpPr bwMode="auto">
            <a:xfrm>
              <a:off x="609" y="3108"/>
              <a:ext cx="697" cy="386"/>
              <a:chOff x="496" y="5170"/>
              <a:chExt cx="568" cy="747"/>
            </a:xfrm>
          </p:grpSpPr>
          <p:sp>
            <p:nvSpPr>
              <p:cNvPr id="293986" name="Rectangle 32"/>
              <p:cNvSpPr>
                <a:spLocks noChangeArrowheads="1"/>
              </p:cNvSpPr>
              <p:nvPr/>
            </p:nvSpPr>
            <p:spPr bwMode="auto">
              <a:xfrm>
                <a:off x="528" y="5170"/>
                <a:ext cx="50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加强</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1:12–3:5</a:t>
                </a:r>
              </a:p>
            </p:txBody>
          </p:sp>
          <p:sp>
            <p:nvSpPr>
              <p:cNvPr id="293987" name="Rectangle 100"/>
              <p:cNvSpPr>
                <a:spLocks noChangeArrowheads="1"/>
              </p:cNvSpPr>
              <p:nvPr/>
            </p:nvSpPr>
            <p:spPr bwMode="auto">
              <a:xfrm>
                <a:off x="496" y="5170"/>
                <a:ext cx="56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4" name="Group 103"/>
            <p:cNvGrpSpPr>
              <a:grpSpLocks/>
            </p:cNvGrpSpPr>
            <p:nvPr/>
          </p:nvGrpSpPr>
          <p:grpSpPr bwMode="auto">
            <a:xfrm>
              <a:off x="1306" y="3108"/>
              <a:ext cx="558" cy="386"/>
              <a:chOff x="1064" y="5170"/>
              <a:chExt cx="455" cy="747"/>
            </a:xfrm>
          </p:grpSpPr>
          <p:sp>
            <p:nvSpPr>
              <p:cNvPr id="293984" name="Rectangle 33"/>
              <p:cNvSpPr>
                <a:spLocks noChangeArrowheads="1"/>
              </p:cNvSpPr>
              <p:nvPr/>
            </p:nvSpPr>
            <p:spPr bwMode="auto">
              <a:xfrm>
                <a:off x="1096" y="5170"/>
                <a:ext cx="39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进程</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3:6-11</a:t>
                </a:r>
              </a:p>
            </p:txBody>
          </p:sp>
          <p:sp>
            <p:nvSpPr>
              <p:cNvPr id="293985" name="Rectangle 102"/>
              <p:cNvSpPr>
                <a:spLocks noChangeArrowheads="1"/>
              </p:cNvSpPr>
              <p:nvPr/>
            </p:nvSpPr>
            <p:spPr bwMode="auto">
              <a:xfrm>
                <a:off x="1064" y="5170"/>
                <a:ext cx="45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5" name="Group 105"/>
            <p:cNvGrpSpPr>
              <a:grpSpLocks/>
            </p:cNvGrpSpPr>
            <p:nvPr/>
          </p:nvGrpSpPr>
          <p:grpSpPr bwMode="auto">
            <a:xfrm>
              <a:off x="1864" y="3108"/>
              <a:ext cx="734" cy="386"/>
              <a:chOff x="1519" y="5170"/>
              <a:chExt cx="598" cy="747"/>
            </a:xfrm>
          </p:grpSpPr>
          <p:sp>
            <p:nvSpPr>
              <p:cNvPr id="293982" name="Rectangle 34"/>
              <p:cNvSpPr>
                <a:spLocks noChangeArrowheads="1"/>
              </p:cNvSpPr>
              <p:nvPr/>
            </p:nvSpPr>
            <p:spPr bwMode="auto">
              <a:xfrm>
                <a:off x="1551" y="5170"/>
                <a:ext cx="53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圆满</a:t>
                </a:r>
                <a:endPar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4:1–5:1</a:t>
                </a:r>
              </a:p>
            </p:txBody>
          </p:sp>
          <p:sp>
            <p:nvSpPr>
              <p:cNvPr id="293983" name="Rectangle 104"/>
              <p:cNvSpPr>
                <a:spLocks noChangeArrowheads="1"/>
              </p:cNvSpPr>
              <p:nvPr/>
            </p:nvSpPr>
            <p:spPr bwMode="auto">
              <a:xfrm>
                <a:off x="1519" y="5170"/>
                <a:ext cx="59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6" name="Group 107"/>
            <p:cNvGrpSpPr>
              <a:grpSpLocks/>
            </p:cNvGrpSpPr>
            <p:nvPr/>
          </p:nvGrpSpPr>
          <p:grpSpPr bwMode="auto">
            <a:xfrm>
              <a:off x="2598" y="3108"/>
              <a:ext cx="1024" cy="386"/>
              <a:chOff x="2117" y="5170"/>
              <a:chExt cx="835" cy="747"/>
            </a:xfrm>
          </p:grpSpPr>
          <p:sp>
            <p:nvSpPr>
              <p:cNvPr id="293980" name="Rectangle 35"/>
              <p:cNvSpPr>
                <a:spLocks noChangeArrowheads="1"/>
              </p:cNvSpPr>
              <p:nvPr/>
            </p:nvSpPr>
            <p:spPr bwMode="auto">
              <a:xfrm>
                <a:off x="2149" y="5170"/>
                <a:ext cx="77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挣扎</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5:2–6:13</a:t>
                </a:r>
              </a:p>
            </p:txBody>
          </p:sp>
          <p:sp>
            <p:nvSpPr>
              <p:cNvPr id="293981" name="Rectangle 106"/>
              <p:cNvSpPr>
                <a:spLocks noChangeArrowheads="1"/>
              </p:cNvSpPr>
              <p:nvPr/>
            </p:nvSpPr>
            <p:spPr bwMode="auto">
              <a:xfrm>
                <a:off x="2117" y="5170"/>
                <a:ext cx="83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7" name="Group 109"/>
            <p:cNvGrpSpPr>
              <a:grpSpLocks/>
            </p:cNvGrpSpPr>
            <p:nvPr/>
          </p:nvGrpSpPr>
          <p:grpSpPr bwMode="auto">
            <a:xfrm>
              <a:off x="3622" y="3108"/>
              <a:ext cx="736" cy="386"/>
              <a:chOff x="2952" y="5170"/>
              <a:chExt cx="599" cy="747"/>
            </a:xfrm>
          </p:grpSpPr>
          <p:sp>
            <p:nvSpPr>
              <p:cNvPr id="293978" name="Rectangle 36"/>
              <p:cNvSpPr>
                <a:spLocks noChangeArrowheads="1"/>
              </p:cNvSpPr>
              <p:nvPr/>
            </p:nvSpPr>
            <p:spPr bwMode="auto">
              <a:xfrm>
                <a:off x="2984" y="5170"/>
                <a:ext cx="53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赞美和</a:t>
                </a: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回应</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7:1–8:4</a:t>
                </a:r>
              </a:p>
            </p:txBody>
          </p:sp>
          <p:sp>
            <p:nvSpPr>
              <p:cNvPr id="293979" name="Rectangle 108"/>
              <p:cNvSpPr>
                <a:spLocks noChangeArrowheads="1"/>
              </p:cNvSpPr>
              <p:nvPr/>
            </p:nvSpPr>
            <p:spPr bwMode="auto">
              <a:xfrm>
                <a:off x="2952" y="5170"/>
                <a:ext cx="599"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8" name="Group 111"/>
            <p:cNvGrpSpPr>
              <a:grpSpLocks/>
            </p:cNvGrpSpPr>
            <p:nvPr/>
          </p:nvGrpSpPr>
          <p:grpSpPr bwMode="auto">
            <a:xfrm>
              <a:off x="4358" y="3108"/>
              <a:ext cx="701" cy="386"/>
              <a:chOff x="3551" y="5170"/>
              <a:chExt cx="572" cy="747"/>
            </a:xfrm>
          </p:grpSpPr>
          <p:sp>
            <p:nvSpPr>
              <p:cNvPr id="293976" name="Rectangle 37"/>
              <p:cNvSpPr>
                <a:spLocks noChangeArrowheads="1"/>
              </p:cNvSpPr>
              <p:nvPr/>
            </p:nvSpPr>
            <p:spPr bwMode="auto">
              <a:xfrm>
                <a:off x="3583" y="5170"/>
                <a:ext cx="508"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1600" b="0" i="0" u="none" strike="noStrike" kern="1200" cap="none" spc="0" normalizeH="0" baseline="0" noProof="0">
                    <a:ln>
                      <a:noFill/>
                    </a:ln>
                    <a:solidFill>
                      <a:srgbClr val="FFFFCC"/>
                    </a:solidFill>
                    <a:effectLst/>
                    <a:uLnTx/>
                    <a:uFillTx/>
                    <a:latin typeface="Times New Roman" charset="0"/>
                    <a:ea typeface="MS PGothic" charset="0"/>
                  </a:rPr>
                  <a:t> 爱的力量</a:t>
                </a:r>
                <a:endPar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rPr>
                  <a:t>8:5-7</a:t>
                </a:r>
              </a:p>
            </p:txBody>
          </p:sp>
          <p:sp>
            <p:nvSpPr>
              <p:cNvPr id="293977" name="Rectangle 110"/>
              <p:cNvSpPr>
                <a:spLocks noChangeArrowheads="1"/>
              </p:cNvSpPr>
              <p:nvPr/>
            </p:nvSpPr>
            <p:spPr bwMode="auto">
              <a:xfrm>
                <a:off x="3551" y="5170"/>
                <a:ext cx="572"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9" name="Group 113"/>
            <p:cNvGrpSpPr>
              <a:grpSpLocks/>
            </p:cNvGrpSpPr>
            <p:nvPr/>
          </p:nvGrpSpPr>
          <p:grpSpPr bwMode="auto">
            <a:xfrm>
              <a:off x="5059" y="3108"/>
              <a:ext cx="747" cy="386"/>
              <a:chOff x="4123" y="5170"/>
              <a:chExt cx="608" cy="747"/>
            </a:xfrm>
          </p:grpSpPr>
          <p:sp>
            <p:nvSpPr>
              <p:cNvPr id="293974" name="Rectangle 38"/>
              <p:cNvSpPr>
                <a:spLocks noChangeArrowheads="1"/>
              </p:cNvSpPr>
              <p:nvPr/>
            </p:nvSpPr>
            <p:spPr bwMode="auto">
              <a:xfrm>
                <a:off x="4155" y="5170"/>
                <a:ext cx="54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爱的贞洁</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8:8-14</a:t>
                </a:r>
              </a:p>
            </p:txBody>
          </p:sp>
          <p:sp>
            <p:nvSpPr>
              <p:cNvPr id="293975" name="Rectangle 112"/>
              <p:cNvSpPr>
                <a:spLocks noChangeArrowheads="1"/>
              </p:cNvSpPr>
              <p:nvPr/>
            </p:nvSpPr>
            <p:spPr bwMode="auto">
              <a:xfrm>
                <a:off x="4123" y="5170"/>
                <a:ext cx="60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0" name="Group 115"/>
            <p:cNvGrpSpPr>
              <a:grpSpLocks/>
            </p:cNvGrpSpPr>
            <p:nvPr/>
          </p:nvGrpSpPr>
          <p:grpSpPr bwMode="auto">
            <a:xfrm>
              <a:off x="0" y="3494"/>
              <a:ext cx="609" cy="239"/>
              <a:chOff x="0" y="5917"/>
              <a:chExt cx="496" cy="460"/>
            </a:xfrm>
          </p:grpSpPr>
          <p:sp>
            <p:nvSpPr>
              <p:cNvPr id="293972" name="Rectangle 40"/>
              <p:cNvSpPr>
                <a:spLocks noChangeArrowheads="1"/>
              </p:cNvSpPr>
              <p:nvPr/>
            </p:nvSpPr>
            <p:spPr bwMode="auto">
              <a:xfrm>
                <a:off x="32" y="5917"/>
                <a:ext cx="43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CC"/>
                    </a:solidFill>
                    <a:effectLst/>
                    <a:uLnTx/>
                    <a:uFillTx/>
                    <a:latin typeface="Times New Roman" charset="0"/>
                    <a:ea typeface="MS PGothic" charset="0"/>
                  </a:rPr>
                  <a:t>都</a:t>
                </a: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在葡萄园</a:t>
                </a:r>
              </a:p>
            </p:txBody>
          </p:sp>
          <p:sp>
            <p:nvSpPr>
              <p:cNvPr id="293973" name="Rectangle 114"/>
              <p:cNvSpPr>
                <a:spLocks noChangeArrowheads="1"/>
              </p:cNvSpPr>
              <p:nvPr/>
            </p:nvSpPr>
            <p:spPr bwMode="auto">
              <a:xfrm>
                <a:off x="0" y="5917"/>
                <a:ext cx="496"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1" name="Group 117"/>
            <p:cNvGrpSpPr>
              <a:grpSpLocks/>
            </p:cNvGrpSpPr>
            <p:nvPr/>
          </p:nvGrpSpPr>
          <p:grpSpPr bwMode="auto">
            <a:xfrm>
              <a:off x="609" y="3494"/>
              <a:ext cx="697" cy="239"/>
              <a:chOff x="496" y="5917"/>
              <a:chExt cx="568" cy="460"/>
            </a:xfrm>
          </p:grpSpPr>
          <p:sp>
            <p:nvSpPr>
              <p:cNvPr id="293970" name="Rectangle 41"/>
              <p:cNvSpPr>
                <a:spLocks noChangeArrowheads="1"/>
              </p:cNvSpPr>
              <p:nvPr/>
            </p:nvSpPr>
            <p:spPr bwMode="auto">
              <a:xfrm>
                <a:off x="528" y="5917"/>
                <a:ext cx="50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71" name="Rectangle 116"/>
              <p:cNvSpPr>
                <a:spLocks noChangeArrowheads="1"/>
              </p:cNvSpPr>
              <p:nvPr/>
            </p:nvSpPr>
            <p:spPr bwMode="auto">
              <a:xfrm>
                <a:off x="496" y="5917"/>
                <a:ext cx="56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2" name="Group 119"/>
            <p:cNvGrpSpPr>
              <a:grpSpLocks/>
            </p:cNvGrpSpPr>
            <p:nvPr/>
          </p:nvGrpSpPr>
          <p:grpSpPr bwMode="auto">
            <a:xfrm>
              <a:off x="1306" y="3494"/>
              <a:ext cx="558" cy="239"/>
              <a:chOff x="1064" y="5917"/>
              <a:chExt cx="455" cy="460"/>
            </a:xfrm>
          </p:grpSpPr>
          <p:sp>
            <p:nvSpPr>
              <p:cNvPr id="293968" name="Rectangle 42"/>
              <p:cNvSpPr>
                <a:spLocks noChangeArrowheads="1"/>
              </p:cNvSpPr>
              <p:nvPr/>
            </p:nvSpPr>
            <p:spPr bwMode="auto">
              <a:xfrm>
                <a:off x="1096" y="5917"/>
                <a:ext cx="39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9" name="Rectangle 118"/>
              <p:cNvSpPr>
                <a:spLocks noChangeArrowheads="1"/>
              </p:cNvSpPr>
              <p:nvPr/>
            </p:nvSpPr>
            <p:spPr bwMode="auto">
              <a:xfrm>
                <a:off x="1064" y="5917"/>
                <a:ext cx="45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3" name="Group 121"/>
            <p:cNvGrpSpPr>
              <a:grpSpLocks/>
            </p:cNvGrpSpPr>
            <p:nvPr/>
          </p:nvGrpSpPr>
          <p:grpSpPr bwMode="auto">
            <a:xfrm>
              <a:off x="1864" y="3494"/>
              <a:ext cx="734" cy="239"/>
              <a:chOff x="1519" y="5917"/>
              <a:chExt cx="598" cy="460"/>
            </a:xfrm>
          </p:grpSpPr>
          <p:sp>
            <p:nvSpPr>
              <p:cNvPr id="293966" name="Rectangle 43"/>
              <p:cNvSpPr>
                <a:spLocks noChangeArrowheads="1"/>
              </p:cNvSpPr>
              <p:nvPr/>
            </p:nvSpPr>
            <p:spPr bwMode="auto">
              <a:xfrm>
                <a:off x="1551" y="5917"/>
                <a:ext cx="53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蜜月开始</a:t>
                </a:r>
              </a:p>
            </p:txBody>
          </p:sp>
          <p:sp>
            <p:nvSpPr>
              <p:cNvPr id="293967" name="Rectangle 120"/>
              <p:cNvSpPr>
                <a:spLocks noChangeArrowheads="1"/>
              </p:cNvSpPr>
              <p:nvPr/>
            </p:nvSpPr>
            <p:spPr bwMode="auto">
              <a:xfrm>
                <a:off x="1519" y="5917"/>
                <a:ext cx="59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4" name="Group 123"/>
            <p:cNvGrpSpPr>
              <a:grpSpLocks/>
            </p:cNvGrpSpPr>
            <p:nvPr/>
          </p:nvGrpSpPr>
          <p:grpSpPr bwMode="auto">
            <a:xfrm>
              <a:off x="2598" y="3494"/>
              <a:ext cx="1024" cy="239"/>
              <a:chOff x="2117" y="5917"/>
              <a:chExt cx="835" cy="460"/>
            </a:xfrm>
          </p:grpSpPr>
          <p:sp>
            <p:nvSpPr>
              <p:cNvPr id="293964" name="Rectangle 44"/>
              <p:cNvSpPr>
                <a:spLocks noChangeArrowheads="1"/>
              </p:cNvSpPr>
              <p:nvPr/>
            </p:nvSpPr>
            <p:spPr bwMode="auto">
              <a:xfrm>
                <a:off x="2149" y="5917"/>
                <a:ext cx="77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蜜月结束</a:t>
                </a:r>
              </a:p>
            </p:txBody>
          </p:sp>
          <p:sp>
            <p:nvSpPr>
              <p:cNvPr id="293965" name="Rectangle 122"/>
              <p:cNvSpPr>
                <a:spLocks noChangeArrowheads="1"/>
              </p:cNvSpPr>
              <p:nvPr/>
            </p:nvSpPr>
            <p:spPr bwMode="auto">
              <a:xfrm>
                <a:off x="2117" y="5917"/>
                <a:ext cx="83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5" name="Group 125"/>
            <p:cNvGrpSpPr>
              <a:grpSpLocks/>
            </p:cNvGrpSpPr>
            <p:nvPr/>
          </p:nvGrpSpPr>
          <p:grpSpPr bwMode="auto">
            <a:xfrm>
              <a:off x="3622" y="3494"/>
              <a:ext cx="736" cy="239"/>
              <a:chOff x="2952" y="5917"/>
              <a:chExt cx="599" cy="460"/>
            </a:xfrm>
          </p:grpSpPr>
          <p:sp>
            <p:nvSpPr>
              <p:cNvPr id="293962" name="Rectangle 45"/>
              <p:cNvSpPr>
                <a:spLocks noChangeArrowheads="1"/>
              </p:cNvSpPr>
              <p:nvPr/>
            </p:nvSpPr>
            <p:spPr bwMode="auto">
              <a:xfrm>
                <a:off x="2984" y="5917"/>
                <a:ext cx="535"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3" name="Rectangle 124"/>
              <p:cNvSpPr>
                <a:spLocks noChangeArrowheads="1"/>
              </p:cNvSpPr>
              <p:nvPr/>
            </p:nvSpPr>
            <p:spPr bwMode="auto">
              <a:xfrm>
                <a:off x="2952" y="5917"/>
                <a:ext cx="599"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6" name="Group 127"/>
            <p:cNvGrpSpPr>
              <a:grpSpLocks/>
            </p:cNvGrpSpPr>
            <p:nvPr/>
          </p:nvGrpSpPr>
          <p:grpSpPr bwMode="auto">
            <a:xfrm>
              <a:off x="4358" y="3494"/>
              <a:ext cx="701" cy="239"/>
              <a:chOff x="3551" y="5917"/>
              <a:chExt cx="572" cy="460"/>
            </a:xfrm>
          </p:grpSpPr>
          <p:sp>
            <p:nvSpPr>
              <p:cNvPr id="293960" name="Rectangle 46"/>
              <p:cNvSpPr>
                <a:spLocks noChangeArrowheads="1"/>
              </p:cNvSpPr>
              <p:nvPr/>
            </p:nvSpPr>
            <p:spPr bwMode="auto">
              <a:xfrm>
                <a:off x="3583" y="5917"/>
                <a:ext cx="50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1" name="Rectangle 126"/>
              <p:cNvSpPr>
                <a:spLocks noChangeArrowheads="1"/>
              </p:cNvSpPr>
              <p:nvPr/>
            </p:nvSpPr>
            <p:spPr bwMode="auto">
              <a:xfrm>
                <a:off x="3551" y="5917"/>
                <a:ext cx="572"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7" name="Group 129"/>
            <p:cNvGrpSpPr>
              <a:grpSpLocks/>
            </p:cNvGrpSpPr>
            <p:nvPr/>
          </p:nvGrpSpPr>
          <p:grpSpPr bwMode="auto">
            <a:xfrm>
              <a:off x="5059" y="3494"/>
              <a:ext cx="747" cy="239"/>
              <a:chOff x="4123" y="5917"/>
              <a:chExt cx="608" cy="460"/>
            </a:xfrm>
          </p:grpSpPr>
          <p:sp>
            <p:nvSpPr>
              <p:cNvPr id="293958" name="Rectangle 47"/>
              <p:cNvSpPr>
                <a:spLocks noChangeArrowheads="1"/>
              </p:cNvSpPr>
              <p:nvPr/>
            </p:nvSpPr>
            <p:spPr bwMode="auto">
              <a:xfrm>
                <a:off x="4155" y="5917"/>
                <a:ext cx="5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CC"/>
                    </a:solidFill>
                    <a:effectLst/>
                    <a:uLnTx/>
                    <a:uFillTx/>
                    <a:latin typeface="Times New Roman" charset="0"/>
                    <a:ea typeface="MS PGothic" charset="0"/>
                  </a:rPr>
                  <a:t>都</a:t>
                </a: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在葡萄园</a:t>
                </a:r>
                <a:endPar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59" name="Rectangle 128"/>
              <p:cNvSpPr>
                <a:spLocks noChangeArrowheads="1"/>
              </p:cNvSpPr>
              <p:nvPr/>
            </p:nvSpPr>
            <p:spPr bwMode="auto">
              <a:xfrm>
                <a:off x="4123" y="5917"/>
                <a:ext cx="60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8" name="Group 131"/>
            <p:cNvGrpSpPr>
              <a:grpSpLocks/>
            </p:cNvGrpSpPr>
            <p:nvPr/>
          </p:nvGrpSpPr>
          <p:grpSpPr bwMode="auto">
            <a:xfrm>
              <a:off x="0" y="3733"/>
              <a:ext cx="609" cy="269"/>
              <a:chOff x="0" y="6377"/>
              <a:chExt cx="496" cy="520"/>
            </a:xfrm>
          </p:grpSpPr>
          <p:sp>
            <p:nvSpPr>
              <p:cNvPr id="293956" name="Rectangle 49"/>
              <p:cNvSpPr>
                <a:spLocks noChangeArrowheads="1"/>
              </p:cNvSpPr>
              <p:nvPr/>
            </p:nvSpPr>
            <p:spPr bwMode="auto">
              <a:xfrm>
                <a:off x="32" y="6377"/>
                <a:ext cx="432"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7" name="Rectangle 130"/>
              <p:cNvSpPr>
                <a:spLocks noChangeArrowheads="1"/>
              </p:cNvSpPr>
              <p:nvPr/>
            </p:nvSpPr>
            <p:spPr bwMode="auto">
              <a:xfrm>
                <a:off x="0" y="6377"/>
                <a:ext cx="496"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9" name="Group 133"/>
            <p:cNvGrpSpPr>
              <a:grpSpLocks/>
            </p:cNvGrpSpPr>
            <p:nvPr/>
          </p:nvGrpSpPr>
          <p:grpSpPr bwMode="auto">
            <a:xfrm>
              <a:off x="609" y="3733"/>
              <a:ext cx="697" cy="269"/>
              <a:chOff x="496" y="6377"/>
              <a:chExt cx="568" cy="520"/>
            </a:xfrm>
          </p:grpSpPr>
          <p:sp>
            <p:nvSpPr>
              <p:cNvPr id="293954" name="Rectangle 50"/>
              <p:cNvSpPr>
                <a:spLocks noChangeArrowheads="1"/>
              </p:cNvSpPr>
              <p:nvPr/>
            </p:nvSpPr>
            <p:spPr bwMode="auto">
              <a:xfrm>
                <a:off x="528" y="6377"/>
                <a:ext cx="50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5" name="Rectangle 132"/>
              <p:cNvSpPr>
                <a:spLocks noChangeArrowheads="1"/>
              </p:cNvSpPr>
              <p:nvPr/>
            </p:nvSpPr>
            <p:spPr bwMode="auto">
              <a:xfrm>
                <a:off x="496" y="6377"/>
                <a:ext cx="56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0" name="Group 135"/>
            <p:cNvGrpSpPr>
              <a:grpSpLocks/>
            </p:cNvGrpSpPr>
            <p:nvPr/>
          </p:nvGrpSpPr>
          <p:grpSpPr bwMode="auto">
            <a:xfrm>
              <a:off x="1306" y="3733"/>
              <a:ext cx="558" cy="269"/>
              <a:chOff x="1064" y="6377"/>
              <a:chExt cx="455" cy="520"/>
            </a:xfrm>
          </p:grpSpPr>
          <p:sp>
            <p:nvSpPr>
              <p:cNvPr id="293952" name="Rectangle 51"/>
              <p:cNvSpPr>
                <a:spLocks noChangeArrowheads="1"/>
              </p:cNvSpPr>
              <p:nvPr/>
            </p:nvSpPr>
            <p:spPr bwMode="auto">
              <a:xfrm>
                <a:off x="1096" y="6377"/>
                <a:ext cx="39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3" name="Rectangle 134"/>
              <p:cNvSpPr>
                <a:spLocks noChangeArrowheads="1"/>
              </p:cNvSpPr>
              <p:nvPr/>
            </p:nvSpPr>
            <p:spPr bwMode="auto">
              <a:xfrm>
                <a:off x="1064" y="6377"/>
                <a:ext cx="455"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1" name="Group 137"/>
            <p:cNvGrpSpPr>
              <a:grpSpLocks/>
            </p:cNvGrpSpPr>
            <p:nvPr/>
          </p:nvGrpSpPr>
          <p:grpSpPr bwMode="auto">
            <a:xfrm>
              <a:off x="1864" y="3733"/>
              <a:ext cx="734" cy="269"/>
              <a:chOff x="1519" y="6377"/>
              <a:chExt cx="598" cy="520"/>
            </a:xfrm>
          </p:grpSpPr>
          <p:sp>
            <p:nvSpPr>
              <p:cNvPr id="293950" name="Rectangle 52"/>
              <p:cNvSpPr>
                <a:spLocks noChangeArrowheads="1"/>
              </p:cNvSpPr>
              <p:nvPr/>
            </p:nvSpPr>
            <p:spPr bwMode="auto">
              <a:xfrm>
                <a:off x="1551" y="6377"/>
                <a:ext cx="53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1" name="Rectangle 136"/>
              <p:cNvSpPr>
                <a:spLocks noChangeArrowheads="1"/>
              </p:cNvSpPr>
              <p:nvPr/>
            </p:nvSpPr>
            <p:spPr bwMode="auto">
              <a:xfrm>
                <a:off x="1519" y="6377"/>
                <a:ext cx="59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2" name="Group 139"/>
            <p:cNvGrpSpPr>
              <a:grpSpLocks/>
            </p:cNvGrpSpPr>
            <p:nvPr/>
          </p:nvGrpSpPr>
          <p:grpSpPr bwMode="auto">
            <a:xfrm>
              <a:off x="2598" y="3733"/>
              <a:ext cx="373" cy="269"/>
              <a:chOff x="2117" y="6377"/>
              <a:chExt cx="304" cy="520"/>
            </a:xfrm>
          </p:grpSpPr>
          <p:sp>
            <p:nvSpPr>
              <p:cNvPr id="293948" name="Rectangle 53"/>
              <p:cNvSpPr>
                <a:spLocks noChangeArrowheads="1"/>
              </p:cNvSpPr>
              <p:nvPr/>
            </p:nvSpPr>
            <p:spPr bwMode="auto">
              <a:xfrm>
                <a:off x="2149" y="6377"/>
                <a:ext cx="24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分手</a:t>
                </a:r>
                <a:endPar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rPr>
                  <a:t>5:2-16</a:t>
                </a:r>
              </a:p>
            </p:txBody>
          </p:sp>
          <p:sp>
            <p:nvSpPr>
              <p:cNvPr id="293949" name="Rectangle 138"/>
              <p:cNvSpPr>
                <a:spLocks noChangeArrowheads="1"/>
              </p:cNvSpPr>
              <p:nvPr/>
            </p:nvSpPr>
            <p:spPr bwMode="auto">
              <a:xfrm>
                <a:off x="2117" y="6377"/>
                <a:ext cx="304"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3" name="Group 141"/>
            <p:cNvGrpSpPr>
              <a:grpSpLocks/>
            </p:cNvGrpSpPr>
            <p:nvPr/>
          </p:nvGrpSpPr>
          <p:grpSpPr bwMode="auto">
            <a:xfrm>
              <a:off x="2971" y="3733"/>
              <a:ext cx="651" cy="269"/>
              <a:chOff x="2421" y="6377"/>
              <a:chExt cx="531" cy="520"/>
            </a:xfrm>
          </p:grpSpPr>
          <p:sp>
            <p:nvSpPr>
              <p:cNvPr id="293946" name="Rectangle 54"/>
              <p:cNvSpPr>
                <a:spLocks noChangeArrowheads="1"/>
              </p:cNvSpPr>
              <p:nvPr/>
            </p:nvSpPr>
            <p:spPr bwMode="auto">
              <a:xfrm>
                <a:off x="2453" y="6377"/>
                <a:ext cx="46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和好</a:t>
                </a:r>
                <a:endParaRPr kumimoji="0" lang="en-US" altLang="ja-JP" sz="14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rPr>
                  <a:t>6:1-13</a:t>
                </a:r>
              </a:p>
            </p:txBody>
          </p:sp>
          <p:sp>
            <p:nvSpPr>
              <p:cNvPr id="293947" name="Rectangle 140"/>
              <p:cNvSpPr>
                <a:spLocks noChangeArrowheads="1"/>
              </p:cNvSpPr>
              <p:nvPr/>
            </p:nvSpPr>
            <p:spPr bwMode="auto">
              <a:xfrm>
                <a:off x="2421" y="6377"/>
                <a:ext cx="531"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4" name="Group 143"/>
            <p:cNvGrpSpPr>
              <a:grpSpLocks/>
            </p:cNvGrpSpPr>
            <p:nvPr/>
          </p:nvGrpSpPr>
          <p:grpSpPr bwMode="auto">
            <a:xfrm>
              <a:off x="3622" y="3733"/>
              <a:ext cx="736" cy="269"/>
              <a:chOff x="2952" y="6377"/>
              <a:chExt cx="599" cy="520"/>
            </a:xfrm>
          </p:grpSpPr>
          <p:sp>
            <p:nvSpPr>
              <p:cNvPr id="293944" name="Rectangle 55"/>
              <p:cNvSpPr>
                <a:spLocks noChangeArrowheads="1"/>
              </p:cNvSpPr>
              <p:nvPr/>
            </p:nvSpPr>
            <p:spPr bwMode="auto">
              <a:xfrm>
                <a:off x="2984" y="6377"/>
                <a:ext cx="53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45" name="Rectangle 142"/>
              <p:cNvSpPr>
                <a:spLocks noChangeArrowheads="1"/>
              </p:cNvSpPr>
              <p:nvPr/>
            </p:nvSpPr>
            <p:spPr bwMode="auto">
              <a:xfrm>
                <a:off x="2952" y="6377"/>
                <a:ext cx="599"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5" name="Group 145"/>
            <p:cNvGrpSpPr>
              <a:grpSpLocks/>
            </p:cNvGrpSpPr>
            <p:nvPr/>
          </p:nvGrpSpPr>
          <p:grpSpPr bwMode="auto">
            <a:xfrm>
              <a:off x="4358" y="3733"/>
              <a:ext cx="701" cy="269"/>
              <a:chOff x="3551" y="6377"/>
              <a:chExt cx="572" cy="520"/>
            </a:xfrm>
          </p:grpSpPr>
          <p:sp>
            <p:nvSpPr>
              <p:cNvPr id="293942" name="Rectangle 56"/>
              <p:cNvSpPr>
                <a:spLocks noChangeArrowheads="1"/>
              </p:cNvSpPr>
              <p:nvPr/>
            </p:nvSpPr>
            <p:spPr bwMode="auto">
              <a:xfrm>
                <a:off x="3583" y="6377"/>
                <a:ext cx="5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43" name="Rectangle 144"/>
              <p:cNvSpPr>
                <a:spLocks noChangeArrowheads="1"/>
              </p:cNvSpPr>
              <p:nvPr/>
            </p:nvSpPr>
            <p:spPr bwMode="auto">
              <a:xfrm>
                <a:off x="3551" y="6377"/>
                <a:ext cx="572"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6" name="Group 147"/>
            <p:cNvGrpSpPr>
              <a:grpSpLocks/>
            </p:cNvGrpSpPr>
            <p:nvPr/>
          </p:nvGrpSpPr>
          <p:grpSpPr bwMode="auto">
            <a:xfrm>
              <a:off x="5059" y="3733"/>
              <a:ext cx="747" cy="269"/>
              <a:chOff x="4123" y="6377"/>
              <a:chExt cx="608" cy="520"/>
            </a:xfrm>
          </p:grpSpPr>
          <p:sp>
            <p:nvSpPr>
              <p:cNvPr id="293940" name="Rectangle 57"/>
              <p:cNvSpPr>
                <a:spLocks noChangeArrowheads="1"/>
              </p:cNvSpPr>
              <p:nvPr/>
            </p:nvSpPr>
            <p:spPr bwMode="auto">
              <a:xfrm>
                <a:off x="4155" y="6377"/>
                <a:ext cx="54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41" name="Rectangle 146"/>
              <p:cNvSpPr>
                <a:spLocks noChangeArrowheads="1"/>
              </p:cNvSpPr>
              <p:nvPr/>
            </p:nvSpPr>
            <p:spPr bwMode="auto">
              <a:xfrm>
                <a:off x="4123" y="6377"/>
                <a:ext cx="60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7" name="Group 151"/>
            <p:cNvGrpSpPr>
              <a:grpSpLocks/>
            </p:cNvGrpSpPr>
            <p:nvPr/>
          </p:nvGrpSpPr>
          <p:grpSpPr bwMode="auto">
            <a:xfrm>
              <a:off x="0" y="4002"/>
              <a:ext cx="5804" cy="340"/>
              <a:chOff x="0" y="6897"/>
              <a:chExt cx="6243" cy="615"/>
            </a:xfrm>
          </p:grpSpPr>
          <p:sp>
            <p:nvSpPr>
              <p:cNvPr id="293938" name="Rectangle 59"/>
              <p:cNvSpPr>
                <a:spLocks noChangeArrowheads="1"/>
              </p:cNvSpPr>
              <p:nvPr/>
            </p:nvSpPr>
            <p:spPr bwMode="auto">
              <a:xfrm>
                <a:off x="32" y="6897"/>
                <a:ext cx="617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SimSun" charset="0"/>
                    <a:cs typeface="SimSun" charset="0"/>
                  </a:rPr>
                  <a:t>约</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一年</a:t>
                </a: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39" name="Rectangle 150"/>
              <p:cNvSpPr>
                <a:spLocks noChangeArrowheads="1"/>
              </p:cNvSpPr>
              <p:nvPr/>
            </p:nvSpPr>
            <p:spPr bwMode="auto">
              <a:xfrm>
                <a:off x="0" y="6897"/>
                <a:ext cx="624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spTree>
    <p:extLst>
      <p:ext uri="{BB962C8B-B14F-4D97-AF65-F5344CB8AC3E}">
        <p14:creationId xmlns:p14="http://schemas.microsoft.com/office/powerpoint/2010/main" val="2979277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363863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4450"/>
            <a:ext cx="9144001" cy="6881139"/>
          </a:xfrm>
          <a:prstGeom prst="rect">
            <a:avLst/>
          </a:prstGeom>
        </p:spPr>
      </p:pic>
      <p:sp>
        <p:nvSpPr>
          <p:cNvPr id="2" name="Title 1"/>
          <p:cNvSpPr>
            <a:spLocks noGrp="1"/>
          </p:cNvSpPr>
          <p:nvPr>
            <p:ph type="title"/>
          </p:nvPr>
        </p:nvSpPr>
        <p:spPr/>
        <p:txBody>
          <a:bodyPr/>
          <a:lstStyle/>
          <a:p>
            <a:r>
              <a:rPr lang="zh-CN" altLang="en-US" sz="4800" b="1" dirty="0">
                <a:effectLst>
                  <a:glow rad="228600">
                    <a:schemeClr val="tx1"/>
                  </a:glow>
                </a:effectLst>
                <a:latin typeface="Arial" panose="020B0604020202020204" pitchFamily="34" charset="0"/>
                <a:cs typeface="Arial" panose="020B0604020202020204" pitchFamily="34" charset="0"/>
              </a:rPr>
              <a:t>婚姻正遭受攻击。</a:t>
            </a:r>
            <a:endParaRPr lang="en-US" sz="4800" b="1" dirty="0">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054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127008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04968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F28C60-913A-EB4B-983E-3C4DBAD509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599"/>
            <a:ext cx="9144000" cy="5976269"/>
          </a:xfrm>
          <a:prstGeom prst="rect">
            <a:avLst/>
          </a:prstGeom>
        </p:spPr>
      </p:pic>
      <p:sp>
        <p:nvSpPr>
          <p:cNvPr id="339969" name="Rectangle 2"/>
          <p:cNvSpPr>
            <a:spLocks noGrp="1" noChangeArrowheads="1"/>
          </p:cNvSpPr>
          <p:nvPr>
            <p:ph type="title"/>
          </p:nvPr>
        </p:nvSpPr>
        <p:spPr>
          <a:xfrm>
            <a:off x="2057400" y="228600"/>
            <a:ext cx="5029200" cy="533400"/>
          </a:xfrm>
        </p:spPr>
        <p:txBody>
          <a:bodyPr anchor="ctr" anchorCtr="1"/>
          <a:lstStyle/>
          <a:p>
            <a:pPr algn="ctr"/>
            <a:r>
              <a:rPr lang="en-US" b="1" i="0">
                <a:latin typeface="Arial Black" charset="0"/>
                <a:cs typeface="ＭＳ Ｐゴシック" charset="0"/>
              </a:rPr>
              <a:t>综述</a:t>
            </a:r>
          </a:p>
        </p:txBody>
      </p:sp>
      <p:sp>
        <p:nvSpPr>
          <p:cNvPr id="33997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430</a:t>
            </a:r>
          </a:p>
        </p:txBody>
      </p:sp>
      <p:sp>
        <p:nvSpPr>
          <p:cNvPr id="36870" name="Text Box 6"/>
          <p:cNvSpPr txBox="1">
            <a:spLocks noChangeArrowheads="1"/>
          </p:cNvSpPr>
          <p:nvPr/>
        </p:nvSpPr>
        <p:spPr bwMode="auto">
          <a:xfrm>
            <a:off x="762000" y="2179638"/>
            <a:ext cx="7848600" cy="708025"/>
          </a:xfrm>
          <a:prstGeom prst="rect">
            <a:avLst/>
          </a:prstGeom>
          <a:solidFill>
            <a:srgbClr val="000000"/>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altLang="zh-CN" sz="3200" b="1">
                <a:solidFill>
                  <a:srgbClr val="FFFFFF"/>
                </a:solidFill>
                <a:latin typeface="Impact" charset="0"/>
                <a:ea typeface="SimSun" charset="0"/>
                <a:cs typeface="SimSun" charset="0"/>
              </a:rPr>
              <a:t>1:1–5:1</a:t>
            </a:r>
            <a:r>
              <a:rPr kumimoji="0" lang="en-US" altLang="zh-CN" sz="4000" b="1">
                <a:solidFill>
                  <a:srgbClr val="FFFFFF"/>
                </a:solidFill>
                <a:latin typeface="ＭＳ Ｐゴシック" charset="0"/>
                <a:ea typeface="ＭＳ Ｐゴシック" charset="0"/>
                <a:cs typeface="ＭＳ Ｐゴシック" charset="0"/>
              </a:rPr>
              <a:t>	</a:t>
            </a:r>
            <a:r>
              <a:rPr kumimoji="0" lang="zh-CN" altLang="en-US" sz="4000" b="1">
                <a:solidFill>
                  <a:srgbClr val="FFFFFF"/>
                </a:solidFill>
                <a:latin typeface="ＭＳ Ｐゴシック" charset="0"/>
                <a:ea typeface="ＭＳ Ｐゴシック" charset="0"/>
                <a:cs typeface="ＭＳ Ｐゴシック" charset="0"/>
              </a:rPr>
              <a:t>求爱到婚礼</a:t>
            </a:r>
            <a:endParaRPr kumimoji="0" lang="en-US" altLang="zh-CN" sz="4000" b="1">
              <a:solidFill>
                <a:srgbClr val="FFFFFF"/>
              </a:solidFill>
              <a:latin typeface="ＭＳ Ｐゴシック" charset="0"/>
              <a:ea typeface="ＭＳ Ｐゴシック" charset="0"/>
              <a:cs typeface="ＭＳ Ｐゴシック" charset="0"/>
            </a:endParaRPr>
          </a:p>
        </p:txBody>
      </p:sp>
      <p:sp>
        <p:nvSpPr>
          <p:cNvPr id="339972" name="Text Box 7"/>
          <p:cNvSpPr txBox="1">
            <a:spLocks noChangeArrowheads="1"/>
          </p:cNvSpPr>
          <p:nvPr/>
        </p:nvSpPr>
        <p:spPr bwMode="auto">
          <a:xfrm>
            <a:off x="762000" y="914400"/>
            <a:ext cx="7543800" cy="708025"/>
          </a:xfrm>
          <a:prstGeom prst="rect">
            <a:avLst/>
          </a:prstGeom>
          <a:solidFill>
            <a:srgbClr val="FFFFFF"/>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zh-CN" altLang="en-US" sz="4000" b="1">
                <a:solidFill>
                  <a:srgbClr val="000000"/>
                </a:solidFill>
                <a:latin typeface="ＭＳ Ｐゴシック" charset="0"/>
                <a:ea typeface="ＭＳ Ｐゴシック" charset="0"/>
                <a:cs typeface="ＭＳ Ｐゴシック" charset="0"/>
              </a:rPr>
              <a:t>婚爱的对话</a:t>
            </a:r>
            <a:endParaRPr kumimoji="0" lang="en-US" altLang="zh-CN" sz="4000" b="1">
              <a:solidFill>
                <a:srgbClr val="000000"/>
              </a:solidFill>
              <a:latin typeface="ＭＳ Ｐゴシック" charset="0"/>
              <a:ea typeface="ＭＳ Ｐゴシック" charset="0"/>
              <a:cs typeface="ＭＳ Ｐゴシック" charset="0"/>
            </a:endParaRPr>
          </a:p>
        </p:txBody>
      </p:sp>
      <p:sp>
        <p:nvSpPr>
          <p:cNvPr id="36872" name="Text Box 8"/>
          <p:cNvSpPr txBox="1">
            <a:spLocks noChangeArrowheads="1"/>
          </p:cNvSpPr>
          <p:nvPr/>
        </p:nvSpPr>
        <p:spPr bwMode="auto">
          <a:xfrm>
            <a:off x="1547813" y="4505325"/>
            <a:ext cx="7370762" cy="708025"/>
          </a:xfrm>
          <a:prstGeom prst="rect">
            <a:avLst/>
          </a:prstGeom>
          <a:solidFill>
            <a:srgbClr val="000000"/>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altLang="zh-CN" sz="3200" b="1">
                <a:solidFill>
                  <a:srgbClr val="FFFFFF"/>
                </a:solidFill>
                <a:latin typeface="Impact" charset="0"/>
                <a:ea typeface="SimSun" charset="0"/>
                <a:cs typeface="SimSun" charset="0"/>
              </a:rPr>
              <a:t>5:2–8:14	</a:t>
            </a:r>
            <a:r>
              <a:rPr kumimoji="0" lang="zh-CN" altLang="en-US" sz="4000" b="1">
                <a:solidFill>
                  <a:srgbClr val="FFFFFF"/>
                </a:solidFill>
                <a:latin typeface="ＭＳ Ｐゴシック" charset="0"/>
                <a:ea typeface="ＭＳ Ｐゴシック" charset="0"/>
                <a:cs typeface="ＭＳ Ｐゴシック" charset="0"/>
              </a:rPr>
              <a:t>在婚姻中成长</a:t>
            </a:r>
            <a:endParaRPr kumimoji="0" lang="en-US" altLang="zh-CN" sz="4000" b="1">
              <a:solidFill>
                <a:srgbClr val="FFFFFF"/>
              </a:solidFill>
              <a:latin typeface="ＭＳ Ｐゴシック"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658884"/>
          </a:xfrm>
          <a:effectLst>
            <a:outerShdw blurRad="63500" dist="35921" dir="2700000" algn="ctr" rotWithShape="0">
              <a:schemeClr val="tx2">
                <a:alpha val="74998"/>
              </a:schemeClr>
            </a:outerShdw>
          </a:effectLst>
        </p:spPr>
        <p:txBody>
          <a:bodyPr anchor="ctr"/>
          <a:lstStyle/>
          <a:p>
            <a:pPr>
              <a:defRPr/>
            </a:pPr>
            <a:r>
              <a:rPr lang="ko-KR" altLang="en-US" sz="3600" b="1" dirty="0" err="1">
                <a:effectLst>
                  <a:glow rad="127000">
                    <a:schemeClr val="tx1"/>
                  </a:glow>
                </a:effectLst>
                <a:latin typeface="Arial" charset="0"/>
                <a:ea typeface="ＭＳ Ｐゴシック" charset="0"/>
                <a:cs typeface="ＭＳ Ｐゴシック" charset="0"/>
              </a:rPr>
              <a:t>所罗门的歌，是歌中之歌</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1744382"/>
            <a:ext cx="9144000" cy="5143500"/>
          </a:xfrm>
          <a:prstGeom prst="rect">
            <a:avLst/>
          </a:prstGeom>
        </p:spPr>
      </p:pic>
    </p:spTree>
    <p:extLst>
      <p:ext uri="{BB962C8B-B14F-4D97-AF65-F5344CB8AC3E}">
        <p14:creationId xmlns:p14="http://schemas.microsoft.com/office/powerpoint/2010/main" val="229392315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06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9647" y="29468"/>
            <a:ext cx="6361953" cy="6036649"/>
          </a:xfrm>
          <a:effectLst>
            <a:outerShdw blurRad="63500" dist="35921" dir="2700000" algn="ctr" rotWithShape="0">
              <a:schemeClr val="tx2">
                <a:alpha val="74998"/>
              </a:schemeClr>
            </a:outerShdw>
          </a:effectLst>
        </p:spPr>
        <p:txBody>
          <a:bodyPr anchor="t"/>
          <a:lstStyle/>
          <a:p>
            <a:pPr>
              <a:defRPr/>
            </a:pPr>
            <a:r>
              <a:rPr lang="ko-KR" altLang="en-US" sz="3600" b="1" i="1" dirty="0" err="1">
                <a:effectLst>
                  <a:glow rad="127000">
                    <a:schemeClr val="tx1"/>
                  </a:glow>
                </a:effectLst>
                <a:latin typeface="Arial" charset="0"/>
                <a:ea typeface="ＭＳ Ｐゴシック" charset="0"/>
                <a:cs typeface="ＭＳ Ｐゴシック" charset="0"/>
              </a:rPr>
              <a:t>愿他用口中的热吻与我亲嘴，因为你的热爱比酒更美</a:t>
            </a:r>
            <a:r>
              <a:rPr lang="ko-KR" altLang="en-US" sz="3600" b="1" i="1" dirty="0">
                <a:effectLst>
                  <a:glow rad="127000">
                    <a:schemeClr val="tx1"/>
                  </a:glow>
                </a:effectLst>
                <a:latin typeface="Arial" charset="0"/>
                <a:ea typeface="ＭＳ Ｐゴシック" charset="0"/>
                <a:cs typeface="ＭＳ Ｐゴシック" charset="0"/>
              </a:rPr>
              <a:t>。 </a:t>
            </a:r>
            <a:br>
              <a:rPr lang="en-US" altLang="ko-KR" sz="3600" b="1" i="1" dirty="0">
                <a:effectLst>
                  <a:glow rad="127000">
                    <a:schemeClr val="tx1"/>
                  </a:glow>
                </a:effectLst>
                <a:latin typeface="Arial" charset="0"/>
                <a:ea typeface="ＭＳ Ｐゴシック" charset="0"/>
                <a:cs typeface="ＭＳ Ｐゴシック" charset="0"/>
              </a:rPr>
            </a:br>
            <a:r>
              <a:rPr lang="en-US" altLang="ko-KR" sz="3600" b="1" i="1" dirty="0">
                <a:effectLst>
                  <a:glow rad="127000">
                    <a:schemeClr val="tx1"/>
                  </a:glow>
                </a:effectLst>
                <a:latin typeface="Arial" charset="0"/>
                <a:ea typeface="ＭＳ Ｐゴシック" charset="0"/>
                <a:cs typeface="ＭＳ Ｐゴシック" charset="0"/>
              </a:rPr>
              <a:t>3</a:t>
            </a:r>
            <a:r>
              <a:rPr lang="ko-KR" altLang="en-US" sz="3600" b="1" i="1" dirty="0" err="1">
                <a:effectLst>
                  <a:glow rad="127000">
                    <a:schemeClr val="tx1"/>
                  </a:glow>
                </a:effectLst>
                <a:latin typeface="Arial" charset="0"/>
                <a:ea typeface="ＭＳ Ｐゴシック" charset="0"/>
                <a:cs typeface="ＭＳ Ｐゴシック" charset="0"/>
              </a:rPr>
              <a:t>你的膏油香气芬芳；你的名字如同倒出来的膏油</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所以众童女都爱你</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(1:2-3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284664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02200" y="0"/>
            <a:ext cx="4241800" cy="4445000"/>
          </a:xfrm>
          <a:prstGeom prst="rect">
            <a:avLst/>
          </a:prstGeom>
        </p:spPr>
      </p:pic>
      <p:sp>
        <p:nvSpPr>
          <p:cNvPr id="900098" name="Rectangle 2"/>
          <p:cNvSpPr>
            <a:spLocks noGrp="1" noChangeArrowheads="1"/>
          </p:cNvSpPr>
          <p:nvPr>
            <p:ph type="ctrTitle"/>
          </p:nvPr>
        </p:nvSpPr>
        <p:spPr>
          <a:xfrm>
            <a:off x="0" y="0"/>
            <a:ext cx="6172200" cy="3929529"/>
          </a:xfrm>
          <a:effectLst>
            <a:outerShdw blurRad="63500" dist="35921" dir="2700000" algn="ctr" rotWithShape="0">
              <a:schemeClr val="tx2">
                <a:alpha val="74998"/>
              </a:schemeClr>
            </a:outerShdw>
          </a:effectLst>
        </p:spPr>
        <p:txBody>
          <a:bodyPr anchor="t"/>
          <a:lstStyle/>
          <a:p>
            <a:pPr>
              <a:defRPr/>
            </a:pPr>
            <a:r>
              <a:rPr lang="ko-KR" altLang="en-US" sz="3600" b="1" i="1" dirty="0" err="1">
                <a:effectLst>
                  <a:glow rad="127000">
                    <a:schemeClr val="tx1"/>
                  </a:glow>
                </a:effectLst>
                <a:latin typeface="Arial" charset="0"/>
                <a:ea typeface="ＭＳ Ｐゴシック" charset="0"/>
                <a:cs typeface="ＭＳ Ｐゴシック" charset="0"/>
              </a:rPr>
              <a:t>愿你吸引我，我们必快跑跟随你。王领我进入他的内室</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王啊</a:t>
            </a:r>
            <a:r>
              <a:rPr lang="ko-KR" altLang="en-US" sz="3600" b="1" i="1" dirty="0">
                <a:effectLst>
                  <a:glow rad="127000">
                    <a:schemeClr val="tx1"/>
                  </a:glow>
                </a:effectLst>
                <a:latin typeface="Arial" charset="0"/>
                <a:ea typeface="ＭＳ Ｐゴシック" charset="0"/>
                <a:cs typeface="ＭＳ Ｐゴシック" charset="0"/>
              </a:rPr>
              <a:t>！ </a:t>
            </a:r>
            <a:r>
              <a:rPr lang="ko-KR" altLang="en-US" sz="3600" b="1" i="1" dirty="0" err="1">
                <a:effectLst>
                  <a:glow rad="127000">
                    <a:schemeClr val="tx1"/>
                  </a:glow>
                </a:effectLst>
                <a:latin typeface="Arial" charset="0"/>
                <a:ea typeface="ＭＳ Ｐゴシック" charset="0"/>
                <a:cs typeface="ＭＳ Ｐゴシック" charset="0"/>
              </a:rPr>
              <a:t>我们要因你欢喜快乐</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我们要提说你的爱</a:t>
            </a:r>
            <a:r>
              <a:rPr lang="ko-KR" altLang="en-US" sz="3600" b="1" i="1" dirty="0">
                <a:effectLst>
                  <a:glow rad="127000">
                    <a:schemeClr val="tx1"/>
                  </a:glow>
                </a:effectLst>
                <a:latin typeface="Arial" charset="0"/>
                <a:ea typeface="ＭＳ Ｐゴシック" charset="0"/>
                <a:cs typeface="ＭＳ Ｐゴシック" charset="0"/>
              </a:rPr>
              <a:t>，</a:t>
            </a:r>
            <a:br>
              <a:rPr lang="en-US" altLang="ko-KR"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胜过提说美酒</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(1:4a-b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Title 1">
            <a:extLst>
              <a:ext uri="{FF2B5EF4-FFF2-40B4-BE49-F238E27FC236}">
                <a16:creationId xmlns:a16="http://schemas.microsoft.com/office/drawing/2014/main" id="{BB602388-96A6-974A-98FD-058809BADAF4}"/>
              </a:ext>
            </a:extLst>
          </p:cNvPr>
          <p:cNvSpPr txBox="1">
            <a:spLocks/>
          </p:cNvSpPr>
          <p:nvPr/>
        </p:nvSpPr>
        <p:spPr bwMode="auto">
          <a:xfrm>
            <a:off x="0" y="4450509"/>
            <a:ext cx="9140825" cy="21717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defRPr/>
            </a:pPr>
            <a:r>
              <a:rPr lang="zh-CN" altLang="en-US" sz="3600" b="1" i="1" dirty="0">
                <a:solidFill>
                  <a:srgbClr val="FFFFFF"/>
                </a:solidFill>
                <a:effectLst>
                  <a:glow rad="165100">
                    <a:srgbClr val="000000">
                      <a:alpha val="93000"/>
                    </a:srgbClr>
                  </a:glow>
                </a:effectLst>
              </a:rPr>
              <a:t>我們要提說你的愛，勝過提說美酒；</a:t>
            </a:r>
          </a:p>
          <a:p>
            <a:pPr algn="ctr" defTabSz="457200" eaLnBrk="1" hangingPunct="1">
              <a:defRPr/>
            </a:pPr>
            <a:r>
              <a:rPr lang="zh-CN" altLang="en-US" sz="3600" b="1" i="1" dirty="0">
                <a:solidFill>
                  <a:srgbClr val="FFFFFF"/>
                </a:solidFill>
                <a:effectLst>
                  <a:glow rad="165100">
                    <a:srgbClr val="000000">
                      <a:alpha val="93000"/>
                    </a:srgbClr>
                  </a:glow>
                </a:effectLst>
              </a:rPr>
              <a:t>她們愛你是合理的。</a:t>
            </a:r>
          </a:p>
          <a:p>
            <a:pPr algn="ctr" defTabSz="457200" eaLnBrk="1" hangingPunct="1">
              <a:defRPr/>
            </a:pPr>
            <a:r>
              <a:rPr lang="en-US" sz="3000" b="1" dirty="0">
                <a:solidFill>
                  <a:srgbClr val="FFFFFF"/>
                </a:solidFill>
                <a:effectLst>
                  <a:glow rad="165100">
                    <a:srgbClr val="000000">
                      <a:alpha val="93000"/>
                    </a:srgbClr>
                  </a:glow>
                </a:effectLst>
              </a:rPr>
              <a:t>(1:4b </a:t>
            </a:r>
            <a:r>
              <a:rPr lang="en-US" altLang="zh-CN" sz="3000" b="1" dirty="0">
                <a:solidFill>
                  <a:srgbClr val="FFFFFF"/>
                </a:solidFill>
                <a:effectLst>
                  <a:glow rad="165100">
                    <a:srgbClr val="000000">
                      <a:alpha val="93000"/>
                    </a:srgbClr>
                  </a:glow>
                </a:effectLst>
              </a:rPr>
              <a:t>CUV</a:t>
            </a:r>
            <a:r>
              <a:rPr lang="en-US" sz="3000" b="1" dirty="0">
                <a:solidFill>
                  <a:srgbClr val="FFFFFF"/>
                </a:solidFill>
                <a:effectLst>
                  <a:glow rad="165100">
                    <a:srgbClr val="000000">
                      <a:alpha val="93000"/>
                    </a:srgbClr>
                  </a:glow>
                </a:effectLst>
              </a:rPr>
              <a:t>).</a:t>
            </a:r>
          </a:p>
        </p:txBody>
      </p:sp>
    </p:spTree>
    <p:extLst>
      <p:ext uri="{BB962C8B-B14F-4D97-AF65-F5344CB8AC3E}">
        <p14:creationId xmlns:p14="http://schemas.microsoft.com/office/powerpoint/2010/main" val="424741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5" y="850075"/>
            <a:ext cx="9144000" cy="6120384"/>
          </a:xfrm>
          <a:prstGeom prst="rect">
            <a:avLst/>
          </a:prstGeom>
        </p:spPr>
      </p:pic>
      <p:sp>
        <p:nvSpPr>
          <p:cNvPr id="2" name="Title 1"/>
          <p:cNvSpPr>
            <a:spLocks noGrp="1"/>
          </p:cNvSpPr>
          <p:nvPr>
            <p:ph type="title"/>
          </p:nvPr>
        </p:nvSpPr>
        <p:spPr>
          <a:xfrm>
            <a:off x="0" y="1"/>
            <a:ext cx="9140825" cy="1529950"/>
          </a:xfrm>
          <a:solidFill>
            <a:srgbClr val="000000"/>
          </a:solidFill>
          <a:ln w="9525">
            <a:noFill/>
            <a:miter lim="800000"/>
            <a:headEnd/>
            <a:tailEnd/>
          </a:ln>
        </p:spPr>
        <p:txBody>
          <a:bodyPr lIns="92075" tIns="46038" rIns="92075" bIns="46038" anchor="t"/>
          <a:lstStyle/>
          <a:p>
            <a:pPr algn="ctr" defTabSz="457200" eaLnBrk="1" hangingPunct="1"/>
            <a:r>
              <a:rPr lang="en-US" sz="2800" b="1" kern="1200">
                <a:effectLst>
                  <a:glow rad="165100">
                    <a:srgbClr val="000000">
                      <a:alpha val="93000"/>
                    </a:srgbClr>
                  </a:glow>
                </a:effectLst>
                <a:latin typeface="Arial" charset="0"/>
                <a:ea typeface="ＭＳ Ｐゴシック" charset="0"/>
                <a:cs typeface="ＭＳ Ｐゴシック" charset="0"/>
              </a:rPr>
              <a:t>The beloved’s “friends” (see NIV marg.), elsewhere referred to as the “daughters of Jerusalem” </a:t>
            </a:r>
            <a:br>
              <a:rPr lang="en-US" sz="2800" b="1" kern="1200">
                <a:effectLst>
                  <a:glow rad="165100">
                    <a:srgbClr val="000000">
                      <a:alpha val="93000"/>
                    </a:srgbClr>
                  </a:glow>
                </a:effectLst>
                <a:latin typeface="Arial" charset="0"/>
                <a:ea typeface="ＭＳ Ｐゴシック" charset="0"/>
                <a:cs typeface="ＭＳ Ｐゴシック" charset="0"/>
              </a:rPr>
            </a:br>
            <a:r>
              <a:rPr lang="en-US" sz="2800" b="1" kern="1200">
                <a:effectLst>
                  <a:glow rad="165100">
                    <a:srgbClr val="000000">
                      <a:alpha val="93000"/>
                    </a:srgbClr>
                  </a:glow>
                </a:effectLst>
                <a:latin typeface="Arial" charset="0"/>
                <a:ea typeface="ＭＳ Ｐゴシック" charset="0"/>
                <a:cs typeface="ＭＳ Ｐゴシック" charset="0"/>
              </a:rPr>
              <a:t>(v. 5; 3:10; 5:8, 16) and “daughters of Zion” (3:11)</a:t>
            </a:r>
          </a:p>
        </p:txBody>
      </p:sp>
      <p:sp>
        <p:nvSpPr>
          <p:cNvPr id="6" name="Rectangle 2">
            <a:extLst>
              <a:ext uri="{FF2B5EF4-FFF2-40B4-BE49-F238E27FC236}">
                <a16:creationId xmlns:a16="http://schemas.microsoft.com/office/drawing/2014/main" id="{25C80309-FB17-3D4D-BE1C-A96CDF3BBC70}"/>
              </a:ext>
            </a:extLst>
          </p:cNvPr>
          <p:cNvSpPr txBox="1">
            <a:spLocks noChangeArrowheads="1"/>
          </p:cNvSpPr>
          <p:nvPr/>
        </p:nvSpPr>
        <p:spPr bwMode="auto">
          <a:xfrm>
            <a:off x="1981200" y="4893235"/>
            <a:ext cx="6514352" cy="196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ko-KR" altLang="en-US" sz="3600" b="1" i="1" dirty="0" err="1">
                <a:solidFill>
                  <a:srgbClr val="FFFFFF"/>
                </a:solidFill>
                <a:effectLst>
                  <a:glow rad="127000">
                    <a:srgbClr val="000000"/>
                  </a:glow>
                </a:effectLst>
                <a:latin typeface="Arial" charset="0"/>
                <a:ea typeface="ＭＳ Ｐゴシック" charset="0"/>
                <a:cs typeface="ＭＳ Ｐゴシック" charset="0"/>
              </a:rPr>
              <a:t>她们爱你是合理的</a:t>
            </a:r>
            <a:endParaRPr lang="ko-KR" altLang="en-US" sz="3600" b="1" i="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(1:4b </a:t>
            </a:r>
            <a:r>
              <a:rPr lang="en-US" sz="3200" b="1" dirty="0">
                <a:solidFill>
                  <a:srgbClr val="FFFFFF"/>
                </a:solidFill>
                <a:effectLst>
                  <a:glow rad="127000">
                    <a:srgbClr val="000000"/>
                  </a:glow>
                </a:effectLst>
                <a:latin typeface="Arial" charset="0"/>
                <a:ea typeface="ＭＳ Ｐゴシック" charset="0"/>
                <a:cs typeface="ＭＳ Ｐゴシック" charset="0"/>
              </a:rPr>
              <a:t>CNY</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75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8"/>
            <a:ext cx="492533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57600" y="29469"/>
            <a:ext cx="5486400" cy="6828530"/>
          </a:xfrm>
          <a:effectLst>
            <a:outerShdw blurRad="63500" dist="35921" dir="2700000" algn="ctr" rotWithShape="0">
              <a:schemeClr val="tx2">
                <a:alpha val="74998"/>
              </a:schemeClr>
            </a:outerShdw>
          </a:effectLst>
        </p:spPr>
        <p:txBody>
          <a:bodyPr anchor="t"/>
          <a:lstStyle/>
          <a:p>
            <a:r>
              <a:rPr lang="ko-KR" altLang="en-US" sz="3200" b="1" i="1" dirty="0" err="1">
                <a:effectLst>
                  <a:glow rad="127000">
                    <a:schemeClr val="tx1"/>
                  </a:glow>
                </a:effectLst>
                <a:latin typeface="Arial" charset="0"/>
                <a:ea typeface="ＭＳ Ｐゴシック" charset="0"/>
                <a:cs typeface="ＭＳ Ｐゴシック" charset="0"/>
              </a:rPr>
              <a:t>耶路撒冷的众女子啊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我虽然黑，却是秀美</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如同基达的帐棚</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好像所罗门的幔幕</a:t>
            </a:r>
            <a:r>
              <a:rPr lang="ko-KR" altLang="en-US" sz="3200" b="1" i="1" dirty="0">
                <a:effectLst>
                  <a:glow rad="127000">
                    <a:schemeClr val="tx1"/>
                  </a:glow>
                </a:effectLst>
                <a:latin typeface="Arial" charset="0"/>
                <a:ea typeface="ＭＳ Ｐゴシック" charset="0"/>
                <a:cs typeface="ＭＳ Ｐゴシック" charset="0"/>
              </a:rPr>
              <a:t>。 </a:t>
            </a:r>
            <a:br>
              <a:rPr lang="en-US" altLang="ko-KR" sz="3200" b="1" i="1" dirty="0">
                <a:effectLst>
                  <a:glow rad="127000">
                    <a:schemeClr val="tx1"/>
                  </a:glow>
                </a:effectLst>
                <a:latin typeface="Arial" charset="0"/>
                <a:ea typeface="ＭＳ Ｐゴシック" charset="0"/>
                <a:cs typeface="ＭＳ Ｐゴシック" charset="0"/>
              </a:rPr>
            </a:br>
            <a:r>
              <a:rPr lang="en-US" altLang="ko-KR" sz="3200" b="1" i="1" dirty="0">
                <a:effectLst>
                  <a:glow rad="127000">
                    <a:schemeClr val="tx1"/>
                  </a:glow>
                </a:effectLst>
                <a:latin typeface="Arial" charset="0"/>
                <a:ea typeface="ＭＳ Ｐゴシック" charset="0"/>
                <a:cs typeface="ＭＳ Ｐゴシック" charset="0"/>
              </a:rPr>
              <a:t>6</a:t>
            </a:r>
            <a:r>
              <a:rPr lang="ko-KR" altLang="en-US" sz="3200" b="1" i="1" dirty="0" err="1">
                <a:effectLst>
                  <a:glow rad="127000">
                    <a:schemeClr val="tx1"/>
                  </a:glow>
                </a:effectLst>
                <a:latin typeface="Arial" charset="0"/>
                <a:ea typeface="ＭＳ Ｐゴシック" charset="0"/>
                <a:cs typeface="ＭＳ Ｐゴシック" charset="0"/>
              </a:rPr>
              <a:t>你们不要因为我黑，就盯着我，因为太阳把我晒黑了</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我母亲的儿子生我的气</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他们叫我看守家里的葡萄园</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我自己私人的葡萄园，我却没有看守</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(1:5-6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707133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牧羊人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33388"/>
            <a:ext cx="9144000" cy="5143500"/>
          </a:xfrm>
          <a:prstGeom prst="rect">
            <a:avLst/>
          </a:prstGeom>
        </p:spPr>
      </p:pic>
    </p:spTree>
    <p:extLst>
      <p:ext uri="{BB962C8B-B14F-4D97-AF65-F5344CB8AC3E}">
        <p14:creationId xmlns:p14="http://schemas.microsoft.com/office/powerpoint/2010/main" val="3126594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088"/>
            <a:ext cx="9144000" cy="68650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6019800" cy="6828531"/>
          </a:xfrm>
          <a:effectLst>
            <a:outerShdw blurRad="63500" dist="35921" dir="2700000" algn="ctr" rotWithShape="0">
              <a:schemeClr val="tx2">
                <a:alpha val="74998"/>
              </a:schemeClr>
            </a:outerShdw>
          </a:effectLst>
        </p:spPr>
        <p:txBody>
          <a:bodyPr anchor="t"/>
          <a:lstStyle/>
          <a:p>
            <a:r>
              <a:rPr lang="ko-KR" altLang="en-US" sz="3200" b="1" i="1" dirty="0" err="1">
                <a:effectLst>
                  <a:glow rad="127000">
                    <a:schemeClr val="tx1"/>
                  </a:glow>
                </a:effectLst>
                <a:latin typeface="Arial" charset="0"/>
                <a:ea typeface="ＭＳ Ｐゴシック" charset="0"/>
                <a:cs typeface="ＭＳ Ｐゴシック" charset="0"/>
              </a:rPr>
              <a:t>我心所爱的啊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求你告诉我，你在哪里放羊</a:t>
            </a:r>
            <a:r>
              <a:rPr lang="ko-KR" altLang="en-US" sz="3200" b="1" i="1" dirty="0">
                <a:effectLst>
                  <a:glow rad="127000">
                    <a:schemeClr val="tx1"/>
                  </a:glow>
                </a:effectLst>
                <a:latin typeface="Arial" charset="0"/>
                <a:ea typeface="ＭＳ Ｐゴシック" charset="0"/>
                <a:cs typeface="ＭＳ Ｐゴシック" charset="0"/>
              </a:rPr>
              <a:t>？ </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中午你在哪里使羊群躺卧休息</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我为甚么在你众同伴的羊群旁边</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好像蒙着脸的女人呢</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12309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sz="3600" b="1" dirty="0">
                <a:effectLst>
                  <a:glow rad="228600">
                    <a:schemeClr val="tx1"/>
                  </a:glow>
                </a:effectLst>
                <a:ea typeface="ＭＳ Ｐゴシック" pitchFamily="-108" charset="-128"/>
              </a:rPr>
              <a:t> </a:t>
            </a:r>
            <a:br>
              <a:rPr kumimoji="0" lang="en-US" sz="3600" b="1" dirty="0">
                <a:effectLst>
                  <a:glow rad="228600">
                    <a:schemeClr val="tx1"/>
                  </a:glow>
                </a:effectLst>
                <a:ea typeface="ＭＳ Ｐゴシック" pitchFamily="-108" charset="-128"/>
              </a:rPr>
            </a:br>
            <a:r>
              <a:rPr kumimoji="0" lang="en-US"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5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97000"/>
            <a:ext cx="91313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769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169002"/>
          </a:xfrm>
          <a:effectLst>
            <a:outerShdw blurRad="63500" dist="35921" dir="2700000" algn="ctr" rotWithShape="0">
              <a:schemeClr val="tx2">
                <a:alpha val="74998"/>
              </a:schemeClr>
            </a:outerShdw>
          </a:effectLst>
        </p:spPr>
        <p:txBody>
          <a:bodyPr anchor="t"/>
          <a:lstStyle/>
          <a:p>
            <a:pPr>
              <a:defRPr/>
            </a:pPr>
            <a:r>
              <a:rPr lang="ko-KR" altLang="en-US" sz="3200" b="1" i="1" dirty="0" err="1">
                <a:effectLst>
                  <a:glow rad="127000">
                    <a:schemeClr val="tx1"/>
                  </a:glow>
                </a:effectLst>
                <a:latin typeface="Arial" charset="0"/>
                <a:ea typeface="ＭＳ Ｐゴシック" charset="0"/>
                <a:cs typeface="ＭＳ Ｐゴシック" charset="0"/>
              </a:rPr>
              <a:t>你这女子中最美丽的啊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你若不知道</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可以出去，跟随羊群的脚踪</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在牧人的帐棚边</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牧放你的山羊羔</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良人对佳偶的称讚</a:t>
            </a:r>
            <a:r>
              <a:rPr lang="ko-KR" altLang="en-US" sz="3200" b="1" i="1" dirty="0">
                <a:effectLst>
                  <a:glow rad="127000">
                    <a:schemeClr val="tx1"/>
                  </a:glow>
                </a:effectLst>
                <a:latin typeface="Arial" charset="0"/>
                <a:ea typeface="ＭＳ Ｐゴシック" charset="0"/>
                <a:cs typeface="ＭＳ Ｐゴシック" charset="0"/>
              </a:rPr>
              <a:t> </a:t>
            </a:r>
            <a:br>
              <a:rPr lang="ko-KR" altLang="en-US" sz="3200" b="1" i="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(1:8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291456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32870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287059" y="29470"/>
            <a:ext cx="5323541" cy="682853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ko-KR" altLang="en-US" sz="3200" b="1" i="1" dirty="0" err="1">
                <a:effectLst>
                  <a:glow rad="127000">
                    <a:schemeClr val="tx1"/>
                  </a:glow>
                </a:effectLst>
                <a:latin typeface="Arial" charset="0"/>
              </a:rPr>
              <a:t>我的佳偶啊</a:t>
            </a:r>
            <a:r>
              <a:rPr lang="ko-KR" altLang="en-US" sz="3200" b="1" i="1" dirty="0">
                <a:effectLst>
                  <a:glow rad="127000">
                    <a:schemeClr val="tx1"/>
                  </a:glow>
                </a:effectLst>
                <a:latin typeface="Arial" charset="0"/>
              </a:rPr>
              <a:t>！ </a:t>
            </a:r>
            <a:r>
              <a:rPr lang="ko-KR" altLang="en-US" sz="3200" b="1" i="1" dirty="0" err="1">
                <a:effectLst>
                  <a:glow rad="127000">
                    <a:schemeClr val="tx1"/>
                  </a:glow>
                </a:effectLst>
                <a:latin typeface="Arial" charset="0"/>
              </a:rPr>
              <a:t>我把你比作套在法老车上的骏马</a:t>
            </a:r>
            <a:r>
              <a:rPr lang="ko-KR" altLang="en-US" sz="3200" b="1" i="1" dirty="0">
                <a:effectLst>
                  <a:glow rad="127000">
                    <a:schemeClr val="tx1"/>
                  </a:glow>
                </a:effectLst>
                <a:latin typeface="Arial" charset="0"/>
              </a:rPr>
              <a:t>。 </a:t>
            </a:r>
            <a:r>
              <a:rPr lang="en-US" altLang="ko-KR" sz="3200" b="1" i="1" dirty="0">
                <a:effectLst>
                  <a:glow rad="127000">
                    <a:schemeClr val="tx1"/>
                  </a:glow>
                </a:effectLst>
                <a:latin typeface="Arial" charset="0"/>
                <a:ea typeface="ＭＳ Ｐゴシック" charset="0"/>
              </a:rPr>
              <a:t>10</a:t>
            </a:r>
            <a:r>
              <a:rPr lang="ko-KR" altLang="en-US" sz="3200" b="1" i="1" dirty="0">
                <a:effectLst>
                  <a:glow rad="127000">
                    <a:schemeClr val="tx1"/>
                  </a:glow>
                </a:effectLst>
                <a:latin typeface="Arial" charset="0"/>
              </a:rPr>
              <a:t>   </a:t>
            </a:r>
            <a:r>
              <a:rPr lang="ko-KR" altLang="en-US" sz="3200" b="1" i="1" dirty="0" err="1">
                <a:effectLst>
                  <a:glow rad="127000">
                    <a:schemeClr val="tx1"/>
                  </a:glow>
                </a:effectLst>
                <a:latin typeface="Arial" charset="0"/>
              </a:rPr>
              <a:t>你的两腮因耳环显得秀丽；你的颈项因珠炼显得华美</a:t>
            </a:r>
            <a:r>
              <a:rPr lang="ko-KR" altLang="en-US" sz="3200" b="1" i="1" dirty="0">
                <a:effectLst>
                  <a:glow rad="127000">
                    <a:schemeClr val="tx1"/>
                  </a:glow>
                </a:effectLst>
                <a:latin typeface="Arial" charset="0"/>
              </a:rPr>
              <a:t>。 </a:t>
            </a:r>
            <a:br>
              <a:rPr lang="en-US" altLang="ko-KR" sz="3200" b="1" i="1" dirty="0">
                <a:effectLst>
                  <a:glow rad="127000">
                    <a:schemeClr val="tx1"/>
                  </a:glow>
                </a:effectLst>
                <a:latin typeface="Arial" charset="0"/>
              </a:rPr>
            </a:br>
            <a:r>
              <a:rPr lang="en-US" altLang="ko-KR" sz="3200" b="1" i="1" dirty="0">
                <a:effectLst>
                  <a:glow rad="127000">
                    <a:schemeClr val="tx1"/>
                  </a:glow>
                </a:effectLst>
                <a:latin typeface="Arial" charset="0"/>
                <a:ea typeface="ＭＳ Ｐゴシック" charset="0"/>
              </a:rPr>
              <a:t>11</a:t>
            </a:r>
            <a:r>
              <a:rPr lang="ko-KR" altLang="en-US" sz="3200" b="1" i="1" dirty="0" err="1">
                <a:effectLst>
                  <a:glow rad="127000">
                    <a:schemeClr val="tx1"/>
                  </a:glow>
                </a:effectLst>
                <a:latin typeface="Arial" charset="0"/>
              </a:rPr>
              <a:t>我们要为你制金耳环，用银珠点缀</a:t>
            </a:r>
            <a:r>
              <a:rPr lang="ko-KR" altLang="en-US" sz="3200" b="1" i="1" dirty="0">
                <a:effectLst>
                  <a:glow rad="127000">
                    <a:schemeClr val="tx1"/>
                  </a:glow>
                </a:effectLst>
                <a:latin typeface="Arial" charset="0"/>
              </a:rPr>
              <a:t>。</a:t>
            </a:r>
            <a:br>
              <a:rPr lang="ko-KR" altLang="en-US" sz="3200" b="1" i="1" dirty="0">
                <a:effectLst>
                  <a:glow rad="127000">
                    <a:schemeClr val="tx1"/>
                  </a:glow>
                </a:effectLst>
                <a:latin typeface="Arial" charset="0"/>
              </a:rPr>
            </a:br>
            <a:br>
              <a:rPr lang="en-US" sz="3200" b="1" i="1" dirty="0">
                <a:effectLst>
                  <a:glow rad="127000">
                    <a:schemeClr val="tx1"/>
                  </a:glow>
                </a:effectLst>
                <a:latin typeface="Arial" charset="0"/>
                <a:ea typeface="ＭＳ Ｐゴシック" charset="0"/>
              </a:rPr>
            </a:br>
            <a:r>
              <a:rPr lang="en-US" sz="3200" b="1" i="1" dirty="0">
                <a:effectLst>
                  <a:glow rad="127000">
                    <a:schemeClr val="tx1"/>
                  </a:glow>
                </a:effectLst>
                <a:latin typeface="Arial" charset="0"/>
                <a:ea typeface="ＭＳ Ｐゴシック" charset="0"/>
              </a:rPr>
              <a:t>(1:9-11 CNV).</a:t>
            </a:r>
          </a:p>
        </p:txBody>
      </p:sp>
    </p:spTree>
    <p:extLst>
      <p:ext uri="{BB962C8B-B14F-4D97-AF65-F5344CB8AC3E}">
        <p14:creationId xmlns:p14="http://schemas.microsoft.com/office/powerpoint/2010/main" val="394990579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6379881" cy="6438006"/>
          </a:xfrm>
          <a:effectLst>
            <a:outerShdw blurRad="63500" dist="35921" dir="2700000" algn="ctr" rotWithShape="0">
              <a:schemeClr val="tx2">
                <a:alpha val="74998"/>
              </a:schemeClr>
            </a:outerShdw>
          </a:effectLst>
        </p:spPr>
        <p:txBody>
          <a:bodyPr anchor="t"/>
          <a:lstStyle/>
          <a:p>
            <a:pPr>
              <a:defRPr/>
            </a:pPr>
            <a:r>
              <a:rPr lang="en-US" altLang="ko-KR" sz="3200" b="1" i="1" dirty="0">
                <a:effectLst>
                  <a:glow rad="127000">
                    <a:schemeClr val="tx1"/>
                  </a:glow>
                </a:effectLst>
                <a:latin typeface="Arial" charset="0"/>
                <a:ea typeface="ＭＳ Ｐゴシック" charset="0"/>
                <a:cs typeface="ＭＳ Ｐゴシック" charset="0"/>
              </a:rPr>
              <a:t>12   </a:t>
            </a:r>
            <a:r>
              <a:rPr lang="ko-KR" altLang="en-US" sz="3200" b="1" i="1" dirty="0" err="1">
                <a:effectLst>
                  <a:glow rad="127000">
                    <a:schemeClr val="tx1"/>
                  </a:glow>
                </a:effectLst>
                <a:latin typeface="Arial" charset="0"/>
                <a:ea typeface="ＭＳ Ｐゴシック" charset="0"/>
                <a:cs typeface="ＭＳ Ｐゴシック" charset="0"/>
              </a:rPr>
              <a:t>王正坐席的时候，我的哪哒香膏散发芬芳的香味</a:t>
            </a:r>
            <a:r>
              <a:rPr lang="ko-KR" altLang="en-US" sz="3200" b="1" i="1" dirty="0">
                <a:effectLst>
                  <a:glow rad="127000">
                    <a:schemeClr val="tx1"/>
                  </a:glow>
                </a:effectLst>
                <a:latin typeface="Arial" charset="0"/>
                <a:ea typeface="ＭＳ Ｐゴシック" charset="0"/>
                <a:cs typeface="ＭＳ Ｐゴシック" charset="0"/>
              </a:rPr>
              <a:t>， </a:t>
            </a:r>
            <a:r>
              <a:rPr lang="en-US" altLang="ko-KR" sz="3200" b="1" i="1" dirty="0">
                <a:effectLst>
                  <a:glow rad="127000">
                    <a:schemeClr val="tx1"/>
                  </a:glow>
                </a:effectLst>
                <a:latin typeface="Arial" charset="0"/>
                <a:ea typeface="ＭＳ Ｐゴシック" charset="0"/>
                <a:cs typeface="ＭＳ Ｐゴシック" charset="0"/>
              </a:rPr>
              <a:t>13   </a:t>
            </a:r>
            <a:r>
              <a:rPr lang="ko-KR" altLang="en-US" sz="3200" b="1" i="1" dirty="0" err="1">
                <a:effectLst>
                  <a:glow rad="127000">
                    <a:schemeClr val="tx1"/>
                  </a:glow>
                </a:effectLst>
                <a:latin typeface="Arial" charset="0"/>
                <a:ea typeface="ＭＳ Ｐゴシック" charset="0"/>
                <a:cs typeface="ＭＳ Ｐゴシック" charset="0"/>
              </a:rPr>
              <a:t>我以我的良人为一袋没药，挂在我的胸怀之中</a:t>
            </a:r>
            <a:r>
              <a:rPr lang="ko-KR" altLang="en-US" sz="3200" b="1" i="1" dirty="0">
                <a:effectLst>
                  <a:glow rad="127000">
                    <a:schemeClr val="tx1"/>
                  </a:glow>
                </a:effectLst>
                <a:latin typeface="Arial" charset="0"/>
                <a:ea typeface="ＭＳ Ｐゴシック" charset="0"/>
                <a:cs typeface="ＭＳ Ｐゴシック" charset="0"/>
              </a:rPr>
              <a:t>。 </a:t>
            </a:r>
            <a:r>
              <a:rPr lang="en-US" altLang="ko-KR" sz="3200" b="1" i="1" dirty="0">
                <a:effectLst>
                  <a:glow rad="127000">
                    <a:schemeClr val="tx1"/>
                  </a:glow>
                </a:effectLst>
                <a:latin typeface="Arial" charset="0"/>
                <a:ea typeface="ＭＳ Ｐゴシック" charset="0"/>
                <a:cs typeface="ＭＳ Ｐゴシック" charset="0"/>
              </a:rPr>
              <a:t>14   </a:t>
            </a:r>
            <a:r>
              <a:rPr lang="ko-KR" altLang="en-US" sz="3200" b="1" i="1" dirty="0" err="1">
                <a:effectLst>
                  <a:glow rad="127000">
                    <a:schemeClr val="tx1"/>
                  </a:glow>
                </a:effectLst>
                <a:latin typeface="Arial" charset="0"/>
                <a:ea typeface="ＭＳ Ｐゴシック" charset="0"/>
                <a:cs typeface="ＭＳ Ｐゴシック" charset="0"/>
              </a:rPr>
              <a:t>我以我的良人为一束凤仙花，开放在隐．基底的葡萄园里</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(1:12-14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3785" y="-17001"/>
            <a:ext cx="2649892" cy="6858000"/>
          </a:xfrm>
          <a:prstGeom prst="rect">
            <a:avLst/>
          </a:prstGeom>
        </p:spPr>
      </p:pic>
    </p:spTree>
    <p:extLst>
      <p:ext uri="{BB962C8B-B14F-4D97-AF65-F5344CB8AC3E}">
        <p14:creationId xmlns:p14="http://schemas.microsoft.com/office/powerpoint/2010/main" val="3677986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1400" y="1161950"/>
            <a:ext cx="8102600" cy="5216712"/>
            <a:chOff x="1041400" y="774700"/>
            <a:chExt cx="8102600" cy="5216712"/>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400" y="774700"/>
              <a:ext cx="8102600" cy="5216712"/>
            </a:xfrm>
            <a:prstGeom prst="rect">
              <a:avLst/>
            </a:prstGeom>
          </p:spPr>
        </p:pic>
        <p:sp>
          <p:nvSpPr>
            <p:cNvPr id="3" name="Rectangle 2"/>
            <p:cNvSpPr/>
            <p:nvPr/>
          </p:nvSpPr>
          <p:spPr bwMode="auto">
            <a:xfrm>
              <a:off x="1332009" y="1425027"/>
              <a:ext cx="3546858" cy="93599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7741" y="29470"/>
            <a:ext cx="7751976" cy="2525472"/>
          </a:xfrm>
          <a:effectLst>
            <a:outerShdw blurRad="63500" dist="35921" dir="2700000" algn="ctr" rotWithShape="0">
              <a:schemeClr val="tx2">
                <a:alpha val="74998"/>
              </a:schemeClr>
            </a:outerShdw>
          </a:effectLst>
        </p:spPr>
        <p:txBody>
          <a:bodyPr anchor="ctr"/>
          <a:lstStyle/>
          <a:p>
            <a:pPr>
              <a:defRPr/>
            </a:pPr>
            <a:r>
              <a:rPr lang="ko-KR" altLang="en-US" sz="3200" b="1" i="1" dirty="0" err="1">
                <a:effectLst>
                  <a:glow rad="381000">
                    <a:schemeClr val="tx1"/>
                  </a:glow>
                </a:effectLst>
                <a:latin typeface="Arial" charset="0"/>
                <a:ea typeface="ＭＳ Ｐゴシック" charset="0"/>
                <a:cs typeface="ＭＳ Ｐゴシック" charset="0"/>
              </a:rPr>
              <a:t>我的佳偶啊</a:t>
            </a:r>
            <a:r>
              <a:rPr lang="ko-KR" altLang="en-US" sz="3200" b="1" i="1" dirty="0">
                <a:effectLst>
                  <a:glow rad="381000">
                    <a:schemeClr val="tx1"/>
                  </a:glow>
                </a:effectLst>
                <a:latin typeface="Arial" charset="0"/>
                <a:ea typeface="ＭＳ Ｐゴシック" charset="0"/>
                <a:cs typeface="ＭＳ Ｐゴシック" charset="0"/>
              </a:rPr>
              <a:t>！ </a:t>
            </a:r>
            <a:r>
              <a:rPr lang="ko-KR" altLang="en-US" sz="3200" b="1" i="1" dirty="0" err="1">
                <a:effectLst>
                  <a:glow rad="381000">
                    <a:schemeClr val="tx1"/>
                  </a:glow>
                </a:effectLst>
                <a:latin typeface="Arial" charset="0"/>
                <a:ea typeface="ＭＳ Ｐゴシック" charset="0"/>
                <a:cs typeface="ＭＳ Ｐゴシック" charset="0"/>
              </a:rPr>
              <a:t>你很美丽；你很美丽</a:t>
            </a:r>
            <a:r>
              <a:rPr lang="ko-KR" altLang="en-US" sz="3200" b="1" i="1" dirty="0">
                <a:effectLst>
                  <a:glow rad="381000">
                    <a:schemeClr val="tx1"/>
                  </a:glow>
                </a:effectLst>
                <a:latin typeface="Arial" charset="0"/>
                <a:ea typeface="ＭＳ Ｐゴシック" charset="0"/>
                <a:cs typeface="ＭＳ Ｐゴシック" charset="0"/>
              </a:rPr>
              <a:t>。</a:t>
            </a:r>
            <a:br>
              <a:rPr lang="ko-KR" altLang="en-US" sz="3200" b="1" i="1" dirty="0">
                <a:effectLst>
                  <a:glow rad="381000">
                    <a:schemeClr val="tx1"/>
                  </a:glow>
                </a:effectLst>
                <a:latin typeface="Arial" charset="0"/>
                <a:ea typeface="ＭＳ Ｐゴシック" charset="0"/>
                <a:cs typeface="ＭＳ Ｐゴシック" charset="0"/>
              </a:rPr>
            </a:br>
            <a:r>
              <a:rPr lang="ko-KR" altLang="en-US" sz="3200" b="1" i="1" dirty="0" err="1">
                <a:effectLst>
                  <a:glow rad="381000">
                    <a:schemeClr val="tx1"/>
                  </a:glow>
                </a:effectLst>
                <a:latin typeface="Arial" charset="0"/>
                <a:ea typeface="ＭＳ Ｐゴシック" charset="0"/>
                <a:cs typeface="ＭＳ Ｐゴシック" charset="0"/>
              </a:rPr>
              <a:t>你的眼好像鸽子的眼睛</a:t>
            </a:r>
            <a:r>
              <a:rPr lang="ko-KR" altLang="en-US" sz="3200" b="1" i="1" dirty="0">
                <a:effectLst>
                  <a:glow rad="381000">
                    <a:schemeClr val="tx1"/>
                  </a:glow>
                </a:effectLst>
                <a:latin typeface="Arial" charset="0"/>
                <a:ea typeface="ＭＳ Ｐゴシック" charset="0"/>
                <a:cs typeface="ＭＳ Ｐゴシック" charset="0"/>
              </a:rPr>
              <a:t>。</a:t>
            </a:r>
            <a:br>
              <a:rPr lang="ko-KR" altLang="en-US" sz="3200" b="1" i="1" dirty="0">
                <a:effectLst>
                  <a:glow rad="381000">
                    <a:schemeClr val="tx1"/>
                  </a:glow>
                </a:effectLst>
                <a:latin typeface="Arial" charset="0"/>
                <a:ea typeface="ＭＳ Ｐゴシック" charset="0"/>
                <a:cs typeface="ＭＳ Ｐゴシック" charset="0"/>
              </a:rPr>
            </a:br>
            <a:br>
              <a:rPr lang="en-US" sz="3200" b="1" dirty="0">
                <a:effectLst>
                  <a:glow rad="381000">
                    <a:schemeClr val="tx1"/>
                  </a:glow>
                </a:effectLst>
                <a:latin typeface="Arial" charset="0"/>
                <a:ea typeface="ＭＳ Ｐゴシック" charset="0"/>
                <a:cs typeface="ＭＳ Ｐゴシック" charset="0"/>
              </a:rPr>
            </a:br>
            <a:r>
              <a:rPr lang="en-US" sz="3200" b="1" dirty="0">
                <a:effectLst>
                  <a:glow rad="381000">
                    <a:schemeClr val="tx1"/>
                  </a:glow>
                </a:effectLst>
                <a:latin typeface="Arial" charset="0"/>
                <a:ea typeface="ＭＳ Ｐゴシック" charset="0"/>
                <a:cs typeface="ＭＳ Ｐゴシック" charset="0"/>
              </a:rPr>
              <a:t>(1:15 </a:t>
            </a:r>
            <a:r>
              <a:rPr lang="en-US" sz="2800" b="1" dirty="0">
                <a:effectLst>
                  <a:glow rad="381000">
                    <a:schemeClr val="tx1"/>
                  </a:glow>
                </a:effectLst>
                <a:latin typeface="Arial" charset="0"/>
                <a:ea typeface="ＭＳ Ｐゴシック" charset="0"/>
                <a:cs typeface="ＭＳ Ｐゴシック" charset="0"/>
              </a:rPr>
              <a:t>CNV</a:t>
            </a:r>
            <a:r>
              <a:rPr lang="en-US" sz="3200" b="1" dirty="0">
                <a:effectLst>
                  <a:glow rad="381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94774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4" descr="Song 1.17 cedars_of_Lebanon_chouf_39577.jpg"/>
          <p:cNvPicPr>
            <a:picLocks noChangeAspect="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0825" cy="673100"/>
          </a:xfrm>
        </p:spPr>
        <p:txBody>
          <a:bodyPr/>
          <a:lstStyle/>
          <a:p>
            <a:pPr algn="ctr">
              <a:defRPr/>
            </a:pPr>
            <a:r>
              <a:rPr lang="zh-CN" altLang="en-US" sz="4000" b="1" dirty="0">
                <a:effectLst>
                  <a:outerShdw blurRad="38100" dist="38100" dir="2700000" algn="tl">
                    <a:srgbClr val="5F5F5F"/>
                  </a:outerShdw>
                </a:effectLst>
                <a:latin typeface="Arial" charset="0"/>
              </a:rPr>
              <a:t>字面理解 或喻意理解</a:t>
            </a:r>
            <a:r>
              <a:rPr lang="en-US" sz="4000" b="1" dirty="0">
                <a:effectLst>
                  <a:outerShdw blurRad="38100" dist="38100" dir="2700000" algn="tl">
                    <a:srgbClr val="5F5F5F"/>
                  </a:outerShdw>
                </a:effectLst>
                <a:latin typeface="Arial" charset="0"/>
              </a:rPr>
              <a:t>?</a:t>
            </a:r>
          </a:p>
        </p:txBody>
      </p:sp>
      <p:sp>
        <p:nvSpPr>
          <p:cNvPr id="6" name="Title 1"/>
          <p:cNvSpPr txBox="1">
            <a:spLocks/>
          </p:cNvSpPr>
          <p:nvPr/>
        </p:nvSpPr>
        <p:spPr bwMode="auto">
          <a:xfrm>
            <a:off x="0" y="4450509"/>
            <a:ext cx="9140825" cy="21717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defRPr/>
            </a:pPr>
            <a:r>
              <a:rPr lang="zh-CN" altLang="en-US" sz="3000" b="1" i="1" dirty="0">
                <a:solidFill>
                  <a:srgbClr val="FFFFFF"/>
                </a:solidFill>
                <a:effectLst>
                  <a:glow rad="165100">
                    <a:srgbClr val="000000">
                      <a:alpha val="93000"/>
                    </a:srgbClr>
                  </a:glow>
                </a:effectLst>
              </a:rPr>
              <a:t>年轻女子</a:t>
            </a:r>
            <a:endParaRPr lang="en-US" sz="3000" b="1" i="1" dirty="0">
              <a:solidFill>
                <a:srgbClr val="FFFFFF"/>
              </a:solidFill>
              <a:effectLst>
                <a:glow rad="165100">
                  <a:srgbClr val="000000">
                    <a:alpha val="93000"/>
                  </a:srgbClr>
                </a:glow>
              </a:effectLst>
            </a:endParaRPr>
          </a:p>
          <a:p>
            <a:pPr algn="r" defTabSz="457200" eaLnBrk="1" hangingPunct="1">
              <a:defRPr/>
            </a:pPr>
            <a:r>
              <a:rPr lang="en-US" sz="3000" b="1" baseline="30000" dirty="0">
                <a:solidFill>
                  <a:srgbClr val="FFFFFF"/>
                </a:solidFill>
                <a:effectLst>
                  <a:glow rad="165100">
                    <a:srgbClr val="000000">
                      <a:alpha val="93000"/>
                    </a:srgbClr>
                  </a:glow>
                </a:effectLst>
              </a:rPr>
              <a:t>16 </a:t>
            </a:r>
            <a:r>
              <a:rPr lang="en-US" sz="3000" b="1" dirty="0">
                <a:solidFill>
                  <a:srgbClr val="FFFFFF"/>
                </a:solidFill>
                <a:effectLst>
                  <a:glow rad="165100">
                    <a:srgbClr val="000000">
                      <a:alpha val="93000"/>
                    </a:srgbClr>
                  </a:glow>
                </a:effectLst>
              </a:rPr>
              <a:t>	</a:t>
            </a:r>
            <a:r>
              <a:rPr lang="zh-CN" altLang="en-US" sz="3000" b="1" dirty="0">
                <a:solidFill>
                  <a:srgbClr val="FFFFFF"/>
                </a:solidFill>
                <a:effectLst>
                  <a:glow rad="165100">
                    <a:srgbClr val="000000">
                      <a:alpha val="93000"/>
                    </a:srgbClr>
                  </a:glow>
                </a:effectLst>
              </a:rPr>
              <a:t>我的良人哪！你甚美丽可爱！</a:t>
            </a:r>
            <a:endParaRPr lang="en-US" altLang="zh-CN" sz="3000" b="1" dirty="0">
              <a:solidFill>
                <a:srgbClr val="FFFFFF"/>
              </a:solidFill>
              <a:effectLst>
                <a:glow rad="165100">
                  <a:srgbClr val="000000">
                    <a:alpha val="93000"/>
                  </a:srgbClr>
                </a:glow>
              </a:effectLst>
            </a:endParaRPr>
          </a:p>
          <a:p>
            <a:pPr algn="r" defTabSz="457200" eaLnBrk="1" hangingPunct="1">
              <a:defRPr/>
            </a:pPr>
            <a:r>
              <a:rPr lang="zh-CN" altLang="en-US" sz="3000" b="1" dirty="0">
                <a:solidFill>
                  <a:srgbClr val="FFFFFF"/>
                </a:solidFill>
                <a:effectLst>
                  <a:glow rad="165100">
                    <a:srgbClr val="000000">
                      <a:alpha val="93000"/>
                    </a:srgbClr>
                  </a:glow>
                </a:effectLst>
              </a:rPr>
              <a:t>我们以青草为床榻，</a:t>
            </a:r>
            <a:r>
              <a:rPr lang="en-US" sz="3000" b="1" dirty="0">
                <a:solidFill>
                  <a:srgbClr val="FFFFFF"/>
                </a:solidFill>
                <a:effectLst>
                  <a:glow rad="165100">
                    <a:srgbClr val="000000">
                      <a:alpha val="93000"/>
                    </a:srgbClr>
                  </a:glow>
                </a:effectLst>
              </a:rPr>
              <a:t>;</a:t>
            </a:r>
          </a:p>
          <a:p>
            <a:pPr algn="r" defTabSz="457200" eaLnBrk="1" hangingPunct="1">
              <a:defRPr/>
            </a:pPr>
            <a:r>
              <a:rPr lang="en-US" sz="3000" b="1" baseline="30000" dirty="0">
                <a:solidFill>
                  <a:srgbClr val="FFFFFF"/>
                </a:solidFill>
                <a:effectLst>
                  <a:glow rad="165100">
                    <a:srgbClr val="000000">
                      <a:alpha val="93000"/>
                    </a:srgbClr>
                  </a:glow>
                </a:effectLst>
              </a:rPr>
              <a:t>17 </a:t>
            </a:r>
            <a:r>
              <a:rPr lang="en-US" sz="3000" b="1" dirty="0">
                <a:solidFill>
                  <a:srgbClr val="FFFFFF"/>
                </a:solidFill>
                <a:effectLst>
                  <a:glow rad="165100">
                    <a:srgbClr val="000000">
                      <a:alpha val="93000"/>
                    </a:srgbClr>
                  </a:glow>
                </a:effectLst>
              </a:rPr>
              <a:t>	</a:t>
            </a:r>
            <a:r>
              <a:rPr lang="zh-CN" altLang="en-US" sz="3000" b="1" dirty="0">
                <a:solidFill>
                  <a:srgbClr val="FFFFFF"/>
                </a:solidFill>
                <a:effectLst>
                  <a:glow rad="165100">
                    <a:srgbClr val="000000">
                      <a:alpha val="93000"/>
                    </a:srgbClr>
                  </a:glow>
                </a:effectLst>
              </a:rPr>
              <a:t>以香柏树为房屋的栋梁，</a:t>
            </a:r>
            <a:endParaRPr lang="en-US" altLang="zh-CN" sz="3000" b="1" dirty="0">
              <a:solidFill>
                <a:srgbClr val="FFFFFF"/>
              </a:solidFill>
              <a:effectLst>
                <a:glow rad="165100">
                  <a:srgbClr val="000000">
                    <a:alpha val="93000"/>
                  </a:srgbClr>
                </a:glow>
              </a:effectLst>
            </a:endParaRPr>
          </a:p>
          <a:p>
            <a:pPr algn="r" defTabSz="457200" eaLnBrk="1" hangingPunct="1">
              <a:defRPr/>
            </a:pPr>
            <a:r>
              <a:rPr lang="zh-CN" altLang="en-US" sz="3000" b="1" dirty="0">
                <a:solidFill>
                  <a:srgbClr val="FFFFFF"/>
                </a:solidFill>
                <a:effectLst>
                  <a:glow rad="165100">
                    <a:srgbClr val="000000">
                      <a:alpha val="93000"/>
                    </a:srgbClr>
                  </a:glow>
                </a:effectLst>
              </a:rPr>
              <a:t>以松树为椽子。 </a:t>
            </a:r>
            <a:r>
              <a:rPr lang="en-US" sz="3000" b="1" dirty="0">
                <a:solidFill>
                  <a:srgbClr val="FFFFFF"/>
                </a:solidFill>
                <a:effectLst>
                  <a:glow rad="165100">
                    <a:srgbClr val="000000">
                      <a:alpha val="93000"/>
                    </a:srgbClr>
                  </a:glow>
                </a:effectLst>
              </a:rPr>
              <a:t>(1:16-1</a:t>
            </a:r>
            <a:r>
              <a:rPr lang="en-US" altLang="zh-CN" sz="3000" b="1" dirty="0">
                <a:solidFill>
                  <a:srgbClr val="FFFFFF"/>
                </a:solidFill>
                <a:effectLst>
                  <a:glow rad="165100">
                    <a:srgbClr val="000000">
                      <a:alpha val="93000"/>
                    </a:srgbClr>
                  </a:glow>
                </a:effectLst>
              </a:rPr>
              <a:t>7CUV</a:t>
            </a:r>
            <a:r>
              <a:rPr lang="en-US" sz="3000" b="1" dirty="0">
                <a:solidFill>
                  <a:srgbClr val="FFFFFF"/>
                </a:solidFill>
                <a:effectLst>
                  <a:glow rad="165100">
                    <a:srgbClr val="000000">
                      <a:alpha val="93000"/>
                    </a:srgbClr>
                  </a:glow>
                </a:effectLst>
              </a:rPr>
              <a:t>).</a:t>
            </a:r>
          </a:p>
        </p:txBody>
      </p:sp>
      <p:sp>
        <p:nvSpPr>
          <p:cNvPr id="7" name="Title 1"/>
          <p:cNvSpPr txBox="1">
            <a:spLocks/>
          </p:cNvSpPr>
          <p:nvPr/>
        </p:nvSpPr>
        <p:spPr bwMode="auto">
          <a:xfrm>
            <a:off x="117475" y="1828800"/>
            <a:ext cx="9026525" cy="23876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defRPr/>
            </a:pPr>
            <a:r>
              <a:rPr lang="zh-CN" altLang="en-US" sz="3000" b="1" i="1" dirty="0">
                <a:solidFill>
                  <a:srgbClr val="FFFFFF"/>
                </a:solidFill>
                <a:effectLst>
                  <a:glow rad="165100">
                    <a:srgbClr val="000000">
                      <a:alpha val="93000"/>
                    </a:srgbClr>
                  </a:glow>
                </a:effectLst>
              </a:rPr>
              <a:t>年轻女子</a:t>
            </a:r>
            <a:endParaRPr lang="en-US" altLang="zh-CN" sz="3000" b="1" i="1" dirty="0">
              <a:solidFill>
                <a:srgbClr val="FFFFFF"/>
              </a:solidFill>
              <a:effectLst>
                <a:glow rad="165100">
                  <a:srgbClr val="000000">
                    <a:alpha val="93000"/>
                  </a:srgbClr>
                </a:glow>
              </a:effectLst>
            </a:endParaRPr>
          </a:p>
          <a:p>
            <a:pPr defTabSz="457200" eaLnBrk="1" hangingPunct="1">
              <a:defRPr/>
            </a:pPr>
            <a:r>
              <a:rPr lang="en-US" sz="3000" b="1" baseline="30000" dirty="0">
                <a:solidFill>
                  <a:srgbClr val="FFFFFF"/>
                </a:solidFill>
                <a:effectLst>
                  <a:glow rad="165100">
                    <a:srgbClr val="000000">
                      <a:alpha val="93000"/>
                    </a:srgbClr>
                  </a:glow>
                </a:effectLst>
                <a:latin typeface="ＭＳ Ｐゴシック"/>
                <a:ea typeface="ＭＳ Ｐゴシック"/>
                <a:cs typeface="ＭＳ Ｐゴシック"/>
              </a:rPr>
              <a:t>16 </a:t>
            </a:r>
            <a:r>
              <a:rPr lang="en-US"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我的良人，你很英俊，你很可爱。</a:t>
            </a:r>
            <a:endPar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endParaRPr>
          </a:p>
          <a:p>
            <a:pPr defTabSz="457200" eaLnBrk="1" hangingPunct="1">
              <a:defRPr/>
            </a:pPr>
            <a:r>
              <a:rPr lang="zh-CN"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    我们的床榻是青绿的树木；</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p>
          <a:p>
            <a:pPr defTabSz="457200" eaLnBrk="1" hangingPunct="1">
              <a:defRPr/>
            </a:pPr>
            <a:r>
              <a:rPr lang="en-US" altLang="zh-CN" sz="3000" b="1" baseline="30000" dirty="0">
                <a:solidFill>
                  <a:srgbClr val="FFFFFF"/>
                </a:solidFill>
                <a:effectLst>
                  <a:glow rad="165100">
                    <a:srgbClr val="000000">
                      <a:alpha val="93000"/>
                    </a:srgbClr>
                  </a:glow>
                </a:effectLst>
              </a:rPr>
              <a:t>17</a:t>
            </a:r>
            <a:r>
              <a:rPr lang="zh-CN" altLang="en-US" sz="3000" b="1" baseline="30000" dirty="0">
                <a:solidFill>
                  <a:srgbClr val="FFFFFF"/>
                </a:solidFill>
                <a:effectLst>
                  <a:glow rad="165100">
                    <a:srgbClr val="000000">
                      <a:alpha val="93000"/>
                    </a:srgbClr>
                  </a:glow>
                </a:effectLst>
              </a:rPr>
              <a:t>   </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我们房屋的栋梁是香柏树，</a:t>
            </a:r>
            <a:endPar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endParaRPr>
          </a:p>
          <a:p>
            <a:pPr defTabSz="457200" eaLnBrk="1" hangingPunct="1">
              <a:defRPr/>
            </a:pPr>
            <a:r>
              <a:rPr lang="zh-CN"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     房屋的椽子是松树。</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en-US" sz="3000" b="1" dirty="0">
                <a:solidFill>
                  <a:srgbClr val="FFFFFF"/>
                </a:solidFill>
                <a:effectLst>
                  <a:glow rad="165100">
                    <a:srgbClr val="000000">
                      <a:alpha val="93000"/>
                    </a:srgbClr>
                  </a:glow>
                </a:effectLst>
                <a:latin typeface="ＭＳ Ｐゴシック"/>
                <a:ea typeface="ＭＳ Ｐゴシック"/>
                <a:cs typeface="ＭＳ Ｐゴシック"/>
              </a:rPr>
              <a:t>(1:16-17 CNV)</a:t>
            </a:r>
            <a:r>
              <a:rPr lang="en-US" sz="2800" b="1" dirty="0">
                <a:solidFill>
                  <a:srgbClr val="FFFFFF"/>
                </a:solidFill>
                <a:effectLst>
                  <a:glow rad="165100">
                    <a:srgbClr val="000000">
                      <a:alpha val="93000"/>
                    </a:srgbClr>
                  </a:glow>
                </a:effectLst>
                <a:latin typeface="ＭＳ Ｐゴシック"/>
                <a:ea typeface="ＭＳ Ｐゴシック"/>
                <a:cs typeface="ＭＳ Ｐゴシック"/>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804263"/>
            <a:ext cx="9144000" cy="6053737"/>
          </a:xfrm>
          <a:prstGeom prst="rect">
            <a:avLst/>
          </a:prstGeom>
        </p:spPr>
      </p:pic>
      <p:sp>
        <p:nvSpPr>
          <p:cNvPr id="2" name="Title 1"/>
          <p:cNvSpPr>
            <a:spLocks noGrp="1"/>
          </p:cNvSpPr>
          <p:nvPr>
            <p:ph type="title"/>
          </p:nvPr>
        </p:nvSpPr>
        <p:spPr>
          <a:xfrm>
            <a:off x="0" y="0"/>
            <a:ext cx="9140825" cy="673100"/>
          </a:xfrm>
        </p:spPr>
        <p:txBody>
          <a:bodyPr/>
          <a:lstStyle/>
          <a:p>
            <a:pPr algn="ctr">
              <a:defRPr/>
            </a:pPr>
            <a:r>
              <a:rPr lang="zh-CN" altLang="en-US" sz="3600" b="1" dirty="0">
                <a:latin typeface="Arial" charset="0"/>
                <a:ea typeface="ＭＳ Ｐゴシック" charset="0"/>
              </a:rPr>
              <a:t>比喻</a:t>
            </a:r>
            <a:endParaRPr lang="en-US" sz="3600" b="1" dirty="0">
              <a:latin typeface="Arial" charset="0"/>
              <a:ea typeface="ＭＳ Ｐゴシック" charset="0"/>
            </a:endParaRPr>
          </a:p>
        </p:txBody>
      </p:sp>
      <p:sp>
        <p:nvSpPr>
          <p:cNvPr id="8" name="Title 1"/>
          <p:cNvSpPr txBox="1">
            <a:spLocks/>
          </p:cNvSpPr>
          <p:nvPr/>
        </p:nvSpPr>
        <p:spPr bwMode="auto">
          <a:xfrm>
            <a:off x="0" y="3630706"/>
            <a:ext cx="9140825" cy="2991503"/>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eaLnBrk="1" hangingPunct="1">
              <a:defRPr/>
            </a:pPr>
            <a:r>
              <a:rPr lang="ko-KR" altLang="en-US" sz="2800" b="1" i="1" dirty="0" err="1">
                <a:solidFill>
                  <a:srgbClr val="FFFFFF"/>
                </a:solidFill>
                <a:effectLst>
                  <a:glow rad="165100">
                    <a:srgbClr val="000000">
                      <a:alpha val="93000"/>
                    </a:srgbClr>
                  </a:glow>
                </a:effectLst>
              </a:rPr>
              <a:t>我的良人，你很英俊，你很可爱</a:t>
            </a:r>
            <a:r>
              <a:rPr lang="ko-KR" altLang="en-US" sz="2800" b="1" i="1" dirty="0">
                <a:solidFill>
                  <a:srgbClr val="FFFFFF"/>
                </a:solidFill>
                <a:effectLst>
                  <a:glow rad="165100">
                    <a:srgbClr val="000000">
                      <a:alpha val="93000"/>
                    </a:srgbClr>
                  </a:glow>
                </a:effectLst>
              </a:rPr>
              <a:t>。</a:t>
            </a:r>
          </a:p>
          <a:p>
            <a:pPr lvl="0" algn="r" defTabSz="457200" eaLnBrk="1" hangingPunct="1">
              <a:defRPr/>
            </a:pPr>
            <a:r>
              <a:rPr lang="ko-KR" altLang="en-US" sz="2800" b="1" i="1" dirty="0" err="1">
                <a:solidFill>
                  <a:srgbClr val="FFFFFF"/>
                </a:solidFill>
                <a:effectLst>
                  <a:glow rad="165100">
                    <a:srgbClr val="000000">
                      <a:alpha val="93000"/>
                    </a:srgbClr>
                  </a:glow>
                </a:effectLst>
              </a:rPr>
              <a:t>我们的床榻是青绿的树木</a:t>
            </a:r>
            <a:r>
              <a:rPr lang="ko-KR" altLang="en-US" sz="2800" b="1" i="1" dirty="0">
                <a:solidFill>
                  <a:srgbClr val="FFFFFF"/>
                </a:solidFill>
                <a:effectLst>
                  <a:glow rad="165100">
                    <a:srgbClr val="000000">
                      <a:alpha val="93000"/>
                    </a:srgbClr>
                  </a:glow>
                </a:effectLst>
              </a:rPr>
              <a:t>； </a:t>
            </a:r>
            <a:r>
              <a:rPr lang="en-US" altLang="ko-KR" sz="2800" b="1" i="1" dirty="0">
                <a:solidFill>
                  <a:srgbClr val="FFFFFF"/>
                </a:solidFill>
                <a:effectLst>
                  <a:glow rad="165100">
                    <a:srgbClr val="000000">
                      <a:alpha val="93000"/>
                    </a:srgbClr>
                  </a:glow>
                </a:effectLst>
              </a:rPr>
              <a:t>17   </a:t>
            </a:r>
            <a:r>
              <a:rPr lang="ko-KR" altLang="en-US" sz="2800" b="1" i="1" dirty="0" err="1">
                <a:solidFill>
                  <a:srgbClr val="FFFFFF"/>
                </a:solidFill>
                <a:effectLst>
                  <a:glow rad="165100">
                    <a:srgbClr val="000000">
                      <a:alpha val="93000"/>
                    </a:srgbClr>
                  </a:glow>
                </a:effectLst>
              </a:rPr>
              <a:t>我们房屋的栋梁是香柏树，房屋的椽子是松树</a:t>
            </a:r>
            <a:r>
              <a:rPr lang="ko-KR" altLang="en-US" sz="2800" b="1" i="1" dirty="0">
                <a:solidFill>
                  <a:srgbClr val="FFFFFF"/>
                </a:solidFill>
                <a:effectLst>
                  <a:glow rad="165100">
                    <a:srgbClr val="000000">
                      <a:alpha val="93000"/>
                    </a:srgbClr>
                  </a:glow>
                </a:effectLst>
              </a:rPr>
              <a:t>。</a:t>
            </a:r>
          </a:p>
          <a:p>
            <a:pPr marL="0" marR="0" lvl="0" indent="0" algn="r" defTabSz="457200" rtl="0" eaLnBrk="1" fontAlgn="base" latinLnBrk="0" hangingPunct="1">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(1:16-17 CNV).</a:t>
            </a:r>
          </a:p>
        </p:txBody>
      </p:sp>
    </p:spTree>
    <p:extLst>
      <p:ext uri="{BB962C8B-B14F-4D97-AF65-F5344CB8AC3E}">
        <p14:creationId xmlns:p14="http://schemas.microsoft.com/office/powerpoint/2010/main" val="24827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8175817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3500"/>
          </a:xfrm>
          <a:prstGeom prst="rect">
            <a:avLst/>
          </a:prstGeom>
        </p:spPr>
      </p:pic>
      <p:sp>
        <p:nvSpPr>
          <p:cNvPr id="136197" name="Rectangle 8"/>
          <p:cNvSpPr>
            <a:spLocks noGrp="1" noChangeArrowheads="1"/>
          </p:cNvSpPr>
          <p:nvPr>
            <p:ph type="title" idx="4294967295"/>
          </p:nvPr>
        </p:nvSpPr>
        <p:spPr>
          <a:xfrm>
            <a:off x="190322" y="131583"/>
            <a:ext cx="7852809" cy="797847"/>
          </a:xfrm>
        </p:spPr>
        <p:txBody>
          <a:bodyPr/>
          <a:lstStyle/>
          <a:p>
            <a:pPr algn="l"/>
            <a:r>
              <a:rPr lang="zh-CN" altLang="en-US" sz="6000" b="1" dirty="0">
                <a:solidFill>
                  <a:srgbClr val="000000"/>
                </a:solidFill>
                <a:latin typeface="Monotype Corsiva" charset="0"/>
                <a:ea typeface="ＭＳ Ｐゴシック" charset="0"/>
                <a:cs typeface="ＭＳ Ｐゴシック" charset="0"/>
              </a:rPr>
              <a:t>睡哪儿？</a:t>
            </a:r>
            <a:endParaRPr lang="en-US" dirty="0">
              <a:solidFill>
                <a:srgbClr val="000000"/>
              </a:solidFill>
              <a:latin typeface="Arial" charset="0"/>
              <a:ea typeface="ＭＳ Ｐゴシック" charset="0"/>
              <a:cs typeface="ＭＳ Ｐゴシック" charset="0"/>
            </a:endParaRPr>
          </a:p>
        </p:txBody>
      </p:sp>
      <p:sp>
        <p:nvSpPr>
          <p:cNvPr id="136198" name="Text Box 5"/>
          <p:cNvSpPr txBox="1">
            <a:spLocks noChangeArrowheads="1"/>
          </p:cNvSpPr>
          <p:nvPr/>
        </p:nvSpPr>
        <p:spPr bwMode="auto">
          <a:xfrm rot="21441758">
            <a:off x="1311324" y="2881551"/>
            <a:ext cx="6032500" cy="830997"/>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ko-KR" altLang="en-US" b="1" dirty="0" err="1">
                <a:solidFill>
                  <a:srgbClr val="000000"/>
                </a:solidFill>
              </a:rPr>
              <a:t>他的左手托住我的头，他的右手拥抱着我</a:t>
            </a:r>
            <a:r>
              <a:rPr lang="ko-KR" altLang="en-US" b="1" dirty="0">
                <a:solidFill>
                  <a:srgbClr val="000000"/>
                </a:solidFil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(2:6).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6568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 calcmode="lin" valueType="num">
                                      <p:cBhvr additive="base">
                                        <p:cTn id="7" dur="500"/>
                                        <p:tgtEl>
                                          <p:spTgt spid="136198"/>
                                        </p:tgtEl>
                                        <p:attrNameLst>
                                          <p:attrName>ppt_y</p:attrName>
                                        </p:attrNameLst>
                                      </p:cBhvr>
                                      <p:tavLst>
                                        <p:tav tm="0">
                                          <p:val>
                                            <p:strVal val="#ppt_y+#ppt_h*1.125000"/>
                                          </p:val>
                                        </p:tav>
                                        <p:tav tm="100000">
                                          <p:val>
                                            <p:strVal val="#ppt_y"/>
                                          </p:val>
                                        </p:tav>
                                      </p:tavLst>
                                    </p:anim>
                                    <p:animEffect transition="in" filter="wipe(up)">
                                      <p:cBhvr>
                                        <p:cTn id="8"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85422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 (Song 2:7)</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6E75129F-4389-3E4F-972D-F4AE1B619B98}"/>
              </a:ext>
            </a:extLst>
          </p:cNvPr>
          <p:cNvSpPr txBox="1">
            <a:spLocks noChangeArrowheads="1"/>
          </p:cNvSpPr>
          <p:nvPr/>
        </p:nvSpPr>
        <p:spPr bwMode="auto">
          <a:xfrm>
            <a:off x="5724144" y="457200"/>
            <a:ext cx="2670048" cy="590702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耶路撒冷的众女子啊！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我指着田野的羚羊、母鹿恳求你们，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不要激动，不要挑动爱情，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等它自发吧。</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2:7)</a:t>
            </a:r>
          </a:p>
        </p:txBody>
      </p:sp>
    </p:spTree>
    <p:extLst>
      <p:ext uri="{BB962C8B-B14F-4D97-AF65-F5344CB8AC3E}">
        <p14:creationId xmlns:p14="http://schemas.microsoft.com/office/powerpoint/2010/main" val="2833288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(2:7</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Tree>
    <p:extLst>
      <p:ext uri="{BB962C8B-B14F-4D97-AF65-F5344CB8AC3E}">
        <p14:creationId xmlns:p14="http://schemas.microsoft.com/office/powerpoint/2010/main" val="197327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900" y="0"/>
            <a:ext cx="8688345" cy="6858000"/>
          </a:xfrm>
          <a:prstGeom prst="rect">
            <a:avLst/>
          </a:prstGeom>
        </p:spPr>
      </p:pic>
      <p:sp>
        <p:nvSpPr>
          <p:cNvPr id="2" name="Title 1"/>
          <p:cNvSpPr>
            <a:spLocks noGrp="1"/>
          </p:cNvSpPr>
          <p:nvPr>
            <p:ph type="title"/>
          </p:nvPr>
        </p:nvSpPr>
        <p:spPr>
          <a:xfrm>
            <a:off x="38100" y="5711727"/>
            <a:ext cx="9070975" cy="1143000"/>
          </a:xfrm>
        </p:spPr>
        <p:txBody>
          <a:bodyPr/>
          <a:lstStyle/>
          <a:p>
            <a:r>
              <a:rPr lang="zh-CN" altLang="en-US" sz="3600" b="1" dirty="0">
                <a:effectLst>
                  <a:glow rad="228600">
                    <a:schemeClr val="tx1"/>
                  </a:glow>
                </a:effectLst>
              </a:rPr>
              <a:t>决定前</a:t>
            </a:r>
            <a:endParaRPr lang="en-US" sz="3600" b="1" dirty="0">
              <a:effectLst>
                <a:glow rad="228600">
                  <a:schemeClr val="tx1"/>
                </a:glow>
              </a:effectLst>
            </a:endParaRPr>
          </a:p>
        </p:txBody>
      </p:sp>
      <p:sp>
        <p:nvSpPr>
          <p:cNvPr id="5" name="Text Box 4"/>
          <p:cNvSpPr txBox="1">
            <a:spLocks noChangeArrowheads="1"/>
          </p:cNvSpPr>
          <p:nvPr/>
        </p:nvSpPr>
        <p:spPr bwMode="auto">
          <a:xfrm>
            <a:off x="6813550" y="736600"/>
            <a:ext cx="1873250"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不合法</a:t>
            </a:r>
          </a:p>
        </p:txBody>
      </p:sp>
      <p:sp>
        <p:nvSpPr>
          <p:cNvPr id="6" name="Text Box 4"/>
          <p:cNvSpPr txBox="1">
            <a:spLocks noChangeArrowheads="1"/>
          </p:cNvSpPr>
          <p:nvPr/>
        </p:nvSpPr>
        <p:spPr bwMode="auto">
          <a:xfrm>
            <a:off x="4407716" y="736600"/>
            <a:ext cx="2064832"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 中间地带</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7" name="Text Box 4"/>
          <p:cNvSpPr txBox="1">
            <a:spLocks noChangeArrowheads="1"/>
          </p:cNvSpPr>
          <p:nvPr/>
        </p:nvSpPr>
        <p:spPr bwMode="auto">
          <a:xfrm>
            <a:off x="2868960" y="736600"/>
            <a:ext cx="1234391"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合法</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8" name="Text Box 4"/>
          <p:cNvSpPr txBox="1">
            <a:spLocks noChangeArrowheads="1"/>
          </p:cNvSpPr>
          <p:nvPr/>
        </p:nvSpPr>
        <p:spPr bwMode="auto">
          <a:xfrm>
            <a:off x="215900" y="76200"/>
            <a:ext cx="8601419" cy="707886"/>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000000"/>
                </a:solidFill>
                <a:effectLst/>
                <a:uLnTx/>
                <a:uFillTx/>
                <a:latin typeface="Arial"/>
                <a:ea typeface="MS PGothic" charset="0"/>
                <a:cs typeface="Arial"/>
              </a:rPr>
              <a:t>美国的同性婚姻</a:t>
            </a:r>
          </a:p>
        </p:txBody>
      </p:sp>
    </p:spTree>
    <p:extLst>
      <p:ext uri="{BB962C8B-B14F-4D97-AF65-F5344CB8AC3E}">
        <p14:creationId xmlns:p14="http://schemas.microsoft.com/office/powerpoint/2010/main" val="272095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599405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FFFFCC"/>
              </a:solidFill>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algn="ctr">
              <a:spcBef>
                <a:spcPct val="50000"/>
              </a:spcBef>
              <a:defRPr/>
            </a:pPr>
            <a:r>
              <a:rPr lang="en-US" b="1">
                <a:solidFill>
                  <a:srgbClr val="FFFFFF"/>
                </a:solidFill>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(2:7</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3:5</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4035569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393"/>
          <a:stretch/>
        </p:blipFill>
        <p:spPr>
          <a:xfrm>
            <a:off x="-3175" y="0"/>
            <a:ext cx="9144000" cy="4676370"/>
          </a:xfrm>
          <a:prstGeom prst="rect">
            <a:avLst/>
          </a:prstGeom>
        </p:spPr>
      </p:pic>
      <p:sp>
        <p:nvSpPr>
          <p:cNvPr id="2" name="Title 1"/>
          <p:cNvSpPr>
            <a:spLocks noGrp="1"/>
          </p:cNvSpPr>
          <p:nvPr>
            <p:ph type="title"/>
          </p:nvPr>
        </p:nvSpPr>
        <p:spPr>
          <a:xfrm>
            <a:off x="0" y="0"/>
            <a:ext cx="9140825" cy="673100"/>
          </a:xfrm>
          <a:solidFill>
            <a:srgbClr val="000000"/>
          </a:solidFill>
        </p:spPr>
        <p:txBody>
          <a:bodyPr/>
          <a:lstStyle/>
          <a:p>
            <a:pPr algn="ctr">
              <a:defRPr/>
            </a:pPr>
            <a:r>
              <a:rPr lang="zh-CN" altLang="en-US" sz="3600" b="1" dirty="0">
                <a:effectLst>
                  <a:outerShdw blurRad="38100" dist="38100" dir="2700000" algn="tl">
                    <a:srgbClr val="5F5F5F"/>
                  </a:outerShdw>
                </a:effectLst>
                <a:latin typeface="Arial" charset="0"/>
                <a:ea typeface="ＭＳ Ｐゴシック" charset="0"/>
              </a:rPr>
              <a:t>所罗门的婚礼？</a:t>
            </a:r>
            <a:endParaRPr lang="en-US" sz="3600" b="1" dirty="0">
              <a:effectLst>
                <a:outerShdw blurRad="38100" dist="38100" dir="2700000" algn="tl">
                  <a:srgbClr val="5F5F5F"/>
                </a:outerShdw>
              </a:effectLst>
              <a:latin typeface="Arial" charset="0"/>
              <a:ea typeface="ＭＳ Ｐゴシック" charset="0"/>
            </a:endParaRPr>
          </a:p>
        </p:txBody>
      </p:sp>
      <p:sp>
        <p:nvSpPr>
          <p:cNvPr id="6" name="Title 1"/>
          <p:cNvSpPr txBox="1">
            <a:spLocks/>
          </p:cNvSpPr>
          <p:nvPr/>
        </p:nvSpPr>
        <p:spPr bwMode="auto">
          <a:xfrm>
            <a:off x="0" y="4226204"/>
            <a:ext cx="9140825" cy="2631796"/>
          </a:xfrm>
          <a:prstGeom prst="rect">
            <a:avLst/>
          </a:prstGeom>
          <a:solidFill>
            <a:schemeClr val="bg1"/>
          </a:solidFill>
          <a:ln w="9525">
            <a:noFill/>
            <a:miter lim="800000"/>
            <a:headEnd/>
            <a:tailEnd/>
          </a:ln>
        </p:spPr>
        <p:txBody>
          <a:bodyPr lIns="92075" tIns="46038" rIns="92075" bIns="4603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457200" eaLnBrk="1" hangingPunct="1">
              <a:defRPr/>
            </a:pPr>
            <a:r>
              <a:rPr lang="ko-KR" altLang="en-US" sz="2800" b="1" dirty="0" err="1">
                <a:solidFill>
                  <a:srgbClr val="FFFFFF"/>
                </a:solidFill>
                <a:effectLst>
                  <a:glow rad="165100">
                    <a:srgbClr val="000000">
                      <a:alpha val="93000"/>
                    </a:srgbClr>
                  </a:glow>
                </a:effectLst>
              </a:rPr>
              <a:t>那从旷野上来，好像烟柱</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用商人贩卖的各种香粉</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没药和乳香薰过的，是谁呢</a:t>
            </a:r>
            <a:r>
              <a:rPr lang="ko-KR" altLang="en-US" sz="2800" b="1" dirty="0">
                <a:solidFill>
                  <a:srgbClr val="FFFFFF"/>
                </a:solidFill>
                <a:effectLst>
                  <a:glow rad="165100">
                    <a:srgbClr val="000000">
                      <a:alpha val="93000"/>
                    </a:srgbClr>
                  </a:glow>
                </a:effectLst>
              </a:rPr>
              <a:t>？ </a:t>
            </a:r>
            <a:r>
              <a:rPr lang="en-US" altLang="ko-KR" sz="2800" b="1" dirty="0">
                <a:solidFill>
                  <a:srgbClr val="FFFFFF"/>
                </a:solidFill>
                <a:effectLst>
                  <a:glow rad="165100">
                    <a:srgbClr val="000000">
                      <a:alpha val="93000"/>
                    </a:srgbClr>
                  </a:glow>
                </a:effectLst>
              </a:rPr>
              <a:t>7 </a:t>
            </a:r>
            <a:r>
              <a:rPr lang="ko-KR" altLang="en-US" sz="2800" b="1" dirty="0" err="1">
                <a:solidFill>
                  <a:srgbClr val="FFFFFF"/>
                </a:solidFill>
                <a:effectLst>
                  <a:glow rad="165100">
                    <a:srgbClr val="000000">
                      <a:alpha val="93000"/>
                    </a:srgbClr>
                  </a:glow>
                </a:effectLst>
              </a:rPr>
              <a:t>看哪</a:t>
            </a:r>
            <a:r>
              <a:rPr lang="ko-KR" altLang="en-US" sz="2800" b="1" dirty="0">
                <a:solidFill>
                  <a:srgbClr val="FFFFFF"/>
                </a:solidFill>
                <a:effectLst>
                  <a:glow rad="165100">
                    <a:srgbClr val="000000">
                      <a:alpha val="93000"/>
                    </a:srgbClr>
                  </a:glow>
                </a:effectLst>
              </a:rPr>
              <a:t>！ </a:t>
            </a:r>
            <a:r>
              <a:rPr lang="ko-KR" altLang="en-US" sz="2800" b="1" dirty="0" err="1">
                <a:solidFill>
                  <a:srgbClr val="FFFFFF"/>
                </a:solidFill>
                <a:effectLst>
                  <a:glow rad="165100">
                    <a:srgbClr val="000000">
                      <a:alpha val="93000"/>
                    </a:srgbClr>
                  </a:glow>
                </a:effectLst>
              </a:rPr>
              <a:t>是所罗门的御轿，四周有六十个勇士</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都是以色列中的勇士</a:t>
            </a:r>
            <a:r>
              <a:rPr lang="ko-KR" altLang="en-US" sz="2800" b="1" dirty="0">
                <a:solidFill>
                  <a:srgbClr val="FFFFFF"/>
                </a:solidFill>
                <a:effectLst>
                  <a:glow rad="165100">
                    <a:srgbClr val="000000">
                      <a:alpha val="93000"/>
                    </a:srgbClr>
                  </a:glow>
                </a:effectLst>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(3:6-7 CNV).</a:t>
            </a:r>
          </a:p>
        </p:txBody>
      </p:sp>
    </p:spTree>
    <p:extLst>
      <p:ext uri="{BB962C8B-B14F-4D97-AF65-F5344CB8AC3E}">
        <p14:creationId xmlns:p14="http://schemas.microsoft.com/office/powerpoint/2010/main" val="497646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0"/>
            <a:ext cx="3824750" cy="6828530"/>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zh-CN" altLang="en-US" sz="3200" b="1" dirty="0">
                <a:solidFill>
                  <a:schemeClr val="tx1"/>
                </a:solidFill>
                <a:effectLst/>
                <a:latin typeface="Arial" charset="0"/>
                <a:ea typeface="ＭＳ Ｐゴシック" charset="0"/>
                <a:cs typeface="ＭＳ Ｐゴシック" charset="0"/>
              </a:rPr>
              <a:t>他们都是熟练的剑士，有经验的战士。</a:t>
            </a:r>
            <a:r>
              <a:rPr lang="en-US" sz="3200" b="1" dirty="0">
                <a:solidFill>
                  <a:schemeClr val="tx1"/>
                </a:solidFill>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591178" y="4292181"/>
            <a:ext cx="5558297" cy="2711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个个手拿武器，能征惯战；</a:t>
            </a:r>
          </a:p>
          <a:p>
            <a:pPr defTabSz="457200">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各人腿上配有利剑，以防夜间的袭击。”</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defTabSz="457200">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雅歌</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》3:8</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2723991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2375865"/>
            <a:ext cx="9144000" cy="4482135"/>
          </a:xfrm>
          <a:prstGeom prst="rect">
            <a:avLst/>
          </a:prstGeom>
        </p:spPr>
      </p:pic>
      <p:sp>
        <p:nvSpPr>
          <p:cNvPr id="900098" name="Rectangle 2"/>
          <p:cNvSpPr>
            <a:spLocks noGrp="1" noChangeArrowheads="1"/>
          </p:cNvSpPr>
          <p:nvPr>
            <p:ph type="ctrTitle"/>
          </p:nvPr>
        </p:nvSpPr>
        <p:spPr>
          <a:xfrm>
            <a:off x="0" y="29469"/>
            <a:ext cx="9144000" cy="2656794"/>
          </a:xfrm>
          <a:solidFill>
            <a:srgbClr val="000000"/>
          </a:solidFill>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 所罗门王用黎巴嫩木，为自己做了一乘华轿。</a:t>
            </a:r>
            <a:br>
              <a:rPr lang="zh-CN" altLang="en-US" sz="2800" b="1" dirty="0">
                <a:effectLst>
                  <a:glow rad="127000">
                    <a:schemeClr val="tx1"/>
                  </a:glow>
                </a:effectLst>
                <a:latin typeface="Arial" charset="0"/>
                <a:ea typeface="ＭＳ Ｐゴシック" charset="0"/>
                <a:cs typeface="ＭＳ Ｐゴシック" charset="0"/>
              </a:rPr>
            </a:br>
            <a:r>
              <a:rPr lang="en-US" altLang="zh-CN" sz="2800" b="1" dirty="0">
                <a:effectLst>
                  <a:glow rad="127000">
                    <a:schemeClr val="tx1"/>
                  </a:glow>
                </a:effectLst>
                <a:latin typeface="Arial" charset="0"/>
                <a:ea typeface="ＭＳ Ｐゴシック" charset="0"/>
                <a:cs typeface="ＭＳ Ｐゴシック" charset="0"/>
              </a:rPr>
              <a:t>10</a:t>
            </a:r>
            <a:r>
              <a:rPr lang="zh-CN" altLang="en-US" sz="2800" b="1" dirty="0">
                <a:effectLst>
                  <a:glow rad="127000">
                    <a:schemeClr val="tx1"/>
                  </a:glow>
                </a:effectLst>
                <a:latin typeface="Arial" charset="0"/>
                <a:ea typeface="ＭＳ Ｐゴシック" charset="0"/>
                <a:cs typeface="ＭＳ Ｐゴシック" charset="0"/>
              </a:rPr>
              <a:t>他用银子做轿柱，用金子做轿底，用紫色料子做轿的座垫；内部所铺设的，是耶路撒冷众女子的爱情。</a:t>
            </a:r>
            <a:br>
              <a:rPr lang="zh-CN" alt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(3:9-10 ).</a:t>
            </a:r>
          </a:p>
        </p:txBody>
      </p:sp>
    </p:spTree>
    <p:extLst>
      <p:ext uri="{BB962C8B-B14F-4D97-AF65-F5344CB8AC3E}">
        <p14:creationId xmlns:p14="http://schemas.microsoft.com/office/powerpoint/2010/main" val="130456755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349" y="1647179"/>
            <a:ext cx="8472479" cy="52108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706" y="152400"/>
            <a:ext cx="9144000" cy="2656794"/>
          </a:xfrm>
          <a:solidFill>
            <a:srgbClr val="000000"/>
          </a:solidFill>
          <a:effectLst/>
        </p:spPr>
        <p:txBody>
          <a:bodyPr anchor="t"/>
          <a:lstStyle/>
          <a:p>
            <a:pPr>
              <a:defRPr/>
            </a:pPr>
            <a:r>
              <a:rPr lang="zh-CN" altLang="en-US" sz="3200" b="1" i="1" dirty="0">
                <a:effectLst>
                  <a:glow rad="127000">
                    <a:schemeClr val="tx1"/>
                  </a:glow>
                </a:effectLst>
                <a:latin typeface="Arial" charset="0"/>
                <a:ea typeface="ＭＳ Ｐゴシック" charset="0"/>
                <a:cs typeface="ＭＳ Ｐゴシック" charset="0"/>
              </a:rPr>
              <a:t>锡安的众女子啊！你们出来看看所罗门戴着的冠冕，就是在他结婚的日子，在他心里喜乐的时候，他母亲给他戴上的。</a:t>
            </a:r>
            <a:br>
              <a:rPr lang="zh-CN" altLang="en-US" sz="3200" b="1" i="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(3:11).</a:t>
            </a:r>
          </a:p>
        </p:txBody>
      </p:sp>
    </p:spTree>
    <p:extLst>
      <p:ext uri="{BB962C8B-B14F-4D97-AF65-F5344CB8AC3E}">
        <p14:creationId xmlns:p14="http://schemas.microsoft.com/office/powerpoint/2010/main" val="273278454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1553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3" name="Rectangle 4"/>
          <p:cNvSpPr>
            <a:spLocks noGrp="1" noChangeArrowheads="1"/>
          </p:cNvSpPr>
          <p:nvPr>
            <p:ph type="title"/>
          </p:nvPr>
        </p:nvSpPr>
        <p:spPr>
          <a:xfrm>
            <a:off x="228600" y="228600"/>
            <a:ext cx="8305800" cy="838200"/>
          </a:xfrm>
        </p:spPr>
        <p:txBody>
          <a:bodyPr anchor="ctr" anchorCtr="1"/>
          <a:lstStyle/>
          <a:p>
            <a:pPr algn="ctr"/>
            <a:r>
              <a:rPr lang="zh-CN" altLang="en-US" sz="3600" i="0">
                <a:latin typeface="Arial Black" charset="0"/>
                <a:cs typeface="ＭＳ Ｐゴシック" charset="0"/>
              </a:rPr>
              <a:t>如何按字面理解雅歌</a:t>
            </a:r>
            <a:r>
              <a:rPr lang="en-US" altLang="zh-CN" sz="3600" i="0">
                <a:latin typeface="Arial Black" charset="0"/>
                <a:cs typeface="ＭＳ Ｐゴシック" charset="0"/>
              </a:rPr>
              <a:t>?</a:t>
            </a:r>
          </a:p>
        </p:txBody>
      </p:sp>
      <p:pic>
        <p:nvPicPr>
          <p:cNvPr id="3205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16150"/>
            <a:ext cx="91440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590800" y="2895600"/>
            <a:ext cx="6400800" cy="3986213"/>
          </a:xfrm>
          <a:prstGeom prst="rect">
            <a:avLst/>
          </a:prstGeom>
          <a:solidFill>
            <a:srgbClr val="FFFFFF"/>
          </a:solidFill>
          <a:ln>
            <a:solidFill>
              <a:srgbClr val="FFFFFF"/>
            </a:solidFill>
          </a:ln>
        </p:spPr>
        <p:txBody>
          <a:bodyPr>
            <a:spAutoFit/>
          </a:bodyPr>
          <a:lstStyle/>
          <a:p>
            <a:pPr>
              <a:defRPr/>
            </a:pPr>
            <a:r>
              <a:rPr lang="zh-CN" altLang="en-US" sz="3600" dirty="0">
                <a:solidFill>
                  <a:schemeClr val="bg1">
                    <a:lumMod val="95000"/>
                    <a:lumOff val="5000"/>
                  </a:schemeClr>
                </a:solidFill>
                <a:latin typeface="ＭＳ Ｐゴシック"/>
                <a:ea typeface="ＭＳ Ｐゴシック"/>
                <a:cs typeface="ＭＳ Ｐゴシック"/>
              </a:rPr>
              <a:t>所罗门如何看亚比煞？</a:t>
            </a:r>
            <a:endParaRPr lang="en-US" altLang="zh-CN" sz="3600" dirty="0">
              <a:solidFill>
                <a:schemeClr val="bg1">
                  <a:lumMod val="95000"/>
                  <a:lumOff val="5000"/>
                </a:schemeClr>
              </a:solidFill>
              <a:latin typeface="ＭＳ Ｐゴシック"/>
              <a:ea typeface="ＭＳ Ｐゴシック"/>
              <a:cs typeface="ＭＳ Ｐゴシック"/>
            </a:endParaRPr>
          </a:p>
          <a:p>
            <a:pPr>
              <a:defRPr/>
            </a:pPr>
            <a:endParaRPr lang="en-US" altLang="zh-CN" sz="28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你的眼睛像鸽子</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你的头发如同山羊群</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你的牙齿如新剪毛的一群母羊</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你的唇好象一条朱红线</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你的颈项好象大卫的高台</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你的两乳好象一对小鹿</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（雅歌</a:t>
            </a:r>
            <a:r>
              <a:rPr lang="en-US" altLang="zh-CN" sz="2700" dirty="0">
                <a:solidFill>
                  <a:schemeClr val="bg1">
                    <a:lumMod val="95000"/>
                    <a:lumOff val="5000"/>
                  </a:schemeClr>
                </a:solidFill>
                <a:latin typeface="ＭＳ Ｐゴシック"/>
                <a:ea typeface="ＭＳ Ｐゴシック"/>
                <a:cs typeface="ＭＳ Ｐゴシック"/>
              </a:rPr>
              <a:t>4</a:t>
            </a:r>
            <a:r>
              <a:rPr lang="zh-CN" altLang="en-US" sz="2700" dirty="0">
                <a:solidFill>
                  <a:schemeClr val="bg1">
                    <a:lumMod val="95000"/>
                    <a:lumOff val="5000"/>
                  </a:schemeClr>
                </a:solidFill>
                <a:latin typeface="ＭＳ Ｐゴシック"/>
                <a:ea typeface="ＭＳ Ｐゴシック"/>
                <a:cs typeface="ＭＳ Ｐゴシック"/>
              </a:rPr>
              <a:t>：</a:t>
            </a:r>
            <a:r>
              <a:rPr lang="en-US" altLang="zh-CN" sz="2700" dirty="0">
                <a:solidFill>
                  <a:schemeClr val="bg1">
                    <a:lumMod val="95000"/>
                    <a:lumOff val="5000"/>
                  </a:schemeClr>
                </a:solidFill>
                <a:latin typeface="ＭＳ Ｐゴシック"/>
                <a:ea typeface="ＭＳ Ｐゴシック"/>
                <a:cs typeface="ＭＳ Ｐゴシック"/>
              </a:rPr>
              <a:t>1-5</a:t>
            </a:r>
            <a:r>
              <a:rPr lang="zh-CN" altLang="en-US" sz="2700" dirty="0">
                <a:solidFill>
                  <a:schemeClr val="bg1">
                    <a:lumMod val="95000"/>
                    <a:lumOff val="5000"/>
                  </a:schemeClr>
                </a:solidFill>
                <a:latin typeface="ＭＳ Ｐゴシック"/>
                <a:ea typeface="ＭＳ Ｐゴシック"/>
                <a:cs typeface="ＭＳ Ｐゴシック"/>
              </a:rPr>
              <a:t>）</a:t>
            </a:r>
            <a:endParaRPr lang="en-US" altLang="zh-CN" sz="2700" dirty="0">
              <a:solidFill>
                <a:schemeClr val="bg1">
                  <a:lumMod val="95000"/>
                  <a:lumOff val="5000"/>
                </a:schemeClr>
              </a:solidFill>
              <a:latin typeface="ＭＳ Ｐゴシック"/>
              <a:ea typeface="ＭＳ Ｐゴシック"/>
              <a:cs typeface="ＭＳ Ｐゴシック"/>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Galmi (rest) 02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94488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A4CDFF0-3E72-4CD1-950E-4170CB7B7227}"/>
              </a:ext>
            </a:extLst>
          </p:cNvPr>
          <p:cNvPicPr>
            <a:picLocks noChangeAspect="1"/>
          </p:cNvPicPr>
          <p:nvPr/>
        </p:nvPicPr>
        <p:blipFill>
          <a:blip r:embed="rId4"/>
          <a:stretch>
            <a:fillRect/>
          </a:stretch>
        </p:blipFill>
        <p:spPr>
          <a:xfrm>
            <a:off x="-304801" y="-152400"/>
            <a:ext cx="9606087" cy="7162800"/>
          </a:xfrm>
          <a:prstGeom prst="rect">
            <a:avLst/>
          </a:prstGeom>
        </p:spPr>
      </p:pic>
      <p:sp>
        <p:nvSpPr>
          <p:cNvPr id="23555" name="Text Box 5"/>
          <p:cNvSpPr txBox="1">
            <a:spLocks noChangeArrowheads="1"/>
          </p:cNvSpPr>
          <p:nvPr/>
        </p:nvSpPr>
        <p:spPr bwMode="auto">
          <a:xfrm>
            <a:off x="3124200" y="-152400"/>
            <a:ext cx="6019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0" indent="0" defTabSz="457200">
              <a:spcBef>
                <a:spcPct val="20000"/>
              </a:spcBef>
              <a:buClr>
                <a:srgbClr val="FFCC66"/>
              </a:buClr>
              <a:buFontTx/>
              <a:buNone/>
              <a:defRPr sz="3200" b="1">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defRPr>
            </a:lvl1pPr>
            <a:lvl2pPr marL="742950" indent="-285750">
              <a:spcBef>
                <a:spcPct val="20000"/>
              </a:spcBef>
              <a:buClr>
                <a:schemeClr val="tx2"/>
              </a:buClr>
              <a:buChar char="–"/>
              <a:defRPr sz="2800">
                <a:latin typeface="Arial"/>
                <a:ea typeface="ＭＳ Ｐゴシック" pitchFamily="-112" charset="-128"/>
                <a:cs typeface="Arial"/>
              </a:defRPr>
            </a:lvl2pPr>
            <a:lvl3pPr marL="1143000" indent="-228600">
              <a:spcBef>
                <a:spcPct val="20000"/>
              </a:spcBef>
              <a:buClr>
                <a:schemeClr val="tx2"/>
              </a:buClr>
              <a:buChar char="•"/>
              <a:defRPr>
                <a:latin typeface="Arial"/>
                <a:ea typeface="ＭＳ Ｐゴシック" pitchFamily="-112" charset="-128"/>
                <a:cs typeface="Arial"/>
              </a:defRPr>
            </a:lvl3pPr>
            <a:lvl4pPr marL="1600200" indent="-228600">
              <a:spcBef>
                <a:spcPct val="20000"/>
              </a:spcBef>
              <a:buClr>
                <a:schemeClr val="tx2"/>
              </a:buClr>
              <a:buChar char="–"/>
              <a:defRPr sz="2000">
                <a:latin typeface="Arial"/>
                <a:ea typeface="ＭＳ Ｐゴシック" pitchFamily="-112" charset="-128"/>
                <a:cs typeface="Arial"/>
              </a:defRPr>
            </a:lvl4pPr>
            <a:lvl5pPr marL="2057400" indent="-228600">
              <a:spcBef>
                <a:spcPct val="20000"/>
              </a:spcBef>
              <a:buClr>
                <a:schemeClr val="tx2"/>
              </a:buClr>
              <a:buChar char="•"/>
              <a:defRPr sz="2000">
                <a:latin typeface="Arial"/>
                <a:ea typeface="ＭＳ Ｐゴシック" pitchFamily="-112" charset="-128"/>
                <a:cs typeface="Arial"/>
              </a:defRPr>
            </a:lvl5pPr>
            <a:lvl6pPr marL="2514600" indent="-228600" eaLnBrk="0" fontAlgn="base" hangingPunct="0">
              <a:spcBef>
                <a:spcPct val="20000"/>
              </a:spcBef>
              <a:spcAft>
                <a:spcPct val="0"/>
              </a:spcAft>
              <a:buClr>
                <a:schemeClr val="tx2"/>
              </a:buClr>
              <a:buChar char="•"/>
              <a:defRPr sz="2000">
                <a:latin typeface="+mn-lt"/>
                <a:ea typeface="ＭＳ Ｐゴシック" pitchFamily="-112" charset="-128"/>
              </a:defRPr>
            </a:lvl6pPr>
            <a:lvl7pPr marL="2971800" indent="-228600" eaLnBrk="0" fontAlgn="base" hangingPunct="0">
              <a:spcBef>
                <a:spcPct val="20000"/>
              </a:spcBef>
              <a:spcAft>
                <a:spcPct val="0"/>
              </a:spcAft>
              <a:buClr>
                <a:schemeClr val="tx2"/>
              </a:buClr>
              <a:buChar char="•"/>
              <a:defRPr sz="2000">
                <a:latin typeface="+mn-lt"/>
                <a:ea typeface="ＭＳ Ｐゴシック" pitchFamily="-112" charset="-128"/>
              </a:defRPr>
            </a:lvl7pPr>
            <a:lvl8pPr marL="3429000" indent="-228600" eaLnBrk="0" fontAlgn="base" hangingPunct="0">
              <a:spcBef>
                <a:spcPct val="20000"/>
              </a:spcBef>
              <a:spcAft>
                <a:spcPct val="0"/>
              </a:spcAft>
              <a:buClr>
                <a:schemeClr val="tx2"/>
              </a:buClr>
              <a:buChar char="•"/>
              <a:defRPr sz="2000">
                <a:latin typeface="+mn-lt"/>
                <a:ea typeface="ＭＳ Ｐゴシック" pitchFamily="-112" charset="-128"/>
              </a:defRPr>
            </a:lvl8pPr>
            <a:lvl9pPr marL="3886200" indent="-228600" eaLnBrk="0" fontAlgn="base" hangingPunct="0">
              <a:spcBef>
                <a:spcPct val="20000"/>
              </a:spcBef>
              <a:spcAft>
                <a:spcPct val="0"/>
              </a:spcAft>
              <a:buClr>
                <a:schemeClr val="tx2"/>
              </a:buClr>
              <a:buChar char="•"/>
              <a:defRPr sz="2000">
                <a:latin typeface="+mn-lt"/>
                <a:ea typeface="ＭＳ Ｐゴシック" pitchFamily="-112" charset="-128"/>
              </a:defRPr>
            </a:lvl9pPr>
          </a:lstStyle>
          <a:p>
            <a:pPr algn="ctr"/>
            <a:r>
              <a:rPr lang="ja-JP" altLang="en-US" dirty="0"/>
              <a:t>“北风啊！兴起。南风啊！吹来。吹进我的园里，让其中的香气散播出来。愿我的良人进入他自己的园中，享用他佳</a:t>
            </a:r>
            <a:r>
              <a:rPr lang="ja-JP" altLang="en-US"/>
              <a:t>美的果子。</a:t>
            </a:r>
            <a:r>
              <a:rPr lang="en-US" altLang="ja-JP" dirty="0"/>
              <a:t>” </a:t>
            </a:r>
            <a:br>
              <a:rPr lang="en-US" altLang="ja-JP" dirty="0"/>
            </a:br>
            <a:r>
              <a:rPr lang="en-US" dirty="0"/>
              <a:t>(</a:t>
            </a:r>
            <a:r>
              <a:rPr lang="zh-CN" altLang="en-US" dirty="0"/>
              <a:t>雅</a:t>
            </a:r>
            <a:r>
              <a:rPr lang="en-US" dirty="0"/>
              <a:t>4:16</a:t>
            </a:r>
            <a:r>
              <a:rPr lang="zh-CN" altLang="en-US" dirty="0"/>
              <a:t> </a:t>
            </a:r>
            <a:r>
              <a:rPr lang="en-US" altLang="zh-CN" dirty="0"/>
              <a:t>CNV)</a:t>
            </a:r>
            <a:endParaRPr lang="en-US" dirty="0"/>
          </a:p>
        </p:txBody>
      </p:sp>
      <p:sp>
        <p:nvSpPr>
          <p:cNvPr id="23556" name="Rectangle 6"/>
          <p:cNvSpPr>
            <a:spLocks noGrp="1" noChangeArrowheads="1"/>
          </p:cNvSpPr>
          <p:nvPr>
            <p:ph type="title" idx="4294967295"/>
          </p:nvPr>
        </p:nvSpPr>
        <p:spPr>
          <a:xfrm>
            <a:off x="2743200" y="5943600"/>
            <a:ext cx="6400800" cy="914400"/>
          </a:xfrm>
        </p:spPr>
        <p:txBody>
          <a:bodyPr/>
          <a:lstStyle/>
          <a:p>
            <a:pPr algn="ctr" eaLnBrk="1" hangingPunct="1">
              <a:defRPr/>
            </a:pPr>
            <a:r>
              <a:rPr lang="en-US" b="1" i="0">
                <a:solidFill>
                  <a:schemeClr val="bg1"/>
                </a:solidFill>
                <a:effectLst>
                  <a:outerShdw blurRad="38100" dist="38100" dir="2700000" algn="tl">
                    <a:srgbClr val="FFFFFF"/>
                  </a:outerShdw>
                </a:effectLst>
                <a:latin typeface="Arial" charset="0"/>
                <a:ea typeface="MS PGothic" charset="0"/>
                <a:cs typeface="MS PGothic" charset="0"/>
              </a:rPr>
              <a:t>? R(A) </a:t>
            </a:r>
            <a:r>
              <a:rPr lang="ja-JP" altLang="en-US" b="1" i="0">
                <a:solidFill>
                  <a:schemeClr val="bg1"/>
                </a:solidFill>
                <a:effectLst>
                  <a:outerShdw blurRad="38100" dist="38100" dir="2700000" algn="tl">
                    <a:srgbClr val="FFFFFF"/>
                  </a:outerShdw>
                </a:effectLst>
                <a:latin typeface="Times New Roman" charset="0"/>
                <a:ea typeface="MS PGothic" charset="0"/>
                <a:cs typeface="MS PGothic" charset="0"/>
              </a:rPr>
              <a:t>级</a:t>
            </a:r>
            <a:endParaRPr lang="en-US" b="1" i="0">
              <a:solidFill>
                <a:schemeClr val="bg1"/>
              </a:solidFill>
              <a:effectLst>
                <a:outerShdw blurRad="38100" dist="38100" dir="2700000" algn="tl">
                  <a:srgbClr val="FFFFFF"/>
                </a:outerShdw>
              </a:effectLst>
              <a:latin typeface="Times New Roman" charset="0"/>
              <a:ea typeface="MS PGothic" charset="0"/>
              <a:cs typeface="MS PGothic"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44425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649" t="13135" r="9412" b="10895"/>
          <a:stretch/>
        </p:blipFill>
        <p:spPr>
          <a:xfrm>
            <a:off x="0" y="0"/>
            <a:ext cx="9105900" cy="6813550"/>
          </a:xfrm>
          <a:prstGeom prst="rect">
            <a:avLst/>
          </a:prstGeom>
        </p:spPr>
      </p:pic>
      <p:sp>
        <p:nvSpPr>
          <p:cNvPr id="2" name="Title 1"/>
          <p:cNvSpPr>
            <a:spLocks noGrp="1"/>
          </p:cNvSpPr>
          <p:nvPr>
            <p:ph type="title"/>
          </p:nvPr>
        </p:nvSpPr>
        <p:spPr/>
        <p:txBody>
          <a:bodyPr/>
          <a:lstStyle/>
          <a:p>
            <a:r>
              <a:rPr lang="zh-CN" altLang="en-US" sz="3600" b="1" dirty="0">
                <a:effectLst>
                  <a:glow rad="228600">
                    <a:schemeClr val="tx1"/>
                  </a:glow>
                </a:effectLst>
              </a:rPr>
              <a:t>决定后</a:t>
            </a:r>
            <a:endParaRPr lang="en-US" sz="3600" b="1" dirty="0">
              <a:effectLst>
                <a:glow rad="228600">
                  <a:schemeClr val="tx1"/>
                </a:glow>
              </a:effectLst>
            </a:endParaRPr>
          </a:p>
        </p:txBody>
      </p:sp>
    </p:spTree>
    <p:extLst>
      <p:ext uri="{BB962C8B-B14F-4D97-AF65-F5344CB8AC3E}">
        <p14:creationId xmlns:p14="http://schemas.microsoft.com/office/powerpoint/2010/main" val="2584702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16386" name="Text Box 5"/>
          <p:cNvSpPr txBox="1">
            <a:spLocks noChangeArrowheads="1"/>
          </p:cNvSpPr>
          <p:nvPr/>
        </p:nvSpPr>
        <p:spPr bwMode="auto">
          <a:xfrm>
            <a:off x="0" y="-11113"/>
            <a:ext cx="9120296"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ko-KR" altLang="en-US" sz="3200" b="1" i="1" dirty="0" err="1">
                <a:solidFill>
                  <a:srgbClr val="FFFFFF"/>
                </a:solidFill>
                <a:effectLst>
                  <a:glow rad="177800">
                    <a:srgbClr val="000000">
                      <a:alpha val="88000"/>
                    </a:srgbClr>
                  </a:glow>
                </a:effectLst>
                <a:latin typeface="Arial"/>
                <a:cs typeface="Arial"/>
              </a:rPr>
              <a:t>我的妹妹，我的新妇啊</a:t>
            </a: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我进了我的园中；我采了我的没药与香料</a:t>
            </a:r>
            <a:r>
              <a:rPr lang="ko-KR" altLang="en-US" sz="32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我吃了我的蜂房与蜂蜜</a:t>
            </a:r>
            <a:r>
              <a:rPr lang="ko-KR" altLang="en-US" sz="32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我喝了我的酒和奶</a:t>
            </a:r>
            <a:r>
              <a:rPr lang="ko-KR" altLang="en-US" sz="3200" b="1" i="1" dirty="0">
                <a:solidFill>
                  <a:srgbClr val="FFFFFF"/>
                </a:solidFill>
                <a:effectLst>
                  <a:glow rad="177800">
                    <a:srgbClr val="000000">
                      <a:alpha val="88000"/>
                    </a:srgbClr>
                  </a:glow>
                </a:effectLst>
                <a:latin typeface="Arial"/>
                <a:cs typeface="Arial"/>
              </a:rPr>
              <a:t>。</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3285011512"/>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2188" y="2996334"/>
            <a:ext cx="9120296"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"Young Women of Jerusalem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	 Oh, lover and beloved, eat and drink!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		 Yes, drink deeply of your love!" </a:t>
            </a:r>
            <a:b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(5:1b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NLT</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32" y="-1"/>
            <a:ext cx="9231205" cy="7679209"/>
          </a:xfrm>
          <a:prstGeom prst="rect">
            <a:avLst/>
          </a:prstGeom>
        </p:spPr>
      </p:pic>
      <p:sp>
        <p:nvSpPr>
          <p:cNvPr id="5" name="TextBox 4">
            <a:extLst>
              <a:ext uri="{FF2B5EF4-FFF2-40B4-BE49-F238E27FC236}">
                <a16:creationId xmlns:a16="http://schemas.microsoft.com/office/drawing/2014/main" id="{CC7E9C72-6953-5C0B-9C22-ED33B4E2A015}"/>
              </a:ext>
            </a:extLst>
          </p:cNvPr>
          <p:cNvSpPr txBox="1"/>
          <p:nvPr/>
        </p:nvSpPr>
        <p:spPr>
          <a:xfrm>
            <a:off x="29580" y="2042227"/>
            <a:ext cx="8898673" cy="954107"/>
          </a:xfrm>
          <a:prstGeom prst="rect">
            <a:avLst/>
          </a:prstGeom>
          <a:noFill/>
        </p:spPr>
        <p:txBody>
          <a:bodyPr wrap="square">
            <a:spAutoFit/>
          </a:bodyPr>
          <a:lstStyle/>
          <a:p>
            <a:pPr algn="ctr"/>
            <a:r>
              <a:rPr lang="en-US" sz="2800" b="1" dirty="0"/>
              <a:t>“</a:t>
            </a:r>
            <a:r>
              <a:rPr lang="en-US" sz="2800" b="1" dirty="0" err="1"/>
              <a:t>吃吧，朋友们</a:t>
            </a:r>
            <a:r>
              <a:rPr lang="en-US" sz="2800" b="1" dirty="0"/>
              <a:t>； </a:t>
            </a:r>
            <a:r>
              <a:rPr lang="en-US" sz="2800" b="1" dirty="0" err="1"/>
              <a:t>恋人们啊</a:t>
            </a:r>
            <a:r>
              <a:rPr lang="en-US" sz="2800" b="1" dirty="0"/>
              <a:t>，</a:t>
            </a:r>
            <a:r>
              <a:rPr lang="zh-CN" altLang="en-US" sz="2800" b="1" dirty="0"/>
              <a:t>尽情畅饮吧</a:t>
            </a:r>
            <a:r>
              <a:rPr lang="en-US" sz="2800" b="1" dirty="0"/>
              <a:t>。</a:t>
            </a:r>
          </a:p>
          <a:p>
            <a:pPr algn="ctr"/>
            <a:r>
              <a:rPr lang="en-US" sz="2800" b="1" dirty="0"/>
              <a:t>（</a:t>
            </a:r>
            <a:r>
              <a:rPr lang="en-US" sz="2800" b="1" dirty="0" err="1"/>
              <a:t>所罗门之歌</a:t>
            </a:r>
            <a:r>
              <a:rPr lang="en-US" sz="2800" b="1" dirty="0"/>
              <a:t> 5:1）</a:t>
            </a:r>
          </a:p>
        </p:txBody>
      </p:sp>
    </p:spTree>
    <p:extLst>
      <p:ext uri="{BB962C8B-B14F-4D97-AF65-F5344CB8AC3E}">
        <p14:creationId xmlns:p14="http://schemas.microsoft.com/office/powerpoint/2010/main" val="11815030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3271642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990158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经营</a:t>
            </a:r>
            <a:r>
              <a:rPr lang="zh-CN" altLang="en-US" sz="4800" b="1" dirty="0">
                <a:effectLst>
                  <a:glow rad="127000">
                    <a:schemeClr val="tx1"/>
                  </a:glow>
                </a:effectLst>
                <a:latin typeface="Arial" charset="0"/>
                <a:ea typeface="ＭＳ Ｐゴシック" charset="0"/>
                <a:cs typeface="ＭＳ Ｐゴシック" charset="0"/>
              </a:rPr>
              <a:t>美好婚姻</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5:2–8:14).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0097"/>
            <a:ext cx="9144000" cy="5720637"/>
          </a:xfrm>
          <a:prstGeom prst="rect">
            <a:avLst/>
          </a:prstGeom>
        </p:spPr>
      </p:pic>
    </p:spTree>
    <p:extLst>
      <p:ext uri="{BB962C8B-B14F-4D97-AF65-F5344CB8AC3E}">
        <p14:creationId xmlns:p14="http://schemas.microsoft.com/office/powerpoint/2010/main" val="2561236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7162800" cy="6119813"/>
          </a:xfrm>
          <a:effectLst>
            <a:outerShdw blurRad="63500" dist="35921" dir="2700000" algn="ctr" rotWithShape="0">
              <a:schemeClr val="tx2">
                <a:alpha val="74998"/>
              </a:schemeClr>
            </a:outerShdw>
          </a:effectLst>
        </p:spPr>
        <p:txBody>
          <a:bodyPr anchor="t"/>
          <a:lstStyle/>
          <a:p>
            <a:pPr>
              <a:defRPr/>
            </a:pPr>
            <a:r>
              <a:rPr lang="zh-CN" altLang="en-US" sz="3200" b="1" i="1" dirty="0">
                <a:effectLst>
                  <a:glow rad="127000">
                    <a:schemeClr val="tx1"/>
                  </a:glow>
                </a:effectLst>
                <a:latin typeface="Arial" charset="0"/>
                <a:ea typeface="ＭＳ Ｐゴシック" charset="0"/>
                <a:cs typeface="ＭＳ Ｐゴシック" charset="0"/>
              </a:rPr>
              <a:t>年轻女子</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我身虽然睡卧，我心却醒。</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这是我的良人的声音，他敲着门说：“我的妹妹，我的佳偶，我的鸽子，我的完全人哪！求你给我开门；因为我的头满了露水，头发给夜露滴湿。”</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(5:2 ).</a:t>
            </a:r>
          </a:p>
        </p:txBody>
      </p:sp>
    </p:spTree>
    <p:extLst>
      <p:ext uri="{BB962C8B-B14F-4D97-AF65-F5344CB8AC3E}">
        <p14:creationId xmlns:p14="http://schemas.microsoft.com/office/powerpoint/2010/main" val="9955019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90498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 我回答：“我脱了外衣，</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怎能再穿上呢？</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我洗了脚，</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怎能再弄脏呢？</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(5:3).</a:t>
            </a:r>
          </a:p>
        </p:txBody>
      </p:sp>
      <p:pic>
        <p:nvPicPr>
          <p:cNvPr id="2" name="Picture 1"/>
          <p:cNvPicPr>
            <a:picLocks noChangeAspect="1"/>
          </p:cNvPicPr>
          <p:nvPr/>
        </p:nvPicPr>
        <p:blipFill>
          <a:blip r:embed="rId3"/>
          <a:stretch>
            <a:fillRect/>
          </a:stretch>
        </p:blipFill>
        <p:spPr>
          <a:xfrm>
            <a:off x="2040717" y="3245157"/>
            <a:ext cx="4833477" cy="3222318"/>
          </a:xfrm>
          <a:prstGeom prst="rect">
            <a:avLst/>
          </a:prstGeom>
        </p:spPr>
      </p:pic>
    </p:spTree>
    <p:extLst>
      <p:ext uri="{BB962C8B-B14F-4D97-AF65-F5344CB8AC3E}">
        <p14:creationId xmlns:p14="http://schemas.microsoft.com/office/powerpoint/2010/main" val="324425908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8"/>
            <a:ext cx="9144000" cy="68285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5607" y="228600"/>
            <a:ext cx="5791200" cy="33429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我的良人从门孔里伸进手来，</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我的心因他大为激动。</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5</a:t>
            </a:r>
            <a:r>
              <a:rPr lang="zh-CN" altLang="en-US" sz="3200" b="1" dirty="0">
                <a:effectLst>
                  <a:glow rad="127000">
                    <a:schemeClr val="tx1"/>
                  </a:glow>
                </a:effectLst>
                <a:latin typeface="Arial" charset="0"/>
                <a:ea typeface="ＭＳ Ｐゴシック" charset="0"/>
                <a:cs typeface="ＭＳ Ｐゴシック" charset="0"/>
              </a:rPr>
              <a:t>我起来，要给我的良人开门；我的两手滴下没药，指头滴下没药，滴在门闩上。</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(5:4-5).</a:t>
            </a:r>
          </a:p>
        </p:txBody>
      </p:sp>
    </p:spTree>
    <p:extLst>
      <p:ext uri="{BB962C8B-B14F-4D97-AF65-F5344CB8AC3E}">
        <p14:creationId xmlns:p14="http://schemas.microsoft.com/office/powerpoint/2010/main" val="221030634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794"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209800" y="29469"/>
            <a:ext cx="69342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我亲手给我的良人开门，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我的良人却已转身走了；</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我发现他走了，差点昏倒；</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我到处找他，却找不见，</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我呼叫他，他却不回答。</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7</a:t>
            </a:r>
            <a:r>
              <a:rPr lang="zh-CN" altLang="en-US" sz="3200" b="1" dirty="0">
                <a:effectLst>
                  <a:glow rad="127000">
                    <a:schemeClr val="tx1"/>
                  </a:glow>
                </a:effectLst>
                <a:latin typeface="Arial" charset="0"/>
                <a:ea typeface="ＭＳ Ｐゴシック" charset="0"/>
                <a:cs typeface="ＭＳ Ｐゴシック" charset="0"/>
              </a:rPr>
              <a:t>城中的守卫巡逻的时候，找着我；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他们打了我，伤了我；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看守城墙的人夺去了我身上的外衣。</a:t>
            </a:r>
            <a:r>
              <a:rPr lang="en-US" sz="3200" b="1" dirty="0">
                <a:effectLst>
                  <a:glow rad="127000">
                    <a:schemeClr val="tx1"/>
                  </a:glow>
                </a:effectLst>
                <a:latin typeface="Arial" charset="0"/>
                <a:ea typeface="ＭＳ Ｐゴシック" charset="0"/>
                <a:cs typeface="ＭＳ Ｐゴシック" charset="0"/>
              </a:rPr>
              <a:t>(5:6-7 ).</a:t>
            </a:r>
          </a:p>
        </p:txBody>
      </p:sp>
    </p:spTree>
    <p:extLst>
      <p:ext uri="{BB962C8B-B14F-4D97-AF65-F5344CB8AC3E}">
        <p14:creationId xmlns:p14="http://schemas.microsoft.com/office/powerpoint/2010/main" val="407763502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852314" cy="58798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228162" y="304800"/>
            <a:ext cx="6934199" cy="27899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耶路撒冷的众女子啊！我嘱咐你们：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你们若遇见我的良人，</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你们要告诉他甚么呢？</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你们要告诉他，我患了相思病。</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(5:8).</a:t>
            </a:r>
          </a:p>
        </p:txBody>
      </p:sp>
    </p:spTree>
    <p:extLst>
      <p:ext uri="{BB962C8B-B14F-4D97-AF65-F5344CB8AC3E}">
        <p14:creationId xmlns:p14="http://schemas.microsoft.com/office/powerpoint/2010/main" val="19958759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8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5138"/>
            <a:ext cx="922178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824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961" y="-11114"/>
            <a:ext cx="9149257" cy="6869113"/>
          </a:xfrm>
          <a:prstGeom prst="rect">
            <a:avLst/>
          </a:prstGeom>
        </p:spPr>
      </p:pic>
      <p:sp>
        <p:nvSpPr>
          <p:cNvPr id="16386" name="Text Box 5"/>
          <p:cNvSpPr txBox="1">
            <a:spLocks noChangeArrowheads="1"/>
          </p:cNvSpPr>
          <p:nvPr/>
        </p:nvSpPr>
        <p:spPr bwMode="auto">
          <a:xfrm>
            <a:off x="47239" y="1094125"/>
            <a:ext cx="5210561" cy="347787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他的口甜蜜；他全然可爱</a:t>
            </a:r>
            <a:r>
              <a:rPr lang="ko-KR" altLang="en-US" sz="36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耶路撒冷的众女子啊</a:t>
            </a:r>
            <a:r>
              <a:rPr lang="ko-KR" altLang="en-US" sz="3600" b="1" i="1" dirty="0">
                <a:solidFill>
                  <a:srgbClr val="FFFFFF"/>
                </a:solidFill>
                <a:effectLst>
                  <a:glow rad="177800">
                    <a:srgbClr val="000000">
                      <a:alpha val="88000"/>
                    </a:srgbClr>
                  </a:glow>
                </a:effectLst>
                <a:latin typeface="Arial"/>
                <a:cs typeface="Arial"/>
              </a:rPr>
              <a:t>！ </a:t>
            </a:r>
          </a:p>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这就是我的良人</a:t>
            </a:r>
            <a:r>
              <a:rPr lang="ko-KR" altLang="en-US" sz="3600" b="1" i="1" dirty="0">
                <a:solidFill>
                  <a:srgbClr val="FFFFFF"/>
                </a:solidFill>
                <a:effectLst>
                  <a:glow rad="177800">
                    <a:srgbClr val="000000">
                      <a:alpha val="88000"/>
                    </a:srgbClr>
                  </a:glow>
                </a:effectLst>
                <a:latin typeface="Arial"/>
                <a:cs typeface="Arial"/>
              </a:rPr>
              <a:t>，</a:t>
            </a:r>
            <a:br>
              <a:rPr lang="en-US" altLang="ko-KR" sz="3600" b="1" i="1" dirty="0">
                <a:solidFill>
                  <a:srgbClr val="FFFFFF"/>
                </a:solidFill>
                <a:effectLst>
                  <a:glow rad="177800">
                    <a:srgbClr val="000000">
                      <a:alpha val="88000"/>
                    </a:srgbClr>
                  </a:glow>
                </a:effectLst>
                <a:latin typeface="Arial"/>
                <a:cs typeface="Arial"/>
              </a:rPr>
            </a:br>
            <a:r>
              <a:rPr lang="ko-KR" altLang="en-US" sz="3600" b="1" i="1" dirty="0" err="1">
                <a:solidFill>
                  <a:srgbClr val="FFFFFF"/>
                </a:solidFill>
                <a:effectLst>
                  <a:glow rad="177800">
                    <a:srgbClr val="000000">
                      <a:alpha val="88000"/>
                    </a:srgbClr>
                  </a:glow>
                </a:effectLst>
                <a:latin typeface="Arial"/>
                <a:cs typeface="Arial"/>
              </a:rPr>
              <a:t>我的朋友</a:t>
            </a:r>
            <a:r>
              <a:rPr lang="ko-KR" altLang="en-US" sz="3600" b="1" i="1" dirty="0">
                <a:solidFill>
                  <a:srgbClr val="FFFFFF"/>
                </a:solidFill>
                <a:effectLst>
                  <a:glow rad="177800">
                    <a:srgbClr val="000000">
                      <a:alpha val="88000"/>
                    </a:srgbClr>
                  </a:glow>
                </a:effectLst>
                <a:latin typeface="Arial"/>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(5:16 </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358111096"/>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36011">
            <a:off x="2819400" y="228600"/>
            <a:ext cx="559276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24611"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chemeClr val="bg1"/>
                </a:solidFill>
              </a:rPr>
              <a:t>428</a:t>
            </a:r>
          </a:p>
        </p:txBody>
      </p:sp>
      <p:sp>
        <p:nvSpPr>
          <p:cNvPr id="324612" name="AutoShape 4"/>
          <p:cNvSpPr>
            <a:spLocks noChangeArrowheads="1"/>
          </p:cNvSpPr>
          <p:nvPr/>
        </p:nvSpPr>
        <p:spPr bwMode="auto">
          <a:xfrm>
            <a:off x="0" y="228600"/>
            <a:ext cx="5105400" cy="426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hlink"/>
          </a:solidFill>
          <a:ln w="9525">
            <a:solidFill>
              <a:schemeClr val="tx1"/>
            </a:solidFill>
            <a:miter lim="800000"/>
            <a:headEnd/>
            <a:tailEnd/>
          </a:ln>
        </p:spPr>
        <p:txBody>
          <a:bodyPr wrap="none" anchor="ctr"/>
          <a:lstStyle/>
          <a:p>
            <a:endParaRPr lang="en-US"/>
          </a:p>
        </p:txBody>
      </p:sp>
      <p:sp>
        <p:nvSpPr>
          <p:cNvPr id="324613" name="Rectangle 8"/>
          <p:cNvSpPr>
            <a:spLocks noGrp="1" noChangeArrowheads="1"/>
          </p:cNvSpPr>
          <p:nvPr>
            <p:ph type="title" idx="4294967295"/>
          </p:nvPr>
        </p:nvSpPr>
        <p:spPr>
          <a:xfrm>
            <a:off x="0" y="-152400"/>
            <a:ext cx="5029200" cy="2362200"/>
          </a:xfrm>
        </p:spPr>
        <p:txBody>
          <a:bodyPr/>
          <a:lstStyle/>
          <a:p>
            <a:pPr algn="ctr"/>
            <a:r>
              <a:rPr lang="ja-JP" altLang="en-US" sz="6600" b="1">
                <a:solidFill>
                  <a:srgbClr val="FFFFFF"/>
                </a:solidFill>
                <a:latin typeface="Times New Roman" charset="0"/>
                <a:ea typeface="MS PGothic" charset="0"/>
                <a:cs typeface="MS PGothic" charset="0"/>
              </a:rPr>
              <a:t>你尴尬吗</a:t>
            </a:r>
            <a:r>
              <a:rPr lang="en-US" altLang="ja-JP" sz="6600" b="1">
                <a:solidFill>
                  <a:srgbClr val="FFFFFF"/>
                </a:solidFill>
                <a:latin typeface="Times New Roman" charset="0"/>
                <a:ea typeface="MS PGothic" charset="0"/>
                <a:cs typeface="MS PGothic" charset="0"/>
              </a:rPr>
              <a:t>?</a:t>
            </a:r>
            <a:endParaRPr lang="en-US" altLang="zh-CN" sz="6600">
              <a:solidFill>
                <a:srgbClr val="FFFFFF"/>
              </a:solidFill>
              <a:latin typeface="Times New Roman" charset="0"/>
              <a:ea typeface="MS PGothic" charset="0"/>
              <a:cs typeface="MS PGothic" charset="0"/>
            </a:endParaRPr>
          </a:p>
        </p:txBody>
      </p:sp>
      <p:sp>
        <p:nvSpPr>
          <p:cNvPr id="24582" name="Text Box 6"/>
          <p:cNvSpPr txBox="1">
            <a:spLocks noChangeArrowheads="1"/>
          </p:cNvSpPr>
          <p:nvPr/>
        </p:nvSpPr>
        <p:spPr bwMode="auto">
          <a:xfrm rot="21244350">
            <a:off x="3303588" y="5978525"/>
            <a:ext cx="5807075" cy="768350"/>
          </a:xfrm>
          <a:prstGeom prst="rect">
            <a:avLst/>
          </a:prstGeom>
          <a:solidFill>
            <a:srgbClr val="FFFFFF"/>
          </a:solidFill>
          <a:ln w="12700">
            <a:noFill/>
            <a:miter lim="800000"/>
            <a:headEnd type="none" w="sm" len="sm"/>
            <a:tailEnd type="none" w="sm" len="sm"/>
          </a:ln>
          <a:effectLst/>
        </p:spPr>
        <p:txBody>
          <a:bodyPr>
            <a:spAutoFit/>
          </a:bodyPr>
          <a:lstStyle/>
          <a:p>
            <a:pPr>
              <a:spcBef>
                <a:spcPct val="50000"/>
              </a:spcBef>
              <a:defRPr/>
            </a:pPr>
            <a:r>
              <a:rPr lang="en-US" sz="3200" b="1" dirty="0">
                <a:solidFill>
                  <a:schemeClr val="bg1"/>
                </a:solidFill>
                <a:effectLst>
                  <a:outerShdw blurRad="38100" dist="38100" dir="2700000" algn="tl">
                    <a:srgbClr val="DDDDDD"/>
                  </a:outerShdw>
                </a:effectLst>
                <a:ea typeface="MS PGothic" pitchFamily="34" charset="-128"/>
                <a:cs typeface="MS PGothic" pitchFamily="34" charset="-128"/>
              </a:rPr>
              <a:t>“</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我</a:t>
            </a:r>
            <a:r>
              <a:rPr lang="zh-CN" altLang="en-US" sz="3200" b="1" dirty="0">
                <a:solidFill>
                  <a:schemeClr val="bg1"/>
                </a:solidFill>
                <a:effectLst>
                  <a:outerShdw blurRad="38100" dist="38100" dir="2700000" algn="tl">
                    <a:srgbClr val="DDDDDD"/>
                  </a:outerShdw>
                </a:effectLst>
                <a:ea typeface="MS PGothic" pitchFamily="34" charset="-128"/>
                <a:cs typeface="MS PGothic" pitchFamily="34" charset="-128"/>
              </a:rPr>
              <a:t>看</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牧师又</a:t>
            </a:r>
            <a:r>
              <a:rPr lang="zh-CN" altLang="en-US" sz="3200" b="1" dirty="0">
                <a:solidFill>
                  <a:schemeClr val="bg1"/>
                </a:solidFill>
                <a:effectLst>
                  <a:outerShdw blurRad="38100" dist="38100" dir="2700000" algn="tl">
                    <a:srgbClr val="DDDDDD"/>
                  </a:outerShdw>
                </a:effectLst>
                <a:ea typeface="MS PGothic" pitchFamily="34" charset="-128"/>
                <a:cs typeface="MS PGothic" pitchFamily="34" charset="-128"/>
              </a:rPr>
              <a:t>要讲</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 ‘</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雅歌</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 </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了</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a:t>
            </a:r>
          </a:p>
          <a:p>
            <a:pPr>
              <a:spcBef>
                <a:spcPct val="50000"/>
              </a:spcBef>
              <a:defRPr/>
            </a:pPr>
            <a:r>
              <a:rPr lang="en-US" sz="500" b="1" dirty="0">
                <a:solidFill>
                  <a:schemeClr val="bg1"/>
                </a:solidFill>
                <a:ea typeface="MS PGothic" pitchFamily="34" charset="-128"/>
                <a:cs typeface="MS PGothic" pitchFamily="34" charset="-128"/>
              </a:rPr>
              <a:t> </a:t>
            </a:r>
          </a:p>
          <a:p>
            <a:pPr>
              <a:spcBef>
                <a:spcPct val="50000"/>
              </a:spcBef>
              <a:defRPr/>
            </a:pPr>
            <a:r>
              <a:rPr lang="en-US" sz="300" b="1" dirty="0">
                <a:solidFill>
                  <a:schemeClr val="bg1"/>
                </a:solidFill>
                <a:ea typeface="MS PGothic" pitchFamily="34" charset="-128"/>
                <a:cs typeface="MS PGothic" pitchFamily="34" charset="-128"/>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155823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37686" y="0"/>
            <a:ext cx="5193558" cy="6858000"/>
          </a:xfrm>
          <a:prstGeom prst="rect">
            <a:avLst/>
          </a:prstGeom>
        </p:spPr>
      </p:pic>
      <p:sp>
        <p:nvSpPr>
          <p:cNvPr id="16386" name="Text Box 5"/>
          <p:cNvSpPr txBox="1">
            <a:spLocks noChangeArrowheads="1"/>
          </p:cNvSpPr>
          <p:nvPr/>
        </p:nvSpPr>
        <p:spPr bwMode="auto">
          <a:xfrm>
            <a:off x="0" y="-11114"/>
            <a:ext cx="3926738" cy="446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ko-KR" altLang="en-US" sz="2800" b="1" i="1" dirty="0" err="1">
                <a:solidFill>
                  <a:srgbClr val="FFFFFF"/>
                </a:solidFill>
                <a:effectLst>
                  <a:glow rad="177800">
                    <a:srgbClr val="000000">
                      <a:alpha val="88000"/>
                    </a:srgbClr>
                  </a:glow>
                </a:effectLst>
                <a:latin typeface="Arial"/>
                <a:cs typeface="Arial"/>
              </a:rPr>
              <a:t>我的佳偶啊</a:t>
            </a:r>
            <a:r>
              <a:rPr lang="ko-KR" altLang="en-US" sz="2800" b="1" i="1" dirty="0">
                <a:solidFill>
                  <a:srgbClr val="FFFFFF"/>
                </a:solidFill>
                <a:effectLst>
                  <a:glow rad="177800">
                    <a:srgbClr val="000000">
                      <a:alpha val="88000"/>
                    </a:srgbClr>
                  </a:glow>
                </a:effectLst>
                <a:latin typeface="Arial"/>
                <a:cs typeface="Arial"/>
              </a:rPr>
              <a:t>！ </a:t>
            </a:r>
            <a:r>
              <a:rPr lang="ko-KR" altLang="en-US" sz="2800" b="1" i="1" dirty="0" err="1">
                <a:solidFill>
                  <a:srgbClr val="FFFFFF"/>
                </a:solidFill>
                <a:effectLst>
                  <a:glow rad="177800">
                    <a:srgbClr val="000000">
                      <a:alpha val="88000"/>
                    </a:srgbClr>
                  </a:glow>
                </a:effectLst>
                <a:latin typeface="Arial"/>
                <a:cs typeface="Arial"/>
              </a:rPr>
              <a:t>你美丽如得撒，秀丽如耶路撒冷</a:t>
            </a:r>
            <a:r>
              <a:rPr lang="ko-KR" altLang="en-US" sz="2800" b="1" i="1" dirty="0">
                <a:solidFill>
                  <a:srgbClr val="FFFFFF"/>
                </a:solidFill>
                <a:effectLst>
                  <a:glow rad="177800">
                    <a:srgbClr val="000000">
                      <a:alpha val="88000"/>
                    </a:srgbClr>
                  </a:glow>
                </a:effectLst>
                <a:latin typeface="Arial"/>
                <a:cs typeface="Arial"/>
              </a:rPr>
              <a:t>，</a:t>
            </a:r>
          </a:p>
          <a:p>
            <a:pPr lvl="0" eaLnBrk="1" hangingPunct="1">
              <a:defRPr/>
            </a:pPr>
            <a:r>
              <a:rPr lang="ko-KR" altLang="en-US" sz="2800" b="1" i="1" dirty="0" err="1">
                <a:solidFill>
                  <a:srgbClr val="FFFFFF"/>
                </a:solidFill>
                <a:effectLst>
                  <a:glow rad="177800">
                    <a:srgbClr val="000000">
                      <a:alpha val="88000"/>
                    </a:srgbClr>
                  </a:glow>
                </a:effectLst>
                <a:latin typeface="Arial"/>
                <a:cs typeface="Arial"/>
              </a:rPr>
              <a:t>威武如展开旗帜的军队</a:t>
            </a:r>
            <a:r>
              <a:rPr lang="ko-KR" altLang="en-US" sz="2800" b="1" i="1" dirty="0">
                <a:solidFill>
                  <a:srgbClr val="FFFFFF"/>
                </a:solidFill>
                <a:effectLst>
                  <a:glow rad="177800">
                    <a:srgbClr val="000000">
                      <a:alpha val="88000"/>
                    </a:srgbClr>
                  </a:glow>
                </a:effectLst>
                <a:latin typeface="Arial"/>
                <a:cs typeface="Arial"/>
              </a:rPr>
              <a:t>。 </a:t>
            </a:r>
            <a:r>
              <a:rPr lang="en-US" altLang="ko-KR" sz="2800" b="1" i="1" dirty="0">
                <a:solidFill>
                  <a:srgbClr val="FFFFFF"/>
                </a:solidFill>
                <a:effectLst>
                  <a:glow rad="177800">
                    <a:srgbClr val="000000">
                      <a:alpha val="88000"/>
                    </a:srgbClr>
                  </a:glow>
                </a:effectLst>
                <a:latin typeface="Arial"/>
                <a:cs typeface="Arial"/>
              </a:rPr>
              <a:t>5</a:t>
            </a:r>
            <a:r>
              <a:rPr lang="ko-KR" altLang="en-US" sz="2800" b="1" i="1" dirty="0" err="1">
                <a:solidFill>
                  <a:srgbClr val="FFFFFF"/>
                </a:solidFill>
                <a:effectLst>
                  <a:glow rad="177800">
                    <a:srgbClr val="000000">
                      <a:alpha val="88000"/>
                    </a:srgbClr>
                  </a:glow>
                </a:effectLst>
                <a:latin typeface="Arial"/>
                <a:cs typeface="Arial"/>
              </a:rPr>
              <a:t>请你转眼不要看我</a:t>
            </a:r>
            <a:r>
              <a:rPr lang="ko-KR" altLang="en-US" sz="2800" b="1" i="1" dirty="0">
                <a:solidFill>
                  <a:srgbClr val="FFFFFF"/>
                </a:solidFill>
                <a:effectLst>
                  <a:glow rad="177800">
                    <a:srgbClr val="000000">
                      <a:alpha val="88000"/>
                    </a:srgbClr>
                  </a:glow>
                </a:effectLst>
                <a:latin typeface="Arial"/>
                <a:cs typeface="Arial"/>
              </a:rPr>
              <a:t>，</a:t>
            </a:r>
            <a:br>
              <a:rPr lang="en-US" altLang="ko-KR" sz="2800" b="1" i="1" dirty="0">
                <a:solidFill>
                  <a:srgbClr val="FFFFFF"/>
                </a:solidFill>
                <a:effectLst>
                  <a:glow rad="177800">
                    <a:srgbClr val="000000">
                      <a:alpha val="88000"/>
                    </a:srgbClr>
                  </a:glow>
                </a:effectLst>
                <a:latin typeface="Arial"/>
                <a:cs typeface="Arial"/>
              </a:rPr>
            </a:br>
            <a:r>
              <a:rPr lang="ko-KR" altLang="en-US" sz="2800" b="1" i="1" dirty="0" err="1">
                <a:solidFill>
                  <a:srgbClr val="FFFFFF"/>
                </a:solidFill>
                <a:effectLst>
                  <a:glow rad="177800">
                    <a:srgbClr val="000000">
                      <a:alpha val="88000"/>
                    </a:srgbClr>
                  </a:glow>
                </a:effectLst>
                <a:latin typeface="Arial"/>
                <a:cs typeface="Arial"/>
              </a:rPr>
              <a:t>因为你的眼使我心动</a:t>
            </a:r>
            <a:r>
              <a:rPr lang="ko-KR" altLang="en-US" sz="2800" b="1" i="1" dirty="0">
                <a:solidFill>
                  <a:srgbClr val="FFFFFF"/>
                </a:solidFill>
                <a:effectLst>
                  <a:glow rad="177800">
                    <a:srgbClr val="000000">
                      <a:alpha val="88000"/>
                    </a:srgbClr>
                  </a:glow>
                </a:effectLst>
                <a:latin typeface="Arial"/>
                <a:cs typeface="Arial"/>
              </a:rPr>
              <a:t>！ </a:t>
            </a:r>
          </a:p>
          <a:p>
            <a:pPr lvl="0" eaLnBrk="1" hangingPunct="1">
              <a:defRPr/>
            </a:pPr>
            <a:r>
              <a:rPr lang="ko-KR" altLang="en-US" sz="2800" b="1" i="1" dirty="0" err="1">
                <a:solidFill>
                  <a:srgbClr val="FFFFFF"/>
                </a:solidFill>
                <a:effectLst>
                  <a:glow rad="177800">
                    <a:srgbClr val="000000">
                      <a:alpha val="88000"/>
                    </a:srgbClr>
                  </a:glow>
                </a:effectLst>
                <a:latin typeface="Arial"/>
                <a:cs typeface="Arial"/>
              </a:rPr>
              <a:t>你的头发如同从基列山下来的山羊群</a:t>
            </a:r>
            <a:r>
              <a:rPr lang="ko-KR" altLang="en-US" sz="2800" b="1" i="1" dirty="0">
                <a:solidFill>
                  <a:srgbClr val="FFFFFF"/>
                </a:solidFill>
                <a:effectLst>
                  <a:glow rad="177800">
                    <a:srgbClr val="000000">
                      <a:alpha val="88000"/>
                    </a:srgbClr>
                  </a:glow>
                </a:effectLst>
                <a:latin typeface="Arial"/>
                <a:cs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(6:4-5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endPar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791388080"/>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596870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5715000" y="2438400"/>
            <a:ext cx="3124200" cy="1981200"/>
          </a:xfrm>
        </p:spPr>
        <p:txBody>
          <a:bodyPr anchor="ctr" anchorCtr="1"/>
          <a:lstStyle/>
          <a:p>
            <a:pPr algn="ctr">
              <a:defRPr/>
            </a:pPr>
            <a:r>
              <a:rPr lang="zh-CN" altLang="en-US" sz="4800" b="1" i="0" dirty="0">
                <a:solidFill>
                  <a:schemeClr val="bg1"/>
                </a:solidFill>
                <a:effectLst>
                  <a:outerShdw blurRad="38100" dist="38100" dir="2700000" algn="tl">
                    <a:srgbClr val="FFFFFF"/>
                  </a:outerShdw>
                </a:effectLst>
                <a:latin typeface="Arial Black" charset="0"/>
                <a:ea typeface="MS PGothic" charset="0"/>
                <a:cs typeface="MS PGothic" charset="0"/>
              </a:rPr>
              <a:t>雅歌插画</a:t>
            </a:r>
            <a:endParaRPr lang="en-US" sz="4800" b="1" i="0" dirty="0">
              <a:solidFill>
                <a:schemeClr val="bg1"/>
              </a:solidFill>
              <a:latin typeface="Arial Black" charset="0"/>
              <a:ea typeface="SimSun" charset="0"/>
              <a:cs typeface="SimSun" charset="0"/>
            </a:endParaRPr>
          </a:p>
        </p:txBody>
      </p:sp>
      <p:sp>
        <p:nvSpPr>
          <p:cNvPr id="364547" name="Text Box 3"/>
          <p:cNvSpPr txBox="1">
            <a:spLocks noChangeArrowheads="1"/>
          </p:cNvSpPr>
          <p:nvPr/>
        </p:nvSpPr>
        <p:spPr bwMode="auto">
          <a:xfrm>
            <a:off x="8382000" y="762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latin typeface="Arial" charset="0"/>
                <a:cs typeface="Arial" charset="0"/>
              </a:rPr>
              <a:t>436</a:t>
            </a:r>
          </a:p>
        </p:txBody>
      </p:sp>
      <p:pic>
        <p:nvPicPr>
          <p:cNvPr id="364548" name="Picture 4" descr="Son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2225"/>
            <a:ext cx="545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858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ose">
            <a:extLst>
              <a:ext uri="{FF2B5EF4-FFF2-40B4-BE49-F238E27FC236}">
                <a16:creationId xmlns:a16="http://schemas.microsoft.com/office/drawing/2014/main" id="{34782421-0D42-BE41-B403-97841600F00F}"/>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64767" cy="6900473"/>
          </a:xfrm>
          <a:prstGeom prst="rect">
            <a:avLst/>
          </a:prstGeom>
          <a:noFill/>
          <a:extLst>
            <a:ext uri="{909E8E84-426E-40DD-AFC4-6F175D3DCCD1}">
              <a14:hiddenFill xmlns:a14="http://schemas.microsoft.com/office/drawing/2010/main">
                <a:solidFill>
                  <a:srgbClr val="FFFFFF"/>
                </a:solidFill>
              </a14:hiddenFill>
            </a:ext>
          </a:extLst>
        </p:spPr>
      </p:pic>
      <p:sp>
        <p:nvSpPr>
          <p:cNvPr id="16386" name="Text Box 5"/>
          <p:cNvSpPr txBox="1">
            <a:spLocks noChangeArrowheads="1"/>
          </p:cNvSpPr>
          <p:nvPr/>
        </p:nvSpPr>
        <p:spPr bwMode="auto">
          <a:xfrm>
            <a:off x="6153977" y="554181"/>
            <a:ext cx="222108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ko-KR" altLang="en-US" sz="3200" b="1" i="1" dirty="0" err="1">
                <a:solidFill>
                  <a:srgbClr val="FFFFFF"/>
                </a:solidFill>
                <a:effectLst>
                  <a:glow rad="177800">
                    <a:srgbClr val="000000">
                      <a:alpha val="88000"/>
                    </a:srgbClr>
                  </a:glow>
                </a:effectLst>
                <a:latin typeface="Arial"/>
                <a:cs typeface="Arial"/>
              </a:rPr>
              <a:t>我属我的良人，他也恋慕我</a:t>
            </a:r>
            <a:r>
              <a:rPr lang="ko-KR" altLang="en-US" sz="3200" b="1" i="1" dirty="0">
                <a:solidFill>
                  <a:srgbClr val="FFFFFF"/>
                </a:solidFill>
                <a:effectLst>
                  <a:glow rad="177800">
                    <a:srgbClr val="000000">
                      <a:alpha val="88000"/>
                    </a:srgbClr>
                  </a:glow>
                </a:effectLst>
                <a:latin typeface="Arial"/>
                <a:cs typeface="Arial"/>
              </a:rPr>
              <a:t>。</a:t>
            </a:r>
          </a:p>
          <a:p>
            <a:pPr algn="ctr" eaLnBrk="1" hangingPunct="1">
              <a:defRPr/>
            </a:pPr>
            <a:b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(7:10).</a:t>
            </a:r>
          </a:p>
        </p:txBody>
      </p:sp>
    </p:spTree>
    <p:extLst>
      <p:ext uri="{BB962C8B-B14F-4D97-AF65-F5344CB8AC3E}">
        <p14:creationId xmlns:p14="http://schemas.microsoft.com/office/powerpoint/2010/main" val="3920303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79860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09997"/>
            <a:ext cx="9144000" cy="643800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求你把我放在你心上如印记，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把我带在你臂上如戳印；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因为爱情像死亡一般的坚强；</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嫉妒如阴间一般的坚稳；</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它的烈焰是火的烈焰，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是非常猛烈的火焰。</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7</a:t>
            </a:r>
            <a:r>
              <a:rPr lang="zh-CN" altLang="en-US" sz="3200" b="1" dirty="0">
                <a:effectLst>
                  <a:glow rad="127000">
                    <a:schemeClr val="tx1"/>
                  </a:glow>
                </a:effectLst>
                <a:latin typeface="Arial" charset="0"/>
                <a:ea typeface="ＭＳ Ｐゴシック" charset="0"/>
                <a:cs typeface="ＭＳ Ｐゴシック" charset="0"/>
              </a:rPr>
              <a:t>爱情，众水不能熄灭，</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洪流不能淹没；</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如果有人拿自己家里所有的财产去换取爱情，</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就必被藐视。</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594416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t"/>
          <a:lstStyle/>
          <a:p>
            <a:pPr>
              <a:defRPr/>
            </a:pPr>
            <a:r>
              <a:rPr lang="zh-CN" altLang="en-US" sz="3200" b="1" i="1" dirty="0">
                <a:effectLst>
                  <a:glow rad="127000">
                    <a:schemeClr val="tx1"/>
                  </a:glow>
                </a:effectLst>
                <a:latin typeface="Arial" charset="0"/>
                <a:ea typeface="ＭＳ Ｐゴシック" charset="0"/>
                <a:cs typeface="ＭＳ Ｐゴシック" charset="0"/>
              </a:rPr>
              <a:t>年轻女子的兄弟</a:t>
            </a:r>
            <a:br>
              <a:rPr lang="en-US" altLang="zh-CN" sz="3200" b="1" i="1" dirty="0">
                <a:effectLst>
                  <a:glow rad="127000">
                    <a:schemeClr val="tx1"/>
                  </a:glow>
                </a:effectLst>
                <a:latin typeface="Arial" charset="0"/>
                <a:ea typeface="ＭＳ Ｐゴシック" charset="0"/>
                <a:cs typeface="ＭＳ Ｐゴシック" charset="0"/>
              </a:rPr>
            </a:br>
            <a:br>
              <a:rPr lang="en-US" sz="3200" b="1" i="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我们有一个小妹妹，</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她的两乳还未发育完全；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有人来提亲的时候，</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我们当为她怎样办理呢？</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9</a:t>
            </a:r>
            <a:r>
              <a:rPr lang="zh-CN" altLang="en-US" sz="3200" b="1" dirty="0">
                <a:effectLst>
                  <a:glow rad="127000">
                    <a:schemeClr val="tx1"/>
                  </a:glow>
                </a:effectLst>
                <a:latin typeface="Arial" charset="0"/>
                <a:ea typeface="ＭＳ Ｐゴシック" charset="0"/>
                <a:cs typeface="ＭＳ Ｐゴシック" charset="0"/>
              </a:rPr>
              <a:t>她若是墙，</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我们就要在她上面建造银塔；</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她若是门，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我们就要用香柏木板围护她。</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(8:8-9).</a:t>
            </a:r>
          </a:p>
        </p:txBody>
      </p:sp>
    </p:spTree>
    <p:extLst>
      <p:ext uri="{BB962C8B-B14F-4D97-AF65-F5344CB8AC3E}">
        <p14:creationId xmlns:p14="http://schemas.microsoft.com/office/powerpoint/2010/main" val="17386859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93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92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1446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8859" y="0"/>
            <a:ext cx="3825141" cy="6828531"/>
          </a:xfrm>
          <a:prstGeom prst="rect">
            <a:avLst/>
          </a:prstGeom>
        </p:spPr>
      </p:pic>
      <p:sp>
        <p:nvSpPr>
          <p:cNvPr id="900098" name="Rectangle 2"/>
          <p:cNvSpPr>
            <a:spLocks noGrp="1" noChangeArrowheads="1"/>
          </p:cNvSpPr>
          <p:nvPr>
            <p:ph type="ctrTitle"/>
          </p:nvPr>
        </p:nvSpPr>
        <p:spPr>
          <a:xfrm>
            <a:off x="0" y="29469"/>
            <a:ext cx="5707111" cy="6799062"/>
          </a:xfrm>
          <a:solidFill>
            <a:schemeClr val="tx1"/>
          </a:solidFill>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所罗门在巴力．哈们有个葡萄园；他把这葡萄园租给看守的人，各人要为葡萄园所得的果子付一万一千四百克银子。</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12</a:t>
            </a:r>
            <a:r>
              <a:rPr lang="zh-CN" altLang="en-US" sz="3200" b="1" dirty="0">
                <a:effectLst>
                  <a:glow rad="127000">
                    <a:schemeClr val="tx1"/>
                  </a:glow>
                </a:effectLst>
                <a:latin typeface="Arial" charset="0"/>
                <a:ea typeface="ＭＳ Ｐゴシック" charset="0"/>
                <a:cs typeface="ＭＳ Ｐゴシック" charset="0"/>
              </a:rPr>
              <a:t>我自己的葡萄园却在我面前，所罗门哪，一万一千四百克归给你，二千二百八十克归给那些看守果子的人。</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(8:11-12 ).</a:t>
            </a:r>
          </a:p>
        </p:txBody>
      </p:sp>
    </p:spTree>
    <p:extLst>
      <p:ext uri="{BB962C8B-B14F-4D97-AF65-F5344CB8AC3E}">
        <p14:creationId xmlns:p14="http://schemas.microsoft.com/office/powerpoint/2010/main" val="184825208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a:xfrm>
            <a:off x="1295400" y="76200"/>
            <a:ext cx="6629400" cy="685800"/>
          </a:xfrm>
        </p:spPr>
        <p:txBody>
          <a:bodyPr anchor="ctr" anchorCtr="1"/>
          <a:lstStyle/>
          <a:p>
            <a:pPr algn="ctr"/>
            <a:r>
              <a:rPr lang="zh-CN" altLang="en-US" b="1" i="0">
                <a:latin typeface="Arial Black" charset="0"/>
                <a:cs typeface="ＭＳ Ｐゴシック" charset="0"/>
              </a:rPr>
              <a:t>结语</a:t>
            </a:r>
            <a:endParaRPr lang="en-US" b="1" i="0">
              <a:latin typeface="Arial Black" charset="0"/>
              <a:cs typeface="ＭＳ Ｐゴシック" charset="0"/>
            </a:endParaRPr>
          </a:p>
        </p:txBody>
      </p:sp>
      <p:sp>
        <p:nvSpPr>
          <p:cNvPr id="13315" name="Rectangle 3"/>
          <p:cNvSpPr>
            <a:spLocks noGrp="1" noChangeArrowheads="1"/>
          </p:cNvSpPr>
          <p:nvPr>
            <p:ph type="body" idx="1"/>
          </p:nvPr>
        </p:nvSpPr>
        <p:spPr>
          <a:xfrm>
            <a:off x="398463" y="1143000"/>
            <a:ext cx="8277225" cy="5175250"/>
          </a:xfrm>
          <a:solidFill>
            <a:schemeClr val="tx1"/>
          </a:solidFill>
        </p:spPr>
        <p:txBody>
          <a:bodyPr/>
          <a:lstStyle/>
          <a:p>
            <a:pPr indent="22225" algn="ctr">
              <a:lnSpc>
                <a:spcPct val="90000"/>
              </a:lnSpc>
              <a:buFontTx/>
              <a:buNone/>
            </a:pPr>
            <a:endParaRPr kumimoji="0" lang="en-US" altLang="zh-CN" sz="4000" b="1" dirty="0">
              <a:solidFill>
                <a:srgbClr val="000000"/>
              </a:solidFill>
              <a:latin typeface="Arial" charset="0"/>
              <a:ea typeface="SimSun" charset="0"/>
              <a:cs typeface="SimSun"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所罗门和他的书拉密女妻子</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之间的爱情故事描绘了</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从求爱到坚固婚爱的过程。</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不论在婚前性约束方面，</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还是在婚姻成长中所需的努力方</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面，都树立了一个良好的榜样。</a:t>
            </a:r>
            <a:endParaRPr kumimoji="0" lang="en-US" altLang="zh-CN" sz="4000" dirty="0">
              <a:solidFill>
                <a:srgbClr val="000000"/>
              </a:solidFill>
              <a:latin typeface="ＭＳ Ｐゴシック" charset="0"/>
              <a:cs typeface="ＭＳ Ｐゴシック" charset="0"/>
            </a:endParaRPr>
          </a:p>
        </p:txBody>
      </p:sp>
      <p:sp>
        <p:nvSpPr>
          <p:cNvPr id="342019" name="Text Box 4"/>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2" dur="500"/>
                                        <p:tgtEl>
                                          <p:spTgt spid="133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17" dur="500"/>
                                        <p:tgtEl>
                                          <p:spTgt spid="133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2" dur="500"/>
                                        <p:tgtEl>
                                          <p:spTgt spid="1331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27" dur="500"/>
                                        <p:tgtEl>
                                          <p:spTgt spid="1331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2"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625832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1189187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经营</a:t>
            </a:r>
            <a:r>
              <a:rPr lang="zh-CN" altLang="en-US" sz="4800" b="1" dirty="0">
                <a:effectLst>
                  <a:glow rad="127000">
                    <a:schemeClr val="tx1"/>
                  </a:glow>
                </a:effectLst>
                <a:latin typeface="Arial" charset="0"/>
                <a:ea typeface="ＭＳ Ｐゴシック" charset="0"/>
                <a:cs typeface="ＭＳ Ｐゴシック" charset="0"/>
              </a:rPr>
              <a:t>美好婚姻</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5:2–8:14).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0097"/>
            <a:ext cx="9144000" cy="5720637"/>
          </a:xfrm>
          <a:prstGeom prst="rect">
            <a:avLst/>
          </a:prstGeom>
        </p:spPr>
      </p:pic>
    </p:spTree>
    <p:extLst>
      <p:ext uri="{BB962C8B-B14F-4D97-AF65-F5344CB8AC3E}">
        <p14:creationId xmlns:p14="http://schemas.microsoft.com/office/powerpoint/2010/main" val="3058176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1" y="5972238"/>
            <a:ext cx="9144000" cy="769349"/>
          </a:xfrm>
          <a:effectLst>
            <a:outerShdw blurRad="63500" dist="35921" dir="2700000" algn="ctr" rotWithShape="0">
              <a:schemeClr val="tx2">
                <a:alpha val="74998"/>
              </a:schemeClr>
            </a:outerShdw>
          </a:effec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雅歌</a:t>
            </a:r>
            <a:r>
              <a:rPr lang="zh-CN" altLang="en-US" sz="4800" b="1" dirty="0">
                <a:effectLst>
                  <a:glow rad="127000">
                    <a:schemeClr val="tx1"/>
                  </a:glow>
                </a:effectLst>
                <a:latin typeface="Arial" charset="0"/>
                <a:ea typeface="ＭＳ Ｐゴシック" charset="0"/>
                <a:cs typeface="ＭＳ Ｐゴシック" charset="0"/>
              </a:rPr>
              <a:t>中心思想</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7200" y="304800"/>
            <a:ext cx="8265583" cy="36782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通过</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等待</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经营</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来相爱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5015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我们需要帮助陷入困境的婚姻。</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6419" y="2476500"/>
            <a:ext cx="8128000" cy="4381500"/>
          </a:xfrm>
          <a:prstGeom prst="rect">
            <a:avLst/>
          </a:prstGeom>
        </p:spPr>
      </p:pic>
    </p:spTree>
    <p:extLst>
      <p:ext uri="{BB962C8B-B14F-4D97-AF65-F5344CB8AC3E}">
        <p14:creationId xmlns:p14="http://schemas.microsoft.com/office/powerpoint/2010/main" val="39182844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(2:7</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3:5</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
        <p:nvSpPr>
          <p:cNvPr id="9" name="Rectangle 3"/>
          <p:cNvSpPr txBox="1">
            <a:spLocks noChangeArrowheads="1"/>
          </p:cNvSpPr>
          <p:nvPr/>
        </p:nvSpPr>
        <p:spPr bwMode="auto">
          <a:xfrm>
            <a:off x="6116638" y="349885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8:4</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endParaRPr>
          </a:p>
        </p:txBody>
      </p:sp>
    </p:spTree>
    <p:extLst>
      <p:ext uri="{BB962C8B-B14F-4D97-AF65-F5344CB8AC3E}">
        <p14:creationId xmlns:p14="http://schemas.microsoft.com/office/powerpoint/2010/main" val="2586966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heckerboard(across)">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P spid="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096"/>
            <a:ext cx="9144000" cy="60899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守贞直到婚姻</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74104" y="4854725"/>
            <a:ext cx="7269896" cy="108659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600" b="1" i="1" dirty="0">
                <a:solidFill>
                  <a:srgbClr val="FFFFFF"/>
                </a:solidFill>
                <a:effectLst>
                  <a:glow rad="127000">
                    <a:srgbClr val="000000"/>
                  </a:glow>
                </a:effectLst>
                <a:latin typeface="Arial" charset="0"/>
                <a:ea typeface="ＭＳ Ｐゴシック" charset="0"/>
                <a:cs typeface="ＭＳ Ｐゴシック" charset="0"/>
              </a:rPr>
              <a:t>等待的女性对自己选择的感受。 </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49791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923905"/>
          </a:xfrm>
          <a:solidFill>
            <a:srgbClr val="FF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美国的通奸率</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32319" y="5517401"/>
            <a:ext cx="2276804"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1900</a:t>
            </a:r>
          </a:p>
        </p:txBody>
      </p:sp>
      <p:sp>
        <p:nvSpPr>
          <p:cNvPr id="6" name="Rectangle 2"/>
          <p:cNvSpPr txBox="1">
            <a:spLocks noChangeArrowheads="1"/>
          </p:cNvSpPr>
          <p:nvPr/>
        </p:nvSpPr>
        <p:spPr bwMode="auto">
          <a:xfrm>
            <a:off x="6102454" y="5517401"/>
            <a:ext cx="304154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2002</a:t>
            </a:r>
          </a:p>
        </p:txBody>
      </p:sp>
      <p:sp>
        <p:nvSpPr>
          <p:cNvPr id="7" name="Rectangle 2"/>
          <p:cNvSpPr txBox="1">
            <a:spLocks noChangeArrowheads="1"/>
          </p:cNvSpPr>
          <p:nvPr/>
        </p:nvSpPr>
        <p:spPr bwMode="auto">
          <a:xfrm>
            <a:off x="1032290" y="4523409"/>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a:t>
            </a:r>
          </a:p>
        </p:txBody>
      </p:sp>
      <p:cxnSp>
        <p:nvCxnSpPr>
          <p:cNvPr id="4" name="Straight Arrow Connector 3"/>
          <p:cNvCxnSpPr/>
          <p:nvPr/>
        </p:nvCxnSpPr>
        <p:spPr bwMode="auto">
          <a:xfrm>
            <a:off x="1192611" y="5622708"/>
            <a:ext cx="7434462" cy="0"/>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5" name="Rectangle 2"/>
          <p:cNvSpPr txBox="1">
            <a:spLocks noChangeArrowheads="1"/>
          </p:cNvSpPr>
          <p:nvPr/>
        </p:nvSpPr>
        <p:spPr bwMode="auto">
          <a:xfrm>
            <a:off x="6728586" y="1612002"/>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95%</a:t>
            </a:r>
          </a:p>
        </p:txBody>
      </p:sp>
      <p:sp>
        <p:nvSpPr>
          <p:cNvPr id="16" name="Rectangle 2"/>
          <p:cNvSpPr txBox="1">
            <a:spLocks noChangeArrowheads="1"/>
          </p:cNvSpPr>
          <p:nvPr/>
        </p:nvSpPr>
        <p:spPr bwMode="auto">
          <a:xfrm>
            <a:off x="0" y="5079409"/>
            <a:ext cx="1192611"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0%</a:t>
            </a:r>
          </a:p>
        </p:txBody>
      </p:sp>
      <p:sp>
        <p:nvSpPr>
          <p:cNvPr id="17" name="Rectangle 2"/>
          <p:cNvSpPr txBox="1">
            <a:spLocks noChangeArrowheads="1"/>
          </p:cNvSpPr>
          <p:nvPr/>
        </p:nvSpPr>
        <p:spPr bwMode="auto">
          <a:xfrm>
            <a:off x="0" y="783250"/>
            <a:ext cx="1616490"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100%</a:t>
            </a:r>
          </a:p>
        </p:txBody>
      </p:sp>
      <p:cxnSp>
        <p:nvCxnSpPr>
          <p:cNvPr id="12" name="Straight Arrow Connector 11"/>
          <p:cNvCxnSpPr/>
          <p:nvPr/>
        </p:nvCxnSpPr>
        <p:spPr bwMode="auto">
          <a:xfrm flipV="1">
            <a:off x="1242689" y="1476824"/>
            <a:ext cx="0" cy="4145884"/>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3" name="Right Arrow 12"/>
          <p:cNvSpPr/>
          <p:nvPr/>
        </p:nvSpPr>
        <p:spPr bwMode="auto">
          <a:xfrm rot="19738630">
            <a:off x="3115679" y="3189939"/>
            <a:ext cx="3358907" cy="118145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14" name="Rectangle 2"/>
          <p:cNvSpPr txBox="1">
            <a:spLocks noChangeArrowheads="1"/>
          </p:cNvSpPr>
          <p:nvPr/>
        </p:nvSpPr>
        <p:spPr bwMode="auto">
          <a:xfrm>
            <a:off x="2362200" y="933525"/>
            <a:ext cx="4267200" cy="6784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来源：今日美国</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4863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63181"/>
            <a:ext cx="9144000" cy="54864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它会在哪里停止？</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570529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71174" y="0"/>
            <a:ext cx="709294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9593"/>
            <a:ext cx="9143999" cy="722407"/>
          </a:xfrm>
          <a:solidFill>
            <a:srgbClr val="FFFFFF"/>
          </a:solidFill>
          <a:effectLst/>
        </p:spPr>
        <p:txBody>
          <a:bodyPr/>
          <a:lstStyle/>
          <a:p>
            <a:pPr>
              <a:defRPr/>
            </a:pPr>
            <a:r>
              <a:rPr lang="zh-CN" altLang="en-US" sz="3200" b="1" dirty="0">
                <a:solidFill>
                  <a:schemeClr val="tx2"/>
                </a:solidFill>
                <a:effectLst>
                  <a:glow rad="127000">
                    <a:schemeClr val="bg1"/>
                  </a:glow>
                </a:effectLst>
                <a:latin typeface="Arial" charset="0"/>
                <a:ea typeface="ＭＳ Ｐゴシック" charset="0"/>
                <a:cs typeface="ＭＳ Ｐゴシック" charset="0"/>
              </a:rPr>
              <a:t>每个城市的账户</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130801" y="3861722"/>
            <a:ext cx="3720352" cy="281847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altLang="zh-CN" sz="2800" b="1" dirty="0">
              <a:solidFill>
                <a:srgbClr val="FFFFFF"/>
              </a:solidFill>
              <a:latin typeface="Arial" charset="0"/>
              <a:ea typeface="ＭＳ Ｐゴシック" charset="0"/>
              <a:cs typeface="ＭＳ Ｐゴシック" charset="0"/>
            </a:endParaRPr>
          </a:p>
          <a:p>
            <a:pPr defTabSz="457200">
              <a:defRPr/>
            </a:pPr>
            <a:r>
              <a:rPr lang="zh-CN" altLang="en-US" sz="2800" b="1" dirty="0">
                <a:solidFill>
                  <a:srgbClr val="FFFFFF"/>
                </a:solidFill>
                <a:latin typeface="Arial" charset="0"/>
                <a:ea typeface="ＭＳ Ｐゴシック" charset="0"/>
                <a:cs typeface="ＭＳ Ｐゴシック" charset="0"/>
              </a:rPr>
              <a:t>超过</a:t>
            </a:r>
            <a:r>
              <a:rPr lang="en-US" altLang="zh-CN" sz="2800" b="1" dirty="0">
                <a:solidFill>
                  <a:srgbClr val="FFFFFF"/>
                </a:solidFill>
                <a:latin typeface="Arial" charset="0"/>
                <a:ea typeface="ＭＳ Ｐゴシック" charset="0"/>
                <a:cs typeface="ＭＳ Ｐゴシック" charset="0"/>
              </a:rPr>
              <a:t>20,800,000</a:t>
            </a:r>
            <a:r>
              <a:rPr lang="zh-CN" altLang="en-US" sz="2800" b="1" dirty="0">
                <a:solidFill>
                  <a:srgbClr val="FFFFFF"/>
                </a:solidFill>
                <a:latin typeface="Arial" charset="0"/>
                <a:ea typeface="ＭＳ Ｐゴシック" charset="0"/>
                <a:cs typeface="ＭＳ Ｐゴシック" charset="0"/>
              </a:rPr>
              <a:t>个匿名会员加入了一个促进通奸的网站。</a:t>
            </a:r>
            <a:endParaRPr lang="en-US" sz="3200" b="1" dirty="0">
              <a:solidFill>
                <a:srgbClr val="FFFFFF"/>
              </a:solidFill>
              <a:latin typeface="Apple Chancery"/>
              <a:ea typeface="ＭＳ Ｐゴシック" charset="0"/>
              <a:cs typeface="Apple Chancery"/>
            </a:endParaRPr>
          </a:p>
        </p:txBody>
      </p:sp>
    </p:spTree>
    <p:extLst>
      <p:ext uri="{BB962C8B-B14F-4D97-AF65-F5344CB8AC3E}">
        <p14:creationId xmlns:p14="http://schemas.microsoft.com/office/powerpoint/2010/main" val="79486037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pic>
        <p:nvPicPr>
          <p:cNvPr id="2" name="Picture 1"/>
          <p:cNvPicPr>
            <a:picLocks noChangeAspect="1"/>
          </p:cNvPicPr>
          <p:nvPr/>
        </p:nvPicPr>
        <p:blipFill>
          <a:blip r:embed="rId3"/>
          <a:stretch>
            <a:fillRect/>
          </a:stretch>
        </p:blipFill>
        <p:spPr>
          <a:xfrm>
            <a:off x="973025" y="3018888"/>
            <a:ext cx="6825086" cy="3839111"/>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和妇人通奸的，实在无知；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行这事的，是自我毁灭。</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他必遭受击打，被凌辱，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他的耻辱永不能涂抹。</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箴言</a:t>
            </a:r>
            <a:r>
              <a:rPr lang="en-US" sz="3600" b="1" dirty="0">
                <a:effectLst>
                  <a:glow rad="127000">
                    <a:schemeClr val="tx1"/>
                  </a:glow>
                </a:effectLst>
                <a:latin typeface="Arial" charset="0"/>
                <a:ea typeface="ＭＳ Ｐゴシック" charset="0"/>
                <a:cs typeface="ＭＳ Ｐゴシック" charset="0"/>
              </a:rPr>
              <a:t>6:32-33).</a:t>
            </a:r>
          </a:p>
        </p:txBody>
      </p:sp>
    </p:spTree>
    <p:extLst>
      <p:ext uri="{BB962C8B-B14F-4D97-AF65-F5344CB8AC3E}">
        <p14:creationId xmlns:p14="http://schemas.microsoft.com/office/powerpoint/2010/main" val="30848916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81"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4384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sz="4800" dirty="0">
                <a:latin typeface="ＭＳ Ｐゴシック"/>
                <a:ea typeface="ＭＳ Ｐゴシック"/>
                <a:cs typeface="ＭＳ Ｐゴシック"/>
              </a:rPr>
              <a:t>那又如何</a:t>
            </a:r>
            <a:r>
              <a:rPr lang="en-US" sz="4800" b="1" i="0" dirty="0">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304800" y="990600"/>
            <a:ext cx="8839200" cy="5257800"/>
          </a:xfrm>
        </p:spPr>
        <p:txBody>
          <a:bodyPr/>
          <a:lstStyle/>
          <a:p>
            <a:endParaRPr kumimoji="0" lang="en-US" altLang="zh-CN" sz="3600" b="1">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禁止婚前性行为可以让婚姻充分被享受</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 (i.e., </a:t>
            </a:r>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让爱在它自己的时间绽放</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–2:7b; 3:5b; 8:4b).</a:t>
            </a:r>
            <a:endPar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期待一个美好的婚姻，然后为之努力</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endPar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称赞你配偶的优点</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不论是身体上的还是非身体上的</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r>
              <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rPr>
              <a:t> </a:t>
            </a: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Tree>
    <p:extLst>
      <p:ext uri="{BB962C8B-B14F-4D97-AF65-F5344CB8AC3E}">
        <p14:creationId xmlns:p14="http://schemas.microsoft.com/office/powerpoint/2010/main" val="1092628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2" end="2"/>
                                            </p:txEl>
                                          </p:spTgt>
                                        </p:tgtEl>
                                        <p:attrNameLst>
                                          <p:attrName>style.visibility</p:attrName>
                                        </p:attrNameLst>
                                      </p:cBhvr>
                                      <p:to>
                                        <p:strVal val="visible"/>
                                      </p:to>
                                    </p:set>
                                    <p:animEffect transition="in" filter="checkerboard(across)">
                                      <p:cBhvr>
                                        <p:cTn id="7" dur="500"/>
                                        <p:tgtEl>
                                          <p:spTgt spid="1433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9">
                                            <p:txEl>
                                              <p:pRg st="3" end="3"/>
                                            </p:txEl>
                                          </p:spTgt>
                                        </p:tgtEl>
                                        <p:attrNameLst>
                                          <p:attrName>style.visibility</p:attrName>
                                        </p:attrNameLst>
                                      </p:cBhvr>
                                      <p:to>
                                        <p:strVal val="visible"/>
                                      </p:to>
                                    </p:set>
                                    <p:animEffect transition="in" filter="checkerboard(across)">
                                      <p:cBhvr>
                                        <p:cTn id="12" dur="500"/>
                                        <p:tgtEl>
                                          <p:spTgt spid="14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8686943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84588" y="232008"/>
            <a:ext cx="3959412" cy="223921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 Cosby</a:t>
            </a:r>
            <a:br>
              <a:rPr lang="en-US"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比尔</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科斯比</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784985"/>
            <a:ext cx="9144000" cy="4386780"/>
          </a:xfrm>
          <a:prstGeom prst="rect">
            <a:avLst/>
          </a:prstGeom>
        </p:spPr>
      </p:pic>
      <p:pic>
        <p:nvPicPr>
          <p:cNvPr id="2" name="Picture 1"/>
          <p:cNvPicPr>
            <a:picLocks noChangeAspect="1"/>
          </p:cNvPicPr>
          <p:nvPr/>
        </p:nvPicPr>
        <p:blipFill>
          <a:blip r:embed="rId4"/>
          <a:stretch>
            <a:fillRect/>
          </a:stretch>
        </p:blipFill>
        <p:spPr>
          <a:xfrm>
            <a:off x="0" y="0"/>
            <a:ext cx="5080000" cy="3352800"/>
          </a:xfrm>
          <a:prstGeom prst="rect">
            <a:avLst/>
          </a:prstGeom>
        </p:spPr>
      </p:pic>
      <p:sp>
        <p:nvSpPr>
          <p:cNvPr id="6" name="TextBox 5">
            <a:extLst>
              <a:ext uri="{FF2B5EF4-FFF2-40B4-BE49-F238E27FC236}">
                <a16:creationId xmlns:a16="http://schemas.microsoft.com/office/drawing/2014/main" id="{CC8C8F81-4E61-CC17-2AC3-1402A9E38D58}"/>
              </a:ext>
            </a:extLst>
          </p:cNvPr>
          <p:cNvSpPr txBox="1"/>
          <p:nvPr/>
        </p:nvSpPr>
        <p:spPr>
          <a:xfrm>
            <a:off x="3505200" y="5418289"/>
            <a:ext cx="2362200" cy="461665"/>
          </a:xfrm>
          <a:prstGeom prst="rect">
            <a:avLst/>
          </a:prstGeom>
          <a:noFill/>
        </p:spPr>
        <p:txBody>
          <a:bodyPr wrap="square">
            <a:spAutoFit/>
          </a:bodyPr>
          <a:lstStyle/>
          <a:p>
            <a:r>
              <a:rPr lang="zh-CN" altLang="en-US" dirty="0"/>
              <a:t>“</a:t>
            </a:r>
            <a:r>
              <a:rPr lang="en-US" altLang="zh-CN" dirty="0"/>
              <a:t>#</a:t>
            </a:r>
            <a:r>
              <a:rPr lang="en-US" dirty="0"/>
              <a:t>MeToo”</a:t>
            </a:r>
            <a:r>
              <a:rPr lang="zh-CN" altLang="en-US" dirty="0"/>
              <a:t>运动</a:t>
            </a:r>
            <a:endParaRPr lang="en-US" dirty="0"/>
          </a:p>
        </p:txBody>
      </p:sp>
    </p:spTree>
    <p:extLst>
      <p:ext uri="{BB962C8B-B14F-4D97-AF65-F5344CB8AC3E}">
        <p14:creationId xmlns:p14="http://schemas.microsoft.com/office/powerpoint/2010/main" val="3241234298"/>
      </p:ext>
    </p:extLst>
  </p:cSld>
  <p:clrMapOvr>
    <a:masterClrMapping/>
  </p:clrMapOvr>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97\FIREBALL.POT</Template>
  <TotalTime>11964</TotalTime>
  <Words>8952</Words>
  <Application>Microsoft Macintosh PowerPoint</Application>
  <PresentationFormat>On-screen Show (4:3)</PresentationFormat>
  <Paragraphs>591</Paragraphs>
  <Slides>84</Slides>
  <Notes>66</Notes>
  <HiddenSlides>0</HiddenSlides>
  <MMClips>0</MMClips>
  <ScaleCrop>false</ScaleCrop>
  <HeadingPairs>
    <vt:vector size="6" baseType="variant">
      <vt:variant>
        <vt:lpstr>Fonts Used</vt:lpstr>
      </vt:variant>
      <vt:variant>
        <vt:i4>13</vt:i4>
      </vt:variant>
      <vt:variant>
        <vt:lpstr>Theme</vt:lpstr>
      </vt:variant>
      <vt:variant>
        <vt:i4>22</vt:i4>
      </vt:variant>
      <vt:variant>
        <vt:lpstr>Slide Titles</vt:lpstr>
      </vt:variant>
      <vt:variant>
        <vt:i4>84</vt:i4>
      </vt:variant>
    </vt:vector>
  </HeadingPairs>
  <TitlesOfParts>
    <vt:vector size="119" baseType="lpstr">
      <vt:lpstr>ＭＳ Ｐゴシック</vt:lpstr>
      <vt:lpstr>ＭＳ Ｐゴシック</vt:lpstr>
      <vt:lpstr>Osaka</vt:lpstr>
      <vt:lpstr>Apple Chancery</vt:lpstr>
      <vt:lpstr>Arial</vt:lpstr>
      <vt:lpstr>Arial Black</vt:lpstr>
      <vt:lpstr>Arial Narrow</vt:lpstr>
      <vt:lpstr>Calibri</vt:lpstr>
      <vt:lpstr>Comic Sans MS</vt:lpstr>
      <vt:lpstr>Impact</vt:lpstr>
      <vt:lpstr>Monotype Corsiva</vt:lpstr>
      <vt:lpstr>Times New Roman</vt:lpstr>
      <vt:lpstr>Wingdings</vt:lpstr>
      <vt:lpstr>FIREBALL</vt:lpstr>
      <vt:lpstr>49_Blank Presentation</vt:lpstr>
      <vt:lpstr>1_FIREBALL</vt:lpstr>
      <vt:lpstr>2_FIREBALL</vt:lpstr>
      <vt:lpstr>6_FIREBALL</vt:lpstr>
      <vt:lpstr>8_FIREBALL</vt:lpstr>
      <vt:lpstr>10_FIREBALL</vt:lpstr>
      <vt:lpstr>13_FIREBALL</vt:lpstr>
      <vt:lpstr>51_Blank Presentation</vt:lpstr>
      <vt:lpstr>Blank Presentation</vt:lpstr>
      <vt:lpstr>2_Blank Presentation</vt:lpstr>
      <vt:lpstr>3_Blank Presentation</vt:lpstr>
      <vt:lpstr>4_Blank Presentation</vt:lpstr>
      <vt:lpstr>16_FIREBALL</vt:lpstr>
      <vt:lpstr>5_Orbit</vt:lpstr>
      <vt:lpstr>19_FIREBALL</vt:lpstr>
      <vt:lpstr>52_Blank Presentation</vt:lpstr>
      <vt:lpstr>18_FIREBALL</vt:lpstr>
      <vt:lpstr>1_Blank Presentation</vt:lpstr>
      <vt:lpstr>20_FIREBALL</vt:lpstr>
      <vt:lpstr>1_Strategic</vt:lpstr>
      <vt:lpstr>25_Blank Presentation</vt:lpstr>
      <vt:lpstr>作个有爱心的人 </vt:lpstr>
      <vt:lpstr>婚姻正遭受攻击。</vt:lpstr>
      <vt:lpstr>美国最高法院对婚姻重新定义  2015年6月26日</vt:lpstr>
      <vt:lpstr>决定前</vt:lpstr>
      <vt:lpstr>决定后</vt:lpstr>
      <vt:lpstr>美国最高法院对婚姻重新定义  2015年6月26日</vt:lpstr>
      <vt:lpstr>美国最高法院对婚姻重新定义  2015年6月26日</vt:lpstr>
      <vt:lpstr>它会在哪里停止？</vt:lpstr>
      <vt:lpstr>Bill Cosby 比尔·科斯比</vt:lpstr>
      <vt:lpstr>比尔·海伯斯</vt:lpstr>
      <vt:lpstr>比尔·海伯斯</vt:lpstr>
      <vt:lpstr>Bill Hybels</vt:lpstr>
      <vt:lpstr>耶利米 5:20 CNV</vt:lpstr>
      <vt:lpstr>所罗门的雅歌</vt:lpstr>
      <vt:lpstr>PowerPoint Presentation</vt:lpstr>
      <vt:lpstr>作个有爱心的人 </vt:lpstr>
      <vt:lpstr>我们对性的好奇 从小就自然具有</vt:lpstr>
      <vt:lpstr>概述</vt:lpstr>
      <vt:lpstr>如何让婚姻之爱成为神所定意的?</vt:lpstr>
      <vt:lpstr>I. 婚前等待性 (雅歌 1:1–5:1)</vt:lpstr>
      <vt:lpstr>Slides on  雅歌 1</vt:lpstr>
      <vt:lpstr>综述</vt:lpstr>
      <vt:lpstr>所罗门的歌，是歌中之歌。 (1:1 CNV).</vt:lpstr>
      <vt:lpstr>愿他用口中的热吻与我亲嘴，因为你的热爱比酒更美。  3你的膏油香气芬芳；你的名字如同倒出来的膏油； 所以众童女都爱你。  (1:2-3 CNV).</vt:lpstr>
      <vt:lpstr>愿你吸引我，我们必快跑跟随你。王领我进入他的内室。 王啊！ 我们要因你欢喜快乐； 我们要提说你的爱， 胜过提说美酒； (1:4a-b CNV).</vt:lpstr>
      <vt:lpstr>The beloved’s “friends” (see NIV marg.), elsewhere referred to as the “daughters of Jerusalem”  (v. 5; 3:10; 5:8, 16) and “daughters of Zion” (3:11)</vt:lpstr>
      <vt:lpstr>耶路撒冷的众女子啊！ 我虽然黑，却是秀美， 如同基达的帐棚， 好像所罗门的幔幕。  6你们不要因为我黑，就盯着我，因为太阳把我晒黑了。 我母亲的儿子生我的气； 他们叫我看守家里的葡萄园， 我自己私人的葡萄园，我却没有看守。  (1:5-6 CNV).</vt:lpstr>
      <vt:lpstr>牧羊人</vt:lpstr>
      <vt:lpstr>我心所爱的啊！ 求你告诉我，你在哪里放羊？  中午你在哪里使羊群躺卧休息。 我为甚么在你众同伴的羊群旁边， 好像蒙着脸的女人呢？  (1:7 CNV).</vt:lpstr>
      <vt:lpstr>你这女子中最美丽的啊！ 你若不知道， 可以出去，跟随羊群的脚踪， 在牧人的帐棚边， 牧放你的山羊羔。 良人对佳偶的称讚  (1:8 CNV).</vt:lpstr>
      <vt:lpstr>我的佳偶啊！ 我把你比作套在法老车上的骏马。 10   你的两腮因耳环显得秀丽；你的颈项因珠炼显得华美。  11我们要为你制金耳环，用银珠点缀。  (1:9-11 CNV).</vt:lpstr>
      <vt:lpstr>12   王正坐席的时候，我的哪哒香膏散发芬芳的香味， 13   我以我的良人为一袋没药，挂在我的胸怀之中。 14   我以我的良人为一束凤仙花，开放在隐．基底的葡萄园里。  (1:12-14 CNV).</vt:lpstr>
      <vt:lpstr>我的佳偶啊！ 你很美丽；你很美丽。 你的眼好像鸽子的眼睛。  (1:15 CNV).</vt:lpstr>
      <vt:lpstr>字面理解 或喻意理解?</vt:lpstr>
      <vt:lpstr>比喻</vt:lpstr>
      <vt:lpstr>Slides on  雅歌 2</vt:lpstr>
      <vt:lpstr>睡哪儿？</vt:lpstr>
      <vt:lpstr>Wait (Song 2:7)</vt:lpstr>
      <vt:lpstr>那又如何?</vt:lpstr>
      <vt:lpstr>Slides on  雅歌 3</vt:lpstr>
      <vt:lpstr>那又如何?</vt:lpstr>
      <vt:lpstr>所罗门的婚礼？</vt:lpstr>
      <vt:lpstr>"他们都是熟练的剑士，有经验的战士。"</vt:lpstr>
      <vt:lpstr>" 所罗门王用黎巴嫩木，为自己做了一乘华轿。 10他用银子做轿柱，用金子做轿底，用紫色料子做轿的座垫；内部所铺设的，是耶路撒冷众女子的爱情。  (3:9-10 ).</vt:lpstr>
      <vt:lpstr>锡安的众女子啊！你们出来看看所罗门戴着的冠冕，就是在他结婚的日子，在他心里喜乐的时候，他母亲给他戴上的。  (3:11).</vt:lpstr>
      <vt:lpstr>Slides on  雅歌 4</vt:lpstr>
      <vt:lpstr>如何按字面理解雅歌?</vt:lpstr>
      <vt:lpstr>? R(A) 级</vt:lpstr>
      <vt:lpstr>Slides on  雅歌 5</vt:lpstr>
      <vt:lpstr>PowerPoint Presentation</vt:lpstr>
      <vt:lpstr>PowerPoint Presentation</vt:lpstr>
      <vt:lpstr>如何让婚姻之爱成为神所定意的?</vt:lpstr>
      <vt:lpstr>I. 婚前等待性 (雅歌 1:1–5:1)</vt:lpstr>
      <vt:lpstr>II. 经营美好婚姻  (雅歌 5:2–8:14). </vt:lpstr>
      <vt:lpstr>年轻女子 "我身虽然睡卧，我心却醒。 这是我的良人的声音，他敲着门说：“我的妹妹，我的佳偶，我的鸽子，我的完全人哪！求你给我开门；因为我的头满了露水，头发给夜露滴湿。” (5:2 ).</vt:lpstr>
      <vt:lpstr>" 我回答：“我脱了外衣， 怎能再穿上呢？ 我洗了脚， 怎能再弄脏呢？ (5:3).</vt:lpstr>
      <vt:lpstr>"我的良人从门孔里伸进手来， 我的心因他大为激动。 5我起来，要给我的良人开门；我的两手滴下没药，指头滴下没药，滴在门闩上。 (5:4-5).</vt:lpstr>
      <vt:lpstr>"我亲手给我的良人开门， 我的良人却已转身走了； 我发现他走了，差点昏倒； 我到处找他，却找不见， 我呼叫他，他却不回答。 7城中的守卫巡逻的时候，找着我； 他们打了我，伤了我； 看守城墙的人夺去了我身上的外衣。(5:6-7 ).</vt:lpstr>
      <vt:lpstr>"耶路撒冷的众女子啊！我嘱咐你们： 你们若遇见我的良人， 你们要告诉他甚么呢？ 你们要告诉他，我患了相思病。 (5:8).</vt:lpstr>
      <vt:lpstr>PowerPoint Presentation</vt:lpstr>
      <vt:lpstr>你尴尬吗?</vt:lpstr>
      <vt:lpstr>Slides on  雅歌 6</vt:lpstr>
      <vt:lpstr>PowerPoint Presentation</vt:lpstr>
      <vt:lpstr>Slides on  雅歌 7</vt:lpstr>
      <vt:lpstr>雅歌插画</vt:lpstr>
      <vt:lpstr>PowerPoint Presentation</vt:lpstr>
      <vt:lpstr>Slides on  雅歌 8</vt:lpstr>
      <vt:lpstr>"求你把我放在你心上如印记， 把我带在你臂上如戳印； 因为爱情像死亡一般的坚强； 嫉妒如阴间一般的坚稳； 它的烈焰是火的烈焰， 是非常猛烈的火焰。 7爱情，众水不能熄灭， 洪流不能淹没； 如果有人拿自己家里所有的财产去换取爱情， 就必被藐视。 (8:6-7 NLT).</vt:lpstr>
      <vt:lpstr>年轻女子的兄弟  "我们有一个小妹妹， 她的两乳还未发育完全； 有人来提亲的时候， 我们当为她怎样办理呢？ 9她若是墙， 我们就要在她上面建造银塔； 她若是门， 我们就要用香柏木板围护她。 (8:8-9).</vt:lpstr>
      <vt:lpstr>"所罗门在巴力．哈们有个葡萄园；他把这葡萄园租给看守的人，各人要为葡萄园所得的果子付一万一千四百克银子。 12我自己的葡萄园却在我面前，所罗门哪，一万一千四百克归给你，二千二百八十克归给那些看守果子的人。  (8:11-12 ).</vt:lpstr>
      <vt:lpstr>结语</vt:lpstr>
      <vt:lpstr>如何让婚姻之爱成为神所定意的?</vt:lpstr>
      <vt:lpstr>I. 婚前等待性 (雅歌 1:1–5:1)</vt:lpstr>
      <vt:lpstr>II. 经营美好婚姻  (雅歌 5:2–8:14). </vt:lpstr>
      <vt:lpstr>雅歌中心思想</vt:lpstr>
      <vt:lpstr>我们需要帮助陷入困境的婚姻。</vt:lpstr>
      <vt:lpstr>那又如何?</vt:lpstr>
      <vt:lpstr>守贞直到婚姻</vt:lpstr>
      <vt:lpstr>美国的通奸率</vt:lpstr>
      <vt:lpstr>每个城市的账户</vt:lpstr>
      <vt:lpstr>“和妇人通奸的，实在无知； 行这事的，是自我毁灭。 他必遭受击打，被凌辱， 他的耻辱永不能涂抹。”  (箴言6:32-33).</vt:lpstr>
      <vt:lpstr>那又如何?</vt:lpstr>
      <vt:lpstr>Black</vt:lpstr>
      <vt:lpstr>圣经阐释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296</cp:revision>
  <dcterms:created xsi:type="dcterms:W3CDTF">2003-09-10T16:07:15Z</dcterms:created>
  <dcterms:modified xsi:type="dcterms:W3CDTF">2024-10-24T06:49:23Z</dcterms:modified>
</cp:coreProperties>
</file>