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3.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4.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5.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6.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7.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8.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9.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0.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1.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2.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3.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4.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5.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46.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7.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8.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49.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0.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1.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2.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3.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4.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5.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6.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6.xml" ContentType="application/vnd.openxmlformats-officedocument.themeOverride+xml"/>
  <Override PartName="/ppt/notesSlides/notesSlide46.xml" ContentType="application/vnd.openxmlformats-officedocument.presentationml.notesSlide+xml"/>
  <Override PartName="/ppt/theme/themeOverride7.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49.xml" ContentType="application/vnd.openxmlformats-officedocument.presentationml.notesSlide+xml"/>
  <Override PartName="/ppt/theme/themeOverride11.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embeddings/oleObject4.bin" ContentType="application/vnd.openxmlformats-officedocument.oleObject"/>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3.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embeddings/oleObject5.bin" ContentType="application/vnd.openxmlformats-officedocument.oleObject"/>
  <Override PartName="/ppt/theme/themeOverride1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852" r:id="rId3"/>
    <p:sldMasterId id="2147483931" r:id="rId4"/>
    <p:sldMasterId id="2147483943" r:id="rId5"/>
    <p:sldMasterId id="2147483957" r:id="rId6"/>
    <p:sldMasterId id="2147483959" r:id="rId7"/>
    <p:sldMasterId id="2147483971" r:id="rId8"/>
    <p:sldMasterId id="2147483985" r:id="rId9"/>
    <p:sldMasterId id="2147483999" r:id="rId10"/>
    <p:sldMasterId id="2147484011" r:id="rId11"/>
    <p:sldMasterId id="2147484579" r:id="rId12"/>
    <p:sldMasterId id="2147484593" r:id="rId13"/>
    <p:sldMasterId id="2147484605" r:id="rId14"/>
    <p:sldMasterId id="2147484619" r:id="rId15"/>
    <p:sldMasterId id="2147484633" r:id="rId16"/>
    <p:sldMasterId id="2147485541" r:id="rId17"/>
    <p:sldMasterId id="2147486106" r:id="rId18"/>
    <p:sldMasterId id="2147486118" r:id="rId19"/>
    <p:sldMasterId id="2147486130" r:id="rId20"/>
    <p:sldMasterId id="2147486144" r:id="rId21"/>
    <p:sldMasterId id="2147486156" r:id="rId22"/>
    <p:sldMasterId id="2147486168" r:id="rId23"/>
    <p:sldMasterId id="2147486194" r:id="rId24"/>
    <p:sldMasterId id="2147486206" r:id="rId25"/>
    <p:sldMasterId id="2147486218" r:id="rId26"/>
    <p:sldMasterId id="2147486242" r:id="rId27"/>
    <p:sldMasterId id="2147486254" r:id="rId28"/>
    <p:sldMasterId id="2147486266" r:id="rId29"/>
    <p:sldMasterId id="2147486280" r:id="rId30"/>
    <p:sldMasterId id="2147486292" r:id="rId31"/>
    <p:sldMasterId id="2147486306" r:id="rId32"/>
    <p:sldMasterId id="2147486319" r:id="rId33"/>
    <p:sldMasterId id="2147486331" r:id="rId34"/>
    <p:sldMasterId id="2147486343" r:id="rId35"/>
    <p:sldMasterId id="2147486369" r:id="rId36"/>
    <p:sldMasterId id="2147486410" r:id="rId37"/>
    <p:sldMasterId id="2147486422" r:id="rId38"/>
    <p:sldMasterId id="2147486434" r:id="rId39"/>
    <p:sldMasterId id="2147486446" r:id="rId40"/>
    <p:sldMasterId id="2147486458" r:id="rId41"/>
    <p:sldMasterId id="2147486470" r:id="rId42"/>
    <p:sldMasterId id="2147486555" r:id="rId43"/>
    <p:sldMasterId id="2147486620" r:id="rId44"/>
    <p:sldMasterId id="2147486672" r:id="rId45"/>
    <p:sldMasterId id="2147486686" r:id="rId46"/>
    <p:sldMasterId id="2147486711" r:id="rId47"/>
    <p:sldMasterId id="2147486737" r:id="rId48"/>
    <p:sldMasterId id="2147486761" r:id="rId49"/>
    <p:sldMasterId id="2147486773" r:id="rId50"/>
    <p:sldMasterId id="2147486799" r:id="rId51"/>
    <p:sldMasterId id="2147486860" r:id="rId52"/>
    <p:sldMasterId id="2147486873" r:id="rId53"/>
    <p:sldMasterId id="2147486885" r:id="rId54"/>
    <p:sldMasterId id="2147486897" r:id="rId55"/>
    <p:sldMasterId id="2147486909" r:id="rId56"/>
    <p:sldMasterId id="2147486923" r:id="rId57"/>
  </p:sldMasterIdLst>
  <p:notesMasterIdLst>
    <p:notesMasterId r:id="rId232"/>
  </p:notesMasterIdLst>
  <p:sldIdLst>
    <p:sldId id="851" r:id="rId58"/>
    <p:sldId id="655" r:id="rId59"/>
    <p:sldId id="2411" r:id="rId60"/>
    <p:sldId id="2412" r:id="rId61"/>
    <p:sldId id="2413" r:id="rId62"/>
    <p:sldId id="660" r:id="rId63"/>
    <p:sldId id="661" r:id="rId64"/>
    <p:sldId id="662" r:id="rId65"/>
    <p:sldId id="440" r:id="rId66"/>
    <p:sldId id="439" r:id="rId67"/>
    <p:sldId id="664" r:id="rId68"/>
    <p:sldId id="2414" r:id="rId69"/>
    <p:sldId id="538" r:id="rId70"/>
    <p:sldId id="624" r:id="rId71"/>
    <p:sldId id="608" r:id="rId72"/>
    <p:sldId id="539" r:id="rId73"/>
    <p:sldId id="609" r:id="rId74"/>
    <p:sldId id="541" r:id="rId75"/>
    <p:sldId id="625" r:id="rId76"/>
    <p:sldId id="462" r:id="rId77"/>
    <p:sldId id="302" r:id="rId78"/>
    <p:sldId id="542" r:id="rId79"/>
    <p:sldId id="303" r:id="rId80"/>
    <p:sldId id="683" r:id="rId81"/>
    <p:sldId id="543" r:id="rId82"/>
    <p:sldId id="667" r:id="rId83"/>
    <p:sldId id="668" r:id="rId84"/>
    <p:sldId id="669" r:id="rId85"/>
    <p:sldId id="670" r:id="rId86"/>
    <p:sldId id="673" r:id="rId87"/>
    <p:sldId id="674" r:id="rId88"/>
    <p:sldId id="675" r:id="rId89"/>
    <p:sldId id="676" r:id="rId90"/>
    <p:sldId id="544" r:id="rId91"/>
    <p:sldId id="366" r:id="rId92"/>
    <p:sldId id="367" r:id="rId93"/>
    <p:sldId id="368" r:id="rId94"/>
    <p:sldId id="620" r:id="rId95"/>
    <p:sldId id="372" r:id="rId96"/>
    <p:sldId id="272" r:id="rId97"/>
    <p:sldId id="546" r:id="rId98"/>
    <p:sldId id="304" r:id="rId99"/>
    <p:sldId id="684" r:id="rId100"/>
    <p:sldId id="547" r:id="rId101"/>
    <p:sldId id="464" r:id="rId102"/>
    <p:sldId id="305" r:id="rId103"/>
    <p:sldId id="548" r:id="rId104"/>
    <p:sldId id="626" r:id="rId105"/>
    <p:sldId id="470" r:id="rId106"/>
    <p:sldId id="600" r:id="rId107"/>
    <p:sldId id="601" r:id="rId108"/>
    <p:sldId id="596" r:id="rId109"/>
    <p:sldId id="555" r:id="rId110"/>
    <p:sldId id="463" r:id="rId111"/>
    <p:sldId id="599" r:id="rId112"/>
    <p:sldId id="686" r:id="rId113"/>
    <p:sldId id="556" r:id="rId114"/>
    <p:sldId id="687" r:id="rId115"/>
    <p:sldId id="465" r:id="rId116"/>
    <p:sldId id="466" r:id="rId117"/>
    <p:sldId id="467" r:id="rId118"/>
    <p:sldId id="557" r:id="rId119"/>
    <p:sldId id="2437" r:id="rId120"/>
    <p:sldId id="322" r:id="rId121"/>
    <p:sldId id="346" r:id="rId122"/>
    <p:sldId id="688" r:id="rId123"/>
    <p:sldId id="689" r:id="rId124"/>
    <p:sldId id="690" r:id="rId125"/>
    <p:sldId id="691" r:id="rId126"/>
    <p:sldId id="844" r:id="rId127"/>
    <p:sldId id="845" r:id="rId128"/>
    <p:sldId id="846" r:id="rId129"/>
    <p:sldId id="847" r:id="rId130"/>
    <p:sldId id="848" r:id="rId131"/>
    <p:sldId id="2415" r:id="rId132"/>
    <p:sldId id="2416" r:id="rId133"/>
    <p:sldId id="558" r:id="rId134"/>
    <p:sldId id="310" r:id="rId135"/>
    <p:sldId id="627" r:id="rId136"/>
    <p:sldId id="274" r:id="rId137"/>
    <p:sldId id="559" r:id="rId138"/>
    <p:sldId id="850" r:id="rId139"/>
    <p:sldId id="561" r:id="rId140"/>
    <p:sldId id="699" r:id="rId141"/>
    <p:sldId id="700" r:id="rId142"/>
    <p:sldId id="701" r:id="rId143"/>
    <p:sldId id="562" r:id="rId144"/>
    <p:sldId id="702" r:id="rId145"/>
    <p:sldId id="311" r:id="rId146"/>
    <p:sldId id="563" r:id="rId147"/>
    <p:sldId id="628" r:id="rId148"/>
    <p:sldId id="373" r:id="rId149"/>
    <p:sldId id="565" r:id="rId150"/>
    <p:sldId id="326" r:id="rId151"/>
    <p:sldId id="468" r:id="rId152"/>
    <p:sldId id="610" r:id="rId153"/>
    <p:sldId id="629" r:id="rId154"/>
    <p:sldId id="568" r:id="rId155"/>
    <p:sldId id="395" r:id="rId156"/>
    <p:sldId id="396" r:id="rId157"/>
    <p:sldId id="524" r:id="rId158"/>
    <p:sldId id="473" r:id="rId159"/>
    <p:sldId id="474" r:id="rId160"/>
    <p:sldId id="475" r:id="rId161"/>
    <p:sldId id="476" r:id="rId162"/>
    <p:sldId id="477" r:id="rId163"/>
    <p:sldId id="478" r:id="rId164"/>
    <p:sldId id="479" r:id="rId165"/>
    <p:sldId id="480" r:id="rId166"/>
    <p:sldId id="481" r:id="rId167"/>
    <p:sldId id="482" r:id="rId168"/>
    <p:sldId id="483" r:id="rId169"/>
    <p:sldId id="484" r:id="rId170"/>
    <p:sldId id="485" r:id="rId171"/>
    <p:sldId id="486" r:id="rId172"/>
    <p:sldId id="488" r:id="rId173"/>
    <p:sldId id="489" r:id="rId174"/>
    <p:sldId id="621" r:id="rId175"/>
    <p:sldId id="569" r:id="rId176"/>
    <p:sldId id="315" r:id="rId177"/>
    <p:sldId id="469" r:id="rId178"/>
    <p:sldId id="316" r:id="rId179"/>
    <p:sldId id="740" r:id="rId180"/>
    <p:sldId id="767" r:id="rId181"/>
    <p:sldId id="768" r:id="rId182"/>
    <p:sldId id="769" r:id="rId183"/>
    <p:sldId id="770" r:id="rId184"/>
    <p:sldId id="771" r:id="rId185"/>
    <p:sldId id="772" r:id="rId186"/>
    <p:sldId id="773" r:id="rId187"/>
    <p:sldId id="774" r:id="rId188"/>
    <p:sldId id="775" r:id="rId189"/>
    <p:sldId id="776" r:id="rId190"/>
    <p:sldId id="777" r:id="rId191"/>
    <p:sldId id="778" r:id="rId192"/>
    <p:sldId id="779" r:id="rId193"/>
    <p:sldId id="780" r:id="rId194"/>
    <p:sldId id="781" r:id="rId195"/>
    <p:sldId id="782" r:id="rId196"/>
    <p:sldId id="783" r:id="rId197"/>
    <p:sldId id="784" r:id="rId198"/>
    <p:sldId id="785" r:id="rId199"/>
    <p:sldId id="786" r:id="rId200"/>
    <p:sldId id="787" r:id="rId201"/>
    <p:sldId id="788" r:id="rId202"/>
    <p:sldId id="789" r:id="rId203"/>
    <p:sldId id="790" r:id="rId204"/>
    <p:sldId id="791" r:id="rId205"/>
    <p:sldId id="792" r:id="rId206"/>
    <p:sldId id="793" r:id="rId207"/>
    <p:sldId id="794" r:id="rId208"/>
    <p:sldId id="841" r:id="rId209"/>
    <p:sldId id="318" r:id="rId210"/>
    <p:sldId id="570" r:id="rId211"/>
    <p:sldId id="820" r:id="rId212"/>
    <p:sldId id="571" r:id="rId213"/>
    <p:sldId id="343" r:id="rId214"/>
    <p:sldId id="572" r:id="rId215"/>
    <p:sldId id="492" r:id="rId216"/>
    <p:sldId id="493" r:id="rId217"/>
    <p:sldId id="494" r:id="rId218"/>
    <p:sldId id="573" r:id="rId219"/>
    <p:sldId id="495" r:id="rId220"/>
    <p:sldId id="515" r:id="rId221"/>
    <p:sldId id="731" r:id="rId222"/>
    <p:sldId id="2417" r:id="rId223"/>
    <p:sldId id="2418" r:id="rId224"/>
    <p:sldId id="2419" r:id="rId225"/>
    <p:sldId id="2409" r:id="rId226"/>
    <p:sldId id="834" r:id="rId227"/>
    <p:sldId id="835" r:id="rId228"/>
    <p:sldId id="836" r:id="rId229"/>
    <p:sldId id="837" r:id="rId230"/>
    <p:sldId id="1977" r:id="rId231"/>
  </p:sldIdLst>
  <p:sldSz cx="9144000" cy="6858000" type="screen4x3"/>
  <p:notesSz cx="6858000" cy="9144000"/>
  <p:defaultTextStyle>
    <a:defPPr>
      <a:defRPr lang="en-US"/>
    </a:defPPr>
    <a:lvl1pPr algn="l" rtl="0" fontAlgn="base">
      <a:spcBef>
        <a:spcPct val="50000"/>
      </a:spcBef>
      <a:spcAft>
        <a:spcPct val="0"/>
      </a:spcAft>
      <a:defRPr sz="2800" kern="1200">
        <a:solidFill>
          <a:schemeClr val="tx1"/>
        </a:solidFill>
        <a:latin typeface="Times New Roman" charset="0"/>
        <a:ea typeface="MS PGothic" charset="0"/>
        <a:cs typeface="MS PGothic" charset="0"/>
      </a:defRPr>
    </a:lvl1pPr>
    <a:lvl2pPr marL="457200" algn="l" rtl="0" fontAlgn="base">
      <a:spcBef>
        <a:spcPct val="50000"/>
      </a:spcBef>
      <a:spcAft>
        <a:spcPct val="0"/>
      </a:spcAft>
      <a:defRPr sz="2800" kern="1200">
        <a:solidFill>
          <a:schemeClr val="tx1"/>
        </a:solidFill>
        <a:latin typeface="Times New Roman" charset="0"/>
        <a:ea typeface="MS PGothic" charset="0"/>
        <a:cs typeface="MS PGothic" charset="0"/>
      </a:defRPr>
    </a:lvl2pPr>
    <a:lvl3pPr marL="914400" algn="l" rtl="0" fontAlgn="base">
      <a:spcBef>
        <a:spcPct val="50000"/>
      </a:spcBef>
      <a:spcAft>
        <a:spcPct val="0"/>
      </a:spcAft>
      <a:defRPr sz="2800" kern="1200">
        <a:solidFill>
          <a:schemeClr val="tx1"/>
        </a:solidFill>
        <a:latin typeface="Times New Roman" charset="0"/>
        <a:ea typeface="MS PGothic" charset="0"/>
        <a:cs typeface="MS PGothic" charset="0"/>
      </a:defRPr>
    </a:lvl3pPr>
    <a:lvl4pPr marL="1371600" algn="l" rtl="0" fontAlgn="base">
      <a:spcBef>
        <a:spcPct val="50000"/>
      </a:spcBef>
      <a:spcAft>
        <a:spcPct val="0"/>
      </a:spcAft>
      <a:defRPr sz="2800" kern="1200">
        <a:solidFill>
          <a:schemeClr val="tx1"/>
        </a:solidFill>
        <a:latin typeface="Times New Roman" charset="0"/>
        <a:ea typeface="MS PGothic" charset="0"/>
        <a:cs typeface="MS PGothic" charset="0"/>
      </a:defRPr>
    </a:lvl4pPr>
    <a:lvl5pPr marL="1828800" algn="l" rtl="0" fontAlgn="base">
      <a:spcBef>
        <a:spcPct val="50000"/>
      </a:spcBef>
      <a:spcAft>
        <a:spcPct val="0"/>
      </a:spcAft>
      <a:defRPr sz="2800" kern="1200">
        <a:solidFill>
          <a:schemeClr val="tx1"/>
        </a:solidFill>
        <a:latin typeface="Times New Roman" charset="0"/>
        <a:ea typeface="MS PGothic" charset="0"/>
        <a:cs typeface="MS PGothic" charset="0"/>
      </a:defRPr>
    </a:lvl5pPr>
    <a:lvl6pPr marL="2286000" algn="l" defTabSz="457200" rtl="0" eaLnBrk="1" latinLnBrk="0" hangingPunct="1">
      <a:defRPr sz="2800" kern="1200">
        <a:solidFill>
          <a:schemeClr val="tx1"/>
        </a:solidFill>
        <a:latin typeface="Times New Roman" charset="0"/>
        <a:ea typeface="MS PGothic" charset="0"/>
        <a:cs typeface="MS PGothic" charset="0"/>
      </a:defRPr>
    </a:lvl6pPr>
    <a:lvl7pPr marL="2743200" algn="l" defTabSz="457200" rtl="0" eaLnBrk="1" latinLnBrk="0" hangingPunct="1">
      <a:defRPr sz="2800" kern="1200">
        <a:solidFill>
          <a:schemeClr val="tx1"/>
        </a:solidFill>
        <a:latin typeface="Times New Roman" charset="0"/>
        <a:ea typeface="MS PGothic" charset="0"/>
        <a:cs typeface="MS PGothic" charset="0"/>
      </a:defRPr>
    </a:lvl7pPr>
    <a:lvl8pPr marL="3200400" algn="l" defTabSz="457200" rtl="0" eaLnBrk="1" latinLnBrk="0" hangingPunct="1">
      <a:defRPr sz="2800" kern="1200">
        <a:solidFill>
          <a:schemeClr val="tx1"/>
        </a:solidFill>
        <a:latin typeface="Times New Roman" charset="0"/>
        <a:ea typeface="MS PGothic" charset="0"/>
        <a:cs typeface="MS PGothic" charset="0"/>
      </a:defRPr>
    </a:lvl8pPr>
    <a:lvl9pPr marL="3657600" algn="l" defTabSz="457200" rtl="0" eaLnBrk="1" latinLnBrk="0" hangingPunct="1">
      <a:defRPr sz="2800" kern="1200">
        <a:solidFill>
          <a:schemeClr val="tx1"/>
        </a:solidFill>
        <a:latin typeface="Times New Roman" charset="0"/>
        <a:ea typeface="MS PGothic" charset="0"/>
        <a:cs typeface="MS PGothic" charset="0"/>
      </a:defRPr>
    </a:lvl9pPr>
  </p:defaultTextStyle>
  <p:extLst>
    <p:ext uri="{521415D9-36F7-43E2-AB2F-B90AF26B5E84}">
      <p14:sectionLst xmlns:p14="http://schemas.microsoft.com/office/powerpoint/2010/main">
        <p14:section name="Sermon" id="{53B224A8-B594-4AE5-A1B7-E5C481B92410}">
          <p14:sldIdLst>
            <p14:sldId id="851"/>
            <p14:sldId id="655"/>
            <p14:sldId id="2411"/>
            <p14:sldId id="2412"/>
            <p14:sldId id="2413"/>
            <p14:sldId id="660"/>
            <p14:sldId id="661"/>
            <p14:sldId id="662"/>
            <p14:sldId id="440"/>
            <p14:sldId id="439"/>
            <p14:sldId id="664"/>
            <p14:sldId id="2414"/>
          </p14:sldIdLst>
        </p14:section>
        <p14:section name="Chapters" id="{581D336B-8FCC-416C-9EE9-E417C9D134B6}">
          <p14:sldIdLst>
            <p14:sldId id="538"/>
            <p14:sldId id="624"/>
            <p14:sldId id="608"/>
            <p14:sldId id="539"/>
            <p14:sldId id="609"/>
            <p14:sldId id="541"/>
            <p14:sldId id="625"/>
            <p14:sldId id="462"/>
            <p14:sldId id="302"/>
            <p14:sldId id="542"/>
            <p14:sldId id="303"/>
            <p14:sldId id="683"/>
            <p14:sldId id="543"/>
            <p14:sldId id="667"/>
            <p14:sldId id="668"/>
            <p14:sldId id="669"/>
            <p14:sldId id="670"/>
            <p14:sldId id="673"/>
            <p14:sldId id="674"/>
            <p14:sldId id="675"/>
            <p14:sldId id="676"/>
            <p14:sldId id="544"/>
            <p14:sldId id="366"/>
            <p14:sldId id="367"/>
            <p14:sldId id="368"/>
            <p14:sldId id="620"/>
            <p14:sldId id="372"/>
            <p14:sldId id="272"/>
            <p14:sldId id="546"/>
            <p14:sldId id="304"/>
            <p14:sldId id="684"/>
            <p14:sldId id="547"/>
            <p14:sldId id="464"/>
            <p14:sldId id="305"/>
            <p14:sldId id="548"/>
            <p14:sldId id="626"/>
            <p14:sldId id="470"/>
            <p14:sldId id="600"/>
            <p14:sldId id="601"/>
            <p14:sldId id="596"/>
            <p14:sldId id="555"/>
            <p14:sldId id="463"/>
            <p14:sldId id="599"/>
            <p14:sldId id="686"/>
            <p14:sldId id="556"/>
            <p14:sldId id="687"/>
            <p14:sldId id="465"/>
            <p14:sldId id="466"/>
            <p14:sldId id="467"/>
            <p14:sldId id="557"/>
            <p14:sldId id="2437"/>
            <p14:sldId id="322"/>
            <p14:sldId id="346"/>
            <p14:sldId id="688"/>
            <p14:sldId id="689"/>
            <p14:sldId id="690"/>
            <p14:sldId id="691"/>
            <p14:sldId id="844"/>
            <p14:sldId id="845"/>
            <p14:sldId id="846"/>
            <p14:sldId id="847"/>
            <p14:sldId id="848"/>
            <p14:sldId id="2415"/>
            <p14:sldId id="2416"/>
            <p14:sldId id="558"/>
            <p14:sldId id="310"/>
            <p14:sldId id="627"/>
            <p14:sldId id="274"/>
            <p14:sldId id="559"/>
            <p14:sldId id="850"/>
            <p14:sldId id="561"/>
            <p14:sldId id="699"/>
            <p14:sldId id="700"/>
            <p14:sldId id="701"/>
            <p14:sldId id="562"/>
            <p14:sldId id="702"/>
            <p14:sldId id="311"/>
            <p14:sldId id="563"/>
            <p14:sldId id="628"/>
            <p14:sldId id="373"/>
            <p14:sldId id="565"/>
            <p14:sldId id="326"/>
            <p14:sldId id="468"/>
            <p14:sldId id="610"/>
            <p14:sldId id="629"/>
            <p14:sldId id="568"/>
            <p14:sldId id="395"/>
            <p14:sldId id="396"/>
            <p14:sldId id="524"/>
            <p14:sldId id="473"/>
            <p14:sldId id="474"/>
            <p14:sldId id="475"/>
            <p14:sldId id="476"/>
            <p14:sldId id="477"/>
            <p14:sldId id="478"/>
            <p14:sldId id="479"/>
            <p14:sldId id="480"/>
            <p14:sldId id="481"/>
            <p14:sldId id="482"/>
            <p14:sldId id="483"/>
            <p14:sldId id="484"/>
            <p14:sldId id="485"/>
            <p14:sldId id="486"/>
            <p14:sldId id="488"/>
            <p14:sldId id="489"/>
            <p14:sldId id="621"/>
            <p14:sldId id="569"/>
            <p14:sldId id="315"/>
            <p14:sldId id="469"/>
            <p14:sldId id="316"/>
            <p14:sldId id="740"/>
            <p14:sldId id="767"/>
            <p14:sldId id="768"/>
            <p14:sldId id="769"/>
            <p14:sldId id="770"/>
            <p14:sldId id="771"/>
            <p14:sldId id="772"/>
            <p14:sldId id="773"/>
            <p14:sldId id="774"/>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841"/>
            <p14:sldId id="318"/>
            <p14:sldId id="570"/>
            <p14:sldId id="820"/>
            <p14:sldId id="571"/>
            <p14:sldId id="343"/>
            <p14:sldId id="572"/>
            <p14:sldId id="492"/>
            <p14:sldId id="493"/>
            <p14:sldId id="494"/>
            <p14:sldId id="573"/>
            <p14:sldId id="495"/>
            <p14:sldId id="515"/>
          </p14:sldIdLst>
        </p14:section>
        <p14:section name="Conclusion" id="{6CB3F6FB-9643-4F32-8060-61E2CB16F1CE}">
          <p14:sldIdLst>
            <p14:sldId id="731"/>
            <p14:sldId id="2417"/>
            <p14:sldId id="2418"/>
            <p14:sldId id="2419"/>
            <p14:sldId id="2409"/>
            <p14:sldId id="834"/>
            <p14:sldId id="835"/>
            <p14:sldId id="836"/>
            <p14:sldId id="837"/>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9ECA57"/>
    <a:srgbClr val="797842"/>
    <a:srgbClr val="D6A802"/>
    <a:srgbClr val="68AE84"/>
    <a:srgbClr val="67AB82"/>
    <a:srgbClr val="008265"/>
    <a:srgbClr val="008270"/>
    <a:srgbClr val="008A70"/>
    <a:srgbClr val="00907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89"/>
    <p:restoredTop sz="74015"/>
  </p:normalViewPr>
  <p:slideViewPr>
    <p:cSldViewPr>
      <p:cViewPr varScale="1">
        <p:scale>
          <a:sx n="85" d="100"/>
          <a:sy n="85" d="100"/>
        </p:scale>
        <p:origin x="168" y="77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 d="1"/>
        <a:sy n="1" d="1"/>
      </p:scale>
      <p:origin x="0" y="-242562"/>
    </p:cViewPr>
  </p:sorterViewPr>
  <p:notesViewPr>
    <p:cSldViewPr>
      <p:cViewPr varScale="1">
        <p:scale>
          <a:sx n="55" d="100"/>
          <a:sy n="55" d="100"/>
        </p:scale>
        <p:origin x="840"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6.xml"/><Relationship Id="rId84" Type="http://schemas.openxmlformats.org/officeDocument/2006/relationships/slide" Target="slides/slide27.xml"/><Relationship Id="rId138" Type="http://schemas.openxmlformats.org/officeDocument/2006/relationships/slide" Target="slides/slide81.xml"/><Relationship Id="rId159" Type="http://schemas.openxmlformats.org/officeDocument/2006/relationships/slide" Target="slides/slide102.xml"/><Relationship Id="rId170" Type="http://schemas.openxmlformats.org/officeDocument/2006/relationships/slide" Target="slides/slide113.xml"/><Relationship Id="rId191" Type="http://schemas.openxmlformats.org/officeDocument/2006/relationships/slide" Target="slides/slide134.xml"/><Relationship Id="rId205" Type="http://schemas.openxmlformats.org/officeDocument/2006/relationships/slide" Target="slides/slide148.xml"/><Relationship Id="rId226" Type="http://schemas.openxmlformats.org/officeDocument/2006/relationships/slide" Target="slides/slide169.xml"/><Relationship Id="rId107" Type="http://schemas.openxmlformats.org/officeDocument/2006/relationships/slide" Target="slides/slide5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7.xml"/><Relationship Id="rId128" Type="http://schemas.openxmlformats.org/officeDocument/2006/relationships/slide" Target="slides/slide71.xml"/><Relationship Id="rId149" Type="http://schemas.openxmlformats.org/officeDocument/2006/relationships/slide" Target="slides/slide92.xml"/><Relationship Id="rId5" Type="http://schemas.openxmlformats.org/officeDocument/2006/relationships/slideMaster" Target="slideMasters/slideMaster5.xml"/><Relationship Id="rId95" Type="http://schemas.openxmlformats.org/officeDocument/2006/relationships/slide" Target="slides/slide38.xml"/><Relationship Id="rId160" Type="http://schemas.openxmlformats.org/officeDocument/2006/relationships/slide" Target="slides/slide103.xml"/><Relationship Id="rId181" Type="http://schemas.openxmlformats.org/officeDocument/2006/relationships/slide" Target="slides/slide124.xml"/><Relationship Id="rId216" Type="http://schemas.openxmlformats.org/officeDocument/2006/relationships/slide" Target="slides/slide15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7.xml"/><Relationship Id="rId118" Type="http://schemas.openxmlformats.org/officeDocument/2006/relationships/slide" Target="slides/slide61.xml"/><Relationship Id="rId139" Type="http://schemas.openxmlformats.org/officeDocument/2006/relationships/slide" Target="slides/slide82.xml"/><Relationship Id="rId85" Type="http://schemas.openxmlformats.org/officeDocument/2006/relationships/slide" Target="slides/slide28.xml"/><Relationship Id="rId150" Type="http://schemas.openxmlformats.org/officeDocument/2006/relationships/slide" Target="slides/slide93.xml"/><Relationship Id="rId171" Type="http://schemas.openxmlformats.org/officeDocument/2006/relationships/slide" Target="slides/slide114.xml"/><Relationship Id="rId192" Type="http://schemas.openxmlformats.org/officeDocument/2006/relationships/slide" Target="slides/slide135.xml"/><Relationship Id="rId206" Type="http://schemas.openxmlformats.org/officeDocument/2006/relationships/slide" Target="slides/slide149.xml"/><Relationship Id="rId227" Type="http://schemas.openxmlformats.org/officeDocument/2006/relationships/slide" Target="slides/slide17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1.xml"/><Relationship Id="rId129" Type="http://schemas.openxmlformats.org/officeDocument/2006/relationships/slide" Target="slides/slide72.xml"/><Relationship Id="rId54" Type="http://schemas.openxmlformats.org/officeDocument/2006/relationships/slideMaster" Target="slideMasters/slideMaster54.xml"/><Relationship Id="rId75" Type="http://schemas.openxmlformats.org/officeDocument/2006/relationships/slide" Target="slides/slide18.xml"/><Relationship Id="rId96" Type="http://schemas.openxmlformats.org/officeDocument/2006/relationships/slide" Target="slides/slide39.xml"/><Relationship Id="rId140" Type="http://schemas.openxmlformats.org/officeDocument/2006/relationships/slide" Target="slides/slide83.xml"/><Relationship Id="rId161" Type="http://schemas.openxmlformats.org/officeDocument/2006/relationships/slide" Target="slides/slide104.xml"/><Relationship Id="rId182" Type="http://schemas.openxmlformats.org/officeDocument/2006/relationships/slide" Target="slides/slide125.xml"/><Relationship Id="rId217" Type="http://schemas.openxmlformats.org/officeDocument/2006/relationships/slide" Target="slides/slide16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2.xml"/><Relationship Id="rId44" Type="http://schemas.openxmlformats.org/officeDocument/2006/relationships/slideMaster" Target="slideMasters/slideMaster44.xml"/><Relationship Id="rId65" Type="http://schemas.openxmlformats.org/officeDocument/2006/relationships/slide" Target="slides/slide8.xml"/><Relationship Id="rId86" Type="http://schemas.openxmlformats.org/officeDocument/2006/relationships/slide" Target="slides/slide29.xml"/><Relationship Id="rId130" Type="http://schemas.openxmlformats.org/officeDocument/2006/relationships/slide" Target="slides/slide73.xml"/><Relationship Id="rId151" Type="http://schemas.openxmlformats.org/officeDocument/2006/relationships/slide" Target="slides/slide94.xml"/><Relationship Id="rId172" Type="http://schemas.openxmlformats.org/officeDocument/2006/relationships/slide" Target="slides/slide115.xml"/><Relationship Id="rId193" Type="http://schemas.openxmlformats.org/officeDocument/2006/relationships/slide" Target="slides/slide136.xml"/><Relationship Id="rId207" Type="http://schemas.openxmlformats.org/officeDocument/2006/relationships/slide" Target="slides/slide150.xml"/><Relationship Id="rId228" Type="http://schemas.openxmlformats.org/officeDocument/2006/relationships/slide" Target="slides/slide171.xml"/><Relationship Id="rId13" Type="http://schemas.openxmlformats.org/officeDocument/2006/relationships/slideMaster" Target="slideMasters/slideMaster13.xml"/><Relationship Id="rId109" Type="http://schemas.openxmlformats.org/officeDocument/2006/relationships/slide" Target="slides/slide5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20" Type="http://schemas.openxmlformats.org/officeDocument/2006/relationships/slide" Target="slides/slide63.xml"/><Relationship Id="rId141" Type="http://schemas.openxmlformats.org/officeDocument/2006/relationships/slide" Target="slides/slide84.xml"/><Relationship Id="rId7" Type="http://schemas.openxmlformats.org/officeDocument/2006/relationships/slideMaster" Target="slideMasters/slideMaster7.xml"/><Relationship Id="rId162" Type="http://schemas.openxmlformats.org/officeDocument/2006/relationships/slide" Target="slides/slide105.xml"/><Relationship Id="rId183" Type="http://schemas.openxmlformats.org/officeDocument/2006/relationships/slide" Target="slides/slide126.xml"/><Relationship Id="rId218" Type="http://schemas.openxmlformats.org/officeDocument/2006/relationships/slide" Target="slides/slide16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31" Type="http://schemas.openxmlformats.org/officeDocument/2006/relationships/slide" Target="slides/slide74.xml"/><Relationship Id="rId152" Type="http://schemas.openxmlformats.org/officeDocument/2006/relationships/slide" Target="slides/slide95.xml"/><Relationship Id="rId173" Type="http://schemas.openxmlformats.org/officeDocument/2006/relationships/slide" Target="slides/slide116.xml"/><Relationship Id="rId194" Type="http://schemas.openxmlformats.org/officeDocument/2006/relationships/slide" Target="slides/slide137.xml"/><Relationship Id="rId208" Type="http://schemas.openxmlformats.org/officeDocument/2006/relationships/slide" Target="slides/slide151.xml"/><Relationship Id="rId229" Type="http://schemas.openxmlformats.org/officeDocument/2006/relationships/slide" Target="slides/slide17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8" Type="http://schemas.openxmlformats.org/officeDocument/2006/relationships/slideMaster" Target="slideMasters/slideMaster8.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184" Type="http://schemas.openxmlformats.org/officeDocument/2006/relationships/slide" Target="slides/slide127.xml"/><Relationship Id="rId219" Type="http://schemas.openxmlformats.org/officeDocument/2006/relationships/slide" Target="slides/slide162.xml"/><Relationship Id="rId230" Type="http://schemas.openxmlformats.org/officeDocument/2006/relationships/slide" Target="slides/slide17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74" Type="http://schemas.openxmlformats.org/officeDocument/2006/relationships/slide" Target="slides/slide117.xml"/><Relationship Id="rId179" Type="http://schemas.openxmlformats.org/officeDocument/2006/relationships/slide" Target="slides/slide122.xml"/><Relationship Id="rId195" Type="http://schemas.openxmlformats.org/officeDocument/2006/relationships/slide" Target="slides/slide138.xml"/><Relationship Id="rId209" Type="http://schemas.openxmlformats.org/officeDocument/2006/relationships/slide" Target="slides/slide152.xml"/><Relationship Id="rId190" Type="http://schemas.openxmlformats.org/officeDocument/2006/relationships/slide" Target="slides/slide133.xml"/><Relationship Id="rId204" Type="http://schemas.openxmlformats.org/officeDocument/2006/relationships/slide" Target="slides/slide147.xml"/><Relationship Id="rId220" Type="http://schemas.openxmlformats.org/officeDocument/2006/relationships/slide" Target="slides/slide163.xml"/><Relationship Id="rId225" Type="http://schemas.openxmlformats.org/officeDocument/2006/relationships/slide" Target="slides/slide16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9.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78" Type="http://schemas.openxmlformats.org/officeDocument/2006/relationships/slide" Target="slides/slide21.xml"/><Relationship Id="rId94" Type="http://schemas.openxmlformats.org/officeDocument/2006/relationships/slide" Target="slides/slide37.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48" Type="http://schemas.openxmlformats.org/officeDocument/2006/relationships/slide" Target="slides/slide91.xml"/><Relationship Id="rId164" Type="http://schemas.openxmlformats.org/officeDocument/2006/relationships/slide" Target="slides/slide107.xml"/><Relationship Id="rId169" Type="http://schemas.openxmlformats.org/officeDocument/2006/relationships/slide" Target="slides/slide112.xml"/><Relationship Id="rId185" Type="http://schemas.openxmlformats.org/officeDocument/2006/relationships/slide" Target="slides/slide1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3.xml"/><Relationship Id="rId210" Type="http://schemas.openxmlformats.org/officeDocument/2006/relationships/slide" Target="slides/slide153.xml"/><Relationship Id="rId215" Type="http://schemas.openxmlformats.org/officeDocument/2006/relationships/slide" Target="slides/slide158.xml"/><Relationship Id="rId236" Type="http://schemas.openxmlformats.org/officeDocument/2006/relationships/tableStyles" Target="tableStyles.xml"/><Relationship Id="rId26" Type="http://schemas.openxmlformats.org/officeDocument/2006/relationships/slideMaster" Target="slideMasters/slideMaster26.xml"/><Relationship Id="rId231" Type="http://schemas.openxmlformats.org/officeDocument/2006/relationships/slide" Target="slides/slide174.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75" Type="http://schemas.openxmlformats.org/officeDocument/2006/relationships/slide" Target="slides/slide118.xml"/><Relationship Id="rId196" Type="http://schemas.openxmlformats.org/officeDocument/2006/relationships/slide" Target="slides/slide139.xml"/><Relationship Id="rId200" Type="http://schemas.openxmlformats.org/officeDocument/2006/relationships/slide" Target="slides/slide143.xml"/><Relationship Id="rId16" Type="http://schemas.openxmlformats.org/officeDocument/2006/relationships/slideMaster" Target="slideMasters/slideMaster16.xml"/><Relationship Id="rId221" Type="http://schemas.openxmlformats.org/officeDocument/2006/relationships/slide" Target="slides/slide164.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211" Type="http://schemas.openxmlformats.org/officeDocument/2006/relationships/slide" Target="slides/slide154.xml"/><Relationship Id="rId232"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slide" Target="slides/slide140.xml"/><Relationship Id="rId201" Type="http://schemas.openxmlformats.org/officeDocument/2006/relationships/slide" Target="slides/slide144.xml"/><Relationship Id="rId222" Type="http://schemas.openxmlformats.org/officeDocument/2006/relationships/slide" Target="slides/slide16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1" Type="http://schemas.openxmlformats.org/officeDocument/2006/relationships/slideMaster" Target="slideMasters/slideMaster1.xml"/><Relationship Id="rId212" Type="http://schemas.openxmlformats.org/officeDocument/2006/relationships/slide" Target="slides/slide155.xml"/><Relationship Id="rId233" Type="http://schemas.openxmlformats.org/officeDocument/2006/relationships/presProps" Target="presProps.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slide" Target="slides/slide141.xml"/><Relationship Id="rId202" Type="http://schemas.openxmlformats.org/officeDocument/2006/relationships/slide" Target="slides/slide145.xml"/><Relationship Id="rId223" Type="http://schemas.openxmlformats.org/officeDocument/2006/relationships/slide" Target="slides/slide16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 Id="rId71" Type="http://schemas.openxmlformats.org/officeDocument/2006/relationships/slide" Target="slides/slide14.xml"/><Relationship Id="rId92" Type="http://schemas.openxmlformats.org/officeDocument/2006/relationships/slide" Target="slides/slide35.xml"/><Relationship Id="rId213" Type="http://schemas.openxmlformats.org/officeDocument/2006/relationships/slide" Target="slides/slide156.xml"/><Relationship Id="rId234"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8.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61" Type="http://schemas.openxmlformats.org/officeDocument/2006/relationships/slide" Target="slides/slide4.xml"/><Relationship Id="rId82" Type="http://schemas.openxmlformats.org/officeDocument/2006/relationships/slide" Target="slides/slide25.xml"/><Relationship Id="rId199" Type="http://schemas.openxmlformats.org/officeDocument/2006/relationships/slide" Target="slides/slide142.xml"/><Relationship Id="rId203" Type="http://schemas.openxmlformats.org/officeDocument/2006/relationships/slide" Target="slides/slide146.xml"/><Relationship Id="rId19" Type="http://schemas.openxmlformats.org/officeDocument/2006/relationships/slideMaster" Target="slideMasters/slideMaster19.xml"/><Relationship Id="rId224" Type="http://schemas.openxmlformats.org/officeDocument/2006/relationships/slide" Target="slides/slide167.xml"/><Relationship Id="rId30" Type="http://schemas.openxmlformats.org/officeDocument/2006/relationships/slideMaster" Target="slideMasters/slideMaster30.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189" Type="http://schemas.openxmlformats.org/officeDocument/2006/relationships/slide" Target="slides/slide132.xml"/><Relationship Id="rId3" Type="http://schemas.openxmlformats.org/officeDocument/2006/relationships/slideMaster" Target="slideMasters/slideMaster3.xml"/><Relationship Id="rId214" Type="http://schemas.openxmlformats.org/officeDocument/2006/relationships/slide" Target="slides/slide157.xml"/><Relationship Id="rId235" Type="http://schemas.openxmlformats.org/officeDocument/2006/relationships/theme" Target="theme/theme1.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s>
</file>

<file path=ppt/_rels/viewProps.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slide" Target="slides/slide17.xml"/><Relationship Id="rId1"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vl1pPr>
          </a:lstStyle>
          <a:p>
            <a:pPr>
              <a:defRPr/>
            </a:pPr>
            <a:endParaRPr lang="en-US"/>
          </a:p>
        </p:txBody>
      </p:sp>
      <p:sp>
        <p:nvSpPr>
          <p:cNvPr id="129027" name="Rectangle 3"/>
          <p:cNvSpPr>
            <a:spLocks noGrp="1" noChangeArrowheads="1"/>
          </p:cNvSpPr>
          <p:nvPr>
            <p:ph type="dt" idx="1"/>
          </p:nvPr>
        </p:nvSpPr>
        <p:spPr bwMode="auto">
          <a:xfrm>
            <a:off x="388620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vl1pPr>
          </a:lstStyle>
          <a:p>
            <a:pPr>
              <a:defRPr/>
            </a:pPr>
            <a:endParaRPr lang="en-US"/>
          </a:p>
        </p:txBody>
      </p:sp>
      <p:sp>
        <p:nvSpPr>
          <p:cNvPr id="3471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9029" name="Rectangle 5"/>
          <p:cNvSpPr>
            <a:spLocks noGrp="1" noChangeArrowheads="1"/>
          </p:cNvSpPr>
          <p:nvPr>
            <p:ph type="body" sz="quarter" idx="3"/>
          </p:nvPr>
        </p:nvSpPr>
        <p:spPr bwMode="auto">
          <a:xfrm>
            <a:off x="914400" y="4343400"/>
            <a:ext cx="5029200" cy="1227138"/>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903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vl1pPr>
          </a:lstStyle>
          <a:p>
            <a:pPr>
              <a:defRPr/>
            </a:pPr>
            <a:endParaRPr lang="en-US"/>
          </a:p>
        </p:txBody>
      </p:sp>
      <p:sp>
        <p:nvSpPr>
          <p:cNvPr id="129031" name="Rectangle 7"/>
          <p:cNvSpPr>
            <a:spLocks noGrp="1" noChangeArrowheads="1"/>
          </p:cNvSpPr>
          <p:nvPr>
            <p:ph type="sldNum" sz="quarter" idx="5"/>
          </p:nvPr>
        </p:nvSpPr>
        <p:spPr bwMode="auto">
          <a:xfrm>
            <a:off x="3886200" y="8869363"/>
            <a:ext cx="2971800" cy="274637"/>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lvl1pPr>
          </a:lstStyle>
          <a:p>
            <a:pPr>
              <a:defRPr/>
            </a:pPr>
            <a:fld id="{A53905E1-2D3C-D54A-9765-C642E14B71EC}" type="slidenum">
              <a:rPr lang="en-US"/>
              <a:pPr>
                <a:defRPr/>
              </a:pPr>
              <a:t>‹#›</a:t>
            </a:fld>
            <a:endParaRPr lang="en-US"/>
          </a:p>
        </p:txBody>
      </p:sp>
    </p:spTree>
    <p:extLst>
      <p:ext uri="{BB962C8B-B14F-4D97-AF65-F5344CB8AC3E}">
        <p14:creationId xmlns:p14="http://schemas.microsoft.com/office/powerpoint/2010/main" val="38646742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xtremetech.com/author/rwhitwam"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extremetech.com/extreme/240287-esa-satellite-watches-san-franciscos-millennium-tower-sinking-space" TargetMode="External"/><Relationship Id="rId5" Type="http://schemas.openxmlformats.org/officeDocument/2006/relationships/hyperlink" Target="http://www.sfgate.com/news/science/article/San-Francisco-s-sinking-tower-seen-from-space-10640875.php#photo-11875967" TargetMode="External"/><Relationship Id="rId4" Type="http://schemas.openxmlformats.org/officeDocument/2006/relationships/hyperlink" Target="https://www.extremetech.com/tag/esa"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267814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Rot="1" noChangeAspect="1" noChangeArrowheads="1" noTextEdit="1"/>
          </p:cNvSpPr>
          <p:nvPr>
            <p:ph type="sldImg"/>
          </p:nvPr>
        </p:nvSpPr>
        <p:spPr>
          <a:xfrm>
            <a:off x="1150938" y="692150"/>
            <a:ext cx="4556125" cy="3416300"/>
          </a:xfrm>
          <a:ln/>
        </p:spPr>
      </p:sp>
      <p:sp>
        <p:nvSpPr>
          <p:cNvPr id="397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SimSun" charset="0"/>
              <a:cs typeface="SimSu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a:ea typeface="Times New Roman"/>
                <a:cs typeface="Arial"/>
              </a:rPr>
              <a:t>Unity requires a central focus. When we don't look in the same direction and have</a:t>
            </a:r>
            <a:r>
              <a:rPr lang="en-US" sz="1200" baseline="0" dirty="0">
                <a:effectLst/>
                <a:latin typeface="Arial"/>
                <a:ea typeface="Times New Roman"/>
                <a:cs typeface="Arial"/>
              </a:rPr>
              <a:t> the same priorities, we make other things more important than God and then split into factions.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我们需要一个核心焦点来实现团结。当我们没有朝着相同的方向并且没有相同的优先事项时，我们就会让其他事情变得比神更重要，然后分裂成派系。</a:t>
            </a:r>
            <a:endParaRPr lang="en-US" dirty="0">
              <a:latin typeface="Arial"/>
              <a:cs typeface="Arial"/>
            </a:endParaRPr>
          </a:p>
        </p:txBody>
      </p:sp>
    </p:spTree>
    <p:extLst>
      <p:ext uri="{BB962C8B-B14F-4D97-AF65-F5344CB8AC3E}">
        <p14:creationId xmlns:p14="http://schemas.microsoft.com/office/powerpoint/2010/main" val="1960279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5E3D4C57-3813-5444-9DEF-D633E1558D20}" type="slidenum">
              <a:rPr lang="en-US" sz="1200"/>
              <a:pPr eaLnBrk="1" hangingPunct="1"/>
              <a:t>21</a:t>
            </a:fld>
            <a:endParaRPr lang="en-US" sz="1200"/>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4ED18549-3168-8D4C-935F-97F3CFC1C395}" type="slidenum">
              <a:rPr lang="en-US" sz="1200"/>
              <a:pPr eaLnBrk="1" hangingPunct="1"/>
              <a:t>23</a:t>
            </a:fld>
            <a:endParaRPr lang="en-US" sz="1200"/>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This is the Golden Age of Israel where they had the largest territory ever.</a:t>
            </a:r>
          </a:p>
          <a:p>
            <a:pPr eaLnBrk="1" hangingPunct="1"/>
            <a:r>
              <a:rPr lang="zh-CN" altLang="en-US" dirty="0"/>
              <a:t>上帝应许之地从南部西奈半岛的小埃及河床向北延伸到远北的大幼发拉底河</a:t>
            </a:r>
            <a:r>
              <a:rPr lang="en-US" altLang="zh-CN" dirty="0"/>
              <a:t>——</a:t>
            </a:r>
            <a:r>
              <a:rPr lang="zh-CN" altLang="en-US" dirty="0"/>
              <a:t>一块巨大的土地！这是以色列的黄金时代，他们拥有了有史以来最大的领土。</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1534099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Rot="1" noChangeAspect="1" noChangeArrowheads="1" noTextEdit="1"/>
          </p:cNvSpPr>
          <p:nvPr>
            <p:ph type="sldImg"/>
          </p:nvPr>
        </p:nvSpPr>
        <p:spPr>
          <a:xfrm>
            <a:off x="1150938" y="692150"/>
            <a:ext cx="4556125" cy="3416300"/>
          </a:xfrm>
          <a:ln/>
        </p:spPr>
      </p:sp>
      <p:sp>
        <p:nvSpPr>
          <p:cNvPr id="4034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SimSun" charset="0"/>
              <a:cs typeface="SimSun" charset="0"/>
            </a:endParaRPr>
          </a:p>
        </p:txBody>
      </p:sp>
    </p:spTree>
    <p:extLst>
      <p:ext uri="{BB962C8B-B14F-4D97-AF65-F5344CB8AC3E}">
        <p14:creationId xmlns:p14="http://schemas.microsoft.com/office/powerpoint/2010/main" val="3514695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2"/>
          <p:cNvSpPr>
            <a:spLocks noGrp="1" noRot="1" noChangeAspect="1" noChangeArrowheads="1" noTextEdit="1"/>
          </p:cNvSpPr>
          <p:nvPr>
            <p:ph type="sldImg"/>
          </p:nvPr>
        </p:nvSpPr>
        <p:spPr>
          <a:xfrm>
            <a:off x="1150938" y="692150"/>
            <a:ext cx="4556125" cy="3416300"/>
          </a:xfrm>
          <a:ln/>
        </p:spPr>
      </p:sp>
      <p:sp>
        <p:nvSpPr>
          <p:cNvPr id="405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SimSun" charset="0"/>
              <a:cs typeface="SimSun" charset="0"/>
            </a:endParaRPr>
          </a:p>
        </p:txBody>
      </p:sp>
    </p:spTree>
    <p:extLst>
      <p:ext uri="{BB962C8B-B14F-4D97-AF65-F5344CB8AC3E}">
        <p14:creationId xmlns:p14="http://schemas.microsoft.com/office/powerpoint/2010/main" val="2775206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Rot="1" noChangeAspect="1" noChangeArrowheads="1" noTextEdit="1"/>
          </p:cNvSpPr>
          <p:nvPr>
            <p:ph type="sldImg"/>
          </p:nvPr>
        </p:nvSpPr>
        <p:spPr>
          <a:xfrm>
            <a:off x="1150938" y="692150"/>
            <a:ext cx="4556125" cy="3416300"/>
          </a:xfrm>
          <a:ln/>
        </p:spPr>
      </p:sp>
      <p:sp>
        <p:nvSpPr>
          <p:cNvPr id="407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SimSun" charset="0"/>
              <a:cs typeface="SimSun" charset="0"/>
            </a:endParaRPr>
          </a:p>
        </p:txBody>
      </p:sp>
    </p:spTree>
    <p:extLst>
      <p:ext uri="{BB962C8B-B14F-4D97-AF65-F5344CB8AC3E}">
        <p14:creationId xmlns:p14="http://schemas.microsoft.com/office/powerpoint/2010/main" val="2854856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2"/>
          <p:cNvSpPr>
            <a:spLocks noGrp="1" noRot="1" noChangeAspect="1" noChangeArrowheads="1" noTextEdit="1"/>
          </p:cNvSpPr>
          <p:nvPr>
            <p:ph type="sldImg"/>
          </p:nvPr>
        </p:nvSpPr>
        <p:spPr>
          <a:xfrm>
            <a:off x="1150938" y="692150"/>
            <a:ext cx="4556125" cy="3416300"/>
          </a:xfrm>
          <a:ln/>
        </p:spPr>
      </p:sp>
      <p:sp>
        <p:nvSpPr>
          <p:cNvPr id="409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SimSun" charset="0"/>
              <a:cs typeface="SimSun" charset="0"/>
            </a:endParaRPr>
          </a:p>
        </p:txBody>
      </p:sp>
    </p:spTree>
    <p:extLst>
      <p:ext uri="{BB962C8B-B14F-4D97-AF65-F5344CB8AC3E}">
        <p14:creationId xmlns:p14="http://schemas.microsoft.com/office/powerpoint/2010/main" val="1529522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2"/>
          <p:cNvSpPr>
            <a:spLocks noGrp="1" noRot="1" noChangeAspect="1" noChangeArrowheads="1" noTextEdit="1"/>
          </p:cNvSpPr>
          <p:nvPr>
            <p:ph type="sldImg"/>
          </p:nvPr>
        </p:nvSpPr>
        <p:spPr>
          <a:xfrm>
            <a:off x="1150938" y="692150"/>
            <a:ext cx="4556125" cy="3416300"/>
          </a:xfrm>
          <a:ln/>
        </p:spPr>
      </p:sp>
      <p:sp>
        <p:nvSpPr>
          <p:cNvPr id="4157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r>
              <a:rPr lang="en-US" b="1" dirty="0">
                <a:latin typeface="Times" charset="0"/>
                <a:ea typeface="MS PGothic" charset="0"/>
              </a:rPr>
              <a:t>Here is the octagonal shrine as you would approach it from the south, leaving the famed El Aqsa Mosque, also held by Islam to be one of its most holy sites.</a:t>
            </a:r>
          </a:p>
          <a:p>
            <a:r>
              <a:rPr lang="en-US" b="1" dirty="0">
                <a:latin typeface="Times" charset="0"/>
                <a:ea typeface="MS PGothic" charset="0"/>
              </a:rPr>
              <a:t>////  Inside the Dome, looking downward, is </a:t>
            </a:r>
            <a:r>
              <a:rPr lang="ja-JP" altLang="en-US" b="1">
                <a:latin typeface="Times" charset="0"/>
                <a:ea typeface="MS PGothic" charset="0"/>
              </a:rPr>
              <a:t>“</a:t>
            </a:r>
            <a:r>
              <a:rPr lang="en-US" altLang="ja-JP" b="1" dirty="0">
                <a:latin typeface="Times" charset="0"/>
                <a:ea typeface="MS PGothic" charset="0"/>
              </a:rPr>
              <a:t>The Rock</a:t>
            </a:r>
            <a:r>
              <a:rPr lang="ja-JP" altLang="en-US" b="1">
                <a:latin typeface="Times" charset="0"/>
                <a:ea typeface="MS PGothic" charset="0"/>
              </a:rPr>
              <a:t>”</a:t>
            </a:r>
            <a:r>
              <a:rPr lang="en-US" altLang="ja-JP" b="1" dirty="0">
                <a:latin typeface="Times" charset="0"/>
                <a:ea typeface="MS PGothic" charset="0"/>
              </a:rPr>
              <a:t> from which Mohammed is said to have gone to the “Seventh Heaven” on a ladder.  The building is covered throughout with hundreds of colorful carpets, its ancient roof supported by a multitude of stone columns.</a:t>
            </a:r>
          </a:p>
          <a:p>
            <a:r>
              <a:rPr lang="zh-CN" altLang="en-US" dirty="0"/>
              <a:t>从南面接近八角形的圣殿时，你会离开著名的阿克萨清真寺，伊斯兰教也将其视为最神圣的地点之一。</a:t>
            </a:r>
          </a:p>
          <a:p>
            <a:r>
              <a:rPr lang="en-US" altLang="zh-CN" dirty="0"/>
              <a:t>//// </a:t>
            </a:r>
            <a:r>
              <a:rPr lang="zh-CN" altLang="en-US" dirty="0"/>
              <a:t>在圆顶内部，往下看便是所谓的“石头”，据说穆罕默德曾从这里通过一架梯子升天至“第七天堂”。整座建筑覆盖着数百条五彩缤纷的地毯，古老的屋顶由众多石柱支撑。</a:t>
            </a:r>
          </a:p>
          <a:p>
            <a:endParaRPr lang="en-US" b="1" dirty="0">
              <a:latin typeface="Times" charset="0"/>
              <a:ea typeface="MS PGothic" charset="0"/>
            </a:endParaRPr>
          </a:p>
        </p:txBody>
      </p:sp>
    </p:spTree>
    <p:extLst>
      <p:ext uri="{BB962C8B-B14F-4D97-AF65-F5344CB8AC3E}">
        <p14:creationId xmlns:p14="http://schemas.microsoft.com/office/powerpoint/2010/main" val="263836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 Some critics blame the city of San Francisco for allowing Millennium Partners to anchor the building 80 feet into packed sand rather than 200 feet down to bedrock.</a:t>
            </a:r>
          </a:p>
          <a:p>
            <a:r>
              <a:rPr lang="en-SG" dirty="0">
                <a:effectLst/>
                <a:latin typeface="Arial"/>
                <a:cs typeface="Arial"/>
              </a:rPr>
              <a:t>___________</a:t>
            </a:r>
          </a:p>
          <a:p>
            <a:endParaRPr lang="en-US" dirty="0">
              <a:latin typeface="Arial"/>
              <a:cs typeface="Arial"/>
            </a:endParaRPr>
          </a:p>
          <a:p>
            <a:r>
              <a:rPr lang="en-US" b="1" dirty="0"/>
              <a:t>ESA satellite watches San Francisco’s Millennium Tower sinking from space</a:t>
            </a:r>
          </a:p>
          <a:p>
            <a:r>
              <a:rPr lang="en-US" b="0" dirty="0"/>
              <a:t>By </a:t>
            </a:r>
            <a:r>
              <a:rPr lang="en-US" b="0" dirty="0">
                <a:hlinkClick r:id="rId3" tooltip="Posts by Ryan Whitwam"/>
              </a:rPr>
              <a:t>Ryan Whitwam</a:t>
            </a:r>
            <a:r>
              <a:rPr lang="en-US" b="0" dirty="0"/>
              <a:t> on November 30, 2016 at 11:29 am </a:t>
            </a:r>
          </a:p>
          <a:p>
            <a:r>
              <a:rPr lang="en-US" sz="1200" b="0" kern="1200" dirty="0">
                <a:solidFill>
                  <a:schemeClr val="tx1"/>
                </a:solidFill>
                <a:effectLst/>
                <a:latin typeface="Arial"/>
                <a:ea typeface="ＭＳ Ｐゴシック" pitchFamily="-105" charset="-128"/>
                <a:cs typeface="Arial"/>
              </a:rPr>
              <a:t>https://</a:t>
            </a:r>
            <a:r>
              <a:rPr lang="en-US" sz="1200" b="0" kern="1200" dirty="0" err="1">
                <a:solidFill>
                  <a:schemeClr val="tx1"/>
                </a:solidFill>
                <a:effectLst/>
                <a:latin typeface="Arial"/>
                <a:ea typeface="ＭＳ Ｐゴシック" pitchFamily="-105" charset="-128"/>
                <a:cs typeface="Arial"/>
              </a:rPr>
              <a:t>www.extremetech.com</a:t>
            </a:r>
            <a:r>
              <a:rPr lang="en-US" sz="1200" b="0" kern="1200" dirty="0">
                <a:solidFill>
                  <a:schemeClr val="tx1"/>
                </a:solidFill>
                <a:effectLst/>
                <a:latin typeface="Arial"/>
                <a:ea typeface="ＭＳ Ｐゴシック" pitchFamily="-105" charset="-128"/>
                <a:cs typeface="Arial"/>
              </a:rPr>
              <a:t>/extreme/240287-esa-satellite-watches-san-franciscos-millennium-tower-sinking-space</a:t>
            </a:r>
          </a:p>
          <a:p>
            <a:r>
              <a:rPr lang="en-US" sz="1200" b="0" kern="1200" dirty="0">
                <a:solidFill>
                  <a:schemeClr val="tx1"/>
                </a:solidFill>
                <a:effectLst/>
                <a:latin typeface="Arial"/>
                <a:ea typeface="ＭＳ Ｐゴシック" pitchFamily="-105" charset="-128"/>
                <a:cs typeface="Arial"/>
              </a:rPr>
              <a:t>Accessed 30 Dec 2017</a:t>
            </a:r>
          </a:p>
          <a:p>
            <a:endParaRPr lang="en-US" sz="1200" b="1" kern="1200" dirty="0">
              <a:solidFill>
                <a:schemeClr val="tx1"/>
              </a:solidFill>
              <a:effectLst/>
              <a:latin typeface="Arial"/>
              <a:ea typeface="ＭＳ Ｐゴシック" pitchFamily="-105" charset="-128"/>
              <a:cs typeface="Arial"/>
            </a:endParaRPr>
          </a:p>
          <a:p>
            <a:r>
              <a:rPr lang="en-US" dirty="0"/>
              <a:t>San Francisco’s Millennium Tower is the tallest building in the city at 58-stories, filled with luxury condos inhabited by some very annoyed people. The building has gained a reputation as the “leaning tower of San Francisco” since is was revealed earlier this year that it’s started sinking and tilting. The building developer has claimed that the sinking was slowing and would stop soon, but a new satellite analysis from the </a:t>
            </a:r>
            <a:r>
              <a:rPr lang="en-US" dirty="0">
                <a:hlinkClick r:id="rId4"/>
              </a:rPr>
              <a:t>ESA</a:t>
            </a:r>
            <a:r>
              <a:rPr lang="en-US" dirty="0"/>
              <a:t> says otherwise. If anything, Millennium Tower </a:t>
            </a:r>
            <a:r>
              <a:rPr lang="en-US" dirty="0">
                <a:hlinkClick r:id="rId5"/>
              </a:rPr>
              <a:t>appears to be sinking even faster</a:t>
            </a:r>
            <a:r>
              <a:rPr lang="en-US" dirty="0"/>
              <a:t>.</a:t>
            </a:r>
          </a:p>
          <a:p>
            <a:r>
              <a:rPr lang="en-US" dirty="0"/>
              <a:t>This residential skyscraper cost more than $350 million to build, and he most expensive penthouse condos sold for around $12 million. However, the city of San Francisco now alleges Mission Street Developers LLC cut corners and did not properly disclose the structural issues to owners of the condos. The building has sunk approximately 16 inches downward, and there’s a northwest tilt of 2-inches at the base and 6-inches at the top. Some in San Francisco say you can see the minor tilt from a sufficient distance away, but that might be confirmation bias.</a:t>
            </a:r>
          </a:p>
          <a:p>
            <a:r>
              <a:rPr lang="en-US" dirty="0"/>
              <a:t>The European Space Agency (ESA) decided to conduct observations of the San Francisco Bay area because it includes the earthquake-prone Hayward Fault. The analysis was conducted with the ESA’s Sentinel-1 satellites. There are two of these satellites in orbit at an altitude of 400 miles. The goal of Sentinel-1 is to track urban ground movement and fault activity around the world using radar, particularly subsistence hotspots in Europe. That also means it can take very accurate measurements of the Millennium Tower.</a:t>
            </a:r>
          </a:p>
          <a:p>
            <a:r>
              <a:rPr lang="en-US" dirty="0"/>
              <a:t>The image above uses colored dots to show change over time from the satellite’s perspective. The red dots at the top of the tower indicate it has moved nearly 40mm away from the satellite. Overall, the ESA estimates the tower is sinking at a consistent rate of 1.6-1.8-inches per year. That’s much faster than previous estimates on the ground of 1-inch per year. It’s also not slowing down, as Mission Street Developers has insisted.</a:t>
            </a:r>
          </a:p>
          <a:p>
            <a:endParaRPr lang="en-US" dirty="0"/>
          </a:p>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 Some critics blame the city of San Francisco for allowing Millennium Partners to anchor the building 80 feet into packed sand rather than 200 feet down to bedrock.</a:t>
            </a:r>
          </a:p>
          <a:p>
            <a:r>
              <a:rPr lang="en-SG" dirty="0">
                <a:effectLst/>
                <a:latin typeface="Arial"/>
                <a:cs typeface="Arial"/>
              </a:rPr>
              <a:t>___________</a:t>
            </a:r>
          </a:p>
          <a:p>
            <a:endParaRPr lang="en-US" dirty="0">
              <a:latin typeface="Arial"/>
              <a:cs typeface="Arial"/>
            </a:endParaRPr>
          </a:p>
          <a:p>
            <a:r>
              <a:rPr lang="en-US" b="1" dirty="0"/>
              <a:t>ESA satellite watches San Francisco’s Millennium Tower sinking from space</a:t>
            </a:r>
          </a:p>
          <a:p>
            <a:r>
              <a:rPr lang="en-US" b="0" dirty="0"/>
              <a:t>By </a:t>
            </a:r>
            <a:r>
              <a:rPr lang="en-US" b="0" dirty="0">
                <a:hlinkClick r:id="rId3" tooltip="Posts by Ryan Whitwam"/>
              </a:rPr>
              <a:t>Ryan Whitwam</a:t>
            </a:r>
            <a:r>
              <a:rPr lang="en-US" b="0" dirty="0"/>
              <a:t> on November 30, 2016 at 11:29 am </a:t>
            </a:r>
          </a:p>
          <a:p>
            <a:r>
              <a:rPr lang="en-US" sz="1200" b="0" kern="1200" dirty="0">
                <a:solidFill>
                  <a:schemeClr val="tx1"/>
                </a:solidFill>
                <a:effectLst/>
                <a:latin typeface="Arial"/>
                <a:ea typeface="ＭＳ Ｐゴシック" pitchFamily="-105" charset="-128"/>
                <a:cs typeface="Arial"/>
              </a:rPr>
              <a:t>https://</a:t>
            </a:r>
            <a:r>
              <a:rPr lang="en-US" sz="1200" b="0" kern="1200" dirty="0" err="1">
                <a:solidFill>
                  <a:schemeClr val="tx1"/>
                </a:solidFill>
                <a:effectLst/>
                <a:latin typeface="Arial"/>
                <a:ea typeface="ＭＳ Ｐゴシック" pitchFamily="-105" charset="-128"/>
                <a:cs typeface="Arial"/>
              </a:rPr>
              <a:t>www.extremetech.com</a:t>
            </a:r>
            <a:r>
              <a:rPr lang="en-US" sz="1200" b="0" kern="1200" dirty="0">
                <a:solidFill>
                  <a:schemeClr val="tx1"/>
                </a:solidFill>
                <a:effectLst/>
                <a:latin typeface="Arial"/>
                <a:ea typeface="ＭＳ Ｐゴシック" pitchFamily="-105" charset="-128"/>
                <a:cs typeface="Arial"/>
              </a:rPr>
              <a:t>/extreme/240287-esa-satellite-watches-san-franciscos-millennium-tower-sinking-space</a:t>
            </a:r>
          </a:p>
          <a:p>
            <a:r>
              <a:rPr lang="en-US" sz="1200" b="0" kern="1200" dirty="0">
                <a:solidFill>
                  <a:schemeClr val="tx1"/>
                </a:solidFill>
                <a:effectLst/>
                <a:latin typeface="Arial"/>
                <a:ea typeface="ＭＳ Ｐゴシック" pitchFamily="-105" charset="-128"/>
                <a:cs typeface="Arial"/>
              </a:rPr>
              <a:t>Accessed 30 Dec 2017</a:t>
            </a:r>
          </a:p>
          <a:p>
            <a:endParaRPr lang="en-US" sz="1200" b="1" kern="1200" dirty="0">
              <a:solidFill>
                <a:schemeClr val="tx1"/>
              </a:solidFill>
              <a:effectLst/>
              <a:latin typeface="Arial"/>
              <a:ea typeface="ＭＳ Ｐゴシック" pitchFamily="-105" charset="-128"/>
              <a:cs typeface="Arial"/>
            </a:endParaRPr>
          </a:p>
          <a:p>
            <a:r>
              <a:rPr lang="en-US" dirty="0"/>
              <a:t>San Francisco’s Millennium Tower is the tallest building in the city at 58-stories, filled with luxury condos inhabited by some very annoyed people. The building has gained a reputation as the “leaning tower of San Francisco” since is was revealed earlier this year that it’s started sinking and tilting. The building developer has claimed that the sinking was slowing and would stop soon, but a new satellite analysis from the </a:t>
            </a:r>
            <a:r>
              <a:rPr lang="en-US" dirty="0">
                <a:hlinkClick r:id="rId4"/>
              </a:rPr>
              <a:t>ESA</a:t>
            </a:r>
            <a:r>
              <a:rPr lang="en-US" dirty="0"/>
              <a:t> says otherwise. If anything, Millennium Tower </a:t>
            </a:r>
            <a:r>
              <a:rPr lang="en-US" dirty="0">
                <a:hlinkClick r:id="rId5"/>
              </a:rPr>
              <a:t>appears to be sinking even faster</a:t>
            </a:r>
            <a:r>
              <a:rPr lang="en-US" dirty="0"/>
              <a:t>.</a:t>
            </a:r>
          </a:p>
          <a:p>
            <a:r>
              <a:rPr lang="en-US" dirty="0"/>
              <a:t>This residential skyscraper cost more than $350 million to build, and he most expensive penthouse condos sold for around $12 million. However, the city of San Francisco now alleges Mission Street Developers LLC cut corners and did not properly disclose the structural issues to owners of the condos. The building has sunk approximately 16 inches downward, and there’s a northwest tilt of 2-inches at the base and 6-inches at the top. Some in San Francisco say you can see the minor tilt from a sufficient distance away, but that might be confirmation bias.</a:t>
            </a:r>
          </a:p>
          <a:p>
            <a:r>
              <a:rPr lang="en-US" dirty="0"/>
              <a:t>The European Space Agency (ESA) decided to conduct observations of the San Francisco Bay area because it includes the earthquake-prone Hayward Fault. The analysis was conducted with the ESA’s Sentinel-1 satellites. There are two of these satellites in orbit at an altitude of 400 miles. The goal of Sentinel-1 is to track urban ground movement and fault activity around the world using radar, particularly subsistence hotspots in Europe. That also means it can take very accurate measurements of the Millennium Tower.</a:t>
            </a:r>
          </a:p>
          <a:p>
            <a:r>
              <a:rPr lang="en-US" dirty="0"/>
              <a:t>The image above uses colored dots to show change over time from the satellite’s perspective. The red dots at the top of the tower indicate it has moved nearly 40mm away from the satellite. Overall, the ESA estimates the tower is sinking at a consistent rate of 1.6-1.8-inches per year. That’s much faster than previous estimates on the ground of 1-inch per year. It’s also not slowing down, as Mission Street Developers has insisted.</a:t>
            </a:r>
          </a:p>
          <a:p>
            <a:endParaRPr lang="en-SG" sz="1200" kern="1200" dirty="0">
              <a:solidFill>
                <a:schemeClr val="tx1"/>
              </a:solidFill>
              <a:effectLst/>
              <a:latin typeface="Arial"/>
              <a:ea typeface="ＭＳ Ｐゴシック" pitchFamily="-105" charset="-128"/>
              <a:cs typeface="Arial"/>
            </a:endParaRPr>
          </a:p>
          <a:p>
            <a:r>
              <a:rPr lang="en-US" b="1" dirty="0"/>
              <a:t>ESA</a:t>
            </a:r>
            <a:r>
              <a:rPr lang="zh-CN" altLang="en-US" b="1" dirty="0"/>
              <a:t>卫星从太空监测旧金山千禧塔下沉</a:t>
            </a:r>
            <a:br>
              <a:rPr lang="zh-CN" altLang="en-US" dirty="0"/>
            </a:br>
            <a:r>
              <a:rPr lang="zh-CN" altLang="en-US" dirty="0"/>
              <a:t>作者：</a:t>
            </a:r>
            <a:r>
              <a:rPr lang="en-US" dirty="0"/>
              <a:t>Ryan </a:t>
            </a:r>
            <a:r>
              <a:rPr lang="en-US" dirty="0" err="1"/>
              <a:t>Whitwam</a:t>
            </a:r>
            <a:r>
              <a:rPr lang="en-US" dirty="0"/>
              <a:t>，</a:t>
            </a:r>
            <a:r>
              <a:rPr lang="zh-CN" altLang="en-US" dirty="0"/>
              <a:t>发布时间：</a:t>
            </a:r>
            <a:r>
              <a:rPr lang="en-US" altLang="zh-CN" dirty="0"/>
              <a:t>2016</a:t>
            </a:r>
            <a:r>
              <a:rPr lang="zh-CN" altLang="en-US" dirty="0"/>
              <a:t>年</a:t>
            </a:r>
            <a:r>
              <a:rPr lang="en-US" altLang="zh-CN" dirty="0"/>
              <a:t>11</a:t>
            </a:r>
            <a:r>
              <a:rPr lang="zh-CN" altLang="en-US" dirty="0"/>
              <a:t>月</a:t>
            </a:r>
            <a:r>
              <a:rPr lang="en-US" altLang="zh-CN" dirty="0"/>
              <a:t>30</a:t>
            </a:r>
            <a:r>
              <a:rPr lang="zh-CN" altLang="en-US" dirty="0"/>
              <a:t>日上午</a:t>
            </a:r>
            <a:r>
              <a:rPr lang="en-US" altLang="zh-CN" dirty="0"/>
              <a:t>11:29</a:t>
            </a:r>
            <a:br>
              <a:rPr lang="en-US" altLang="zh-CN" dirty="0"/>
            </a:br>
            <a:r>
              <a:rPr lang="en-US" dirty="0">
                <a:hlinkClick r:id="rId6"/>
              </a:rPr>
              <a:t>https://www.extremetech.com/extreme/240287-esa-satellite-watches-san-franciscos-millennium-tower-sinking-space</a:t>
            </a:r>
            <a:br>
              <a:rPr lang="en-US" dirty="0"/>
            </a:br>
            <a:r>
              <a:rPr lang="zh-CN" altLang="en-US" dirty="0"/>
              <a:t>访问时间：</a:t>
            </a:r>
            <a:r>
              <a:rPr lang="en-US" altLang="zh-CN" dirty="0"/>
              <a:t>2017</a:t>
            </a:r>
            <a:r>
              <a:rPr lang="zh-CN" altLang="en-US" dirty="0"/>
              <a:t>年</a:t>
            </a:r>
            <a:r>
              <a:rPr lang="en-US" altLang="zh-CN" dirty="0"/>
              <a:t>12</a:t>
            </a:r>
            <a:r>
              <a:rPr lang="zh-CN" altLang="en-US" dirty="0"/>
              <a:t>月</a:t>
            </a:r>
            <a:r>
              <a:rPr lang="en-US" altLang="zh-CN" dirty="0"/>
              <a:t>30</a:t>
            </a:r>
            <a:r>
              <a:rPr lang="zh-CN" altLang="en-US" dirty="0"/>
              <a:t>日</a:t>
            </a:r>
          </a:p>
          <a:p>
            <a:r>
              <a:rPr lang="zh-CN" altLang="en-US" dirty="0"/>
              <a:t>旧金山的千禧塔是该市最高的大楼，有</a:t>
            </a:r>
            <a:r>
              <a:rPr lang="en-US" altLang="zh-CN" dirty="0"/>
              <a:t>58</a:t>
            </a:r>
            <a:r>
              <a:rPr lang="zh-CN" altLang="en-US" dirty="0"/>
              <a:t>层，里面住满了豪华公寓的居民，这些人现在非常恼火。今年早些时候有人发现，这座大楼开始下沉并倾斜，因而得名“旧金山的斜塔”。开发商曾声称下沉速度正在减缓，并且很快会停止，但欧洲航天局（</a:t>
            </a:r>
            <a:r>
              <a:rPr lang="en-US" dirty="0"/>
              <a:t>ESA）</a:t>
            </a:r>
            <a:r>
              <a:rPr lang="zh-CN" altLang="en-US" dirty="0"/>
              <a:t>的新卫星分析却显示事实并非如此。实际上，千禧塔的下沉速度似乎更快了。</a:t>
            </a:r>
          </a:p>
          <a:p>
            <a:r>
              <a:rPr lang="zh-CN" altLang="en-US" dirty="0"/>
              <a:t>这座住宅摩天大楼的建造成本超过了</a:t>
            </a:r>
            <a:r>
              <a:rPr lang="en-US" altLang="zh-CN" dirty="0"/>
              <a:t>3.5</a:t>
            </a:r>
            <a:r>
              <a:rPr lang="zh-CN" altLang="en-US" dirty="0"/>
              <a:t>亿美元，最贵的顶层公寓售价约为</a:t>
            </a:r>
            <a:r>
              <a:rPr lang="en-US" altLang="zh-CN" dirty="0"/>
              <a:t>1200</a:t>
            </a:r>
            <a:r>
              <a:rPr lang="zh-CN" altLang="en-US" dirty="0"/>
              <a:t>万美元。然而，旧金山市现在指责</a:t>
            </a:r>
            <a:r>
              <a:rPr lang="en-US" dirty="0"/>
              <a:t>Mission Street Developers LLC</a:t>
            </a:r>
            <a:r>
              <a:rPr lang="zh-CN" altLang="en-US" dirty="0"/>
              <a:t>偷工减料，并未向公寓业主适当披露结构问题。大楼已经下沉了大约</a:t>
            </a:r>
            <a:r>
              <a:rPr lang="en-US" altLang="zh-CN" dirty="0"/>
              <a:t>16</a:t>
            </a:r>
            <a:r>
              <a:rPr lang="zh-CN" altLang="en-US" dirty="0"/>
              <a:t>英寸，其底部向西北方向倾斜了</a:t>
            </a:r>
            <a:r>
              <a:rPr lang="en-US" altLang="zh-CN" dirty="0"/>
              <a:t>2</a:t>
            </a:r>
            <a:r>
              <a:rPr lang="zh-CN" altLang="en-US" dirty="0"/>
              <a:t>英寸，顶部倾斜了</a:t>
            </a:r>
            <a:r>
              <a:rPr lang="en-US" altLang="zh-CN" dirty="0"/>
              <a:t>6</a:t>
            </a:r>
            <a:r>
              <a:rPr lang="zh-CN" altLang="en-US" dirty="0"/>
              <a:t>英寸。在旧金山，有人表示，从足够远的地方可以看到轻微的倾斜，但这可能是确认偏差。</a:t>
            </a:r>
          </a:p>
          <a:p>
            <a:r>
              <a:rPr lang="zh-CN" altLang="en-US" dirty="0"/>
              <a:t>欧洲航天局决定对旧金山湾区进行观测，因为该地区包括易发生地震的海沃德断层。分析是由欧洲航天局的</a:t>
            </a:r>
            <a:r>
              <a:rPr lang="en-US" dirty="0"/>
              <a:t>Sentinel-1</a:t>
            </a:r>
            <a:r>
              <a:rPr lang="zh-CN" altLang="en-US" dirty="0"/>
              <a:t>卫星进行的。轨道上有两颗这种卫星，位于</a:t>
            </a:r>
            <a:r>
              <a:rPr lang="en-US" altLang="zh-CN" dirty="0"/>
              <a:t>400</a:t>
            </a:r>
            <a:r>
              <a:rPr lang="zh-CN" altLang="en-US" dirty="0"/>
              <a:t>英里的高度。</a:t>
            </a:r>
            <a:r>
              <a:rPr lang="en-US" dirty="0"/>
              <a:t>Sentinel-1</a:t>
            </a:r>
            <a:r>
              <a:rPr lang="zh-CN" altLang="en-US" dirty="0"/>
              <a:t>的目标是使用雷达追踪全球城市地面移动和断层活动，特别是在欧洲的地面下沉热点地区。这也意味着它可以对千禧塔进行非常精确的测量。</a:t>
            </a:r>
          </a:p>
          <a:p>
            <a:r>
              <a:rPr lang="zh-CN" altLang="en-US" dirty="0"/>
              <a:t>上面的图像使用彩色点来显示从卫星角度随时间的变化。塔顶的红点表明它已经向卫星移动了近</a:t>
            </a:r>
            <a:r>
              <a:rPr lang="en-US" altLang="zh-CN" dirty="0"/>
              <a:t>40</a:t>
            </a:r>
            <a:r>
              <a:rPr lang="zh-CN" altLang="en-US" dirty="0"/>
              <a:t>毫米。总的来说，欧洲航天局估计这座塔楼以每年</a:t>
            </a:r>
            <a:r>
              <a:rPr lang="en-US" altLang="zh-CN" dirty="0"/>
              <a:t>1.6</a:t>
            </a:r>
            <a:r>
              <a:rPr lang="zh-CN" altLang="en-US" dirty="0"/>
              <a:t>到</a:t>
            </a:r>
            <a:r>
              <a:rPr lang="en-US" altLang="zh-CN" dirty="0"/>
              <a:t>1.8</a:t>
            </a:r>
            <a:r>
              <a:rPr lang="zh-CN" altLang="en-US" dirty="0"/>
              <a:t>英寸的速度持续下沉。这比地面上的先前估计的每年</a:t>
            </a:r>
            <a:r>
              <a:rPr lang="en-US" altLang="zh-CN" dirty="0"/>
              <a:t>1</a:t>
            </a:r>
            <a:r>
              <a:rPr lang="zh-CN" altLang="en-US" dirty="0"/>
              <a:t>英寸要快得多。而且它并没有像</a:t>
            </a:r>
            <a:r>
              <a:rPr lang="en-US" dirty="0"/>
              <a:t>Mission Street Developers</a:t>
            </a:r>
            <a:r>
              <a:rPr lang="zh-CN" altLang="en-US" dirty="0"/>
              <a:t>坚持的那样减缓。</a:t>
            </a:r>
          </a:p>
          <a:p>
            <a:endParaRPr lang="en-US" dirty="0"/>
          </a:p>
          <a:p>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13971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Rot="1" noChangeAspect="1" noChangeArrowheads="1" noTextEdit="1"/>
          </p:cNvSpPr>
          <p:nvPr>
            <p:ph type="sldImg"/>
          </p:nvPr>
        </p:nvSpPr>
        <p:spPr>
          <a:xfrm>
            <a:off x="1150938" y="692150"/>
            <a:ext cx="4556125" cy="3416300"/>
          </a:xfrm>
          <a:ln/>
        </p:spPr>
      </p:sp>
      <p:sp>
        <p:nvSpPr>
          <p:cNvPr id="4177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SimSun" charset="0"/>
              <a:cs typeface="SimSun" charset="0"/>
            </a:endParaRPr>
          </a:p>
        </p:txBody>
      </p:sp>
    </p:spTree>
    <p:extLst>
      <p:ext uri="{BB962C8B-B14F-4D97-AF65-F5344CB8AC3E}">
        <p14:creationId xmlns:p14="http://schemas.microsoft.com/office/powerpoint/2010/main" val="2902659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Rot="1" noChangeAspect="1" noChangeArrowheads="1" noTextEdit="1"/>
          </p:cNvSpPr>
          <p:nvPr>
            <p:ph type="sldImg"/>
          </p:nvPr>
        </p:nvSpPr>
        <p:spPr>
          <a:xfrm>
            <a:off x="1150938" y="692150"/>
            <a:ext cx="4556125" cy="3416300"/>
          </a:xfrm>
          <a:ln/>
        </p:spPr>
      </p:sp>
      <p:sp>
        <p:nvSpPr>
          <p:cNvPr id="4198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SimSun" charset="0"/>
              <a:cs typeface="SimSun" charset="0"/>
            </a:endParaRPr>
          </a:p>
        </p:txBody>
      </p:sp>
    </p:spTree>
    <p:extLst>
      <p:ext uri="{BB962C8B-B14F-4D97-AF65-F5344CB8AC3E}">
        <p14:creationId xmlns:p14="http://schemas.microsoft.com/office/powerpoint/2010/main" val="3499384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Grp="1" noRot="1" noChangeAspect="1" noChangeArrowheads="1" noTextEdit="1"/>
          </p:cNvSpPr>
          <p:nvPr>
            <p:ph type="sldImg"/>
          </p:nvPr>
        </p:nvSpPr>
        <p:spPr>
          <a:xfrm>
            <a:off x="1150938" y="692150"/>
            <a:ext cx="4556125" cy="3416300"/>
          </a:xfrm>
          <a:ln/>
        </p:spPr>
      </p:sp>
      <p:sp>
        <p:nvSpPr>
          <p:cNvPr id="4218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SimSun" charset="0"/>
              <a:cs typeface="SimSun" charset="0"/>
            </a:endParaRPr>
          </a:p>
        </p:txBody>
      </p:sp>
    </p:spTree>
    <p:extLst>
      <p:ext uri="{BB962C8B-B14F-4D97-AF65-F5344CB8AC3E}">
        <p14:creationId xmlns:p14="http://schemas.microsoft.com/office/powerpoint/2010/main" val="2016729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30D47B6D-B275-EF42-8F9D-73436B834161}" type="slidenum">
              <a:rPr lang="en-US" sz="1200"/>
              <a:pPr eaLnBrk="1" hangingPunct="1"/>
              <a:t>35</a:t>
            </a:fld>
            <a:endParaRPr lang="en-US" sz="1200"/>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399637D0-0700-C343-8D7F-A29D83DC8B5E}" type="slidenum">
              <a:rPr lang="en-US" sz="1200"/>
              <a:pPr eaLnBrk="1" hangingPunct="1"/>
              <a:t>36</a:t>
            </a:fld>
            <a:endParaRPr lang="en-US" sz="1200"/>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3A0A80AD-77CA-A741-9308-28459DA086FA}" type="slidenum">
              <a:rPr lang="en-US" sz="1200"/>
              <a:pPr eaLnBrk="1" hangingPunct="1"/>
              <a:t>37</a:t>
            </a:fld>
            <a:endParaRPr lang="en-US" sz="1200"/>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a:ln/>
        </p:spPr>
      </p:sp>
      <p:sp>
        <p:nvSpPr>
          <p:cNvPr id="517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3B04A662-38DE-FB42-813A-665E29D40FDE}" type="slidenum">
              <a:rPr lang="en-US" sz="1200"/>
              <a:pPr eaLnBrk="1" hangingPunct="1"/>
              <a:t>39</a:t>
            </a:fld>
            <a:endParaRPr lang="en-US" sz="1200"/>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DA45A738-1C01-6D4F-A20B-97773F8DDC78}" type="slidenum">
              <a:rPr lang="en-US" sz="1200"/>
              <a:pPr eaLnBrk="1" hangingPunct="1"/>
              <a:t>40</a:t>
            </a:fld>
            <a:endParaRPr lang="en-US" sz="1200"/>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6A930FC2-BA25-4748-A5A2-E073E507051B}" type="slidenum">
              <a:rPr lang="en-US" sz="1200"/>
              <a:pPr eaLnBrk="1" hangingPunct="1"/>
              <a:t>42</a:t>
            </a:fld>
            <a:endParaRPr lang="en-US" sz="1200"/>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latin typeface="Arial"/>
                <a:cs typeface="Arial"/>
              </a:rPr>
              <a:t>If stronger, you are experiencing</a:t>
            </a:r>
            <a:r>
              <a:rPr lang="en-US" baseline="0" dirty="0">
                <a:latin typeface="Arial"/>
                <a:cs typeface="Arial"/>
              </a:rPr>
              <a:t> unity.</a:t>
            </a:r>
          </a:p>
          <a:p>
            <a:r>
              <a:rPr lang="en-US" baseline="0" dirty="0">
                <a:latin typeface="Arial"/>
                <a:cs typeface="Arial"/>
              </a:rPr>
              <a:t>If weaker, you are experiencing disunity or division.</a:t>
            </a:r>
          </a:p>
          <a:p>
            <a:endParaRPr lang="en-US" baseline="0" dirty="0">
              <a:latin typeface="Arial"/>
              <a:cs typeface="Arial"/>
            </a:endParaRPr>
          </a:p>
          <a:p>
            <a:r>
              <a:rPr lang="zh-CN" altLang="en-US" dirty="0">
                <a:latin typeface="Arial"/>
                <a:cs typeface="Arial"/>
              </a:rPr>
              <a:t>如果更强大，你就会经历团结。</a:t>
            </a:r>
          </a:p>
          <a:p>
            <a:r>
              <a:rPr lang="zh-CN" altLang="en-US" dirty="0">
                <a:latin typeface="Arial"/>
                <a:cs typeface="Arial"/>
              </a:rPr>
              <a:t>如果更弱，你就会经历不团结或分裂。</a:t>
            </a:r>
            <a:endParaRPr lang="en-US" dirty="0">
              <a:latin typeface="Arial"/>
              <a:cs typeface="Arial"/>
            </a:endParaRPr>
          </a:p>
        </p:txBody>
      </p:sp>
    </p:spTree>
    <p:extLst>
      <p:ext uri="{BB962C8B-B14F-4D97-AF65-F5344CB8AC3E}">
        <p14:creationId xmlns:p14="http://schemas.microsoft.com/office/powerpoint/2010/main" val="162858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3905E1-2D3C-D54A-9765-C642E14B71EC}" type="slidenum">
              <a:rPr lang="en-US" smtClean="0"/>
              <a:pPr>
                <a:defRPr/>
              </a:pPr>
              <a:t>43</a:t>
            </a:fld>
            <a:endParaRPr lang="en-US"/>
          </a:p>
        </p:txBody>
      </p:sp>
    </p:spTree>
    <p:extLst>
      <p:ext uri="{BB962C8B-B14F-4D97-AF65-F5344CB8AC3E}">
        <p14:creationId xmlns:p14="http://schemas.microsoft.com/office/powerpoint/2010/main" val="275962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E5A3B122-DC6B-A74E-A21E-3400287C628D}" type="slidenum">
              <a:rPr lang="en-US" sz="1200">
                <a:solidFill>
                  <a:srgbClr val="000000"/>
                </a:solidFill>
                <a:latin typeface="Tahoma" charset="0"/>
              </a:rPr>
              <a:pPr eaLnBrk="1" hangingPunct="1"/>
              <a:t>45</a:t>
            </a:fld>
            <a:endParaRPr lang="en-US" sz="1200">
              <a:solidFill>
                <a:srgbClr val="000000"/>
              </a:solidFill>
              <a:latin typeface="Tahoma" charset="0"/>
            </a:endParaRPr>
          </a:p>
        </p:txBody>
      </p:sp>
      <p:sp>
        <p:nvSpPr>
          <p:cNvPr id="465922" name="Rectangle 2"/>
          <p:cNvSpPr>
            <a:spLocks noGrp="1" noRot="1" noChangeAspect="1" noChangeArrowheads="1" noTextEdit="1"/>
          </p:cNvSpPr>
          <p:nvPr>
            <p:ph type="sldImg"/>
          </p:nvPr>
        </p:nvSpPr>
        <p:spPr>
          <a:solidFill>
            <a:srgbClr val="FFFFFF"/>
          </a:solidFill>
          <a:ln/>
        </p:spPr>
      </p:sp>
      <p:sp>
        <p:nvSpPr>
          <p:cNvPr id="4659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C6F4BA89-F83F-7945-9178-C701F80ACFF1}" type="slidenum">
              <a:rPr lang="en-US" sz="1200"/>
              <a:pPr eaLnBrk="1" hangingPunct="1"/>
              <a:t>46</a:t>
            </a:fld>
            <a:endParaRPr lang="en-US" sz="1200"/>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B7D527C4-D13F-2945-BD93-24F0DF16BBA7}" type="slidenum">
              <a:rPr lang="en-US" sz="1200"/>
              <a:pPr eaLnBrk="1" hangingPunct="1"/>
              <a:t>64</a:t>
            </a:fld>
            <a:endParaRPr lang="en-US" sz="1200"/>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F484E32F-8524-554E-A7F5-754893012B1C}" type="slidenum">
              <a:rPr lang="en-US" sz="1200"/>
              <a:pPr eaLnBrk="1" hangingPunct="1"/>
              <a:t>65</a:t>
            </a:fld>
            <a:endParaRPr lang="en-US" sz="1200"/>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54076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62023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008628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96542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2534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Why does unity sometimes lead to division? The Millennium Tower residents certainly are not united with their developers! What causes a unified people to become a divided people? Integral to unity is the foundation.</a:t>
            </a:r>
          </a:p>
          <a:p>
            <a:r>
              <a:rPr lang="zh-CN" altLang="en-US" dirty="0">
                <a:latin typeface="Arial"/>
                <a:cs typeface="Arial"/>
              </a:rPr>
              <a:t>为什么团结有时会导致分裂？千禧大厦的居民肯定不会与开发商团结一致！是什么导致团结的人民变成分裂的人民？团结不可或缺的是基础。</a:t>
            </a:r>
            <a:endParaRPr lang="en-US" dirty="0">
              <a:latin typeface="Arial"/>
              <a:cs typeface="Arial"/>
            </a:endParaRPr>
          </a:p>
        </p:txBody>
      </p:sp>
    </p:spTree>
    <p:extLst>
      <p:ext uri="{BB962C8B-B14F-4D97-AF65-F5344CB8AC3E}">
        <p14:creationId xmlns:p14="http://schemas.microsoft.com/office/powerpoint/2010/main" val="2079934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27395"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82946"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ea typeface="宋体" charset="0"/>
              <a:cs typeface="宋体"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83149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7042"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a:ea typeface="Times New Roman"/>
                <a:cs typeface="Arial"/>
              </a:rPr>
              <a:t>We need a central focus</a:t>
            </a:r>
            <a:r>
              <a:rPr lang="en-US" sz="1200" baseline="0" dirty="0">
                <a:effectLst/>
                <a:latin typeface="Arial"/>
                <a:ea typeface="Times New Roman"/>
                <a:cs typeface="Arial"/>
              </a:rPr>
              <a:t> for unity to occur. When we aren't looking in the same direction with the same priorities, we make other things more important than God and then split into factions.</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t>我们需要一个集中注意力的焦点来实现合一。当我们没有朝着相同的方向、抱有相同的优先事项时，我们会把其他事情看得比神更重要，然后分裂成派系。</a:t>
            </a:r>
            <a:endParaRPr lang="en-US" dirty="0">
              <a:latin typeface="Arial"/>
              <a:cs typeface="Arial"/>
            </a:endParaRPr>
          </a:p>
        </p:txBody>
      </p:sp>
    </p:spTree>
    <p:extLst>
      <p:ext uri="{BB962C8B-B14F-4D97-AF65-F5344CB8AC3E}">
        <p14:creationId xmlns:p14="http://schemas.microsoft.com/office/powerpoint/2010/main" val="42929484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God’s work destabilizes when we ignore God’s Word.</a:t>
            </a:r>
          </a:p>
          <a:p>
            <a:r>
              <a:rPr lang="zh-CN" altLang="en-US" dirty="0">
                <a:latin typeface="Arial"/>
                <a:cs typeface="Arial"/>
              </a:rPr>
              <a:t>当我们忽视上帝的话语时，上帝的工作就会变得不稳定。</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006068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47B29C5C-54B3-5048-9A47-94C971402C12}" type="slidenum">
              <a:rPr lang="en-US" sz="1200"/>
              <a:pPr eaLnBrk="1" hangingPunct="1"/>
              <a:t>78</a:t>
            </a:fld>
            <a:endParaRPr lang="en-US" sz="1200"/>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13179EE8-7B3A-C74D-A39F-7E21515C4C55}" type="slidenum">
              <a:rPr lang="en-US" sz="1200"/>
              <a:pPr eaLnBrk="1" hangingPunct="1"/>
              <a:t>80</a:t>
            </a:fld>
            <a:endParaRPr lang="en-US" sz="1200"/>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9D095C2-E11B-2D4B-8B1E-A70723B2CA54}" type="slidenum">
              <a:rPr lang="en-US" sz="1200">
                <a:solidFill>
                  <a:prstClr val="black"/>
                </a:solidFill>
              </a:rPr>
              <a:pPr eaLnBrk="1" hangingPunct="1"/>
              <a:t>82</a:t>
            </a:fld>
            <a:endParaRPr lang="en-US" sz="1200">
              <a:solidFill>
                <a:prstClr val="black"/>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68079DCA-2749-0A4B-ADE1-91023A3E2627}" type="slidenum">
              <a:rPr lang="en-US" sz="1200"/>
              <a:pPr eaLnBrk="1" hangingPunct="1"/>
              <a:t>89</a:t>
            </a:fld>
            <a:endParaRPr lang="en-US" sz="1200"/>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If we stop having Jesus as the basis</a:t>
            </a:r>
            <a:r>
              <a:rPr lang="en-US" baseline="0" dirty="0">
                <a:latin typeface="Arial"/>
                <a:cs typeface="Arial"/>
              </a:rPr>
              <a:t> of this church, we'll end up divided.</a:t>
            </a:r>
          </a:p>
          <a:p>
            <a:r>
              <a:rPr lang="zh-CN" altLang="en-US" dirty="0">
                <a:latin typeface="Arial"/>
                <a:cs typeface="Arial"/>
              </a:rPr>
              <a:t>如果我们不再以耶稣作为教会的基础，我们最终就会分裂。</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9889454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C7D5CB23-B33D-3448-9905-DE00283CA6D4}" type="slidenum">
              <a:rPr lang="en-US" sz="1200"/>
              <a:pPr eaLnBrk="1" hangingPunct="1"/>
              <a:t>92</a:t>
            </a:fld>
            <a:endParaRPr lang="en-US" sz="1200"/>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32355C81-6A40-F74A-8491-B04809F49948}" type="slidenum">
              <a:rPr lang="en-US" sz="1200"/>
              <a:pPr eaLnBrk="1" hangingPunct="1"/>
              <a:t>94</a:t>
            </a:fld>
            <a:endParaRPr lang="en-US" sz="1200"/>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1D5D6F4D-7A45-4148-8B6E-440D6A5602DF}" type="slidenum">
              <a:rPr lang="en-US" sz="1200">
                <a:solidFill>
                  <a:srgbClr val="000000"/>
                </a:solidFill>
              </a:rPr>
              <a:pPr eaLnBrk="1" hangingPunct="1"/>
              <a:t>95</a:t>
            </a:fld>
            <a:endParaRPr lang="en-US" sz="1200">
              <a:solidFill>
                <a:srgbClr val="000000"/>
              </a:solidFill>
            </a:endParaRPr>
          </a:p>
        </p:txBody>
      </p:sp>
      <p:sp>
        <p:nvSpPr>
          <p:cNvPr id="497666" name="Rectangle 2"/>
          <p:cNvSpPr>
            <a:spLocks noGrp="1" noRot="1" noChangeAspect="1" noChangeArrowheads="1" noTextEdit="1"/>
          </p:cNvSpPr>
          <p:nvPr>
            <p:ph type="sldImg"/>
          </p:nvPr>
        </p:nvSpPr>
        <p:spPr>
          <a:solidFill>
            <a:srgbClr val="FFFFFF"/>
          </a:solidFill>
          <a:ln/>
        </p:spPr>
      </p:sp>
      <p:sp>
        <p:nvSpPr>
          <p:cNvPr id="4976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9D095C2-E11B-2D4B-8B1E-A70723B2CA54}" type="slidenum">
              <a:rPr lang="en-US" sz="1200">
                <a:solidFill>
                  <a:prstClr val="black"/>
                </a:solidFill>
              </a:rPr>
              <a:pPr eaLnBrk="1" hangingPunct="1"/>
              <a:t>96</a:t>
            </a:fld>
            <a:endParaRPr lang="en-US" sz="1200">
              <a:solidFill>
                <a:prstClr val="black"/>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558F3382-6A7A-934A-9D28-C61B9B40ED41}" type="slidenum">
              <a:rPr lang="en-US" sz="1200"/>
              <a:pPr eaLnBrk="1" hangingPunct="1"/>
              <a:t>99</a:t>
            </a:fld>
            <a:endParaRPr lang="en-US" sz="1200"/>
          </a:p>
        </p:txBody>
      </p:sp>
      <p:sp>
        <p:nvSpPr>
          <p:cNvPr id="525314" name="Rectangle 2"/>
          <p:cNvSpPr>
            <a:spLocks noGrp="1" noRot="1" noChangeAspect="1" noChangeArrowheads="1" noTextEdit="1"/>
          </p:cNvSpPr>
          <p:nvPr>
            <p:ph type="sldImg"/>
          </p:nvPr>
        </p:nvSpPr>
        <p:spPr>
          <a:solidFill>
            <a:srgbClr val="FFFFFF"/>
          </a:solidFill>
          <a:ln/>
        </p:spPr>
      </p:sp>
      <p:sp>
        <p:nvSpPr>
          <p:cNvPr id="5253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A5D52520-7BE1-D140-A8FB-A2C890EFD4B2}" type="slidenum">
              <a:rPr lang="en-US" sz="1200"/>
              <a:pPr eaLnBrk="1" hangingPunct="1"/>
              <a:t>100</a:t>
            </a:fld>
            <a:endParaRPr lang="en-US" sz="1200"/>
          </a:p>
        </p:txBody>
      </p:sp>
      <p:sp>
        <p:nvSpPr>
          <p:cNvPr id="527362" name="Rectangle 2"/>
          <p:cNvSpPr>
            <a:spLocks noGrp="1" noRot="1" noChangeAspect="1" noChangeArrowheads="1" noTextEdit="1"/>
          </p:cNvSpPr>
          <p:nvPr>
            <p:ph type="sldImg"/>
          </p:nvPr>
        </p:nvSpPr>
        <p:spPr>
          <a:solidFill>
            <a:srgbClr val="FFFFFF"/>
          </a:solidFill>
          <a:ln/>
        </p:spPr>
      </p:sp>
      <p:sp>
        <p:nvSpPr>
          <p:cNvPr id="527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MS PGothic"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0D2D2E2D-EB47-0B46-AC8A-9C7E9A2FA8D0}" type="slidenum">
              <a:rPr lang="en-US" sz="1200"/>
              <a:pPr eaLnBrk="1" hangingPunct="1"/>
              <a:t>120</a:t>
            </a:fld>
            <a:endParaRPr lang="en-US" sz="1200"/>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680C0ADD-48A3-9B42-BE35-32DD8B7270AB}" type="slidenum">
              <a:rPr lang="en-US" sz="1200">
                <a:solidFill>
                  <a:srgbClr val="000000"/>
                </a:solidFill>
              </a:rPr>
              <a:pPr eaLnBrk="1" hangingPunct="1"/>
              <a:t>121</a:t>
            </a:fld>
            <a:endParaRPr lang="en-US" sz="1200">
              <a:solidFill>
                <a:srgbClr val="000000"/>
              </a:solidFill>
            </a:endParaRPr>
          </a:p>
        </p:txBody>
      </p:sp>
      <p:sp>
        <p:nvSpPr>
          <p:cNvPr id="558082" name="Rectangle 2"/>
          <p:cNvSpPr>
            <a:spLocks noGrp="1" noRot="1" noChangeAspect="1" noChangeArrowheads="1" noTextEdit="1"/>
          </p:cNvSpPr>
          <p:nvPr>
            <p:ph type="sldImg"/>
          </p:nvPr>
        </p:nvSpPr>
        <p:spPr>
          <a:solidFill>
            <a:srgbClr val="FFFFFF"/>
          </a:solidFill>
          <a:ln/>
        </p:spPr>
      </p:sp>
      <p:sp>
        <p:nvSpPr>
          <p:cNvPr id="5580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8D9CAA96-1E5B-9341-9953-91036BBAE0F8}" type="slidenum">
              <a:rPr lang="en-US" sz="1200"/>
              <a:pPr eaLnBrk="1" hangingPunct="1"/>
              <a:t>122</a:t>
            </a:fld>
            <a:endParaRPr lang="en-US" sz="1200"/>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677CAB04-2D64-704C-B74C-DAD2E9CEE732}" type="slidenum">
              <a:rPr lang="en-US" sz="1200"/>
              <a:pPr eaLnBrk="1" hangingPunct="1"/>
              <a:t>153</a:t>
            </a:fld>
            <a:endParaRPr lang="en-US" sz="1200"/>
          </a:p>
        </p:txBody>
      </p:sp>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extLst>
      <p:ext uri="{BB962C8B-B14F-4D97-AF65-F5344CB8AC3E}">
        <p14:creationId xmlns:p14="http://schemas.microsoft.com/office/powerpoint/2010/main" val="8644860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589F0DE0-24B5-C544-A623-0C4B49DCC2A6}" type="slidenum">
              <a:rPr lang="en-US" sz="1200"/>
              <a:pPr eaLnBrk="1" hangingPunct="1"/>
              <a:t>157</a:t>
            </a:fld>
            <a:endParaRPr lang="en-US" sz="1200"/>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97106182-E559-314E-A14E-061DD8FF5FEC}" type="slidenum">
              <a:rPr lang="en-GB" sz="1200">
                <a:solidFill>
                  <a:srgbClr val="FFFFFF"/>
                </a:solidFill>
                <a:latin typeface="Comic Sans MS" charset="0"/>
              </a:rPr>
              <a:pPr eaLnBrk="1" hangingPunct="1"/>
              <a:t>159</a:t>
            </a:fld>
            <a:endParaRPr lang="en-GB" sz="1200">
              <a:solidFill>
                <a:srgbClr val="FFFFFF"/>
              </a:solidFill>
              <a:latin typeface="Comic Sans MS" charset="0"/>
            </a:endParaRPr>
          </a:p>
        </p:txBody>
      </p:sp>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47406DC5-F560-B34C-94AE-C67E88AE8E25}" type="slidenum">
              <a:rPr lang="en-GB" sz="1200">
                <a:solidFill>
                  <a:srgbClr val="FFFFFF"/>
                </a:solidFill>
                <a:latin typeface="Comic Sans MS" charset="0"/>
              </a:rPr>
              <a:pPr eaLnBrk="1" hangingPunct="1"/>
              <a:t>160</a:t>
            </a:fld>
            <a:endParaRPr lang="en-GB" sz="1200">
              <a:solidFill>
                <a:srgbClr val="FFFFFF"/>
              </a:solidFill>
              <a:latin typeface="Comic Sans MS" charset="0"/>
            </a:endParaRPr>
          </a:p>
        </p:txBody>
      </p:sp>
      <p:sp>
        <p:nvSpPr>
          <p:cNvPr id="574466" name="Rectangle 2"/>
          <p:cNvSpPr>
            <a:spLocks noGrp="1" noRot="1" noChangeAspect="1" noChangeArrowheads="1" noTextEdit="1"/>
          </p:cNvSpPr>
          <p:nvPr>
            <p:ph type="sldImg"/>
          </p:nvPr>
        </p:nvSpPr>
        <p:spPr>
          <a:ln/>
        </p:spPr>
      </p:sp>
      <p:sp>
        <p:nvSpPr>
          <p:cNvPr id="574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Why does unity sometimes lead to division? The Millennium Tower residents certainly are not united with their developers! What causes a unified people to become a divided people? Integral to unity is the foundation.</a:t>
            </a:r>
          </a:p>
          <a:p>
            <a:r>
              <a:rPr lang="zh-CN" altLang="en-US" dirty="0">
                <a:latin typeface="Arial"/>
                <a:cs typeface="Arial"/>
              </a:rPr>
              <a:t>为什么团结有时会导致分裂？千禧大厦的居民肯定不会与开发商团结一致！是什么导致团结的人民变成分裂的人民？团结不可或缺的是基础。</a:t>
            </a:r>
            <a:endParaRPr lang="en-US" dirty="0">
              <a:latin typeface="Arial"/>
              <a:cs typeface="Arial"/>
            </a:endParaRPr>
          </a:p>
        </p:txBody>
      </p:sp>
    </p:spTree>
    <p:extLst>
      <p:ext uri="{BB962C8B-B14F-4D97-AF65-F5344CB8AC3E}">
        <p14:creationId xmlns:p14="http://schemas.microsoft.com/office/powerpoint/2010/main" val="11051129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If we stop having Jesus as the basis</a:t>
            </a:r>
            <a:r>
              <a:rPr lang="en-US" baseline="0" dirty="0">
                <a:latin typeface="Arial"/>
                <a:cs typeface="Arial"/>
              </a:rPr>
              <a:t> of this church, we'll end up divided.</a:t>
            </a:r>
          </a:p>
          <a:p>
            <a:r>
              <a:rPr lang="zh-CN" altLang="en-US" dirty="0">
                <a:latin typeface="Arial"/>
                <a:cs typeface="Arial"/>
              </a:rPr>
              <a:t>如果我们不再以耶稣作为教会的基础，我们最终就会分裂。</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824047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a:ea typeface="Times New Roman"/>
                <a:cs typeface="Arial"/>
              </a:rPr>
              <a:t>We need a central focus</a:t>
            </a:r>
            <a:r>
              <a:rPr lang="en-US" sz="1200" baseline="0" dirty="0">
                <a:effectLst/>
                <a:latin typeface="Arial"/>
                <a:ea typeface="Times New Roman"/>
                <a:cs typeface="Arial"/>
              </a:rPr>
              <a:t> for unity to occur. When we aren't looking in the same direction with the same priorities, we make other things more important than God and then split into factions.</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翻译如下：</a:t>
            </a:r>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Arial"/>
                <a:cs typeface="Arial"/>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我们需要一个核心焦点来实现团结。当我们没有朝着相同的方向并且没有相同的优先事项时，我们就会让其他事情变得比神更重要，然后分裂成派系。</a:t>
            </a:r>
            <a:endParaRPr lang="en-US" dirty="0">
              <a:latin typeface="Arial"/>
              <a:cs typeface="Arial"/>
            </a:endParaRPr>
          </a:p>
        </p:txBody>
      </p:sp>
    </p:spTree>
    <p:extLst>
      <p:ext uri="{BB962C8B-B14F-4D97-AF65-F5344CB8AC3E}">
        <p14:creationId xmlns:p14="http://schemas.microsoft.com/office/powerpoint/2010/main" val="14301015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God’s work destabilizes when we ignore God’s Word.</a:t>
            </a:r>
          </a:p>
          <a:p>
            <a:r>
              <a:rPr lang="zh-CN" altLang="en-US" dirty="0">
                <a:latin typeface="Arial"/>
                <a:cs typeface="Arial"/>
              </a:rPr>
              <a:t>当我们忽视上帝的话语时，上帝的工作就会变得不稳定。</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0032612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How can you put the Lord first by putting his Word first in the coming year?</a:t>
            </a:r>
            <a:r>
              <a:rPr lang="en-SG" dirty="0">
                <a:effectLst/>
                <a:latin typeface="Arial"/>
                <a:cs typeface="Arial"/>
              </a:rPr>
              <a:t> </a:t>
            </a:r>
          </a:p>
          <a:p>
            <a:r>
              <a:rPr lang="zh-CN" altLang="en-US" dirty="0"/>
              <a:t>你如何在新的一年里通过优先遵行祂的话语来将主放在首位？</a:t>
            </a:r>
            <a:endParaRPr lang="en-US" dirty="0">
              <a:latin typeface="Arial"/>
              <a:cs typeface="Arial"/>
            </a:endParaRPr>
          </a:p>
        </p:txBody>
      </p:sp>
    </p:spTree>
    <p:extLst>
      <p:ext uri="{BB962C8B-B14F-4D97-AF65-F5344CB8AC3E}">
        <p14:creationId xmlns:p14="http://schemas.microsoft.com/office/powerpoint/2010/main" val="30090103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Some of us won</a:t>
            </a:r>
            <a:r>
              <a:rPr lang="uk-UA" dirty="0">
                <a:latin typeface="Arial"/>
                <a:cs typeface="Arial"/>
              </a:rPr>
              <a:t>'</a:t>
            </a:r>
            <a:r>
              <a:rPr lang="en-US" dirty="0">
                <a:latin typeface="Arial"/>
                <a:cs typeface="Arial"/>
              </a:rPr>
              <a:t>t even commit to read one verse of the Bible each day but we SAY we want God</a:t>
            </a:r>
            <a:r>
              <a:rPr lang="uk-UA" dirty="0">
                <a:latin typeface="Arial"/>
                <a:cs typeface="Arial"/>
              </a:rPr>
              <a:t>'</a:t>
            </a:r>
            <a:r>
              <a:rPr lang="en-US" dirty="0">
                <a:latin typeface="Arial"/>
                <a:cs typeface="Arial"/>
              </a:rPr>
              <a:t>s will!</a:t>
            </a:r>
          </a:p>
          <a:p>
            <a:r>
              <a:rPr lang="zh-CN" altLang="en-US" dirty="0">
                <a:latin typeface="Arial"/>
                <a:cs typeface="Arial"/>
              </a:rPr>
              <a:t>我们中的一些人甚至不愿意每天读一节圣经，但我们说我们想要上帝的旨意！</a:t>
            </a:r>
            <a:endParaRPr lang="en-US" dirty="0">
              <a:latin typeface="Arial"/>
              <a:cs typeface="Arial"/>
            </a:endParaRPr>
          </a:p>
        </p:txBody>
      </p:sp>
    </p:spTree>
    <p:extLst>
      <p:ext uri="{BB962C8B-B14F-4D97-AF65-F5344CB8AC3E}">
        <p14:creationId xmlns:p14="http://schemas.microsoft.com/office/powerpoint/2010/main" val="14739925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Download </a:t>
            </a:r>
            <a:r>
              <a:rPr lang="en-US" dirty="0" err="1"/>
              <a:t>YouVersion</a:t>
            </a:r>
            <a:r>
              <a:rPr lang="en-US" dirty="0"/>
              <a:t> today and start a reading program tomorrow.</a:t>
            </a:r>
          </a:p>
          <a:p>
            <a:r>
              <a:rPr lang="en-US" dirty="0"/>
              <a:t>If you don</a:t>
            </a:r>
            <a:r>
              <a:rPr lang="mr-IN" dirty="0"/>
              <a:t>'</a:t>
            </a:r>
            <a:r>
              <a:rPr lang="en-US" dirty="0"/>
              <a:t>t know where to start, how about next week's sermon text?</a:t>
            </a:r>
          </a:p>
          <a:p>
            <a:r>
              <a:rPr lang="zh-CN" altLang="en-US" dirty="0"/>
              <a:t>今天下载 </a:t>
            </a:r>
            <a:r>
              <a:rPr lang="en-US" dirty="0" err="1"/>
              <a:t>YouVersion</a:t>
            </a:r>
            <a:r>
              <a:rPr lang="en-US" dirty="0"/>
              <a:t>，</a:t>
            </a:r>
            <a:r>
              <a:rPr lang="zh-CN" altLang="en-US" dirty="0"/>
              <a:t>并从明天开始一个阅读计划。</a:t>
            </a:r>
            <a:br>
              <a:rPr lang="zh-CN" altLang="en-US" dirty="0"/>
            </a:br>
            <a:r>
              <a:rPr lang="zh-CN" altLang="en-US" dirty="0"/>
              <a:t>如果你不知道从哪里开始，那就从下周的讲道经文开始吧！</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69554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4399804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extLst>
      <p:ext uri="{BB962C8B-B14F-4D97-AF65-F5344CB8AC3E}">
        <p14:creationId xmlns:p14="http://schemas.microsoft.com/office/powerpoint/2010/main" val="475859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Rot="1" noChangeAspect="1" noChangeArrowheads="1" noTextEdit="1"/>
          </p:cNvSpPr>
          <p:nvPr>
            <p:ph type="sldImg"/>
          </p:nvPr>
        </p:nvSpPr>
        <p:spPr>
          <a:xfrm>
            <a:off x="1150938" y="692150"/>
            <a:ext cx="4556125" cy="3416300"/>
          </a:xfrm>
          <a:ln/>
        </p:spPr>
      </p:sp>
      <p:sp>
        <p:nvSpPr>
          <p:cNvPr id="3993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SimSun" charset="0"/>
              <a:cs typeface="SimSu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pPr>
                <a:defRPr/>
              </a:pPr>
              <a:t>‹#›</a:t>
            </a:fld>
            <a:endParaRPr lang="en-US"/>
          </a:p>
        </p:txBody>
      </p:sp>
    </p:spTree>
    <p:extLst>
      <p:ext uri="{BB962C8B-B14F-4D97-AF65-F5344CB8AC3E}">
        <p14:creationId xmlns:p14="http://schemas.microsoft.com/office/powerpoint/2010/main" val="764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pPr>
                <a:defRPr/>
              </a:pPr>
              <a:t>‹#›</a:t>
            </a:fld>
            <a:endParaRPr lang="en-US"/>
          </a:p>
        </p:txBody>
      </p:sp>
    </p:spTree>
    <p:extLst>
      <p:ext uri="{BB962C8B-B14F-4D97-AF65-F5344CB8AC3E}">
        <p14:creationId xmlns:p14="http://schemas.microsoft.com/office/powerpoint/2010/main" val="38628108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AAC8FA-49B8-084B-90EA-690EC7E47BA1}" type="slidenum">
              <a:rPr lang="en-US"/>
              <a:pPr>
                <a:defRPr/>
              </a:pPr>
              <a:t>‹#›</a:t>
            </a:fld>
            <a:endParaRPr lang="en-US"/>
          </a:p>
        </p:txBody>
      </p:sp>
    </p:spTree>
    <p:extLst>
      <p:ext uri="{BB962C8B-B14F-4D97-AF65-F5344CB8AC3E}">
        <p14:creationId xmlns:p14="http://schemas.microsoft.com/office/powerpoint/2010/main" val="9602663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5772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772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C429E187-D45F-7540-BD41-DA5CD10B9395}" type="slidenum">
              <a:rPr lang="en-US"/>
              <a:pPr>
                <a:defRPr/>
              </a:pPr>
              <a:t>‹#›</a:t>
            </a:fld>
            <a:endParaRPr lang="en-US"/>
          </a:p>
        </p:txBody>
      </p:sp>
    </p:spTree>
    <p:extLst>
      <p:ext uri="{BB962C8B-B14F-4D97-AF65-F5344CB8AC3E}">
        <p14:creationId xmlns:p14="http://schemas.microsoft.com/office/powerpoint/2010/main" val="17607849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3E980FF8-EF4E-7B4C-BBF7-510618587361}" type="slidenum">
              <a:rPr lang="en-US"/>
              <a:pPr>
                <a:defRPr/>
              </a:pPr>
              <a:t>‹#›</a:t>
            </a:fld>
            <a:endParaRPr lang="en-US"/>
          </a:p>
        </p:txBody>
      </p:sp>
    </p:spTree>
    <p:extLst>
      <p:ext uri="{BB962C8B-B14F-4D97-AF65-F5344CB8AC3E}">
        <p14:creationId xmlns:p14="http://schemas.microsoft.com/office/powerpoint/2010/main" val="32215333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3E9A2D1-563F-794F-87F4-645B6C5E891C}" type="slidenum">
              <a:rPr lang="en-US"/>
              <a:pPr>
                <a:defRPr/>
              </a:pPr>
              <a:t>‹#›</a:t>
            </a:fld>
            <a:endParaRPr lang="en-US"/>
          </a:p>
        </p:txBody>
      </p:sp>
    </p:spTree>
    <p:extLst>
      <p:ext uri="{BB962C8B-B14F-4D97-AF65-F5344CB8AC3E}">
        <p14:creationId xmlns:p14="http://schemas.microsoft.com/office/powerpoint/2010/main" val="1004865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8C2BEBD-39EE-F143-BC3E-A90E95520A04}" type="slidenum">
              <a:rPr lang="en-US"/>
              <a:pPr>
                <a:defRPr/>
              </a:pPr>
              <a:t>‹#›</a:t>
            </a:fld>
            <a:endParaRPr lang="en-US"/>
          </a:p>
        </p:txBody>
      </p:sp>
    </p:spTree>
    <p:extLst>
      <p:ext uri="{BB962C8B-B14F-4D97-AF65-F5344CB8AC3E}">
        <p14:creationId xmlns:p14="http://schemas.microsoft.com/office/powerpoint/2010/main" val="37709780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1DB397E1-AF8A-6642-B9BB-7142D612494A}" type="slidenum">
              <a:rPr lang="en-US"/>
              <a:pPr>
                <a:defRPr/>
              </a:pPr>
              <a:t>‹#›</a:t>
            </a:fld>
            <a:endParaRPr lang="en-US"/>
          </a:p>
        </p:txBody>
      </p:sp>
    </p:spTree>
    <p:extLst>
      <p:ext uri="{BB962C8B-B14F-4D97-AF65-F5344CB8AC3E}">
        <p14:creationId xmlns:p14="http://schemas.microsoft.com/office/powerpoint/2010/main" val="41105245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A577BD54-B6A2-544D-88A6-5F2AF864E3B3}" type="slidenum">
              <a:rPr lang="en-US"/>
              <a:pPr>
                <a:defRPr/>
              </a:pPr>
              <a:t>‹#›</a:t>
            </a:fld>
            <a:endParaRPr lang="en-US"/>
          </a:p>
        </p:txBody>
      </p:sp>
    </p:spTree>
    <p:extLst>
      <p:ext uri="{BB962C8B-B14F-4D97-AF65-F5344CB8AC3E}">
        <p14:creationId xmlns:p14="http://schemas.microsoft.com/office/powerpoint/2010/main" val="21919419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22676173-1793-EC43-BE45-19C793324627}" type="slidenum">
              <a:rPr lang="en-US"/>
              <a:pPr>
                <a:defRPr/>
              </a:pPr>
              <a:t>‹#›</a:t>
            </a:fld>
            <a:endParaRPr lang="en-US"/>
          </a:p>
        </p:txBody>
      </p:sp>
    </p:spTree>
    <p:extLst>
      <p:ext uri="{BB962C8B-B14F-4D97-AF65-F5344CB8AC3E}">
        <p14:creationId xmlns:p14="http://schemas.microsoft.com/office/powerpoint/2010/main" val="21601135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385F29E-B72D-894B-AA77-FD6E512148F0}" type="slidenum">
              <a:rPr lang="en-US"/>
              <a:pPr>
                <a:defRPr/>
              </a:pPr>
              <a:t>‹#›</a:t>
            </a:fld>
            <a:endParaRPr lang="en-US"/>
          </a:p>
        </p:txBody>
      </p:sp>
    </p:spTree>
    <p:extLst>
      <p:ext uri="{BB962C8B-B14F-4D97-AF65-F5344CB8AC3E}">
        <p14:creationId xmlns:p14="http://schemas.microsoft.com/office/powerpoint/2010/main" val="16887550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78C7750B-3DBE-BC4F-B431-D3F2EA3D4A13}" type="slidenum">
              <a:rPr lang="en-US"/>
              <a:pPr>
                <a:defRPr/>
              </a:pPr>
              <a:t>‹#›</a:t>
            </a:fld>
            <a:endParaRPr lang="en-US"/>
          </a:p>
        </p:txBody>
      </p:sp>
    </p:spTree>
    <p:extLst>
      <p:ext uri="{BB962C8B-B14F-4D97-AF65-F5344CB8AC3E}">
        <p14:creationId xmlns:p14="http://schemas.microsoft.com/office/powerpoint/2010/main" val="3207870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pPr>
                <a:defRPr/>
              </a:pPr>
              <a:t>‹#›</a:t>
            </a:fld>
            <a:endParaRPr lang="en-US"/>
          </a:p>
        </p:txBody>
      </p:sp>
    </p:spTree>
    <p:extLst>
      <p:ext uri="{BB962C8B-B14F-4D97-AF65-F5344CB8AC3E}">
        <p14:creationId xmlns:p14="http://schemas.microsoft.com/office/powerpoint/2010/main" val="12426444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D4D9D6E-A2AC-9641-8D5F-2A298192AC53}" type="slidenum">
              <a:rPr lang="en-US"/>
              <a:pPr>
                <a:defRPr/>
              </a:pPr>
              <a:t>‹#›</a:t>
            </a:fld>
            <a:endParaRPr lang="en-US"/>
          </a:p>
        </p:txBody>
      </p:sp>
    </p:spTree>
    <p:extLst>
      <p:ext uri="{BB962C8B-B14F-4D97-AF65-F5344CB8AC3E}">
        <p14:creationId xmlns:p14="http://schemas.microsoft.com/office/powerpoint/2010/main" val="25796034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C37CB77B-9C7D-3945-98CE-378203C716AF}" type="slidenum">
              <a:rPr lang="en-US"/>
              <a:pPr>
                <a:defRPr/>
              </a:pPr>
              <a:t>‹#›</a:t>
            </a:fld>
            <a:endParaRPr lang="en-US"/>
          </a:p>
        </p:txBody>
      </p:sp>
    </p:spTree>
    <p:extLst>
      <p:ext uri="{BB962C8B-B14F-4D97-AF65-F5344CB8AC3E}">
        <p14:creationId xmlns:p14="http://schemas.microsoft.com/office/powerpoint/2010/main" val="16974615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7BA1C0-9531-B345-9937-36386BDE583E}" type="slidenum">
              <a:rPr lang="en-US"/>
              <a:pPr>
                <a:defRPr/>
              </a:pPr>
              <a:t>‹#›</a:t>
            </a:fld>
            <a:endParaRPr lang="en-US"/>
          </a:p>
        </p:txBody>
      </p:sp>
    </p:spTree>
    <p:extLst>
      <p:ext uri="{BB962C8B-B14F-4D97-AF65-F5344CB8AC3E}">
        <p14:creationId xmlns:p14="http://schemas.microsoft.com/office/powerpoint/2010/main" val="40822762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863480-7868-2240-B48E-FCD42FA0EA67}" type="slidenum">
              <a:rPr lang="en-US"/>
              <a:pPr>
                <a:defRPr/>
              </a:pPr>
              <a:t>‹#›</a:t>
            </a:fld>
            <a:endParaRPr lang="en-US"/>
          </a:p>
        </p:txBody>
      </p:sp>
    </p:spTree>
    <p:extLst>
      <p:ext uri="{BB962C8B-B14F-4D97-AF65-F5344CB8AC3E}">
        <p14:creationId xmlns:p14="http://schemas.microsoft.com/office/powerpoint/2010/main" val="14970880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7AA4A2-FE27-CD4E-B684-29B378035A37}" type="slidenum">
              <a:rPr lang="en-US"/>
              <a:pPr>
                <a:defRPr/>
              </a:pPr>
              <a:t>‹#›</a:t>
            </a:fld>
            <a:endParaRPr lang="en-US"/>
          </a:p>
        </p:txBody>
      </p:sp>
    </p:spTree>
    <p:extLst>
      <p:ext uri="{BB962C8B-B14F-4D97-AF65-F5344CB8AC3E}">
        <p14:creationId xmlns:p14="http://schemas.microsoft.com/office/powerpoint/2010/main" val="33695098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D6B8D3-45B4-EA48-A1B7-67994BFB8F90}" type="slidenum">
              <a:rPr lang="en-US"/>
              <a:pPr>
                <a:defRPr/>
              </a:pPr>
              <a:t>‹#›</a:t>
            </a:fld>
            <a:endParaRPr lang="en-US"/>
          </a:p>
        </p:txBody>
      </p:sp>
    </p:spTree>
    <p:extLst>
      <p:ext uri="{BB962C8B-B14F-4D97-AF65-F5344CB8AC3E}">
        <p14:creationId xmlns:p14="http://schemas.microsoft.com/office/powerpoint/2010/main" val="9293267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4897EE-511D-C740-8F6E-07D7FCD6CCE5}" type="slidenum">
              <a:rPr lang="en-US"/>
              <a:pPr>
                <a:defRPr/>
              </a:pPr>
              <a:t>‹#›</a:t>
            </a:fld>
            <a:endParaRPr lang="en-US"/>
          </a:p>
        </p:txBody>
      </p:sp>
    </p:spTree>
    <p:extLst>
      <p:ext uri="{BB962C8B-B14F-4D97-AF65-F5344CB8AC3E}">
        <p14:creationId xmlns:p14="http://schemas.microsoft.com/office/powerpoint/2010/main" val="741866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16A03E-564C-B44F-825B-5D3EC252028F}" type="slidenum">
              <a:rPr lang="en-US"/>
              <a:pPr>
                <a:defRPr/>
              </a:pPr>
              <a:t>‹#›</a:t>
            </a:fld>
            <a:endParaRPr lang="en-US"/>
          </a:p>
        </p:txBody>
      </p:sp>
    </p:spTree>
    <p:extLst>
      <p:ext uri="{BB962C8B-B14F-4D97-AF65-F5344CB8AC3E}">
        <p14:creationId xmlns:p14="http://schemas.microsoft.com/office/powerpoint/2010/main" val="12007746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59D0E7-207D-4349-BD99-812C2F9CE4B1}" type="slidenum">
              <a:rPr lang="en-US"/>
              <a:pPr>
                <a:defRPr/>
              </a:pPr>
              <a:t>‹#›</a:t>
            </a:fld>
            <a:endParaRPr lang="en-US"/>
          </a:p>
        </p:txBody>
      </p:sp>
    </p:spTree>
    <p:extLst>
      <p:ext uri="{BB962C8B-B14F-4D97-AF65-F5344CB8AC3E}">
        <p14:creationId xmlns:p14="http://schemas.microsoft.com/office/powerpoint/2010/main" val="20324541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9BCEBE-986B-664A-B701-19250A4A2041}" type="slidenum">
              <a:rPr lang="en-US"/>
              <a:pPr>
                <a:defRPr/>
              </a:pPr>
              <a:t>‹#›</a:t>
            </a:fld>
            <a:endParaRPr lang="en-US"/>
          </a:p>
        </p:txBody>
      </p:sp>
    </p:spTree>
    <p:extLst>
      <p:ext uri="{BB962C8B-B14F-4D97-AF65-F5344CB8AC3E}">
        <p14:creationId xmlns:p14="http://schemas.microsoft.com/office/powerpoint/2010/main" val="2435896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pPr>
                <a:defRPr/>
              </a:pPr>
              <a:t>‹#›</a:t>
            </a:fld>
            <a:endParaRPr lang="en-US"/>
          </a:p>
        </p:txBody>
      </p:sp>
    </p:spTree>
    <p:extLst>
      <p:ext uri="{BB962C8B-B14F-4D97-AF65-F5344CB8AC3E}">
        <p14:creationId xmlns:p14="http://schemas.microsoft.com/office/powerpoint/2010/main" val="40022721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FDEDC2-2A1C-2A48-BFCA-447B9D38135A}" type="slidenum">
              <a:rPr lang="en-US"/>
              <a:pPr>
                <a:defRPr/>
              </a:pPr>
              <a:t>‹#›</a:t>
            </a:fld>
            <a:endParaRPr lang="en-US"/>
          </a:p>
        </p:txBody>
      </p:sp>
    </p:spTree>
    <p:extLst>
      <p:ext uri="{BB962C8B-B14F-4D97-AF65-F5344CB8AC3E}">
        <p14:creationId xmlns:p14="http://schemas.microsoft.com/office/powerpoint/2010/main" val="38170367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3E8DCD-B8E3-3B4B-945B-488581EC65A0}" type="slidenum">
              <a:rPr lang="en-US"/>
              <a:pPr>
                <a:defRPr/>
              </a:pPr>
              <a:t>‹#›</a:t>
            </a:fld>
            <a:endParaRPr lang="en-US"/>
          </a:p>
        </p:txBody>
      </p:sp>
    </p:spTree>
    <p:extLst>
      <p:ext uri="{BB962C8B-B14F-4D97-AF65-F5344CB8AC3E}">
        <p14:creationId xmlns:p14="http://schemas.microsoft.com/office/powerpoint/2010/main" val="2251468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BCD119-1794-6E4A-B425-D894415C1A81}" type="slidenum">
              <a:rPr lang="en-US"/>
              <a:pPr>
                <a:defRPr/>
              </a:pPr>
              <a:t>‹#›</a:t>
            </a:fld>
            <a:endParaRPr lang="en-US"/>
          </a:p>
        </p:txBody>
      </p:sp>
    </p:spTree>
    <p:extLst>
      <p:ext uri="{BB962C8B-B14F-4D97-AF65-F5344CB8AC3E}">
        <p14:creationId xmlns:p14="http://schemas.microsoft.com/office/powerpoint/2010/main" val="28330360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D9CAA1-A1C8-FD47-BE25-4371BDC82D97}" type="slidenum">
              <a:rPr lang="en-US"/>
              <a:pPr>
                <a:defRPr/>
              </a:pPr>
              <a:t>‹#›</a:t>
            </a:fld>
            <a:endParaRPr lang="en-US"/>
          </a:p>
        </p:txBody>
      </p:sp>
    </p:spTree>
    <p:extLst>
      <p:ext uri="{BB962C8B-B14F-4D97-AF65-F5344CB8AC3E}">
        <p14:creationId xmlns:p14="http://schemas.microsoft.com/office/powerpoint/2010/main" val="2645188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4FA671-E724-0843-8C44-0C1B45E1C4AF}" type="slidenum">
              <a:rPr lang="en-US"/>
              <a:pPr>
                <a:defRPr/>
              </a:pPr>
              <a:t>‹#›</a:t>
            </a:fld>
            <a:endParaRPr lang="en-US"/>
          </a:p>
        </p:txBody>
      </p:sp>
    </p:spTree>
    <p:extLst>
      <p:ext uri="{BB962C8B-B14F-4D97-AF65-F5344CB8AC3E}">
        <p14:creationId xmlns:p14="http://schemas.microsoft.com/office/powerpoint/2010/main" val="34551630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98604-64C4-7244-9113-422E3515C4E6}" type="slidenum">
              <a:rPr lang="en-US"/>
              <a:pPr>
                <a:defRPr/>
              </a:pPr>
              <a:t>‹#›</a:t>
            </a:fld>
            <a:endParaRPr lang="en-US"/>
          </a:p>
        </p:txBody>
      </p:sp>
    </p:spTree>
    <p:extLst>
      <p:ext uri="{BB962C8B-B14F-4D97-AF65-F5344CB8AC3E}">
        <p14:creationId xmlns:p14="http://schemas.microsoft.com/office/powerpoint/2010/main" val="30205914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defRPr>
            </a:lvl1pPr>
          </a:lstStyle>
          <a:p>
            <a:pPr>
              <a:defRPr/>
            </a:pPr>
            <a:fld id="{40628F59-47FE-2544-B1A7-34E61EB7A1C6}" type="slidenum">
              <a:rPr lang="en-US"/>
              <a:pPr>
                <a:defRPr/>
              </a:pPr>
              <a:t>‹#›</a:t>
            </a:fld>
            <a:endParaRPr lang="en-US"/>
          </a:p>
        </p:txBody>
      </p:sp>
    </p:spTree>
    <p:extLst>
      <p:ext uri="{BB962C8B-B14F-4D97-AF65-F5344CB8AC3E}">
        <p14:creationId xmlns:p14="http://schemas.microsoft.com/office/powerpoint/2010/main" val="40958467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defRPr>
            </a:lvl1pPr>
          </a:lstStyle>
          <a:p>
            <a:pPr>
              <a:defRPr/>
            </a:pPr>
            <a:fld id="{820BD8EC-9D01-B947-AB20-B26619335DB1}" type="slidenum">
              <a:rPr lang="en-US"/>
              <a:pPr>
                <a:defRPr/>
              </a:pPr>
              <a:t>‹#›</a:t>
            </a:fld>
            <a:endParaRPr lang="en-US"/>
          </a:p>
        </p:txBody>
      </p:sp>
    </p:spTree>
    <p:extLst>
      <p:ext uri="{BB962C8B-B14F-4D97-AF65-F5344CB8AC3E}">
        <p14:creationId xmlns:p14="http://schemas.microsoft.com/office/powerpoint/2010/main" val="3244104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defRPr>
            </a:lvl1pPr>
          </a:lstStyle>
          <a:p>
            <a:pPr>
              <a:defRPr/>
            </a:pPr>
            <a:fld id="{33645F05-5F0B-3942-9D9C-E18DCBD5C27E}" type="slidenum">
              <a:rPr lang="en-US"/>
              <a:pPr>
                <a:defRPr/>
              </a:pPr>
              <a:t>‹#›</a:t>
            </a:fld>
            <a:endParaRPr lang="en-US"/>
          </a:p>
        </p:txBody>
      </p:sp>
    </p:spTree>
    <p:extLst>
      <p:ext uri="{BB962C8B-B14F-4D97-AF65-F5344CB8AC3E}">
        <p14:creationId xmlns:p14="http://schemas.microsoft.com/office/powerpoint/2010/main" val="33352991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spcBef>
                <a:spcPct val="50000"/>
              </a:spcBef>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50000"/>
              </a:spcBef>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50000"/>
              </a:spcBef>
              <a:defRPr>
                <a:latin typeface="Times New Roman" charset="0"/>
              </a:defRPr>
            </a:lvl1pPr>
          </a:lstStyle>
          <a:p>
            <a:pPr>
              <a:defRPr/>
            </a:pPr>
            <a:fld id="{864AEEBA-8CB8-DE42-9A1C-87F5ABB1C185}" type="slidenum">
              <a:rPr lang="en-US"/>
              <a:pPr>
                <a:defRPr/>
              </a:pPr>
              <a:t>‹#›</a:t>
            </a:fld>
            <a:endParaRPr lang="en-US"/>
          </a:p>
        </p:txBody>
      </p:sp>
    </p:spTree>
    <p:extLst>
      <p:ext uri="{BB962C8B-B14F-4D97-AF65-F5344CB8AC3E}">
        <p14:creationId xmlns:p14="http://schemas.microsoft.com/office/powerpoint/2010/main" val="3777170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pPr>
                <a:defRPr/>
              </a:pPr>
              <a:t>‹#›</a:t>
            </a:fld>
            <a:endParaRPr lang="en-US"/>
          </a:p>
        </p:txBody>
      </p:sp>
    </p:spTree>
    <p:extLst>
      <p:ext uri="{BB962C8B-B14F-4D97-AF65-F5344CB8AC3E}">
        <p14:creationId xmlns:p14="http://schemas.microsoft.com/office/powerpoint/2010/main" val="12338376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spcBef>
                <a:spcPct val="50000"/>
              </a:spcBef>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spcBef>
                <a:spcPct val="50000"/>
              </a:spcBef>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spcBef>
                <a:spcPct val="50000"/>
              </a:spcBef>
              <a:defRPr>
                <a:latin typeface="Times New Roman" charset="0"/>
              </a:defRPr>
            </a:lvl1pPr>
          </a:lstStyle>
          <a:p>
            <a:pPr>
              <a:defRPr/>
            </a:pPr>
            <a:fld id="{58091EFB-75B5-734E-8839-627DE59C8D89}" type="slidenum">
              <a:rPr lang="en-US"/>
              <a:pPr>
                <a:defRPr/>
              </a:pPr>
              <a:t>‹#›</a:t>
            </a:fld>
            <a:endParaRPr lang="en-US"/>
          </a:p>
        </p:txBody>
      </p:sp>
    </p:spTree>
    <p:extLst>
      <p:ext uri="{BB962C8B-B14F-4D97-AF65-F5344CB8AC3E}">
        <p14:creationId xmlns:p14="http://schemas.microsoft.com/office/powerpoint/2010/main" val="1967126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spcBef>
                <a:spcPct val="50000"/>
              </a:spcBef>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spcBef>
                <a:spcPct val="50000"/>
              </a:spcBef>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spcBef>
                <a:spcPct val="50000"/>
              </a:spcBef>
              <a:defRPr>
                <a:latin typeface="Times New Roman" charset="0"/>
              </a:defRPr>
            </a:lvl1pPr>
          </a:lstStyle>
          <a:p>
            <a:pPr>
              <a:defRPr/>
            </a:pPr>
            <a:fld id="{BB4244B9-AE8F-E444-9DA6-BCC74DCC6CBC}" type="slidenum">
              <a:rPr lang="en-US"/>
              <a:pPr>
                <a:defRPr/>
              </a:pPr>
              <a:t>‹#›</a:t>
            </a:fld>
            <a:endParaRPr lang="en-US"/>
          </a:p>
        </p:txBody>
      </p:sp>
    </p:spTree>
    <p:extLst>
      <p:ext uri="{BB962C8B-B14F-4D97-AF65-F5344CB8AC3E}">
        <p14:creationId xmlns:p14="http://schemas.microsoft.com/office/powerpoint/2010/main" val="41260975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spcBef>
                <a:spcPct val="50000"/>
              </a:spcBef>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spcBef>
                <a:spcPct val="50000"/>
              </a:spcBef>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spcBef>
                <a:spcPct val="50000"/>
              </a:spcBef>
              <a:defRPr>
                <a:latin typeface="Times New Roman" charset="0"/>
              </a:defRPr>
            </a:lvl1pPr>
          </a:lstStyle>
          <a:p>
            <a:pPr>
              <a:defRPr/>
            </a:pPr>
            <a:fld id="{58A003CD-7A79-B540-A6EA-365CF57F33C7}" type="slidenum">
              <a:rPr lang="en-US"/>
              <a:pPr>
                <a:defRPr/>
              </a:pPr>
              <a:t>‹#›</a:t>
            </a:fld>
            <a:endParaRPr lang="en-US"/>
          </a:p>
        </p:txBody>
      </p:sp>
    </p:spTree>
    <p:extLst>
      <p:ext uri="{BB962C8B-B14F-4D97-AF65-F5344CB8AC3E}">
        <p14:creationId xmlns:p14="http://schemas.microsoft.com/office/powerpoint/2010/main" val="27353055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spcBef>
                <a:spcPct val="50000"/>
              </a:spcBef>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50000"/>
              </a:spcBef>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50000"/>
              </a:spcBef>
              <a:defRPr>
                <a:latin typeface="Times New Roman" charset="0"/>
              </a:defRPr>
            </a:lvl1pPr>
          </a:lstStyle>
          <a:p>
            <a:pPr>
              <a:defRPr/>
            </a:pPr>
            <a:fld id="{C5E64FA3-5BBF-7C4A-A242-177C0890290D}" type="slidenum">
              <a:rPr lang="en-US"/>
              <a:pPr>
                <a:defRPr/>
              </a:pPr>
              <a:t>‹#›</a:t>
            </a:fld>
            <a:endParaRPr lang="en-US"/>
          </a:p>
        </p:txBody>
      </p:sp>
    </p:spTree>
    <p:extLst>
      <p:ext uri="{BB962C8B-B14F-4D97-AF65-F5344CB8AC3E}">
        <p14:creationId xmlns:p14="http://schemas.microsoft.com/office/powerpoint/2010/main" val="7898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spcBef>
                <a:spcPct val="50000"/>
              </a:spcBef>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50000"/>
              </a:spcBef>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50000"/>
              </a:spcBef>
              <a:defRPr>
                <a:latin typeface="Times New Roman" charset="0"/>
              </a:defRPr>
            </a:lvl1pPr>
          </a:lstStyle>
          <a:p>
            <a:pPr>
              <a:defRPr/>
            </a:pPr>
            <a:fld id="{D3CBA6A4-9BFC-EE4E-A12B-12C881BD294A}" type="slidenum">
              <a:rPr lang="en-US"/>
              <a:pPr>
                <a:defRPr/>
              </a:pPr>
              <a:t>‹#›</a:t>
            </a:fld>
            <a:endParaRPr lang="en-US"/>
          </a:p>
        </p:txBody>
      </p:sp>
    </p:spTree>
    <p:extLst>
      <p:ext uri="{BB962C8B-B14F-4D97-AF65-F5344CB8AC3E}">
        <p14:creationId xmlns:p14="http://schemas.microsoft.com/office/powerpoint/2010/main" val="31304743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defRPr>
            </a:lvl1pPr>
          </a:lstStyle>
          <a:p>
            <a:pPr>
              <a:defRPr/>
            </a:pPr>
            <a:fld id="{4C2B63C4-937E-CB45-8F7A-34BCA41ADB2A}" type="slidenum">
              <a:rPr lang="en-US"/>
              <a:pPr>
                <a:defRPr/>
              </a:pPr>
              <a:t>‹#›</a:t>
            </a:fld>
            <a:endParaRPr lang="en-US"/>
          </a:p>
        </p:txBody>
      </p:sp>
    </p:spTree>
    <p:extLst>
      <p:ext uri="{BB962C8B-B14F-4D97-AF65-F5344CB8AC3E}">
        <p14:creationId xmlns:p14="http://schemas.microsoft.com/office/powerpoint/2010/main" val="21649405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defRPr>
            </a:lvl1pPr>
          </a:lstStyle>
          <a:p>
            <a:pPr>
              <a:defRPr/>
            </a:pPr>
            <a:fld id="{28FD60D2-B207-2443-A8BB-A1648A2FB7B5}" type="slidenum">
              <a:rPr lang="en-US"/>
              <a:pPr>
                <a:defRPr/>
              </a:pPr>
              <a:t>‹#›</a:t>
            </a:fld>
            <a:endParaRPr lang="en-US"/>
          </a:p>
        </p:txBody>
      </p:sp>
    </p:spTree>
    <p:extLst>
      <p:ext uri="{BB962C8B-B14F-4D97-AF65-F5344CB8AC3E}">
        <p14:creationId xmlns:p14="http://schemas.microsoft.com/office/powerpoint/2010/main" val="39134245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718F87AE-DE86-1045-BDE1-2CFDE7B7514E}" type="slidenum">
              <a:rPr lang="en-US"/>
              <a:pPr>
                <a:defRPr/>
              </a:pPr>
              <a:t>‹#›</a:t>
            </a:fld>
            <a:endParaRPr lang="en-US"/>
          </a:p>
        </p:txBody>
      </p:sp>
    </p:spTree>
    <p:extLst>
      <p:ext uri="{BB962C8B-B14F-4D97-AF65-F5344CB8AC3E}">
        <p14:creationId xmlns:p14="http://schemas.microsoft.com/office/powerpoint/2010/main" val="15280534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83081804-6A48-6248-A79A-D8797E33EBBD}" type="slidenum">
              <a:rPr lang="en-US"/>
              <a:pPr>
                <a:defRPr/>
              </a:pPr>
              <a:t>‹#›</a:t>
            </a:fld>
            <a:endParaRPr lang="en-US"/>
          </a:p>
        </p:txBody>
      </p:sp>
    </p:spTree>
    <p:extLst>
      <p:ext uri="{BB962C8B-B14F-4D97-AF65-F5344CB8AC3E}">
        <p14:creationId xmlns:p14="http://schemas.microsoft.com/office/powerpoint/2010/main" val="25683403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04F9A560-A630-1F46-9036-357E8DEDC855}" type="slidenum">
              <a:rPr lang="en-US"/>
              <a:pPr>
                <a:defRPr/>
              </a:pPr>
              <a:t>‹#›</a:t>
            </a:fld>
            <a:endParaRPr lang="en-US"/>
          </a:p>
        </p:txBody>
      </p:sp>
    </p:spTree>
    <p:extLst>
      <p:ext uri="{BB962C8B-B14F-4D97-AF65-F5344CB8AC3E}">
        <p14:creationId xmlns:p14="http://schemas.microsoft.com/office/powerpoint/2010/main" val="2591844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50A56431-19B1-2F41-811A-24F19BFED01C}" type="slidenum">
              <a:rPr lang="en-US"/>
              <a:pPr>
                <a:defRPr/>
              </a:pPr>
              <a:t>‹#›</a:t>
            </a:fld>
            <a:endParaRPr lang="en-US"/>
          </a:p>
        </p:txBody>
      </p:sp>
    </p:spTree>
    <p:extLst>
      <p:ext uri="{BB962C8B-B14F-4D97-AF65-F5344CB8AC3E}">
        <p14:creationId xmlns:p14="http://schemas.microsoft.com/office/powerpoint/2010/main" val="15667618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50000"/>
              </a:spcBef>
              <a:defRPr/>
            </a:lvl1pPr>
          </a:lstStyle>
          <a:p>
            <a:pPr>
              <a:defRPr/>
            </a:pPr>
            <a:fld id="{F0090CDE-8391-754F-BA9C-F2C4BDFB6048}" type="slidenum">
              <a:rPr lang="en-US"/>
              <a:pPr>
                <a:defRPr/>
              </a:pPr>
              <a:t>‹#›</a:t>
            </a:fld>
            <a:endParaRPr lang="en-US"/>
          </a:p>
        </p:txBody>
      </p:sp>
    </p:spTree>
    <p:extLst>
      <p:ext uri="{BB962C8B-B14F-4D97-AF65-F5344CB8AC3E}">
        <p14:creationId xmlns:p14="http://schemas.microsoft.com/office/powerpoint/2010/main" val="31809552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50000"/>
              </a:spcBef>
              <a:defRPr/>
            </a:lvl1pPr>
          </a:lstStyle>
          <a:p>
            <a:pPr>
              <a:defRPr/>
            </a:pPr>
            <a:fld id="{A9500500-DC34-154C-87FA-E693BBD7A6F4}" type="slidenum">
              <a:rPr lang="en-US"/>
              <a:pPr>
                <a:defRPr/>
              </a:pPr>
              <a:t>‹#›</a:t>
            </a:fld>
            <a:endParaRPr lang="en-US"/>
          </a:p>
        </p:txBody>
      </p:sp>
    </p:spTree>
    <p:extLst>
      <p:ext uri="{BB962C8B-B14F-4D97-AF65-F5344CB8AC3E}">
        <p14:creationId xmlns:p14="http://schemas.microsoft.com/office/powerpoint/2010/main" val="41965561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spcBef>
                <a:spcPct val="50000"/>
              </a:spcBef>
              <a:defRPr/>
            </a:lvl1pPr>
          </a:lstStyle>
          <a:p>
            <a:pPr>
              <a:defRPr/>
            </a:pPr>
            <a:fld id="{95CB3AE9-DAD2-5C4F-AD95-3BC7ADFC6BDA}" type="slidenum">
              <a:rPr lang="en-US"/>
              <a:pPr>
                <a:defRPr/>
              </a:pPr>
              <a:t>‹#›</a:t>
            </a:fld>
            <a:endParaRPr lang="en-US"/>
          </a:p>
        </p:txBody>
      </p:sp>
    </p:spTree>
    <p:extLst>
      <p:ext uri="{BB962C8B-B14F-4D97-AF65-F5344CB8AC3E}">
        <p14:creationId xmlns:p14="http://schemas.microsoft.com/office/powerpoint/2010/main" val="368381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spcBef>
                <a:spcPct val="50000"/>
              </a:spcBef>
              <a:defRPr/>
            </a:lvl1pPr>
          </a:lstStyle>
          <a:p>
            <a:pPr>
              <a:defRPr/>
            </a:pPr>
            <a:fld id="{22F5D48B-EB46-9D44-8199-72F45C34D113}" type="slidenum">
              <a:rPr lang="en-US"/>
              <a:pPr>
                <a:defRPr/>
              </a:pPr>
              <a:t>‹#›</a:t>
            </a:fld>
            <a:endParaRPr lang="en-US"/>
          </a:p>
        </p:txBody>
      </p:sp>
    </p:spTree>
    <p:extLst>
      <p:ext uri="{BB962C8B-B14F-4D97-AF65-F5344CB8AC3E}">
        <p14:creationId xmlns:p14="http://schemas.microsoft.com/office/powerpoint/2010/main" val="4213055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50000"/>
              </a:spcBef>
              <a:defRPr/>
            </a:lvl1pPr>
          </a:lstStyle>
          <a:p>
            <a:pPr>
              <a:defRPr/>
            </a:pPr>
            <a:fld id="{3FBA42EB-A221-F94D-AC9F-EC77BF84EE50}" type="slidenum">
              <a:rPr lang="en-US"/>
              <a:pPr>
                <a:defRPr/>
              </a:pPr>
              <a:t>‹#›</a:t>
            </a:fld>
            <a:endParaRPr lang="en-US"/>
          </a:p>
        </p:txBody>
      </p:sp>
    </p:spTree>
    <p:extLst>
      <p:ext uri="{BB962C8B-B14F-4D97-AF65-F5344CB8AC3E}">
        <p14:creationId xmlns:p14="http://schemas.microsoft.com/office/powerpoint/2010/main" val="12421662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50000"/>
              </a:spcBef>
              <a:defRPr/>
            </a:lvl1pPr>
          </a:lstStyle>
          <a:p>
            <a:pPr>
              <a:defRPr/>
            </a:pPr>
            <a:fld id="{BB47213F-11D0-1443-9940-2FA7DB9A1684}" type="slidenum">
              <a:rPr lang="en-US"/>
              <a:pPr>
                <a:defRPr/>
              </a:pPr>
              <a:t>‹#›</a:t>
            </a:fld>
            <a:endParaRPr lang="en-US"/>
          </a:p>
        </p:txBody>
      </p:sp>
    </p:spTree>
    <p:extLst>
      <p:ext uri="{BB962C8B-B14F-4D97-AF65-F5344CB8AC3E}">
        <p14:creationId xmlns:p14="http://schemas.microsoft.com/office/powerpoint/2010/main" val="24763431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24AED292-21CA-3344-A2C7-A6206835B31D}" type="slidenum">
              <a:rPr lang="en-US"/>
              <a:pPr>
                <a:defRPr/>
              </a:pPr>
              <a:t>‹#›</a:t>
            </a:fld>
            <a:endParaRPr lang="en-US"/>
          </a:p>
        </p:txBody>
      </p:sp>
    </p:spTree>
    <p:extLst>
      <p:ext uri="{BB962C8B-B14F-4D97-AF65-F5344CB8AC3E}">
        <p14:creationId xmlns:p14="http://schemas.microsoft.com/office/powerpoint/2010/main" val="42937039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5312F688-F344-834B-BBB4-C96F944DBB04}" type="slidenum">
              <a:rPr lang="en-US"/>
              <a:pPr>
                <a:defRPr/>
              </a:pPr>
              <a:t>‹#›</a:t>
            </a:fld>
            <a:endParaRPr lang="en-US"/>
          </a:p>
        </p:txBody>
      </p:sp>
    </p:spTree>
    <p:extLst>
      <p:ext uri="{BB962C8B-B14F-4D97-AF65-F5344CB8AC3E}">
        <p14:creationId xmlns:p14="http://schemas.microsoft.com/office/powerpoint/2010/main" val="25964368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50000"/>
              </a:spcBef>
              <a:defRPr/>
            </a:lvl1pPr>
          </a:lstStyle>
          <a:p>
            <a:pPr>
              <a:defRPr/>
            </a:pPr>
            <a:fld id="{B987A6A5-F5A6-374F-B0C2-AD134D413C69}" type="slidenum">
              <a:rPr lang="en-US"/>
              <a:pPr>
                <a:defRPr/>
              </a:pPr>
              <a:t>‹#›</a:t>
            </a:fld>
            <a:endParaRPr lang="en-US"/>
          </a:p>
        </p:txBody>
      </p:sp>
    </p:spTree>
    <p:extLst>
      <p:ext uri="{BB962C8B-B14F-4D97-AF65-F5344CB8AC3E}">
        <p14:creationId xmlns:p14="http://schemas.microsoft.com/office/powerpoint/2010/main" val="26428437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spcBef>
                <a:spcPct val="50000"/>
              </a:spcBef>
              <a:defRPr/>
            </a:lvl1pPr>
          </a:lstStyle>
          <a:p>
            <a:pPr>
              <a:defRPr/>
            </a:pPr>
            <a:fld id="{8A425133-8EEA-6F40-A7C0-787F70CBF607}" type="slidenum">
              <a:rPr lang="en-US"/>
              <a:pPr>
                <a:defRPr/>
              </a:pPr>
              <a:t>‹#›</a:t>
            </a:fld>
            <a:endParaRPr lang="en-US"/>
          </a:p>
        </p:txBody>
      </p:sp>
    </p:spTree>
    <p:extLst>
      <p:ext uri="{BB962C8B-B14F-4D97-AF65-F5344CB8AC3E}">
        <p14:creationId xmlns:p14="http://schemas.microsoft.com/office/powerpoint/2010/main" val="3775585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7F5740-BAE3-3C42-887F-A0D7BCF1AA9F}" type="slidenum">
              <a:rPr lang="en-US"/>
              <a:pPr>
                <a:defRPr/>
              </a:pPr>
              <a:t>‹#›</a:t>
            </a:fld>
            <a:endParaRPr lang="en-US"/>
          </a:p>
        </p:txBody>
      </p:sp>
    </p:spTree>
    <p:extLst>
      <p:ext uri="{BB962C8B-B14F-4D97-AF65-F5344CB8AC3E}">
        <p14:creationId xmlns:p14="http://schemas.microsoft.com/office/powerpoint/2010/main" val="37117911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23D916-C1E7-314E-84A8-022DECA8E603}" type="slidenum">
              <a:rPr lang="en-US"/>
              <a:pPr>
                <a:defRPr/>
              </a:pPr>
              <a:t>‹#›</a:t>
            </a:fld>
            <a:endParaRPr lang="en-US"/>
          </a:p>
        </p:txBody>
      </p:sp>
    </p:spTree>
    <p:extLst>
      <p:ext uri="{BB962C8B-B14F-4D97-AF65-F5344CB8AC3E}">
        <p14:creationId xmlns:p14="http://schemas.microsoft.com/office/powerpoint/2010/main" val="18422081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3AAE8E-691E-4F42-898C-F317467A6954}" type="slidenum">
              <a:rPr lang="en-US"/>
              <a:pPr>
                <a:defRPr/>
              </a:pPr>
              <a:t>‹#›</a:t>
            </a:fld>
            <a:endParaRPr lang="en-US"/>
          </a:p>
        </p:txBody>
      </p:sp>
    </p:spTree>
    <p:extLst>
      <p:ext uri="{BB962C8B-B14F-4D97-AF65-F5344CB8AC3E}">
        <p14:creationId xmlns:p14="http://schemas.microsoft.com/office/powerpoint/2010/main" val="24610435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41573D-B02D-5248-B785-2CD7D550D87B}" type="slidenum">
              <a:rPr lang="en-US"/>
              <a:pPr>
                <a:defRPr/>
              </a:pPr>
              <a:t>‹#›</a:t>
            </a:fld>
            <a:endParaRPr lang="en-US"/>
          </a:p>
        </p:txBody>
      </p:sp>
    </p:spTree>
    <p:extLst>
      <p:ext uri="{BB962C8B-B14F-4D97-AF65-F5344CB8AC3E}">
        <p14:creationId xmlns:p14="http://schemas.microsoft.com/office/powerpoint/2010/main" val="29769344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029FBE-0E28-B34D-9B21-884D1D1915D1}" type="slidenum">
              <a:rPr lang="en-US"/>
              <a:pPr>
                <a:defRPr/>
              </a:pPr>
              <a:t>‹#›</a:t>
            </a:fld>
            <a:endParaRPr lang="en-US"/>
          </a:p>
        </p:txBody>
      </p:sp>
    </p:spTree>
    <p:extLst>
      <p:ext uri="{BB962C8B-B14F-4D97-AF65-F5344CB8AC3E}">
        <p14:creationId xmlns:p14="http://schemas.microsoft.com/office/powerpoint/2010/main" val="11008192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F4736B-DBD6-F44A-B5EA-53A4E7EC1F74}" type="slidenum">
              <a:rPr lang="en-US"/>
              <a:pPr>
                <a:defRPr/>
              </a:pPr>
              <a:t>‹#›</a:t>
            </a:fld>
            <a:endParaRPr lang="en-US"/>
          </a:p>
        </p:txBody>
      </p:sp>
    </p:spTree>
    <p:extLst>
      <p:ext uri="{BB962C8B-B14F-4D97-AF65-F5344CB8AC3E}">
        <p14:creationId xmlns:p14="http://schemas.microsoft.com/office/powerpoint/2010/main" val="42755157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0CF45D-756E-2346-9203-656020A644F6}" type="slidenum">
              <a:rPr lang="en-US"/>
              <a:pPr>
                <a:defRPr/>
              </a:pPr>
              <a:t>‹#›</a:t>
            </a:fld>
            <a:endParaRPr lang="en-US"/>
          </a:p>
        </p:txBody>
      </p:sp>
    </p:spTree>
    <p:extLst>
      <p:ext uri="{BB962C8B-B14F-4D97-AF65-F5344CB8AC3E}">
        <p14:creationId xmlns:p14="http://schemas.microsoft.com/office/powerpoint/2010/main" val="27750691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5A57FB-1C6D-AE42-8846-EDC83903DB8D}" type="slidenum">
              <a:rPr lang="en-US"/>
              <a:pPr>
                <a:defRPr/>
              </a:pPr>
              <a:t>‹#›</a:t>
            </a:fld>
            <a:endParaRPr lang="en-US"/>
          </a:p>
        </p:txBody>
      </p:sp>
    </p:spTree>
    <p:extLst>
      <p:ext uri="{BB962C8B-B14F-4D97-AF65-F5344CB8AC3E}">
        <p14:creationId xmlns:p14="http://schemas.microsoft.com/office/powerpoint/2010/main" val="13727814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0B18D8-C125-B944-A6E9-E64C8BCAFA71}" type="slidenum">
              <a:rPr lang="en-US"/>
              <a:pPr>
                <a:defRPr/>
              </a:pPr>
              <a:t>‹#›</a:t>
            </a:fld>
            <a:endParaRPr lang="en-US"/>
          </a:p>
        </p:txBody>
      </p:sp>
    </p:spTree>
    <p:extLst>
      <p:ext uri="{BB962C8B-B14F-4D97-AF65-F5344CB8AC3E}">
        <p14:creationId xmlns:p14="http://schemas.microsoft.com/office/powerpoint/2010/main" val="25439217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0101F5-C0D4-7143-AED4-99BBE4158E7E}" type="slidenum">
              <a:rPr lang="en-US"/>
              <a:pPr>
                <a:defRPr/>
              </a:pPr>
              <a:t>‹#›</a:t>
            </a:fld>
            <a:endParaRPr lang="en-US"/>
          </a:p>
        </p:txBody>
      </p:sp>
    </p:spTree>
    <p:extLst>
      <p:ext uri="{BB962C8B-B14F-4D97-AF65-F5344CB8AC3E}">
        <p14:creationId xmlns:p14="http://schemas.microsoft.com/office/powerpoint/2010/main" val="37494084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2ABDD4-11B7-3D40-A183-01538541B5D7}" type="slidenum">
              <a:rPr lang="en-US"/>
              <a:pPr>
                <a:defRPr/>
              </a:pPr>
              <a:t>‹#›</a:t>
            </a:fld>
            <a:endParaRPr lang="en-US"/>
          </a:p>
        </p:txBody>
      </p:sp>
    </p:spTree>
    <p:extLst>
      <p:ext uri="{BB962C8B-B14F-4D97-AF65-F5344CB8AC3E}">
        <p14:creationId xmlns:p14="http://schemas.microsoft.com/office/powerpoint/2010/main" val="256704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C3E29B-90C4-874B-BFBF-ED2F4D88E46A}" type="slidenum">
              <a:rPr lang="en-US"/>
              <a:pPr>
                <a:defRPr/>
              </a:pPr>
              <a:t>‹#›</a:t>
            </a:fld>
            <a:endParaRPr lang="en-US"/>
          </a:p>
        </p:txBody>
      </p:sp>
    </p:spTree>
    <p:extLst>
      <p:ext uri="{BB962C8B-B14F-4D97-AF65-F5344CB8AC3E}">
        <p14:creationId xmlns:p14="http://schemas.microsoft.com/office/powerpoint/2010/main" val="22144504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603E57-B142-424C-A76F-E6852B51E370}" type="slidenum">
              <a:rPr lang="en-US"/>
              <a:pPr>
                <a:defRPr/>
              </a:pPr>
              <a:t>‹#›</a:t>
            </a:fld>
            <a:endParaRPr lang="en-US"/>
          </a:p>
        </p:txBody>
      </p:sp>
    </p:spTree>
    <p:extLst>
      <p:ext uri="{BB962C8B-B14F-4D97-AF65-F5344CB8AC3E}">
        <p14:creationId xmlns:p14="http://schemas.microsoft.com/office/powerpoint/2010/main" val="23324587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CF1931-D5A0-6D46-B2A0-FC729077F8BA}" type="slidenum">
              <a:rPr lang="en-US"/>
              <a:pPr>
                <a:defRPr/>
              </a:pPr>
              <a:t>‹#›</a:t>
            </a:fld>
            <a:endParaRPr lang="en-US"/>
          </a:p>
        </p:txBody>
      </p:sp>
    </p:spTree>
    <p:extLst>
      <p:ext uri="{BB962C8B-B14F-4D97-AF65-F5344CB8AC3E}">
        <p14:creationId xmlns:p14="http://schemas.microsoft.com/office/powerpoint/2010/main" val="18995721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0E7DF7-DE7C-CD46-8C94-04C6FA8AC890}" type="slidenum">
              <a:rPr lang="en-US"/>
              <a:pPr>
                <a:defRPr/>
              </a:pPr>
              <a:t>‹#›</a:t>
            </a:fld>
            <a:endParaRPr lang="en-US"/>
          </a:p>
        </p:txBody>
      </p:sp>
    </p:spTree>
    <p:extLst>
      <p:ext uri="{BB962C8B-B14F-4D97-AF65-F5344CB8AC3E}">
        <p14:creationId xmlns:p14="http://schemas.microsoft.com/office/powerpoint/2010/main" val="30102958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19050BF3-7514-5744-945B-2271E948E10F}" type="slidenum">
              <a:rPr lang="en-US"/>
              <a:pPr>
                <a:defRPr/>
              </a:pPr>
              <a:t>‹#›</a:t>
            </a:fld>
            <a:endParaRPr lang="en-US"/>
          </a:p>
        </p:txBody>
      </p:sp>
    </p:spTree>
    <p:extLst>
      <p:ext uri="{BB962C8B-B14F-4D97-AF65-F5344CB8AC3E}">
        <p14:creationId xmlns:p14="http://schemas.microsoft.com/office/powerpoint/2010/main" val="39879969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A61DFB66-BC26-4845-8A5F-970411C04AFE}" type="slidenum">
              <a:rPr lang="en-US"/>
              <a:pPr>
                <a:defRPr/>
              </a:pPr>
              <a:t>‹#›</a:t>
            </a:fld>
            <a:endParaRPr lang="en-US"/>
          </a:p>
        </p:txBody>
      </p:sp>
    </p:spTree>
    <p:extLst>
      <p:ext uri="{BB962C8B-B14F-4D97-AF65-F5344CB8AC3E}">
        <p14:creationId xmlns:p14="http://schemas.microsoft.com/office/powerpoint/2010/main" val="21504281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5BE84C16-DB4D-9444-8F2F-091F656EFF27}" type="slidenum">
              <a:rPr lang="en-US"/>
              <a:pPr>
                <a:defRPr/>
              </a:pPr>
              <a:t>‹#›</a:t>
            </a:fld>
            <a:endParaRPr lang="en-US"/>
          </a:p>
        </p:txBody>
      </p:sp>
    </p:spTree>
    <p:extLst>
      <p:ext uri="{BB962C8B-B14F-4D97-AF65-F5344CB8AC3E}">
        <p14:creationId xmlns:p14="http://schemas.microsoft.com/office/powerpoint/2010/main" val="12435291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C46A367B-9692-BB42-A413-CE306ECAD3CD}" type="slidenum">
              <a:rPr lang="en-US"/>
              <a:pPr>
                <a:defRPr/>
              </a:pPr>
              <a:t>‹#›</a:t>
            </a:fld>
            <a:endParaRPr lang="en-US"/>
          </a:p>
        </p:txBody>
      </p:sp>
    </p:spTree>
    <p:extLst>
      <p:ext uri="{BB962C8B-B14F-4D97-AF65-F5344CB8AC3E}">
        <p14:creationId xmlns:p14="http://schemas.microsoft.com/office/powerpoint/2010/main" val="25896410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50000"/>
              </a:spcBef>
              <a:defRPr/>
            </a:lvl1pPr>
          </a:lstStyle>
          <a:p>
            <a:pPr>
              <a:defRPr/>
            </a:pPr>
            <a:fld id="{F9B74900-588F-B549-A296-EC5846F9177A}" type="slidenum">
              <a:rPr lang="en-US"/>
              <a:pPr>
                <a:defRPr/>
              </a:pPr>
              <a:t>‹#›</a:t>
            </a:fld>
            <a:endParaRPr lang="en-US"/>
          </a:p>
        </p:txBody>
      </p:sp>
    </p:spTree>
    <p:extLst>
      <p:ext uri="{BB962C8B-B14F-4D97-AF65-F5344CB8AC3E}">
        <p14:creationId xmlns:p14="http://schemas.microsoft.com/office/powerpoint/2010/main" val="31647601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50000"/>
              </a:spcBef>
              <a:defRPr/>
            </a:lvl1pPr>
          </a:lstStyle>
          <a:p>
            <a:pPr>
              <a:defRPr/>
            </a:pPr>
            <a:fld id="{D6BE322C-1ECC-EC4A-A1E6-6A29437ADE85}" type="slidenum">
              <a:rPr lang="en-US"/>
              <a:pPr>
                <a:defRPr/>
              </a:pPr>
              <a:t>‹#›</a:t>
            </a:fld>
            <a:endParaRPr lang="en-US"/>
          </a:p>
        </p:txBody>
      </p:sp>
    </p:spTree>
    <p:extLst>
      <p:ext uri="{BB962C8B-B14F-4D97-AF65-F5344CB8AC3E}">
        <p14:creationId xmlns:p14="http://schemas.microsoft.com/office/powerpoint/2010/main" val="13903187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50000"/>
              </a:spcBef>
              <a:defRPr/>
            </a:lvl1pPr>
          </a:lstStyle>
          <a:p>
            <a:pPr>
              <a:defRPr/>
            </a:pPr>
            <a:fld id="{69830E2A-F559-7846-90F6-3C083716559E}" type="slidenum">
              <a:rPr lang="en-US"/>
              <a:pPr>
                <a:defRPr/>
              </a:pPr>
              <a:t>‹#›</a:t>
            </a:fld>
            <a:endParaRPr lang="en-US"/>
          </a:p>
        </p:txBody>
      </p:sp>
    </p:spTree>
    <p:extLst>
      <p:ext uri="{BB962C8B-B14F-4D97-AF65-F5344CB8AC3E}">
        <p14:creationId xmlns:p14="http://schemas.microsoft.com/office/powerpoint/2010/main" val="3585506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48E13-8B63-A14D-8B61-214B67E0978A}" type="slidenum">
              <a:rPr lang="en-US"/>
              <a:pPr>
                <a:defRPr/>
              </a:pPr>
              <a:t>‹#›</a:t>
            </a:fld>
            <a:endParaRPr lang="en-US"/>
          </a:p>
        </p:txBody>
      </p:sp>
    </p:spTree>
    <p:extLst>
      <p:ext uri="{BB962C8B-B14F-4D97-AF65-F5344CB8AC3E}">
        <p14:creationId xmlns:p14="http://schemas.microsoft.com/office/powerpoint/2010/main" val="13765969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F9D7F114-DC44-C24D-A102-5B1826C64E6E}" type="slidenum">
              <a:rPr lang="en-US"/>
              <a:pPr>
                <a:defRPr/>
              </a:pPr>
              <a:t>‹#›</a:t>
            </a:fld>
            <a:endParaRPr lang="en-US"/>
          </a:p>
        </p:txBody>
      </p:sp>
    </p:spTree>
    <p:extLst>
      <p:ext uri="{BB962C8B-B14F-4D97-AF65-F5344CB8AC3E}">
        <p14:creationId xmlns:p14="http://schemas.microsoft.com/office/powerpoint/2010/main" val="21286575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D5F705F1-6A24-9C41-B03F-04E8990777E4}" type="slidenum">
              <a:rPr lang="en-US"/>
              <a:pPr>
                <a:defRPr/>
              </a:pPr>
              <a:t>‹#›</a:t>
            </a:fld>
            <a:endParaRPr lang="en-US"/>
          </a:p>
        </p:txBody>
      </p:sp>
    </p:spTree>
    <p:extLst>
      <p:ext uri="{BB962C8B-B14F-4D97-AF65-F5344CB8AC3E}">
        <p14:creationId xmlns:p14="http://schemas.microsoft.com/office/powerpoint/2010/main" val="35397250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098AE9A5-9FE6-5647-AFBA-8303EA4CD790}" type="slidenum">
              <a:rPr lang="en-US"/>
              <a:pPr>
                <a:defRPr/>
              </a:pPr>
              <a:t>‹#›</a:t>
            </a:fld>
            <a:endParaRPr lang="en-US"/>
          </a:p>
        </p:txBody>
      </p:sp>
    </p:spTree>
    <p:extLst>
      <p:ext uri="{BB962C8B-B14F-4D97-AF65-F5344CB8AC3E}">
        <p14:creationId xmlns:p14="http://schemas.microsoft.com/office/powerpoint/2010/main" val="7434640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0D24245-6915-BD46-8BC8-D50B2572EF04}" type="slidenum">
              <a:rPr lang="en-US"/>
              <a:pPr>
                <a:defRPr/>
              </a:pPr>
              <a:t>‹#›</a:t>
            </a:fld>
            <a:endParaRPr lang="en-US"/>
          </a:p>
        </p:txBody>
      </p:sp>
    </p:spTree>
    <p:extLst>
      <p:ext uri="{BB962C8B-B14F-4D97-AF65-F5344CB8AC3E}">
        <p14:creationId xmlns:p14="http://schemas.microsoft.com/office/powerpoint/2010/main" val="12966938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ea typeface="MS PGothic" charset="0"/>
                <a:cs typeface="MS PGothic" charset="0"/>
              </a:defRPr>
            </a:lvl1pPr>
          </a:lstStyle>
          <a:p>
            <a:pPr>
              <a:defRPr/>
            </a:pPr>
            <a:fld id="{91590457-872F-F344-BE56-089A072AC240}" type="slidenum">
              <a:rPr lang="en-US"/>
              <a:pPr>
                <a:defRPr/>
              </a:pPr>
              <a:t>‹#›</a:t>
            </a:fld>
            <a:endParaRPr lang="en-US"/>
          </a:p>
        </p:txBody>
      </p:sp>
    </p:spTree>
    <p:extLst>
      <p:ext uri="{BB962C8B-B14F-4D97-AF65-F5344CB8AC3E}">
        <p14:creationId xmlns:p14="http://schemas.microsoft.com/office/powerpoint/2010/main" val="41289349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97F3149D-645E-0046-82A0-97F0ECB07068}" type="slidenum">
              <a:rPr lang="en-US"/>
              <a:pPr>
                <a:defRPr/>
              </a:pPr>
              <a:t>‹#›</a:t>
            </a:fld>
            <a:endParaRPr lang="en-US"/>
          </a:p>
        </p:txBody>
      </p:sp>
    </p:spTree>
    <p:extLst>
      <p:ext uri="{BB962C8B-B14F-4D97-AF65-F5344CB8AC3E}">
        <p14:creationId xmlns:p14="http://schemas.microsoft.com/office/powerpoint/2010/main" val="34795618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5BCF772F-ADB9-6C40-8A0A-F9779C9DB56B}" type="slidenum">
              <a:rPr lang="en-US"/>
              <a:pPr>
                <a:defRPr/>
              </a:pPr>
              <a:t>‹#›</a:t>
            </a:fld>
            <a:endParaRPr lang="en-US"/>
          </a:p>
        </p:txBody>
      </p:sp>
    </p:spTree>
    <p:extLst>
      <p:ext uri="{BB962C8B-B14F-4D97-AF65-F5344CB8AC3E}">
        <p14:creationId xmlns:p14="http://schemas.microsoft.com/office/powerpoint/2010/main" val="36622303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3BD9E705-6C0B-BD4D-9E5E-3D484B88EA8D}" type="slidenum">
              <a:rPr lang="en-US"/>
              <a:pPr>
                <a:defRPr/>
              </a:pPr>
              <a:t>‹#›</a:t>
            </a:fld>
            <a:endParaRPr lang="en-US"/>
          </a:p>
        </p:txBody>
      </p:sp>
    </p:spTree>
    <p:extLst>
      <p:ext uri="{BB962C8B-B14F-4D97-AF65-F5344CB8AC3E}">
        <p14:creationId xmlns:p14="http://schemas.microsoft.com/office/powerpoint/2010/main" val="12517877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5A1EEF08-4227-CE41-86FE-D49AC17DD640}" type="slidenum">
              <a:rPr lang="en-US"/>
              <a:pPr>
                <a:defRPr/>
              </a:pPr>
              <a:t>‹#›</a:t>
            </a:fld>
            <a:endParaRPr lang="en-US"/>
          </a:p>
        </p:txBody>
      </p:sp>
    </p:spTree>
    <p:extLst>
      <p:ext uri="{BB962C8B-B14F-4D97-AF65-F5344CB8AC3E}">
        <p14:creationId xmlns:p14="http://schemas.microsoft.com/office/powerpoint/2010/main" val="38772881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998BE429-348D-8A4B-85EA-B285E9129C80}" type="slidenum">
              <a:rPr lang="en-US"/>
              <a:pPr>
                <a:defRPr/>
              </a:pPr>
              <a:t>‹#›</a:t>
            </a:fld>
            <a:endParaRPr lang="en-US"/>
          </a:p>
        </p:txBody>
      </p:sp>
    </p:spTree>
    <p:extLst>
      <p:ext uri="{BB962C8B-B14F-4D97-AF65-F5344CB8AC3E}">
        <p14:creationId xmlns:p14="http://schemas.microsoft.com/office/powerpoint/2010/main" val="1790312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9545D0-A41F-3F4D-A888-3056D840C8F8}" type="slidenum">
              <a:rPr lang="en-US"/>
              <a:pPr>
                <a:defRPr/>
              </a:pPr>
              <a:t>‹#›</a:t>
            </a:fld>
            <a:endParaRPr lang="en-US"/>
          </a:p>
        </p:txBody>
      </p:sp>
    </p:spTree>
    <p:extLst>
      <p:ext uri="{BB962C8B-B14F-4D97-AF65-F5344CB8AC3E}">
        <p14:creationId xmlns:p14="http://schemas.microsoft.com/office/powerpoint/2010/main" val="20576574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D3310EF8-4124-C245-9EAB-A148A8A7D86E}" type="slidenum">
              <a:rPr lang="en-US"/>
              <a:pPr>
                <a:defRPr/>
              </a:pPr>
              <a:t>‹#›</a:t>
            </a:fld>
            <a:endParaRPr lang="en-US"/>
          </a:p>
        </p:txBody>
      </p:sp>
    </p:spTree>
    <p:extLst>
      <p:ext uri="{BB962C8B-B14F-4D97-AF65-F5344CB8AC3E}">
        <p14:creationId xmlns:p14="http://schemas.microsoft.com/office/powerpoint/2010/main" val="10257974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74FA9048-C74F-3647-8F72-9846D8E756AF}" type="slidenum">
              <a:rPr lang="en-US"/>
              <a:pPr>
                <a:defRPr/>
              </a:pPr>
              <a:t>‹#›</a:t>
            </a:fld>
            <a:endParaRPr lang="en-US"/>
          </a:p>
        </p:txBody>
      </p:sp>
    </p:spTree>
    <p:extLst>
      <p:ext uri="{BB962C8B-B14F-4D97-AF65-F5344CB8AC3E}">
        <p14:creationId xmlns:p14="http://schemas.microsoft.com/office/powerpoint/2010/main" val="9740234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EDE7BF83-86FD-BF49-9B46-F6CC6D035555}" type="slidenum">
              <a:rPr lang="en-US"/>
              <a:pPr>
                <a:defRPr/>
              </a:pPr>
              <a:t>‹#›</a:t>
            </a:fld>
            <a:endParaRPr lang="en-US"/>
          </a:p>
        </p:txBody>
      </p:sp>
    </p:spTree>
    <p:extLst>
      <p:ext uri="{BB962C8B-B14F-4D97-AF65-F5344CB8AC3E}">
        <p14:creationId xmlns:p14="http://schemas.microsoft.com/office/powerpoint/2010/main" val="26961456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F13629A9-0EC1-0A4D-8414-4FBE2E75FA0E}" type="slidenum">
              <a:rPr lang="en-US"/>
              <a:pPr>
                <a:defRPr/>
              </a:pPr>
              <a:t>‹#›</a:t>
            </a:fld>
            <a:endParaRPr lang="en-US"/>
          </a:p>
        </p:txBody>
      </p:sp>
    </p:spTree>
    <p:extLst>
      <p:ext uri="{BB962C8B-B14F-4D97-AF65-F5344CB8AC3E}">
        <p14:creationId xmlns:p14="http://schemas.microsoft.com/office/powerpoint/2010/main" val="18062513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6E0D71E1-06E8-2E42-8B9B-E0090E18FB55}" type="slidenum">
              <a:rPr lang="en-US"/>
              <a:pPr>
                <a:defRPr/>
              </a:pPr>
              <a:t>‹#›</a:t>
            </a:fld>
            <a:endParaRPr lang="en-US"/>
          </a:p>
        </p:txBody>
      </p:sp>
    </p:spTree>
    <p:extLst>
      <p:ext uri="{BB962C8B-B14F-4D97-AF65-F5344CB8AC3E}">
        <p14:creationId xmlns:p14="http://schemas.microsoft.com/office/powerpoint/2010/main" val="28461244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740922BF-E7C6-754F-97DB-13DC391F20B1}" type="slidenum">
              <a:rPr lang="en-US"/>
              <a:pPr>
                <a:defRPr/>
              </a:pPr>
              <a:t>‹#›</a:t>
            </a:fld>
            <a:endParaRPr lang="en-US"/>
          </a:p>
        </p:txBody>
      </p:sp>
    </p:spTree>
    <p:extLst>
      <p:ext uri="{BB962C8B-B14F-4D97-AF65-F5344CB8AC3E}">
        <p14:creationId xmlns:p14="http://schemas.microsoft.com/office/powerpoint/2010/main" val="33843397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16559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9545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0684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277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4B7B6B-B5EF-E445-BC03-9432B6080210}" type="slidenum">
              <a:rPr lang="en-US"/>
              <a:pPr>
                <a:defRPr/>
              </a:pPr>
              <a:t>‹#›</a:t>
            </a:fld>
            <a:endParaRPr lang="en-US"/>
          </a:p>
        </p:txBody>
      </p:sp>
    </p:spTree>
    <p:extLst>
      <p:ext uri="{BB962C8B-B14F-4D97-AF65-F5344CB8AC3E}">
        <p14:creationId xmlns:p14="http://schemas.microsoft.com/office/powerpoint/2010/main" val="4119839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3605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65170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7414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99242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2311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99060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85883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24499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98887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030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pPr>
                <a:defRPr/>
              </a:pPr>
              <a:t>‹#›</a:t>
            </a:fld>
            <a:endParaRPr lang="en-US"/>
          </a:p>
        </p:txBody>
      </p:sp>
    </p:spTree>
    <p:extLst>
      <p:ext uri="{BB962C8B-B14F-4D97-AF65-F5344CB8AC3E}">
        <p14:creationId xmlns:p14="http://schemas.microsoft.com/office/powerpoint/2010/main" val="3308445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445211-3C94-B84B-9924-7A1EA2FE029C}" type="slidenum">
              <a:rPr lang="en-US"/>
              <a:pPr>
                <a:defRPr/>
              </a:pPr>
              <a:t>‹#›</a:t>
            </a:fld>
            <a:endParaRPr lang="en-US"/>
          </a:p>
        </p:txBody>
      </p:sp>
    </p:spTree>
    <p:extLst>
      <p:ext uri="{BB962C8B-B14F-4D97-AF65-F5344CB8AC3E}">
        <p14:creationId xmlns:p14="http://schemas.microsoft.com/office/powerpoint/2010/main" val="35318143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76714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32010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31742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0340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90554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1950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04187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958434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326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1137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47C8A2-B450-4A4F-B17F-8F8AF8D77193}" type="slidenum">
              <a:rPr lang="en-US"/>
              <a:pPr>
                <a:defRPr/>
              </a:pPr>
              <a:t>‹#›</a:t>
            </a:fld>
            <a:endParaRPr lang="en-US"/>
          </a:p>
        </p:txBody>
      </p:sp>
    </p:spTree>
    <p:extLst>
      <p:ext uri="{BB962C8B-B14F-4D97-AF65-F5344CB8AC3E}">
        <p14:creationId xmlns:p14="http://schemas.microsoft.com/office/powerpoint/2010/main" val="19487700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98090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6862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69564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6931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5471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90322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1014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905668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0631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610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1D2BCB-62F2-974A-8FF4-1F6284E37697}" type="slidenum">
              <a:rPr lang="en-US"/>
              <a:pPr>
                <a:defRPr/>
              </a:pPr>
              <a:t>‹#›</a:t>
            </a:fld>
            <a:endParaRPr lang="en-US"/>
          </a:p>
        </p:txBody>
      </p:sp>
    </p:spTree>
    <p:extLst>
      <p:ext uri="{BB962C8B-B14F-4D97-AF65-F5344CB8AC3E}">
        <p14:creationId xmlns:p14="http://schemas.microsoft.com/office/powerpoint/2010/main" val="9652542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8666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683251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96863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90689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63481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89442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818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0604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61510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9937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B945F7-2045-BA41-B978-E1189F68E632}" type="slidenum">
              <a:rPr lang="en-US"/>
              <a:pPr>
                <a:defRPr/>
              </a:pPr>
              <a:t>‹#›</a:t>
            </a:fld>
            <a:endParaRPr lang="en-US"/>
          </a:p>
        </p:txBody>
      </p:sp>
    </p:spTree>
    <p:extLst>
      <p:ext uri="{BB962C8B-B14F-4D97-AF65-F5344CB8AC3E}">
        <p14:creationId xmlns:p14="http://schemas.microsoft.com/office/powerpoint/2010/main" val="69311458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377709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12900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85675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59274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27586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72821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681611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17852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867767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1837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788A60-D294-2949-AE36-04501044467B}" type="slidenum">
              <a:rPr lang="en-US"/>
              <a:pPr>
                <a:defRPr/>
              </a:pPr>
              <a:t>‹#›</a:t>
            </a:fld>
            <a:endParaRPr lang="en-US"/>
          </a:p>
        </p:txBody>
      </p:sp>
    </p:spTree>
    <p:extLst>
      <p:ext uri="{BB962C8B-B14F-4D97-AF65-F5344CB8AC3E}">
        <p14:creationId xmlns:p14="http://schemas.microsoft.com/office/powerpoint/2010/main" val="22634902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24543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03496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85035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1144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13275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21611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74010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43740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41347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492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92A082-2FB6-874E-B680-C47B6246139D}" type="slidenum">
              <a:rPr lang="en-US"/>
              <a:pPr>
                <a:defRPr/>
              </a:pPr>
              <a:t>‹#›</a:t>
            </a:fld>
            <a:endParaRPr lang="en-US"/>
          </a:p>
        </p:txBody>
      </p:sp>
    </p:spTree>
    <p:extLst>
      <p:ext uri="{BB962C8B-B14F-4D97-AF65-F5344CB8AC3E}">
        <p14:creationId xmlns:p14="http://schemas.microsoft.com/office/powerpoint/2010/main" val="230460098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65656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3800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630333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88665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75814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039783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097965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0451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004148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901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5772E6-C156-0145-8855-E3814B9FEA74}" type="slidenum">
              <a:rPr lang="en-US"/>
              <a:pPr>
                <a:defRPr/>
              </a:pPr>
              <a:t>‹#›</a:t>
            </a:fld>
            <a:endParaRPr lang="en-US"/>
          </a:p>
        </p:txBody>
      </p:sp>
    </p:spTree>
    <p:extLst>
      <p:ext uri="{BB962C8B-B14F-4D97-AF65-F5344CB8AC3E}">
        <p14:creationId xmlns:p14="http://schemas.microsoft.com/office/powerpoint/2010/main" val="28234557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06699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37903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78895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94721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99581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0785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18436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5388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57218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1912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C262BC-6FB3-5F47-BD46-7BAF582351CF}" type="slidenum">
              <a:rPr lang="en-US"/>
              <a:pPr>
                <a:defRPr/>
              </a:pPr>
              <a:t>‹#›</a:t>
            </a:fld>
            <a:endParaRPr lang="en-US"/>
          </a:p>
        </p:txBody>
      </p:sp>
    </p:spTree>
    <p:extLst>
      <p:ext uri="{BB962C8B-B14F-4D97-AF65-F5344CB8AC3E}">
        <p14:creationId xmlns:p14="http://schemas.microsoft.com/office/powerpoint/2010/main" val="29762086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0833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7380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016259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42023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1324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195840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954571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80851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79383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652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98507-A8F7-CF42-8863-2BC9B6545A46}" type="slidenum">
              <a:rPr lang="en-US"/>
              <a:pPr>
                <a:defRPr/>
              </a:pPr>
              <a:t>‹#›</a:t>
            </a:fld>
            <a:endParaRPr lang="en-US"/>
          </a:p>
        </p:txBody>
      </p:sp>
    </p:spTree>
    <p:extLst>
      <p:ext uri="{BB962C8B-B14F-4D97-AF65-F5344CB8AC3E}">
        <p14:creationId xmlns:p14="http://schemas.microsoft.com/office/powerpoint/2010/main" val="396504688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0579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704486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8776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770520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32943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413583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27373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00666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316744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233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709690-3EF0-6846-96A5-B268C8D91767}" type="slidenum">
              <a:rPr lang="en-US"/>
              <a:pPr>
                <a:defRPr/>
              </a:pPr>
              <a:t>‹#›</a:t>
            </a:fld>
            <a:endParaRPr lang="en-US"/>
          </a:p>
        </p:txBody>
      </p:sp>
    </p:spTree>
    <p:extLst>
      <p:ext uri="{BB962C8B-B14F-4D97-AF65-F5344CB8AC3E}">
        <p14:creationId xmlns:p14="http://schemas.microsoft.com/office/powerpoint/2010/main" val="195730259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1409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712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161842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20900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6239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2389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421186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29771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15551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636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pPr>
                <a:defRPr/>
              </a:pPr>
              <a:t>‹#›</a:t>
            </a:fld>
            <a:endParaRPr lang="en-US"/>
          </a:p>
        </p:txBody>
      </p:sp>
    </p:spTree>
    <p:extLst>
      <p:ext uri="{BB962C8B-B14F-4D97-AF65-F5344CB8AC3E}">
        <p14:creationId xmlns:p14="http://schemas.microsoft.com/office/powerpoint/2010/main" val="918995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F78466-9D78-D149-9347-6BB559AC4925}" type="slidenum">
              <a:rPr lang="en-US"/>
              <a:pPr>
                <a:defRPr/>
              </a:pPr>
              <a:t>‹#›</a:t>
            </a:fld>
            <a:endParaRPr lang="en-US"/>
          </a:p>
        </p:txBody>
      </p:sp>
    </p:spTree>
    <p:extLst>
      <p:ext uri="{BB962C8B-B14F-4D97-AF65-F5344CB8AC3E}">
        <p14:creationId xmlns:p14="http://schemas.microsoft.com/office/powerpoint/2010/main" val="291888806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673419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7992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50258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412970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253126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81891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6247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52463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74568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a typeface="ＭＳ Ｐゴシック"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a typeface="ＭＳ Ｐゴシック"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a typeface="ＭＳ Ｐゴシック"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a typeface="ＭＳ Ｐゴシック"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3 w 1769"/>
                        <a:gd name="T3" fmla="*/ 1 h 791"/>
                        <a:gd name="T4" fmla="*/ 7 w 1769"/>
                        <a:gd name="T5" fmla="*/ 4 h 791"/>
                        <a:gd name="T6" fmla="*/ 9 w 1769"/>
                        <a:gd name="T7" fmla="*/ 9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25 h 504"/>
                        <a:gd name="T2" fmla="*/ 32 w 2736"/>
                        <a:gd name="T3" fmla="*/ 8 h 504"/>
                        <a:gd name="T4" fmla="*/ 66 w 2736"/>
                        <a:gd name="T5" fmla="*/ 1 h 504"/>
                        <a:gd name="T6" fmla="*/ 101 w 2736"/>
                        <a:gd name="T7" fmla="*/ 1 h 504"/>
                        <a:gd name="T8" fmla="*/ 101 w 2736"/>
                        <a:gd name="T9" fmla="*/ 5 h 504"/>
                        <a:gd name="T10" fmla="*/ 66 w 2736"/>
                        <a:gd name="T11" fmla="*/ 5 h 504"/>
                        <a:gd name="T12" fmla="*/ 24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4 w 1769"/>
                        <a:gd name="T3" fmla="*/ 3 h 791"/>
                        <a:gd name="T4" fmla="*/ 10 w 1769"/>
                        <a:gd name="T5" fmla="*/ 10 h 791"/>
                        <a:gd name="T6" fmla="*/ 14 w 1769"/>
                        <a:gd name="T7" fmla="*/ 22 h 791"/>
                        <a:gd name="T8" fmla="*/ 15 w 1769"/>
                        <a:gd name="T9" fmla="*/ 31 h 791"/>
                        <a:gd name="T10" fmla="*/ 14 w 1769"/>
                        <a:gd name="T11" fmla="*/ 40 h 791"/>
                        <a:gd name="T12" fmla="*/ 13 w 1769"/>
                        <a:gd name="T13" fmla="*/ 32 h 791"/>
                        <a:gd name="T14" fmla="*/ 12 w 1769"/>
                        <a:gd name="T15" fmla="*/ 23 h 791"/>
                        <a:gd name="T16" fmla="*/ 9 w 1769"/>
                        <a:gd name="T17" fmla="*/ 15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8 h 504"/>
                        <a:gd name="T2" fmla="*/ 23 w 2736"/>
                        <a:gd name="T3" fmla="*/ 3 h 504"/>
                        <a:gd name="T4" fmla="*/ 47 w 2736"/>
                        <a:gd name="T5" fmla="*/ 1 h 504"/>
                        <a:gd name="T6" fmla="*/ 72 w 2736"/>
                        <a:gd name="T7" fmla="*/ 1 h 504"/>
                        <a:gd name="T8" fmla="*/ 72 w 2736"/>
                        <a:gd name="T9" fmla="*/ 2 h 504"/>
                        <a:gd name="T10" fmla="*/ 46 w 2736"/>
                        <a:gd name="T11" fmla="*/ 2 h 504"/>
                        <a:gd name="T12" fmla="*/ 1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3 w 1769"/>
                        <a:gd name="T3" fmla="*/ 1 h 791"/>
                        <a:gd name="T4" fmla="*/ 7 w 1769"/>
                        <a:gd name="T5" fmla="*/ 4 h 791"/>
                        <a:gd name="T6" fmla="*/ 9 w 1769"/>
                        <a:gd name="T7" fmla="*/ 7 h 791"/>
                        <a:gd name="T8" fmla="*/ 10 w 1769"/>
                        <a:gd name="T9" fmla="*/ 10 h 791"/>
                        <a:gd name="T10" fmla="*/ 10 w 1769"/>
                        <a:gd name="T11" fmla="*/ 14 h 791"/>
                        <a:gd name="T12" fmla="*/ 9 w 1769"/>
                        <a:gd name="T13" fmla="*/ 11 h 791"/>
                        <a:gd name="T14" fmla="*/ 8 w 1769"/>
                        <a:gd name="T15" fmla="*/ 8 h 791"/>
                        <a:gd name="T16" fmla="*/ 7 w 1769"/>
                        <a:gd name="T17" fmla="*/ 5 h 791"/>
                        <a:gd name="T18" fmla="*/ 4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9 h 504"/>
                        <a:gd name="T2" fmla="*/ 17 w 2736"/>
                        <a:gd name="T3" fmla="*/ 7 h 504"/>
                        <a:gd name="T4" fmla="*/ 36 w 2736"/>
                        <a:gd name="T5" fmla="*/ 1 h 504"/>
                        <a:gd name="T6" fmla="*/ 55 w 2736"/>
                        <a:gd name="T7" fmla="*/ 1 h 504"/>
                        <a:gd name="T8" fmla="*/ 54 w 2736"/>
                        <a:gd name="T9" fmla="*/ 4 h 504"/>
                        <a:gd name="T10" fmla="*/ 36 w 2736"/>
                        <a:gd name="T11" fmla="*/ 4 h 504"/>
                        <a:gd name="T12" fmla="*/ 13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3 w 1769"/>
                        <a:gd name="T3" fmla="*/ 2 h 791"/>
                        <a:gd name="T4" fmla="*/ 5 w 1769"/>
                        <a:gd name="T5" fmla="*/ 7 h 791"/>
                        <a:gd name="T6" fmla="*/ 7 w 1769"/>
                        <a:gd name="T7" fmla="*/ 17 h 791"/>
                        <a:gd name="T8" fmla="*/ 8 w 1769"/>
                        <a:gd name="T9" fmla="*/ 23 h 791"/>
                        <a:gd name="T10" fmla="*/ 8 w 1769"/>
                        <a:gd name="T11" fmla="*/ 31 h 791"/>
                        <a:gd name="T12" fmla="*/ 7 w 1769"/>
                        <a:gd name="T13" fmla="*/ 25 h 791"/>
                        <a:gd name="T14" fmla="*/ 6 w 1769"/>
                        <a:gd name="T15" fmla="*/ 17 h 791"/>
                        <a:gd name="T16" fmla="*/ 5 w 1769"/>
                        <a:gd name="T17" fmla="*/ 11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11 h 504"/>
                        <a:gd name="T2" fmla="*/ 9 w 2736"/>
                        <a:gd name="T3" fmla="*/ 4 h 504"/>
                        <a:gd name="T4" fmla="*/ 19 w 2736"/>
                        <a:gd name="T5" fmla="*/ 1 h 504"/>
                        <a:gd name="T6" fmla="*/ 28 w 2736"/>
                        <a:gd name="T7" fmla="*/ 1 h 504"/>
                        <a:gd name="T8" fmla="*/ 28 w 2736"/>
                        <a:gd name="T9" fmla="*/ 2 h 504"/>
                        <a:gd name="T10" fmla="*/ 18 w 2736"/>
                        <a:gd name="T11" fmla="*/ 2 h 504"/>
                        <a:gd name="T12" fmla="*/ 7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1 w 1769"/>
                        <a:gd name="T3" fmla="*/ 1 h 791"/>
                        <a:gd name="T4" fmla="*/ 3 w 1769"/>
                        <a:gd name="T5" fmla="*/ 4 h 791"/>
                        <a:gd name="T6" fmla="*/ 4 w 1769"/>
                        <a:gd name="T7" fmla="*/ 9 h 791"/>
                        <a:gd name="T8" fmla="*/ 4 w 1769"/>
                        <a:gd name="T9" fmla="*/ 12 h 791"/>
                        <a:gd name="T10" fmla="*/ 4 w 1769"/>
                        <a:gd name="T11" fmla="*/ 17 h 791"/>
                        <a:gd name="T12" fmla="*/ 4 w 1769"/>
                        <a:gd name="T13" fmla="*/ 14 h 791"/>
                        <a:gd name="T14" fmla="*/ 3 w 1769"/>
                        <a:gd name="T15" fmla="*/ 9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4 w 2736"/>
                        <a:gd name="T3" fmla="*/ 0 h 504"/>
                        <a:gd name="T4" fmla="*/ 8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3 w 1769"/>
                        <a:gd name="T3" fmla="*/ 1 h 791"/>
                        <a:gd name="T4" fmla="*/ 7 w 1769"/>
                        <a:gd name="T5" fmla="*/ 4 h 791"/>
                        <a:gd name="T6" fmla="*/ 9 w 1769"/>
                        <a:gd name="T7" fmla="*/ 9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26 h 504"/>
                        <a:gd name="T2" fmla="*/ 32 w 2736"/>
                        <a:gd name="T3" fmla="*/ 8 h 504"/>
                        <a:gd name="T4" fmla="*/ 66 w 2736"/>
                        <a:gd name="T5" fmla="*/ 1 h 504"/>
                        <a:gd name="T6" fmla="*/ 101 w 2736"/>
                        <a:gd name="T7" fmla="*/ 1 h 504"/>
                        <a:gd name="T8" fmla="*/ 101 w 2736"/>
                        <a:gd name="T9" fmla="*/ 6 h 504"/>
                        <a:gd name="T10" fmla="*/ 66 w 2736"/>
                        <a:gd name="T11" fmla="*/ 6 h 504"/>
                        <a:gd name="T12" fmla="*/ 24 w 2736"/>
                        <a:gd name="T13" fmla="*/ 15 h 504"/>
                        <a:gd name="T14" fmla="*/ 0 w 2736"/>
                        <a:gd name="T15" fmla="*/ 2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4 w 1769"/>
                        <a:gd name="T3" fmla="*/ 3 h 791"/>
                        <a:gd name="T4" fmla="*/ 10 w 1769"/>
                        <a:gd name="T5" fmla="*/ 10 h 791"/>
                        <a:gd name="T6" fmla="*/ 14 w 1769"/>
                        <a:gd name="T7" fmla="*/ 22 h 791"/>
                        <a:gd name="T8" fmla="*/ 15 w 1769"/>
                        <a:gd name="T9" fmla="*/ 31 h 791"/>
                        <a:gd name="T10" fmla="*/ 14 w 1769"/>
                        <a:gd name="T11" fmla="*/ 40 h 791"/>
                        <a:gd name="T12" fmla="*/ 13 w 1769"/>
                        <a:gd name="T13" fmla="*/ 32 h 791"/>
                        <a:gd name="T14" fmla="*/ 12 w 1769"/>
                        <a:gd name="T15" fmla="*/ 23 h 791"/>
                        <a:gd name="T16" fmla="*/ 9 w 1769"/>
                        <a:gd name="T17" fmla="*/ 15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8 h 504"/>
                        <a:gd name="T2" fmla="*/ 23 w 2736"/>
                        <a:gd name="T3" fmla="*/ 3 h 504"/>
                        <a:gd name="T4" fmla="*/ 47 w 2736"/>
                        <a:gd name="T5" fmla="*/ 1 h 504"/>
                        <a:gd name="T6" fmla="*/ 72 w 2736"/>
                        <a:gd name="T7" fmla="*/ 1 h 504"/>
                        <a:gd name="T8" fmla="*/ 72 w 2736"/>
                        <a:gd name="T9" fmla="*/ 2 h 504"/>
                        <a:gd name="T10" fmla="*/ 46 w 2736"/>
                        <a:gd name="T11" fmla="*/ 2 h 504"/>
                        <a:gd name="T12" fmla="*/ 1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3 w 1769"/>
                        <a:gd name="T3" fmla="*/ 1 h 791"/>
                        <a:gd name="T4" fmla="*/ 7 w 1769"/>
                        <a:gd name="T5" fmla="*/ 4 h 791"/>
                        <a:gd name="T6" fmla="*/ 9 w 1769"/>
                        <a:gd name="T7" fmla="*/ 7 h 791"/>
                        <a:gd name="T8" fmla="*/ 10 w 1769"/>
                        <a:gd name="T9" fmla="*/ 10 h 791"/>
                        <a:gd name="T10" fmla="*/ 10 w 1769"/>
                        <a:gd name="T11" fmla="*/ 14 h 791"/>
                        <a:gd name="T12" fmla="*/ 9 w 1769"/>
                        <a:gd name="T13" fmla="*/ 11 h 791"/>
                        <a:gd name="T14" fmla="*/ 8 w 1769"/>
                        <a:gd name="T15" fmla="*/ 8 h 791"/>
                        <a:gd name="T16" fmla="*/ 7 w 1769"/>
                        <a:gd name="T17" fmla="*/ 5 h 791"/>
                        <a:gd name="T18" fmla="*/ 4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19 h 504"/>
                        <a:gd name="T2" fmla="*/ 17 w 2736"/>
                        <a:gd name="T3" fmla="*/ 7 h 504"/>
                        <a:gd name="T4" fmla="*/ 36 w 2736"/>
                        <a:gd name="T5" fmla="*/ 1 h 504"/>
                        <a:gd name="T6" fmla="*/ 55 w 2736"/>
                        <a:gd name="T7" fmla="*/ 1 h 504"/>
                        <a:gd name="T8" fmla="*/ 54 w 2736"/>
                        <a:gd name="T9" fmla="*/ 4 h 504"/>
                        <a:gd name="T10" fmla="*/ 36 w 2736"/>
                        <a:gd name="T11" fmla="*/ 4 h 504"/>
                        <a:gd name="T12" fmla="*/ 13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3 w 1769"/>
                        <a:gd name="T3" fmla="*/ 2 h 791"/>
                        <a:gd name="T4" fmla="*/ 5 w 1769"/>
                        <a:gd name="T5" fmla="*/ 7 h 791"/>
                        <a:gd name="T6" fmla="*/ 7 w 1769"/>
                        <a:gd name="T7" fmla="*/ 17 h 791"/>
                        <a:gd name="T8" fmla="*/ 8 w 1769"/>
                        <a:gd name="T9" fmla="*/ 23 h 791"/>
                        <a:gd name="T10" fmla="*/ 8 w 1769"/>
                        <a:gd name="T11" fmla="*/ 31 h 791"/>
                        <a:gd name="T12" fmla="*/ 7 w 1769"/>
                        <a:gd name="T13" fmla="*/ 25 h 791"/>
                        <a:gd name="T14" fmla="*/ 6 w 1769"/>
                        <a:gd name="T15" fmla="*/ 17 h 791"/>
                        <a:gd name="T16" fmla="*/ 5 w 1769"/>
                        <a:gd name="T17" fmla="*/ 11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11 h 504"/>
                        <a:gd name="T2" fmla="*/ 9 w 2736"/>
                        <a:gd name="T3" fmla="*/ 4 h 504"/>
                        <a:gd name="T4" fmla="*/ 19 w 2736"/>
                        <a:gd name="T5" fmla="*/ 1 h 504"/>
                        <a:gd name="T6" fmla="*/ 28 w 2736"/>
                        <a:gd name="T7" fmla="*/ 1 h 504"/>
                        <a:gd name="T8" fmla="*/ 28 w 2736"/>
                        <a:gd name="T9" fmla="*/ 2 h 504"/>
                        <a:gd name="T10" fmla="*/ 18 w 2736"/>
                        <a:gd name="T11" fmla="*/ 2 h 504"/>
                        <a:gd name="T12" fmla="*/ 7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1 w 1769"/>
                        <a:gd name="T3" fmla="*/ 1 h 791"/>
                        <a:gd name="T4" fmla="*/ 3 w 1769"/>
                        <a:gd name="T5" fmla="*/ 4 h 791"/>
                        <a:gd name="T6" fmla="*/ 4 w 1769"/>
                        <a:gd name="T7" fmla="*/ 9 h 791"/>
                        <a:gd name="T8" fmla="*/ 4 w 1769"/>
                        <a:gd name="T9" fmla="*/ 12 h 791"/>
                        <a:gd name="T10" fmla="*/ 4 w 1769"/>
                        <a:gd name="T11" fmla="*/ 17 h 791"/>
                        <a:gd name="T12" fmla="*/ 4 w 1769"/>
                        <a:gd name="T13" fmla="*/ 14 h 791"/>
                        <a:gd name="T14" fmla="*/ 3 w 1769"/>
                        <a:gd name="T15" fmla="*/ 9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4 w 2736"/>
                        <a:gd name="T3" fmla="*/ 0 h 504"/>
                        <a:gd name="T4" fmla="*/ 8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3 h 504"/>
                        <a:gd name="T2" fmla="*/ 1 w 2736"/>
                        <a:gd name="T3" fmla="*/ 1 h 504"/>
                        <a:gd name="T4" fmla="*/ 2 w 2736"/>
                        <a:gd name="T5" fmla="*/ 1 h 504"/>
                        <a:gd name="T6" fmla="*/ 3 w 2736"/>
                        <a:gd name="T7" fmla="*/ 1 h 504"/>
                        <a:gd name="T8" fmla="*/ 3 w 2736"/>
                        <a:gd name="T9" fmla="*/ 1 h 504"/>
                        <a:gd name="T10" fmla="*/ 2 w 2736"/>
                        <a:gd name="T11" fmla="*/ 1 h 504"/>
                        <a:gd name="T12" fmla="*/ 1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2 h 791"/>
                        <a:gd name="T6" fmla="*/ 0 w 1769"/>
                        <a:gd name="T7" fmla="*/ 3 h 791"/>
                        <a:gd name="T8" fmla="*/ 0 w 1769"/>
                        <a:gd name="T9" fmla="*/ 4 h 791"/>
                        <a:gd name="T10" fmla="*/ 0 w 1769"/>
                        <a:gd name="T11" fmla="*/ 5 h 791"/>
                        <a:gd name="T12" fmla="*/ 0 w 1769"/>
                        <a:gd name="T13" fmla="*/ 4 h 791"/>
                        <a:gd name="T14" fmla="*/ 0 w 1769"/>
                        <a:gd name="T15" fmla="*/ 3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10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3 w 1769"/>
                        <a:gd name="T3" fmla="*/ 1 h 791"/>
                        <a:gd name="T4" fmla="*/ 7 w 1769"/>
                        <a:gd name="T5" fmla="*/ 4 h 791"/>
                        <a:gd name="T6" fmla="*/ 9 w 1769"/>
                        <a:gd name="T7" fmla="*/ 9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10 h 504"/>
                        <a:gd name="T2" fmla="*/ 12 w 2736"/>
                        <a:gd name="T3" fmla="*/ 4 h 504"/>
                        <a:gd name="T4" fmla="*/ 24 w 2736"/>
                        <a:gd name="T5" fmla="*/ 1 h 504"/>
                        <a:gd name="T6" fmla="*/ 36 w 2736"/>
                        <a:gd name="T7" fmla="*/ 1 h 504"/>
                        <a:gd name="T8" fmla="*/ 36 w 2736"/>
                        <a:gd name="T9" fmla="*/ 2 h 504"/>
                        <a:gd name="T10" fmla="*/ 23 w 2736"/>
                        <a:gd name="T11" fmla="*/ 2 h 504"/>
                        <a:gd name="T12" fmla="*/ 9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1 w 1769"/>
                        <a:gd name="T3" fmla="*/ 1 h 791"/>
                        <a:gd name="T4" fmla="*/ 3 w 1769"/>
                        <a:gd name="T5" fmla="*/ 4 h 791"/>
                        <a:gd name="T6" fmla="*/ 5 w 1769"/>
                        <a:gd name="T7" fmla="*/ 9 h 791"/>
                        <a:gd name="T8" fmla="*/ 5 w 1769"/>
                        <a:gd name="T9" fmla="*/ 14 h 791"/>
                        <a:gd name="T10" fmla="*/ 5 w 1769"/>
                        <a:gd name="T11" fmla="*/ 17 h 791"/>
                        <a:gd name="T12" fmla="*/ 5 w 1769"/>
                        <a:gd name="T13" fmla="*/ 14 h 791"/>
                        <a:gd name="T14" fmla="*/ 4 w 1769"/>
                        <a:gd name="T15" fmla="*/ 10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8 h 504"/>
                        <a:gd name="T2" fmla="*/ 21 w 2736"/>
                        <a:gd name="T3" fmla="*/ 3 h 504"/>
                        <a:gd name="T4" fmla="*/ 41 w 2736"/>
                        <a:gd name="T5" fmla="*/ 1 h 504"/>
                        <a:gd name="T6" fmla="*/ 64 w 2736"/>
                        <a:gd name="T7" fmla="*/ 1 h 504"/>
                        <a:gd name="T8" fmla="*/ 64 w 2736"/>
                        <a:gd name="T9" fmla="*/ 2 h 504"/>
                        <a:gd name="T10" fmla="*/ 41 w 2736"/>
                        <a:gd name="T11" fmla="*/ 2 h 504"/>
                        <a:gd name="T12" fmla="*/ 1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3 w 1769"/>
                        <a:gd name="T3" fmla="*/ 1 h 791"/>
                        <a:gd name="T4" fmla="*/ 6 w 1769"/>
                        <a:gd name="T5" fmla="*/ 4 h 791"/>
                        <a:gd name="T6" fmla="*/ 9 w 1769"/>
                        <a:gd name="T7" fmla="*/ 7 h 791"/>
                        <a:gd name="T8" fmla="*/ 9 w 1769"/>
                        <a:gd name="T9" fmla="*/ 10 h 791"/>
                        <a:gd name="T10" fmla="*/ 9 w 1769"/>
                        <a:gd name="T11" fmla="*/ 13 h 791"/>
                        <a:gd name="T12" fmla="*/ 8 w 1769"/>
                        <a:gd name="T13" fmla="*/ 10 h 791"/>
                        <a:gd name="T14" fmla="*/ 7 w 1769"/>
                        <a:gd name="T15" fmla="*/ 8 h 791"/>
                        <a:gd name="T16" fmla="*/ 6 w 1769"/>
                        <a:gd name="T17" fmla="*/ 5 h 791"/>
                        <a:gd name="T18" fmla="*/ 3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10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3 w 1769"/>
                        <a:gd name="T3" fmla="*/ 1 h 791"/>
                        <a:gd name="T4" fmla="*/ 7 w 1769"/>
                        <a:gd name="T5" fmla="*/ 4 h 791"/>
                        <a:gd name="T6" fmla="*/ 9 w 1769"/>
                        <a:gd name="T7" fmla="*/ 9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8 h 504"/>
                        <a:gd name="T2" fmla="*/ 15 w 2736"/>
                        <a:gd name="T3" fmla="*/ 2 h 504"/>
                        <a:gd name="T4" fmla="*/ 31 w 2736"/>
                        <a:gd name="T5" fmla="*/ 1 h 504"/>
                        <a:gd name="T6" fmla="*/ 48 w 2736"/>
                        <a:gd name="T7" fmla="*/ 1 h 504"/>
                        <a:gd name="T8" fmla="*/ 47 w 2736"/>
                        <a:gd name="T9" fmla="*/ 1 h 504"/>
                        <a:gd name="T10" fmla="*/ 31 w 2736"/>
                        <a:gd name="T11" fmla="*/ 1 h 504"/>
                        <a:gd name="T12" fmla="*/ 11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1 w 1769"/>
                        <a:gd name="T3" fmla="*/ 1 h 791"/>
                        <a:gd name="T4" fmla="*/ 4 w 1769"/>
                        <a:gd name="T5" fmla="*/ 3 h 791"/>
                        <a:gd name="T6" fmla="*/ 6 w 1769"/>
                        <a:gd name="T7" fmla="*/ 7 h 791"/>
                        <a:gd name="T8" fmla="*/ 6 w 1769"/>
                        <a:gd name="T9" fmla="*/ 9 h 791"/>
                        <a:gd name="T10" fmla="*/ 6 w 1769"/>
                        <a:gd name="T11" fmla="*/ 12 h 791"/>
                        <a:gd name="T12" fmla="*/ 6 w 1769"/>
                        <a:gd name="T13" fmla="*/ 9 h 791"/>
                        <a:gd name="T14" fmla="*/ 5 w 1769"/>
                        <a:gd name="T15" fmla="*/ 7 h 791"/>
                        <a:gd name="T16" fmla="*/ 4 w 1769"/>
                        <a:gd name="T17" fmla="*/ 5 h 791"/>
                        <a:gd name="T18" fmla="*/ 2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1 h 504"/>
                        <a:gd name="T2" fmla="*/ 12 w 2736"/>
                        <a:gd name="T3" fmla="*/ 0 h 504"/>
                        <a:gd name="T4" fmla="*/ 25 w 2736"/>
                        <a:gd name="T5" fmla="*/ 0 h 504"/>
                        <a:gd name="T6" fmla="*/ 37 w 2736"/>
                        <a:gd name="T7" fmla="*/ 0 h 504"/>
                        <a:gd name="T8" fmla="*/ 37 w 2736"/>
                        <a:gd name="T9" fmla="*/ 0 h 504"/>
                        <a:gd name="T10" fmla="*/ 24 w 2736"/>
                        <a:gd name="T11" fmla="*/ 0 h 504"/>
                        <a:gd name="T12" fmla="*/ 9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1 w 1769"/>
                        <a:gd name="T3" fmla="*/ 0 h 791"/>
                        <a:gd name="T4" fmla="*/ 4 w 1769"/>
                        <a:gd name="T5" fmla="*/ 0 h 791"/>
                        <a:gd name="T6" fmla="*/ 5 w 1769"/>
                        <a:gd name="T7" fmla="*/ 1 h 791"/>
                        <a:gd name="T8" fmla="*/ 5 w 1769"/>
                        <a:gd name="T9" fmla="*/ 2 h 791"/>
                        <a:gd name="T10" fmla="*/ 5 w 1769"/>
                        <a:gd name="T11" fmla="*/ 2 h 791"/>
                        <a:gd name="T12" fmla="*/ 5 w 1769"/>
                        <a:gd name="T13" fmla="*/ 2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1 h 504"/>
                        <a:gd name="T2" fmla="*/ 6 w 2736"/>
                        <a:gd name="T3" fmla="*/ 0 h 504"/>
                        <a:gd name="T4" fmla="*/ 12 w 2736"/>
                        <a:gd name="T5" fmla="*/ 0 h 504"/>
                        <a:gd name="T6" fmla="*/ 19 w 2736"/>
                        <a:gd name="T7" fmla="*/ 0 h 504"/>
                        <a:gd name="T8" fmla="*/ 19 w 2736"/>
                        <a:gd name="T9" fmla="*/ 0 h 504"/>
                        <a:gd name="T10" fmla="*/ 12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1 w 1769"/>
                        <a:gd name="T3" fmla="*/ 0 h 791"/>
                        <a:gd name="T4" fmla="*/ 2 w 1769"/>
                        <a:gd name="T5" fmla="*/ 0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5 w 2736"/>
                        <a:gd name="T3" fmla="*/ 0 h 504"/>
                        <a:gd name="T4" fmla="*/ 10 w 2736"/>
                        <a:gd name="T5" fmla="*/ 0 h 504"/>
                        <a:gd name="T6" fmla="*/ 16 w 2736"/>
                        <a:gd name="T7" fmla="*/ 0 h 504"/>
                        <a:gd name="T8" fmla="*/ 16 w 2736"/>
                        <a:gd name="T9" fmla="*/ 0 h 504"/>
                        <a:gd name="T10" fmla="*/ 10 w 2736"/>
                        <a:gd name="T11" fmla="*/ 0 h 504"/>
                        <a:gd name="T12" fmla="*/ 4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1 w 1769"/>
                        <a:gd name="T5" fmla="*/ 0 h 791"/>
                        <a:gd name="T6" fmla="*/ 2 w 1769"/>
                        <a:gd name="T7" fmla="*/ 0 h 791"/>
                        <a:gd name="T8" fmla="*/ 2 w 1769"/>
                        <a:gd name="T9" fmla="*/ 0 h 791"/>
                        <a:gd name="T10" fmla="*/ 2 w 1769"/>
                        <a:gd name="T11" fmla="*/ 0 h 791"/>
                        <a:gd name="T12" fmla="*/ 2 w 1769"/>
                        <a:gd name="T13" fmla="*/ 0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32" name="Freeform 118"/>
                  <p:cNvSpPr>
                    <a:spLocks/>
                  </p:cNvSpPr>
                  <p:nvPr/>
                </p:nvSpPr>
                <p:spPr bwMode="hidden">
                  <a:xfrm flipH="1">
                    <a:off x="1799" y="438"/>
                    <a:ext cx="418" cy="1524"/>
                  </a:xfrm>
                  <a:custGeom>
                    <a:avLst/>
                    <a:gdLst>
                      <a:gd name="T0" fmla="*/ 0 w 776"/>
                      <a:gd name="T1" fmla="*/ 2 h 2368"/>
                      <a:gd name="T2" fmla="*/ 2 w 776"/>
                      <a:gd name="T3" fmla="*/ 1 h 2368"/>
                      <a:gd name="T4" fmla="*/ 1 w 776"/>
                      <a:gd name="T5" fmla="*/ 5 h 2368"/>
                      <a:gd name="T6" fmla="*/ 2 w 776"/>
                      <a:gd name="T7" fmla="*/ 5 h 2368"/>
                      <a:gd name="T8" fmla="*/ 2 w 776"/>
                      <a:gd name="T9" fmla="*/ 9 h 2368"/>
                      <a:gd name="T10" fmla="*/ 3 w 776"/>
                      <a:gd name="T11" fmla="*/ 10 h 2368"/>
                      <a:gd name="T12" fmla="*/ 2 w 776"/>
                      <a:gd name="T13" fmla="*/ 14 h 2368"/>
                      <a:gd name="T14" fmla="*/ 3 w 776"/>
                      <a:gd name="T15" fmla="*/ 15 h 2368"/>
                      <a:gd name="T16" fmla="*/ 3 w 776"/>
                      <a:gd name="T17" fmla="*/ 17 h 2368"/>
                      <a:gd name="T18" fmla="*/ 4 w 776"/>
                      <a:gd name="T19" fmla="*/ 19 h 2368"/>
                      <a:gd name="T20" fmla="*/ 3 w 776"/>
                      <a:gd name="T21" fmla="*/ 21 h 2368"/>
                      <a:gd name="T22" fmla="*/ 4 w 776"/>
                      <a:gd name="T23" fmla="*/ 24 h 2368"/>
                      <a:gd name="T24" fmla="*/ 4 w 776"/>
                      <a:gd name="T25" fmla="*/ 27 h 2368"/>
                      <a:gd name="T26" fmla="*/ 5 w 776"/>
                      <a:gd name="T27" fmla="*/ 32 h 2368"/>
                      <a:gd name="T28" fmla="*/ 4 w 776"/>
                      <a:gd name="T29" fmla="*/ 36 h 2368"/>
                      <a:gd name="T30" fmla="*/ 5 w 776"/>
                      <a:gd name="T31" fmla="*/ 39 h 2368"/>
                      <a:gd name="T32" fmla="*/ 5 w 776"/>
                      <a:gd name="T33" fmla="*/ 43 h 2368"/>
                      <a:gd name="T34" fmla="*/ 5 w 776"/>
                      <a:gd name="T35" fmla="*/ 47 h 2368"/>
                      <a:gd name="T36" fmla="*/ 5 w 776"/>
                      <a:gd name="T37" fmla="*/ 50 h 2368"/>
                      <a:gd name="T38" fmla="*/ 5 w 776"/>
                      <a:gd name="T39" fmla="*/ 54 h 2368"/>
                      <a:gd name="T40" fmla="*/ 5 w 776"/>
                      <a:gd name="T41" fmla="*/ 59 h 2368"/>
                      <a:gd name="T42" fmla="*/ 5 w 776"/>
                      <a:gd name="T43" fmla="*/ 64 h 2368"/>
                      <a:gd name="T44" fmla="*/ 5 w 776"/>
                      <a:gd name="T45" fmla="*/ 66 h 2368"/>
                      <a:gd name="T46" fmla="*/ 5 w 776"/>
                      <a:gd name="T47" fmla="*/ 7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3 w 776"/>
                    <a:gd name="T3" fmla="*/ 0 h 2368"/>
                    <a:gd name="T4" fmla="*/ 1 w 776"/>
                    <a:gd name="T5" fmla="*/ 0 h 2368"/>
                    <a:gd name="T6" fmla="*/ 4 w 776"/>
                    <a:gd name="T7" fmla="*/ 0 h 2368"/>
                    <a:gd name="T8" fmla="*/ 2 w 776"/>
                    <a:gd name="T9" fmla="*/ 0 h 2368"/>
                    <a:gd name="T10" fmla="*/ 4 w 776"/>
                    <a:gd name="T11" fmla="*/ 0 h 2368"/>
                    <a:gd name="T12" fmla="*/ 3 w 776"/>
                    <a:gd name="T13" fmla="*/ 0 h 2368"/>
                    <a:gd name="T14" fmla="*/ 6 w 776"/>
                    <a:gd name="T15" fmla="*/ 0 h 2368"/>
                    <a:gd name="T16" fmla="*/ 4 w 776"/>
                    <a:gd name="T17" fmla="*/ 0 h 2368"/>
                    <a:gd name="T18" fmla="*/ 6 w 776"/>
                    <a:gd name="T19" fmla="*/ 0 h 2368"/>
                    <a:gd name="T20" fmla="*/ 6 w 776"/>
                    <a:gd name="T21" fmla="*/ 0 h 2368"/>
                    <a:gd name="T22" fmla="*/ 6 w 776"/>
                    <a:gd name="T23" fmla="*/ 0 h 2368"/>
                    <a:gd name="T24" fmla="*/ 6 w 776"/>
                    <a:gd name="T25" fmla="*/ 0 h 2368"/>
                    <a:gd name="T26" fmla="*/ 7 w 776"/>
                    <a:gd name="T27" fmla="*/ 0 h 2368"/>
                    <a:gd name="T28" fmla="*/ 7 w 776"/>
                    <a:gd name="T29" fmla="*/ 0 h 2368"/>
                    <a:gd name="T30" fmla="*/ 8 w 776"/>
                    <a:gd name="T31" fmla="*/ 0 h 2368"/>
                    <a:gd name="T32" fmla="*/ 7 w 776"/>
                    <a:gd name="T33" fmla="*/ 0 h 2368"/>
                    <a:gd name="T34" fmla="*/ 8 w 776"/>
                    <a:gd name="T35" fmla="*/ 0 h 2368"/>
                    <a:gd name="T36" fmla="*/ 7 w 776"/>
                    <a:gd name="T37" fmla="*/ 0 h 2368"/>
                    <a:gd name="T38" fmla="*/ 9 w 776"/>
                    <a:gd name="T39" fmla="*/ 0 h 2368"/>
                    <a:gd name="T40" fmla="*/ 8 w 776"/>
                    <a:gd name="T41" fmla="*/ 0 h 2368"/>
                    <a:gd name="T42" fmla="*/ 9 w 776"/>
                    <a:gd name="T43" fmla="*/ 0 h 2368"/>
                    <a:gd name="T44" fmla="*/ 8 w 776"/>
                    <a:gd name="T45" fmla="*/ 0 h 2368"/>
                    <a:gd name="T46" fmla="*/ 9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6 w 776"/>
                  <a:gd name="T3" fmla="*/ 1 h 2368"/>
                  <a:gd name="T4" fmla="*/ 3 w 776"/>
                  <a:gd name="T5" fmla="*/ 4 h 2368"/>
                  <a:gd name="T6" fmla="*/ 8 w 776"/>
                  <a:gd name="T7" fmla="*/ 4 h 2368"/>
                  <a:gd name="T8" fmla="*/ 4 w 776"/>
                  <a:gd name="T9" fmla="*/ 7 h 2368"/>
                  <a:gd name="T10" fmla="*/ 9 w 776"/>
                  <a:gd name="T11" fmla="*/ 8 h 2368"/>
                  <a:gd name="T12" fmla="*/ 7 w 776"/>
                  <a:gd name="T13" fmla="*/ 10 h 2368"/>
                  <a:gd name="T14" fmla="*/ 11 w 776"/>
                  <a:gd name="T15" fmla="*/ 11 h 2368"/>
                  <a:gd name="T16" fmla="*/ 9 w 776"/>
                  <a:gd name="T17" fmla="*/ 14 h 2368"/>
                  <a:gd name="T18" fmla="*/ 13 w 776"/>
                  <a:gd name="T19" fmla="*/ 15 h 2368"/>
                  <a:gd name="T20" fmla="*/ 11 w 776"/>
                  <a:gd name="T21" fmla="*/ 17 h 2368"/>
                  <a:gd name="T22" fmla="*/ 13 w 776"/>
                  <a:gd name="T23" fmla="*/ 19 h 2368"/>
                  <a:gd name="T24" fmla="*/ 13 w 776"/>
                  <a:gd name="T25" fmla="*/ 21 h 2368"/>
                  <a:gd name="T26" fmla="*/ 16 w 776"/>
                  <a:gd name="T27" fmla="*/ 25 h 2368"/>
                  <a:gd name="T28" fmla="*/ 15 w 776"/>
                  <a:gd name="T29" fmla="*/ 28 h 2368"/>
                  <a:gd name="T30" fmla="*/ 17 w 776"/>
                  <a:gd name="T31" fmla="*/ 31 h 2368"/>
                  <a:gd name="T32" fmla="*/ 16 w 776"/>
                  <a:gd name="T33" fmla="*/ 34 h 2368"/>
                  <a:gd name="T34" fmla="*/ 17 w 776"/>
                  <a:gd name="T35" fmla="*/ 37 h 2368"/>
                  <a:gd name="T36" fmla="*/ 16 w 776"/>
                  <a:gd name="T37" fmla="*/ 39 h 2368"/>
                  <a:gd name="T38" fmla="*/ 18 w 776"/>
                  <a:gd name="T39" fmla="*/ 42 h 2368"/>
                  <a:gd name="T40" fmla="*/ 17 w 776"/>
                  <a:gd name="T41" fmla="*/ 46 h 2368"/>
                  <a:gd name="T42" fmla="*/ 18 w 776"/>
                  <a:gd name="T43" fmla="*/ 51 h 2368"/>
                  <a:gd name="T44" fmla="*/ 17 w 776"/>
                  <a:gd name="T45" fmla="*/ 51 h 2368"/>
                  <a:gd name="T46" fmla="*/ 18 w 776"/>
                  <a:gd name="T47" fmla="*/ 5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1 h 2368"/>
                  <a:gd name="T2" fmla="*/ 6 w 776"/>
                  <a:gd name="T3" fmla="*/ 1 h 2368"/>
                  <a:gd name="T4" fmla="*/ 3 w 776"/>
                  <a:gd name="T5" fmla="*/ 4 h 2368"/>
                  <a:gd name="T6" fmla="*/ 8 w 776"/>
                  <a:gd name="T7" fmla="*/ 4 h 2368"/>
                  <a:gd name="T8" fmla="*/ 4 w 776"/>
                  <a:gd name="T9" fmla="*/ 7 h 2368"/>
                  <a:gd name="T10" fmla="*/ 9 w 776"/>
                  <a:gd name="T11" fmla="*/ 8 h 2368"/>
                  <a:gd name="T12" fmla="*/ 7 w 776"/>
                  <a:gd name="T13" fmla="*/ 10 h 2368"/>
                  <a:gd name="T14" fmla="*/ 11 w 776"/>
                  <a:gd name="T15" fmla="*/ 11 h 2368"/>
                  <a:gd name="T16" fmla="*/ 9 w 776"/>
                  <a:gd name="T17" fmla="*/ 14 h 2368"/>
                  <a:gd name="T18" fmla="*/ 13 w 776"/>
                  <a:gd name="T19" fmla="*/ 15 h 2368"/>
                  <a:gd name="T20" fmla="*/ 11 w 776"/>
                  <a:gd name="T21" fmla="*/ 17 h 2368"/>
                  <a:gd name="T22" fmla="*/ 13 w 776"/>
                  <a:gd name="T23" fmla="*/ 19 h 2368"/>
                  <a:gd name="T24" fmla="*/ 13 w 776"/>
                  <a:gd name="T25" fmla="*/ 21 h 2368"/>
                  <a:gd name="T26" fmla="*/ 16 w 776"/>
                  <a:gd name="T27" fmla="*/ 25 h 2368"/>
                  <a:gd name="T28" fmla="*/ 15 w 776"/>
                  <a:gd name="T29" fmla="*/ 28 h 2368"/>
                  <a:gd name="T30" fmla="*/ 17 w 776"/>
                  <a:gd name="T31" fmla="*/ 31 h 2368"/>
                  <a:gd name="T32" fmla="*/ 16 w 776"/>
                  <a:gd name="T33" fmla="*/ 34 h 2368"/>
                  <a:gd name="T34" fmla="*/ 17 w 776"/>
                  <a:gd name="T35" fmla="*/ 37 h 2368"/>
                  <a:gd name="T36" fmla="*/ 16 w 776"/>
                  <a:gd name="T37" fmla="*/ 39 h 2368"/>
                  <a:gd name="T38" fmla="*/ 18 w 776"/>
                  <a:gd name="T39" fmla="*/ 42 h 2368"/>
                  <a:gd name="T40" fmla="*/ 17 w 776"/>
                  <a:gd name="T41" fmla="*/ 46 h 2368"/>
                  <a:gd name="T42" fmla="*/ 18 w 776"/>
                  <a:gd name="T43" fmla="*/ 51 h 2368"/>
                  <a:gd name="T44" fmla="*/ 17 w 776"/>
                  <a:gd name="T45" fmla="*/ 51 h 2368"/>
                  <a:gd name="T46" fmla="*/ 18 w 776"/>
                  <a:gd name="T47" fmla="*/ 5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3 w 776"/>
                  <a:gd name="T3" fmla="*/ 0 h 2368"/>
                  <a:gd name="T4" fmla="*/ 1 w 776"/>
                  <a:gd name="T5" fmla="*/ 0 h 2368"/>
                  <a:gd name="T6" fmla="*/ 3 w 776"/>
                  <a:gd name="T7" fmla="*/ 0 h 2368"/>
                  <a:gd name="T8" fmla="*/ 2 w 776"/>
                  <a:gd name="T9" fmla="*/ 0 h 2368"/>
                  <a:gd name="T10" fmla="*/ 4 w 776"/>
                  <a:gd name="T11" fmla="*/ 0 h 2368"/>
                  <a:gd name="T12" fmla="*/ 3 w 776"/>
                  <a:gd name="T13" fmla="*/ 0 h 2368"/>
                  <a:gd name="T14" fmla="*/ 5 w 776"/>
                  <a:gd name="T15" fmla="*/ 0 h 2368"/>
                  <a:gd name="T16" fmla="*/ 4 w 776"/>
                  <a:gd name="T17" fmla="*/ 0 h 2368"/>
                  <a:gd name="T18" fmla="*/ 6 w 776"/>
                  <a:gd name="T19" fmla="*/ 0 h 2368"/>
                  <a:gd name="T20" fmla="*/ 5 w 776"/>
                  <a:gd name="T21" fmla="*/ 0 h 2368"/>
                  <a:gd name="T22" fmla="*/ 6 w 776"/>
                  <a:gd name="T23" fmla="*/ 0 h 2368"/>
                  <a:gd name="T24" fmla="*/ 6 w 776"/>
                  <a:gd name="T25" fmla="*/ 0 h 2368"/>
                  <a:gd name="T26" fmla="*/ 7 w 776"/>
                  <a:gd name="T27" fmla="*/ 0 h 2368"/>
                  <a:gd name="T28" fmla="*/ 7 w 776"/>
                  <a:gd name="T29" fmla="*/ 0 h 2368"/>
                  <a:gd name="T30" fmla="*/ 8 w 776"/>
                  <a:gd name="T31" fmla="*/ 0 h 2368"/>
                  <a:gd name="T32" fmla="*/ 7 w 776"/>
                  <a:gd name="T33" fmla="*/ 0 h 2368"/>
                  <a:gd name="T34" fmla="*/ 8 w 776"/>
                  <a:gd name="T35" fmla="*/ 0 h 2368"/>
                  <a:gd name="T36" fmla="*/ 7 w 776"/>
                  <a:gd name="T37" fmla="*/ 0 h 2368"/>
                  <a:gd name="T38" fmla="*/ 9 w 776"/>
                  <a:gd name="T39" fmla="*/ 0 h 2368"/>
                  <a:gd name="T40" fmla="*/ 8 w 776"/>
                  <a:gd name="T41" fmla="*/ 0 h 2368"/>
                  <a:gd name="T42" fmla="*/ 9 w 776"/>
                  <a:gd name="T43" fmla="*/ 0 h 2368"/>
                  <a:gd name="T44" fmla="*/ 8 w 776"/>
                  <a:gd name="T45" fmla="*/ 0 h 2368"/>
                  <a:gd name="T46" fmla="*/ 9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2 h 2368"/>
                  <a:gd name="T2" fmla="*/ 3514 w 776"/>
                  <a:gd name="T3" fmla="*/ 1 h 2368"/>
                  <a:gd name="T4" fmla="*/ 1394 w 776"/>
                  <a:gd name="T5" fmla="*/ 5 h 2368"/>
                  <a:gd name="T6" fmla="*/ 4913 w 776"/>
                  <a:gd name="T7" fmla="*/ 5 h 2368"/>
                  <a:gd name="T8" fmla="*/ 2802 w 776"/>
                  <a:gd name="T9" fmla="*/ 9 h 2368"/>
                  <a:gd name="T10" fmla="*/ 5611 w 776"/>
                  <a:gd name="T11" fmla="*/ 10 h 2368"/>
                  <a:gd name="T12" fmla="*/ 4203 w 776"/>
                  <a:gd name="T13" fmla="*/ 14 h 2368"/>
                  <a:gd name="T14" fmla="*/ 7009 w 776"/>
                  <a:gd name="T15" fmla="*/ 15 h 2368"/>
                  <a:gd name="T16" fmla="*/ 5611 w 776"/>
                  <a:gd name="T17" fmla="*/ 17 h 2368"/>
                  <a:gd name="T18" fmla="*/ 7714 w 776"/>
                  <a:gd name="T19" fmla="*/ 19 h 2368"/>
                  <a:gd name="T20" fmla="*/ 7009 w 776"/>
                  <a:gd name="T21" fmla="*/ 21 h 2368"/>
                  <a:gd name="T22" fmla="*/ 8410 w 776"/>
                  <a:gd name="T23" fmla="*/ 24 h 2368"/>
                  <a:gd name="T24" fmla="*/ 8410 w 776"/>
                  <a:gd name="T25" fmla="*/ 27 h 2368"/>
                  <a:gd name="T26" fmla="*/ 9815 w 776"/>
                  <a:gd name="T27" fmla="*/ 32 h 2368"/>
                  <a:gd name="T28" fmla="*/ 9108 w 776"/>
                  <a:gd name="T29" fmla="*/ 36 h 2368"/>
                  <a:gd name="T30" fmla="*/ 10521 w 776"/>
                  <a:gd name="T31" fmla="*/ 39 h 2368"/>
                  <a:gd name="T32" fmla="*/ 9815 w 776"/>
                  <a:gd name="T33" fmla="*/ 43 h 2368"/>
                  <a:gd name="T34" fmla="*/ 10521 w 776"/>
                  <a:gd name="T35" fmla="*/ 47 h 2368"/>
                  <a:gd name="T36" fmla="*/ 9815 w 776"/>
                  <a:gd name="T37" fmla="*/ 50 h 2368"/>
                  <a:gd name="T38" fmla="*/ 11222 w 776"/>
                  <a:gd name="T39" fmla="*/ 54 h 2368"/>
                  <a:gd name="T40" fmla="*/ 10521 w 776"/>
                  <a:gd name="T41" fmla="*/ 59 h 2368"/>
                  <a:gd name="T42" fmla="*/ 11222 w 776"/>
                  <a:gd name="T43" fmla="*/ 64 h 2368"/>
                  <a:gd name="T44" fmla="*/ 10521 w 776"/>
                  <a:gd name="T45" fmla="*/ 66 h 2368"/>
                  <a:gd name="T46" fmla="*/ 11222 w 776"/>
                  <a:gd name="T47" fmla="*/ 7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2 h 2368"/>
                  <a:gd name="T2" fmla="*/ 100 w 776"/>
                  <a:gd name="T3" fmla="*/ 1 h 2368"/>
                  <a:gd name="T4" fmla="*/ 40 w 776"/>
                  <a:gd name="T5" fmla="*/ 5 h 2368"/>
                  <a:gd name="T6" fmla="*/ 141 w 776"/>
                  <a:gd name="T7" fmla="*/ 5 h 2368"/>
                  <a:gd name="T8" fmla="*/ 81 w 776"/>
                  <a:gd name="T9" fmla="*/ 9 h 2368"/>
                  <a:gd name="T10" fmla="*/ 160 w 776"/>
                  <a:gd name="T11" fmla="*/ 10 h 2368"/>
                  <a:gd name="T12" fmla="*/ 121 w 776"/>
                  <a:gd name="T13" fmla="*/ 14 h 2368"/>
                  <a:gd name="T14" fmla="*/ 201 w 776"/>
                  <a:gd name="T15" fmla="*/ 15 h 2368"/>
                  <a:gd name="T16" fmla="*/ 160 w 776"/>
                  <a:gd name="T17" fmla="*/ 17 h 2368"/>
                  <a:gd name="T18" fmla="*/ 222 w 776"/>
                  <a:gd name="T19" fmla="*/ 19 h 2368"/>
                  <a:gd name="T20" fmla="*/ 201 w 776"/>
                  <a:gd name="T21" fmla="*/ 21 h 2368"/>
                  <a:gd name="T22" fmla="*/ 241 w 776"/>
                  <a:gd name="T23" fmla="*/ 24 h 2368"/>
                  <a:gd name="T24" fmla="*/ 241 w 776"/>
                  <a:gd name="T25" fmla="*/ 27 h 2368"/>
                  <a:gd name="T26" fmla="*/ 282 w 776"/>
                  <a:gd name="T27" fmla="*/ 32 h 2368"/>
                  <a:gd name="T28" fmla="*/ 261 w 776"/>
                  <a:gd name="T29" fmla="*/ 36 h 2368"/>
                  <a:gd name="T30" fmla="*/ 300 w 776"/>
                  <a:gd name="T31" fmla="*/ 39 h 2368"/>
                  <a:gd name="T32" fmla="*/ 282 w 776"/>
                  <a:gd name="T33" fmla="*/ 43 h 2368"/>
                  <a:gd name="T34" fmla="*/ 300 w 776"/>
                  <a:gd name="T35" fmla="*/ 47 h 2368"/>
                  <a:gd name="T36" fmla="*/ 282 w 776"/>
                  <a:gd name="T37" fmla="*/ 50 h 2368"/>
                  <a:gd name="T38" fmla="*/ 322 w 776"/>
                  <a:gd name="T39" fmla="*/ 54 h 2368"/>
                  <a:gd name="T40" fmla="*/ 300 w 776"/>
                  <a:gd name="T41" fmla="*/ 59 h 2368"/>
                  <a:gd name="T42" fmla="*/ 322 w 776"/>
                  <a:gd name="T43" fmla="*/ 64 h 2368"/>
                  <a:gd name="T44" fmla="*/ 300 w 776"/>
                  <a:gd name="T45" fmla="*/ 66 h 2368"/>
                  <a:gd name="T46" fmla="*/ 322 w 776"/>
                  <a:gd name="T47" fmla="*/ 7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8" name="Freeform 131"/>
              <p:cNvSpPr>
                <a:spLocks/>
              </p:cNvSpPr>
              <p:nvPr/>
            </p:nvSpPr>
            <p:spPr bwMode="hidden">
              <a:xfrm>
                <a:off x="4401" y="2279"/>
                <a:ext cx="1007" cy="1601"/>
              </a:xfrm>
              <a:custGeom>
                <a:avLst/>
                <a:gdLst>
                  <a:gd name="T0" fmla="*/ 0 w 776"/>
                  <a:gd name="T1" fmla="*/ 3 h 2368"/>
                  <a:gd name="T2" fmla="*/ 1928 w 776"/>
                  <a:gd name="T3" fmla="*/ 1 h 2368"/>
                  <a:gd name="T4" fmla="*/ 773 w 776"/>
                  <a:gd name="T5" fmla="*/ 7 h 2368"/>
                  <a:gd name="T6" fmla="*/ 2699 w 776"/>
                  <a:gd name="T7" fmla="*/ 7 h 2368"/>
                  <a:gd name="T8" fmla="*/ 1543 w 776"/>
                  <a:gd name="T9" fmla="*/ 14 h 2368"/>
                  <a:gd name="T10" fmla="*/ 3083 w 776"/>
                  <a:gd name="T11" fmla="*/ 16 h 2368"/>
                  <a:gd name="T12" fmla="*/ 2314 w 776"/>
                  <a:gd name="T13" fmla="*/ 20 h 2368"/>
                  <a:gd name="T14" fmla="*/ 3859 w 776"/>
                  <a:gd name="T15" fmla="*/ 22 h 2368"/>
                  <a:gd name="T16" fmla="*/ 3083 w 776"/>
                  <a:gd name="T17" fmla="*/ 26 h 2368"/>
                  <a:gd name="T18" fmla="*/ 4249 w 776"/>
                  <a:gd name="T19" fmla="*/ 28 h 2368"/>
                  <a:gd name="T20" fmla="*/ 3859 w 776"/>
                  <a:gd name="T21" fmla="*/ 32 h 2368"/>
                  <a:gd name="T22" fmla="*/ 4626 w 776"/>
                  <a:gd name="T23" fmla="*/ 37 h 2368"/>
                  <a:gd name="T24" fmla="*/ 4626 w 776"/>
                  <a:gd name="T25" fmla="*/ 41 h 2368"/>
                  <a:gd name="T26" fmla="*/ 5404 w 776"/>
                  <a:gd name="T27" fmla="*/ 47 h 2368"/>
                  <a:gd name="T28" fmla="*/ 5019 w 776"/>
                  <a:gd name="T29" fmla="*/ 53 h 2368"/>
                  <a:gd name="T30" fmla="*/ 5789 w 776"/>
                  <a:gd name="T31" fmla="*/ 57 h 2368"/>
                  <a:gd name="T32" fmla="*/ 5404 w 776"/>
                  <a:gd name="T33" fmla="*/ 64 h 2368"/>
                  <a:gd name="T34" fmla="*/ 5789 w 776"/>
                  <a:gd name="T35" fmla="*/ 70 h 2368"/>
                  <a:gd name="T36" fmla="*/ 5404 w 776"/>
                  <a:gd name="T37" fmla="*/ 74 h 2368"/>
                  <a:gd name="T38" fmla="*/ 6180 w 776"/>
                  <a:gd name="T39" fmla="*/ 80 h 2368"/>
                  <a:gd name="T40" fmla="*/ 5789 w 776"/>
                  <a:gd name="T41" fmla="*/ 87 h 2368"/>
                  <a:gd name="T42" fmla="*/ 6180 w 776"/>
                  <a:gd name="T43" fmla="*/ 95 h 2368"/>
                  <a:gd name="T44" fmla="*/ 5789 w 776"/>
                  <a:gd name="T45" fmla="*/ 97 h 2368"/>
                  <a:gd name="T46" fmla="*/ 6180 w 776"/>
                  <a:gd name="T47" fmla="*/ 10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0 h 2368"/>
                  <a:gd name="T2" fmla="*/ 51381 w 776"/>
                  <a:gd name="T3" fmla="*/ 0 h 2368"/>
                  <a:gd name="T4" fmla="*/ 20614 w 776"/>
                  <a:gd name="T5" fmla="*/ 0 h 2368"/>
                  <a:gd name="T6" fmla="*/ 72017 w 776"/>
                  <a:gd name="T7" fmla="*/ 0 h 2368"/>
                  <a:gd name="T8" fmla="*/ 41256 w 776"/>
                  <a:gd name="T9" fmla="*/ 0 h 2368"/>
                  <a:gd name="T10" fmla="*/ 82326 w 776"/>
                  <a:gd name="T11" fmla="*/ 0 h 2368"/>
                  <a:gd name="T12" fmla="*/ 61704 w 776"/>
                  <a:gd name="T13" fmla="*/ 1 h 2368"/>
                  <a:gd name="T14" fmla="*/ 102956 w 776"/>
                  <a:gd name="T15" fmla="*/ 1 h 2368"/>
                  <a:gd name="T16" fmla="*/ 82326 w 776"/>
                  <a:gd name="T17" fmla="*/ 1 h 2368"/>
                  <a:gd name="T18" fmla="*/ 113234 w 776"/>
                  <a:gd name="T19" fmla="*/ 1 h 2368"/>
                  <a:gd name="T20" fmla="*/ 102956 w 776"/>
                  <a:gd name="T21" fmla="*/ 1 h 2368"/>
                  <a:gd name="T22" fmla="*/ 123543 w 776"/>
                  <a:gd name="T23" fmla="*/ 1 h 2368"/>
                  <a:gd name="T24" fmla="*/ 123543 w 776"/>
                  <a:gd name="T25" fmla="*/ 2 h 2368"/>
                  <a:gd name="T26" fmla="*/ 144120 w 776"/>
                  <a:gd name="T27" fmla="*/ 2 h 2368"/>
                  <a:gd name="T28" fmla="*/ 133852 w 776"/>
                  <a:gd name="T29" fmla="*/ 2 h 2368"/>
                  <a:gd name="T30" fmla="*/ 154310 w 776"/>
                  <a:gd name="T31" fmla="*/ 2 h 2368"/>
                  <a:gd name="T32" fmla="*/ 144120 w 776"/>
                  <a:gd name="T33" fmla="*/ 2 h 2368"/>
                  <a:gd name="T34" fmla="*/ 154310 w 776"/>
                  <a:gd name="T35" fmla="*/ 3 h 2368"/>
                  <a:gd name="T36" fmla="*/ 144120 w 776"/>
                  <a:gd name="T37" fmla="*/ 3 h 2368"/>
                  <a:gd name="T38" fmla="*/ 164615 w 776"/>
                  <a:gd name="T39" fmla="*/ 3 h 2368"/>
                  <a:gd name="T40" fmla="*/ 154310 w 776"/>
                  <a:gd name="T41" fmla="*/ 4 h 2368"/>
                  <a:gd name="T42" fmla="*/ 164615 w 776"/>
                  <a:gd name="T43" fmla="*/ 4 h 2368"/>
                  <a:gd name="T44" fmla="*/ 154310 w 776"/>
                  <a:gd name="T45" fmla="*/ 4 h 2368"/>
                  <a:gd name="T46" fmla="*/ 164615 w 776"/>
                  <a:gd name="T47" fmla="*/ 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20" name="Freeform 133"/>
              <p:cNvSpPr>
                <a:spLocks/>
              </p:cNvSpPr>
              <p:nvPr/>
            </p:nvSpPr>
            <p:spPr bwMode="hidden">
              <a:xfrm>
                <a:off x="3934" y="337"/>
                <a:ext cx="664" cy="1434"/>
              </a:xfrm>
              <a:custGeom>
                <a:avLst/>
                <a:gdLst>
                  <a:gd name="T0" fmla="*/ 0 w 776"/>
                  <a:gd name="T1" fmla="*/ 1 h 2368"/>
                  <a:gd name="T2" fmla="*/ 68 w 776"/>
                  <a:gd name="T3" fmla="*/ 1 h 2368"/>
                  <a:gd name="T4" fmla="*/ 28 w 776"/>
                  <a:gd name="T5" fmla="*/ 3 h 2368"/>
                  <a:gd name="T6" fmla="*/ 97 w 776"/>
                  <a:gd name="T7" fmla="*/ 3 h 2368"/>
                  <a:gd name="T8" fmla="*/ 55 w 776"/>
                  <a:gd name="T9" fmla="*/ 5 h 2368"/>
                  <a:gd name="T10" fmla="*/ 110 w 776"/>
                  <a:gd name="T11" fmla="*/ 6 h 2368"/>
                  <a:gd name="T12" fmla="*/ 83 w 776"/>
                  <a:gd name="T13" fmla="*/ 8 h 2368"/>
                  <a:gd name="T14" fmla="*/ 139 w 776"/>
                  <a:gd name="T15" fmla="*/ 9 h 2368"/>
                  <a:gd name="T16" fmla="*/ 110 w 776"/>
                  <a:gd name="T17" fmla="*/ 11 h 2368"/>
                  <a:gd name="T18" fmla="*/ 151 w 776"/>
                  <a:gd name="T19" fmla="*/ 12 h 2368"/>
                  <a:gd name="T20" fmla="*/ 139 w 776"/>
                  <a:gd name="T21" fmla="*/ 13 h 2368"/>
                  <a:gd name="T22" fmla="*/ 165 w 776"/>
                  <a:gd name="T23" fmla="*/ 15 h 2368"/>
                  <a:gd name="T24" fmla="*/ 165 w 776"/>
                  <a:gd name="T25" fmla="*/ 17 h 2368"/>
                  <a:gd name="T26" fmla="*/ 193 w 776"/>
                  <a:gd name="T27" fmla="*/ 19 h 2368"/>
                  <a:gd name="T28" fmla="*/ 180 w 776"/>
                  <a:gd name="T29" fmla="*/ 22 h 2368"/>
                  <a:gd name="T30" fmla="*/ 206 w 776"/>
                  <a:gd name="T31" fmla="*/ 24 h 2368"/>
                  <a:gd name="T32" fmla="*/ 193 w 776"/>
                  <a:gd name="T33" fmla="*/ 27 h 2368"/>
                  <a:gd name="T34" fmla="*/ 206 w 776"/>
                  <a:gd name="T35" fmla="*/ 29 h 2368"/>
                  <a:gd name="T36" fmla="*/ 193 w 776"/>
                  <a:gd name="T37" fmla="*/ 31 h 2368"/>
                  <a:gd name="T38" fmla="*/ 221 w 776"/>
                  <a:gd name="T39" fmla="*/ 33 h 2368"/>
                  <a:gd name="T40" fmla="*/ 206 w 776"/>
                  <a:gd name="T41" fmla="*/ 36 h 2368"/>
                  <a:gd name="T42" fmla="*/ 221 w 776"/>
                  <a:gd name="T43" fmla="*/ 39 h 2368"/>
                  <a:gd name="T44" fmla="*/ 206 w 776"/>
                  <a:gd name="T45" fmla="*/ 41 h 2368"/>
                  <a:gd name="T46" fmla="*/ 221 w 776"/>
                  <a:gd name="T47" fmla="*/ 4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3 w 776"/>
                  <a:gd name="T3" fmla="*/ 0 h 2368"/>
                  <a:gd name="T4" fmla="*/ 1 w 776"/>
                  <a:gd name="T5" fmla="*/ 0 h 2368"/>
                  <a:gd name="T6" fmla="*/ 3 w 776"/>
                  <a:gd name="T7" fmla="*/ 0 h 2368"/>
                  <a:gd name="T8" fmla="*/ 2 w 776"/>
                  <a:gd name="T9" fmla="*/ 0 h 2368"/>
                  <a:gd name="T10" fmla="*/ 4 w 776"/>
                  <a:gd name="T11" fmla="*/ 0 h 2368"/>
                  <a:gd name="T12" fmla="*/ 3 w 776"/>
                  <a:gd name="T13" fmla="*/ 0 h 2368"/>
                  <a:gd name="T14" fmla="*/ 5 w 776"/>
                  <a:gd name="T15" fmla="*/ 0 h 2368"/>
                  <a:gd name="T16" fmla="*/ 4 w 776"/>
                  <a:gd name="T17" fmla="*/ 0 h 2368"/>
                  <a:gd name="T18" fmla="*/ 6 w 776"/>
                  <a:gd name="T19" fmla="*/ 0 h 2368"/>
                  <a:gd name="T20" fmla="*/ 5 w 776"/>
                  <a:gd name="T21" fmla="*/ 0 h 2368"/>
                  <a:gd name="T22" fmla="*/ 6 w 776"/>
                  <a:gd name="T23" fmla="*/ 0 h 2368"/>
                  <a:gd name="T24" fmla="*/ 6 w 776"/>
                  <a:gd name="T25" fmla="*/ 0 h 2368"/>
                  <a:gd name="T26" fmla="*/ 7 w 776"/>
                  <a:gd name="T27" fmla="*/ 0 h 2368"/>
                  <a:gd name="T28" fmla="*/ 7 w 776"/>
                  <a:gd name="T29" fmla="*/ 0 h 2368"/>
                  <a:gd name="T30" fmla="*/ 8 w 776"/>
                  <a:gd name="T31" fmla="*/ 0 h 2368"/>
                  <a:gd name="T32" fmla="*/ 7 w 776"/>
                  <a:gd name="T33" fmla="*/ 0 h 2368"/>
                  <a:gd name="T34" fmla="*/ 8 w 776"/>
                  <a:gd name="T35" fmla="*/ 0 h 2368"/>
                  <a:gd name="T36" fmla="*/ 7 w 776"/>
                  <a:gd name="T37" fmla="*/ 0 h 2368"/>
                  <a:gd name="T38" fmla="*/ 9 w 776"/>
                  <a:gd name="T39" fmla="*/ 0 h 2368"/>
                  <a:gd name="T40" fmla="*/ 8 w 776"/>
                  <a:gd name="T41" fmla="*/ 0 h 2368"/>
                  <a:gd name="T42" fmla="*/ 9 w 776"/>
                  <a:gd name="T43" fmla="*/ 0 h 2368"/>
                  <a:gd name="T44" fmla="*/ 8 w 776"/>
                  <a:gd name="T45" fmla="*/ 0 h 2368"/>
                  <a:gd name="T46" fmla="*/ 9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A162360D-3482-0246-ABAF-27EA6C2D20A3}" type="slidenum">
              <a:rPr lang="en-US"/>
              <a:pPr>
                <a:defRPr/>
              </a:pPr>
              <a:t>‹#›</a:t>
            </a:fld>
            <a:endParaRPr lang="en-US"/>
          </a:p>
        </p:txBody>
      </p:sp>
    </p:spTree>
    <p:extLst>
      <p:ext uri="{BB962C8B-B14F-4D97-AF65-F5344CB8AC3E}">
        <p14:creationId xmlns:p14="http://schemas.microsoft.com/office/powerpoint/2010/main" val="1329031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C76927-A943-8D43-ABB5-F6FA3E449DF5}" type="slidenum">
              <a:rPr lang="en-US"/>
              <a:pPr>
                <a:defRPr/>
              </a:pPr>
              <a:t>‹#›</a:t>
            </a:fld>
            <a:endParaRPr lang="en-US"/>
          </a:p>
        </p:txBody>
      </p:sp>
    </p:spTree>
    <p:extLst>
      <p:ext uri="{BB962C8B-B14F-4D97-AF65-F5344CB8AC3E}">
        <p14:creationId xmlns:p14="http://schemas.microsoft.com/office/powerpoint/2010/main" val="328361733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C4A575A4-6B0E-E749-887B-EA145FB972CB}" type="slidenum">
              <a:rPr lang="en-US"/>
              <a:pPr>
                <a:defRPr/>
              </a:pPr>
              <a:t>‹#›</a:t>
            </a:fld>
            <a:endParaRPr lang="en-US"/>
          </a:p>
        </p:txBody>
      </p:sp>
    </p:spTree>
    <p:extLst>
      <p:ext uri="{BB962C8B-B14F-4D97-AF65-F5344CB8AC3E}">
        <p14:creationId xmlns:p14="http://schemas.microsoft.com/office/powerpoint/2010/main" val="122365710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FB7DB6ED-63F2-8842-9CC3-DDD29584106F}" type="slidenum">
              <a:rPr lang="en-US"/>
              <a:pPr>
                <a:defRPr/>
              </a:pPr>
              <a:t>‹#›</a:t>
            </a:fld>
            <a:endParaRPr lang="en-US"/>
          </a:p>
        </p:txBody>
      </p:sp>
    </p:spTree>
    <p:extLst>
      <p:ext uri="{BB962C8B-B14F-4D97-AF65-F5344CB8AC3E}">
        <p14:creationId xmlns:p14="http://schemas.microsoft.com/office/powerpoint/2010/main" val="9847672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00CFB426-1ECF-2A4D-87F9-2EB7C03BD532}" type="slidenum">
              <a:rPr lang="en-US"/>
              <a:pPr>
                <a:defRPr/>
              </a:pPr>
              <a:t>‹#›</a:t>
            </a:fld>
            <a:endParaRPr lang="en-US"/>
          </a:p>
        </p:txBody>
      </p:sp>
    </p:spTree>
    <p:extLst>
      <p:ext uri="{BB962C8B-B14F-4D97-AF65-F5344CB8AC3E}">
        <p14:creationId xmlns:p14="http://schemas.microsoft.com/office/powerpoint/2010/main" val="4784990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7AA61294-AE47-CC44-B273-4D9D032338D6}" type="slidenum">
              <a:rPr lang="en-US"/>
              <a:pPr>
                <a:defRPr/>
              </a:pPr>
              <a:t>‹#›</a:t>
            </a:fld>
            <a:endParaRPr lang="en-US"/>
          </a:p>
        </p:txBody>
      </p:sp>
    </p:spTree>
    <p:extLst>
      <p:ext uri="{BB962C8B-B14F-4D97-AF65-F5344CB8AC3E}">
        <p14:creationId xmlns:p14="http://schemas.microsoft.com/office/powerpoint/2010/main" val="23369464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87E08EE-DDA0-7B45-871E-BE12A122E432}" type="slidenum">
              <a:rPr lang="en-US"/>
              <a:pPr>
                <a:defRPr/>
              </a:pPr>
              <a:t>‹#›</a:t>
            </a:fld>
            <a:endParaRPr lang="en-US"/>
          </a:p>
        </p:txBody>
      </p:sp>
    </p:spTree>
    <p:extLst>
      <p:ext uri="{BB962C8B-B14F-4D97-AF65-F5344CB8AC3E}">
        <p14:creationId xmlns:p14="http://schemas.microsoft.com/office/powerpoint/2010/main" val="289760809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B6A6A211-E339-0E41-81E5-C5E827480752}" type="slidenum">
              <a:rPr lang="en-US"/>
              <a:pPr>
                <a:defRPr/>
              </a:pPr>
              <a:t>‹#›</a:t>
            </a:fld>
            <a:endParaRPr lang="en-US"/>
          </a:p>
        </p:txBody>
      </p:sp>
    </p:spTree>
    <p:extLst>
      <p:ext uri="{BB962C8B-B14F-4D97-AF65-F5344CB8AC3E}">
        <p14:creationId xmlns:p14="http://schemas.microsoft.com/office/powerpoint/2010/main" val="29521456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BA78EEF5-8F1A-2541-A6C0-1D9DBD773BB2}" type="slidenum">
              <a:rPr lang="en-US"/>
              <a:pPr>
                <a:defRPr/>
              </a:pPr>
              <a:t>‹#›</a:t>
            </a:fld>
            <a:endParaRPr lang="en-US"/>
          </a:p>
        </p:txBody>
      </p:sp>
    </p:spTree>
    <p:extLst>
      <p:ext uri="{BB962C8B-B14F-4D97-AF65-F5344CB8AC3E}">
        <p14:creationId xmlns:p14="http://schemas.microsoft.com/office/powerpoint/2010/main" val="6476775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3DA017B9-C52C-5044-B4D1-009290725728}" type="slidenum">
              <a:rPr lang="en-US"/>
              <a:pPr>
                <a:defRPr/>
              </a:pPr>
              <a:t>‹#›</a:t>
            </a:fld>
            <a:endParaRPr lang="en-US"/>
          </a:p>
        </p:txBody>
      </p:sp>
    </p:spTree>
    <p:extLst>
      <p:ext uri="{BB962C8B-B14F-4D97-AF65-F5344CB8AC3E}">
        <p14:creationId xmlns:p14="http://schemas.microsoft.com/office/powerpoint/2010/main" val="40758648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BA86B760-6D6E-0043-A373-A127424DF82F}" type="slidenum">
              <a:rPr lang="en-US"/>
              <a:pPr>
                <a:defRPr/>
              </a:pPr>
              <a:t>‹#›</a:t>
            </a:fld>
            <a:endParaRPr lang="en-US"/>
          </a:p>
        </p:txBody>
      </p:sp>
    </p:spTree>
    <p:extLst>
      <p:ext uri="{BB962C8B-B14F-4D97-AF65-F5344CB8AC3E}">
        <p14:creationId xmlns:p14="http://schemas.microsoft.com/office/powerpoint/2010/main" val="282126560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7D768961-50EF-BD46-A565-850C266EF3EB}" type="slidenum">
              <a:rPr lang="en-US"/>
              <a:pPr>
                <a:defRPr/>
              </a:pPr>
              <a:t>‹#›</a:t>
            </a:fld>
            <a:endParaRPr lang="en-US"/>
          </a:p>
        </p:txBody>
      </p:sp>
    </p:spTree>
    <p:extLst>
      <p:ext uri="{BB962C8B-B14F-4D97-AF65-F5344CB8AC3E}">
        <p14:creationId xmlns:p14="http://schemas.microsoft.com/office/powerpoint/2010/main" val="3722365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1B35D9-148D-5344-9A66-6CE45A9E1DC8}" type="slidenum">
              <a:rPr lang="en-US"/>
              <a:pPr>
                <a:defRPr/>
              </a:pPr>
              <a:t>‹#›</a:t>
            </a:fld>
            <a:endParaRPr lang="en-US"/>
          </a:p>
        </p:txBody>
      </p:sp>
    </p:spTree>
    <p:extLst>
      <p:ext uri="{BB962C8B-B14F-4D97-AF65-F5344CB8AC3E}">
        <p14:creationId xmlns:p14="http://schemas.microsoft.com/office/powerpoint/2010/main" val="93383198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38CE6C74-6D8F-024D-A0C2-7DB612B55CE1}" type="slidenum">
              <a:rPr lang="en-US"/>
              <a:pPr>
                <a:defRPr/>
              </a:pPr>
              <a:t>‹#›</a:t>
            </a:fld>
            <a:endParaRPr lang="en-US"/>
          </a:p>
        </p:txBody>
      </p:sp>
    </p:spTree>
    <p:extLst>
      <p:ext uri="{BB962C8B-B14F-4D97-AF65-F5344CB8AC3E}">
        <p14:creationId xmlns:p14="http://schemas.microsoft.com/office/powerpoint/2010/main" val="15674451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E183CFA-89AE-F74D-8C82-F630CEC0AD78}" type="slidenum">
              <a:rPr lang="en-US"/>
              <a:pPr>
                <a:defRPr/>
              </a:pPr>
              <a:t>‹#›</a:t>
            </a:fld>
            <a:endParaRPr lang="en-US"/>
          </a:p>
        </p:txBody>
      </p:sp>
    </p:spTree>
    <p:extLst>
      <p:ext uri="{BB962C8B-B14F-4D97-AF65-F5344CB8AC3E}">
        <p14:creationId xmlns:p14="http://schemas.microsoft.com/office/powerpoint/2010/main" val="206805812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90142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93079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986722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13772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3757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147561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840725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390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90E93C-808E-EF46-A3B3-4B521E85A569}" type="slidenum">
              <a:rPr lang="en-US"/>
              <a:pPr>
                <a:defRPr/>
              </a:pPr>
              <a:t>‹#›</a:t>
            </a:fld>
            <a:endParaRPr lang="en-US"/>
          </a:p>
        </p:txBody>
      </p:sp>
    </p:spTree>
    <p:extLst>
      <p:ext uri="{BB962C8B-B14F-4D97-AF65-F5344CB8AC3E}">
        <p14:creationId xmlns:p14="http://schemas.microsoft.com/office/powerpoint/2010/main" val="383390040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116151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628161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95343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954025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5624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1804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37702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3217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2720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89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EF512B-C9AE-9142-A1A5-FF5F2C89AB3C}" type="slidenum">
              <a:rPr lang="en-US"/>
              <a:pPr>
                <a:defRPr/>
              </a:pPr>
              <a:t>‹#›</a:t>
            </a:fld>
            <a:endParaRPr lang="en-US"/>
          </a:p>
        </p:txBody>
      </p:sp>
    </p:spTree>
    <p:extLst>
      <p:ext uri="{BB962C8B-B14F-4D97-AF65-F5344CB8AC3E}">
        <p14:creationId xmlns:p14="http://schemas.microsoft.com/office/powerpoint/2010/main" val="29428460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39232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31753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37394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20883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716687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39724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7754D6D-5474-5E47-8418-ECCE9D0C66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87163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33EE13-E60B-1A40-907D-7C7B524CA2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15554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22EBB9-0566-CF43-8091-4B36EE0889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016069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2CB38-3C0D-DC46-B8CC-ED1960056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5670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CD71F2-4C79-4D46-AABC-B08AAD6F42EA}" type="slidenum">
              <a:rPr lang="en-US"/>
              <a:pPr>
                <a:defRPr/>
              </a:pPr>
              <a:t>‹#›</a:t>
            </a:fld>
            <a:endParaRPr lang="en-US"/>
          </a:p>
        </p:txBody>
      </p:sp>
    </p:spTree>
    <p:extLst>
      <p:ext uri="{BB962C8B-B14F-4D97-AF65-F5344CB8AC3E}">
        <p14:creationId xmlns:p14="http://schemas.microsoft.com/office/powerpoint/2010/main" val="289716992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964138-D536-A748-8F74-63F1528BB9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746915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C98877-8C6C-2440-AAEB-5FFDC6ABED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94137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7328582-7EB6-B84E-A12D-0913BE5354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712588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A13-B4CC-D340-AB0C-829608C87E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244012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5BFE-C29D-EA4F-B965-A9191E0B13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59639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855CA2-BDC9-1A45-AD38-7549D4B38F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76889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027FBC-6AFB-FC49-A66C-70DA0CD806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224623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25744-1A84-B54F-8E7C-6A3B6CBC5D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351349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06923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1785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47E211-5523-6846-88E9-F1E6BD0AF5E2}" type="slidenum">
              <a:rPr lang="en-US"/>
              <a:pPr>
                <a:defRPr/>
              </a:pPr>
              <a:t>‹#›</a:t>
            </a:fld>
            <a:endParaRPr lang="en-US"/>
          </a:p>
        </p:txBody>
      </p:sp>
    </p:spTree>
    <p:extLst>
      <p:ext uri="{BB962C8B-B14F-4D97-AF65-F5344CB8AC3E}">
        <p14:creationId xmlns:p14="http://schemas.microsoft.com/office/powerpoint/2010/main" val="258272081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299517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129820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187674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21704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730415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013464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93497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376088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645096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19283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0490C1-F371-E741-8FD9-EF7982EC27D3}" type="slidenum">
              <a:rPr lang="en-US"/>
              <a:pPr>
                <a:defRPr/>
              </a:pPr>
              <a:t>‹#›</a:t>
            </a:fld>
            <a:endParaRPr lang="en-US"/>
          </a:p>
        </p:txBody>
      </p:sp>
    </p:spTree>
    <p:extLst>
      <p:ext uri="{BB962C8B-B14F-4D97-AF65-F5344CB8AC3E}">
        <p14:creationId xmlns:p14="http://schemas.microsoft.com/office/powerpoint/2010/main" val="336928042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83855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512435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985537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404663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373918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131246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050370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624274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905430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310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82C48C-4B7C-444D-AD40-B8DD0C70B6E9}" type="slidenum">
              <a:rPr lang="en-US"/>
              <a:pPr>
                <a:defRPr/>
              </a:pPr>
              <a:t>‹#›</a:t>
            </a:fld>
            <a:endParaRPr lang="en-US"/>
          </a:p>
        </p:txBody>
      </p:sp>
    </p:spTree>
    <p:extLst>
      <p:ext uri="{BB962C8B-B14F-4D97-AF65-F5344CB8AC3E}">
        <p14:creationId xmlns:p14="http://schemas.microsoft.com/office/powerpoint/2010/main" val="228106230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44499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6492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368262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437672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993400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464873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836613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175423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184253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6641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88720060"/>
      </p:ext>
    </p:extLst>
  </p:cSld>
  <p:clrMapOvr>
    <a:masterClrMapping/>
  </p:clrMapOvr>
  <p:transition spd="med">
    <p:dissolv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036404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151290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603440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86221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234845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664218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598220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84186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105919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3350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pPr>
                <a:defRPr/>
              </a:pPr>
              <a:t>‹#›</a:t>
            </a:fld>
            <a:endParaRPr lang="en-US"/>
          </a:p>
        </p:txBody>
      </p:sp>
    </p:spTree>
    <p:extLst>
      <p:ext uri="{BB962C8B-B14F-4D97-AF65-F5344CB8AC3E}">
        <p14:creationId xmlns:p14="http://schemas.microsoft.com/office/powerpoint/2010/main" val="2083717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715990"/>
      </p:ext>
    </p:extLst>
  </p:cSld>
  <p:clrMapOvr>
    <a:masterClrMapping/>
  </p:clrMapOvr>
  <p:transition spd="med">
    <p:dissolv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379097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6268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985647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599483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99227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825705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042855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484545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426729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531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16842101"/>
      </p:ext>
    </p:extLst>
  </p:cSld>
  <p:clrMapOvr>
    <a:masterClrMapping/>
  </p:clrMapOvr>
  <p:transition spd="med">
    <p:dissolv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153885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733582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67335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542921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53673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804028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46570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934768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273543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244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4202669"/>
      </p:ext>
    </p:extLst>
  </p:cSld>
  <p:clrMapOvr>
    <a:masterClrMapping/>
  </p:clrMapOvr>
  <p:transition spd="med">
    <p:dissolv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757614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846155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869716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74314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644662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74247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314476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02128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250176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23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0074328"/>
      </p:ext>
    </p:extLst>
  </p:cSld>
  <p:clrMapOvr>
    <a:masterClrMapping/>
  </p:clrMapOvr>
  <p:transition spd="med">
    <p:dissolv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705547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965365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985202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157253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25795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461619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8211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6917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749380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5725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980087598"/>
      </p:ext>
    </p:extLst>
  </p:cSld>
  <p:clrMapOvr>
    <a:masterClrMapping/>
  </p:clrMapOvr>
  <p:transition spd="med">
    <p:dissolv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168670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89593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071778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787331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59591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21815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25575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291387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465967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7105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22592"/>
      </p:ext>
    </p:extLst>
  </p:cSld>
  <p:clrMapOvr>
    <a:masterClrMapping/>
  </p:clrMapOvr>
  <p:transition spd="med">
    <p:dissolv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046401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749576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265819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982061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159407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00630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48637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10307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333153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3856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5890027"/>
      </p:ext>
    </p:extLst>
  </p:cSld>
  <p:clrMapOvr>
    <a:masterClrMapping/>
  </p:clrMapOvr>
  <p:transition spd="med">
    <p:dissolv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505809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60994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714643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44046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036193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122091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298324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122616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191107506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30394735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61458049"/>
      </p:ext>
    </p:extLst>
  </p:cSld>
  <p:clrMapOvr>
    <a:masterClrMapping/>
  </p:clrMapOvr>
  <p:transition spd="med">
    <p:dissolv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405185275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81386786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36692800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148395995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18611436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210641258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224329061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415754550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145087039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675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629334"/>
      </p:ext>
    </p:extLst>
  </p:cSld>
  <p:clrMapOvr>
    <a:masterClrMapping/>
  </p:clrMapOvr>
  <p:transition spd="med">
    <p:dissolv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57842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21003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68356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65392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652976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11337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44810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88178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72704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04584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582854"/>
      </p:ext>
    </p:extLst>
  </p:cSld>
  <p:clrMapOvr>
    <a:masterClrMapping/>
  </p:clrMapOvr>
  <p:transition spd="med">
    <p:dissolv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87142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42345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fld id="{E952CD23-C4AB-4A42-92E4-5510AEC19721}" type="datetime1">
              <a:rPr lang="zh-CN" altLang="en-US">
                <a:solidFill>
                  <a:srgbClr val="FFFFFF"/>
                </a:solidFill>
              </a:rPr>
              <a:pPr>
                <a:defRPr/>
              </a:pPr>
              <a:t>2024/8/16</a:t>
            </a:fld>
            <a:endParaRPr lang="en-US" altLang="zh-CN">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A24069EF-9BA4-9641-AB3A-E1858962FC6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0802569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fld id="{5B1C0D5A-06D1-DF45-9CEC-0A11FEB37EED}" type="datetime1">
              <a:rPr lang="zh-CN" altLang="en-US">
                <a:solidFill>
                  <a:srgbClr val="FFFFFF"/>
                </a:solidFill>
              </a:rPr>
              <a:pPr>
                <a:defRPr/>
              </a:pPr>
              <a:t>2024/8/16</a:t>
            </a:fld>
            <a:endParaRPr lang="en-US" altLang="zh-CN">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2E83DC36-2563-DD42-9B05-CCD1BC07EF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3848668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fld id="{4AA7542A-9F10-7B44-B570-41F90CAA6D97}" type="datetime1">
              <a:rPr lang="zh-CN" altLang="en-US">
                <a:solidFill>
                  <a:srgbClr val="FFFFFF"/>
                </a:solidFill>
              </a:rPr>
              <a:pPr>
                <a:defRPr/>
              </a:pPr>
              <a:t>2024/8/16</a:t>
            </a:fld>
            <a:endParaRPr lang="en-US" altLang="zh-CN">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2BB8F196-6F46-CF47-9F9F-806485A655C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093352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fld id="{98CDE344-7C7E-7045-A1B6-6E96A9CDF6C4}" type="datetime1">
              <a:rPr lang="zh-CN" altLang="en-US">
                <a:solidFill>
                  <a:srgbClr val="FFFFFF"/>
                </a:solidFill>
              </a:rPr>
              <a:pPr>
                <a:defRPr/>
              </a:pPr>
              <a:t>2024/8/16</a:t>
            </a:fld>
            <a:endParaRPr lang="en-US" altLang="zh-CN">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4671C7FA-FB40-DA4F-947F-AFF7ECACC3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09535345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fld id="{4B203C40-89B6-444F-AE53-CA8C0EE22CD1}" type="datetime1">
              <a:rPr lang="zh-CN" altLang="en-US">
                <a:solidFill>
                  <a:srgbClr val="FFFFFF"/>
                </a:solidFill>
              </a:rPr>
              <a:pPr>
                <a:defRPr/>
              </a:pPr>
              <a:t>2024/8/16</a:t>
            </a:fld>
            <a:endParaRPr lang="en-US" altLang="zh-CN">
              <a:solidFill>
                <a:srgbClr val="FFFFFF"/>
              </a:solidFill>
            </a:endParaRPr>
          </a:p>
        </p:txBody>
      </p:sp>
      <p:sp>
        <p:nvSpPr>
          <p:cNvPr id="8"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p:txBody>
          <a:bodyPr/>
          <a:lstStyle>
            <a:lvl1pPr>
              <a:defRPr/>
            </a:lvl1pPr>
          </a:lstStyle>
          <a:p>
            <a:pPr>
              <a:defRPr/>
            </a:pPr>
            <a:fld id="{C67F344E-0E1B-0E4E-8983-6D6227131FE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6827645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fld id="{68B97E4F-D961-E34A-93B6-5BCBEA6E780E}" type="datetime1">
              <a:rPr lang="zh-CN" altLang="en-US">
                <a:solidFill>
                  <a:srgbClr val="FFFFFF"/>
                </a:solidFill>
              </a:rPr>
              <a:pPr>
                <a:defRPr/>
              </a:pPr>
              <a:t>2024/8/16</a:t>
            </a:fld>
            <a:endParaRPr lang="en-US" altLang="zh-CN">
              <a:solidFill>
                <a:srgbClr val="FFFFFF"/>
              </a:solidFill>
            </a:endParaRPr>
          </a:p>
        </p:txBody>
      </p:sp>
      <p:sp>
        <p:nvSpPr>
          <p:cNvPr id="4"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p:txBody>
          <a:bodyPr/>
          <a:lstStyle>
            <a:lvl1pPr>
              <a:defRPr/>
            </a:lvl1pPr>
          </a:lstStyle>
          <a:p>
            <a:pPr>
              <a:defRPr/>
            </a:pPr>
            <a:fld id="{1E38CC31-1CCD-474C-8A34-164A56E03EE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2933826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fld id="{1A0287AC-A05C-A946-90D7-4F3FCB05B532}" type="datetime1">
              <a:rPr lang="zh-CN" altLang="en-US">
                <a:solidFill>
                  <a:srgbClr val="FFFFFF"/>
                </a:solidFill>
              </a:rPr>
              <a:pPr>
                <a:defRPr/>
              </a:pPr>
              <a:t>2024/8/16</a:t>
            </a:fld>
            <a:endParaRPr lang="en-US" altLang="zh-CN">
              <a:solidFill>
                <a:srgbClr val="FFFFFF"/>
              </a:solidFill>
            </a:endParaRPr>
          </a:p>
        </p:txBody>
      </p:sp>
      <p:sp>
        <p:nvSpPr>
          <p:cNvPr id="3"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p:txBody>
          <a:bodyPr/>
          <a:lstStyle>
            <a:lvl1pPr>
              <a:defRPr/>
            </a:lvl1pPr>
          </a:lstStyle>
          <a:p>
            <a:pPr>
              <a:defRPr/>
            </a:pPr>
            <a:fld id="{EBCCC596-35E0-514A-B644-B19ABE97B9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3741105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fld id="{D9286B3C-CA13-6B48-A454-B03DC1C0E1EE}" type="datetime1">
              <a:rPr lang="zh-CN" altLang="en-US">
                <a:solidFill>
                  <a:srgbClr val="FFFFFF"/>
                </a:solidFill>
              </a:rPr>
              <a:pPr>
                <a:defRPr/>
              </a:pPr>
              <a:t>2024/8/16</a:t>
            </a:fld>
            <a:endParaRPr lang="en-US" altLang="zh-CN">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AB42436A-5764-824A-94C1-4DFAFD02895C}"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14252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pPr>
                <a:defRPr/>
              </a:pPr>
              <a:t>‹#›</a:t>
            </a:fld>
            <a:endParaRPr lang="en-US"/>
          </a:p>
        </p:txBody>
      </p:sp>
    </p:spTree>
    <p:extLst>
      <p:ext uri="{BB962C8B-B14F-4D97-AF65-F5344CB8AC3E}">
        <p14:creationId xmlns:p14="http://schemas.microsoft.com/office/powerpoint/2010/main" val="22651776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7EEF9D-EEE4-C14F-B0A0-ADD27A4CFD01}" type="slidenum">
              <a:rPr lang="en-US"/>
              <a:pPr>
                <a:defRPr/>
              </a:pPr>
              <a:t>‹#›</a:t>
            </a:fld>
            <a:endParaRPr lang="en-US"/>
          </a:p>
        </p:txBody>
      </p:sp>
    </p:spTree>
    <p:extLst>
      <p:ext uri="{BB962C8B-B14F-4D97-AF65-F5344CB8AC3E}">
        <p14:creationId xmlns:p14="http://schemas.microsoft.com/office/powerpoint/2010/main" val="403251352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fld id="{8E1696A0-EA3A-6445-B014-92DDFDCD2B02}" type="datetime1">
              <a:rPr lang="zh-CN" altLang="en-US">
                <a:solidFill>
                  <a:srgbClr val="FFFFFF"/>
                </a:solidFill>
              </a:rPr>
              <a:pPr>
                <a:defRPr/>
              </a:pPr>
              <a:t>2024/8/16</a:t>
            </a:fld>
            <a:endParaRPr lang="en-US" altLang="zh-CN">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413A406D-3471-494E-8D18-F9EDF4625FF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5262717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fld id="{7FAED354-9BF9-CA4B-B933-EC91DA5B467E}" type="datetime1">
              <a:rPr lang="zh-CN" altLang="en-US">
                <a:solidFill>
                  <a:srgbClr val="FFFFFF"/>
                </a:solidFill>
              </a:rPr>
              <a:pPr>
                <a:defRPr/>
              </a:pPr>
              <a:t>2024/8/16</a:t>
            </a:fld>
            <a:endParaRPr lang="en-US" altLang="zh-CN">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3CE95C2A-6384-4949-BA96-DAE6112E287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8692914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fld id="{32BA4A72-B9E5-3648-911C-94224E5B4C8B}" type="datetime1">
              <a:rPr lang="zh-CN" altLang="en-US">
                <a:solidFill>
                  <a:srgbClr val="FFFFFF"/>
                </a:solidFill>
              </a:rPr>
              <a:pPr>
                <a:defRPr/>
              </a:pPr>
              <a:t>2024/8/16</a:t>
            </a:fld>
            <a:endParaRPr lang="en-US" altLang="zh-CN">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B58A3388-CB69-BF49-8067-E7D2E30B370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99240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fld id="{9F3BBFAA-8F11-5740-BCE7-F6C7942764B7}" type="datetime1">
              <a:rPr lang="zh-CN" altLang="en-US">
                <a:solidFill>
                  <a:srgbClr val="FFFFFF"/>
                </a:solidFill>
              </a:rPr>
              <a:pPr>
                <a:defRPr/>
              </a:pPr>
              <a:t>2024/8/16</a:t>
            </a:fld>
            <a:endParaRPr lang="en-US" altLang="zh-CN">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017F22F9-A968-2E42-90BA-7ED04C90C4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3769236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fld id="{5551F23F-99A2-8F4D-93D0-CBBB41EBB23C}" type="datetime1">
              <a:rPr lang="zh-CN" altLang="en-US">
                <a:solidFill>
                  <a:srgbClr val="FFFFFF"/>
                </a:solidFill>
              </a:rPr>
              <a:pPr>
                <a:defRPr/>
              </a:pPr>
              <a:t>2024/8/16</a:t>
            </a:fld>
            <a:endParaRPr lang="en-US" altLang="zh-CN">
              <a:solidFill>
                <a:srgbClr val="FFFFFF"/>
              </a:solidFill>
            </a:endParaRPr>
          </a:p>
        </p:txBody>
      </p:sp>
      <p:sp>
        <p:nvSpPr>
          <p:cNvPr id="7"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p:txBody>
          <a:bodyPr/>
          <a:lstStyle>
            <a:lvl1pPr>
              <a:defRPr/>
            </a:lvl1pPr>
          </a:lstStyle>
          <a:p>
            <a:pPr>
              <a:defRPr/>
            </a:pPr>
            <a:fld id="{1B4FEB29-EE9F-6641-A137-06E771AAECE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5078227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8/16/24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95704093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8/16/24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21977259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8/16/24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314501372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8/16/24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42388557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8/16/24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3442729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BFF326-87B3-4B4D-B9E0-5862C57D63C8}" type="slidenum">
              <a:rPr lang="en-US"/>
              <a:pPr>
                <a:defRPr/>
              </a:pPr>
              <a:t>‹#›</a:t>
            </a:fld>
            <a:endParaRPr lang="en-US"/>
          </a:p>
        </p:txBody>
      </p:sp>
    </p:spTree>
    <p:extLst>
      <p:ext uri="{BB962C8B-B14F-4D97-AF65-F5344CB8AC3E}">
        <p14:creationId xmlns:p14="http://schemas.microsoft.com/office/powerpoint/2010/main" val="125337939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8/16/24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5226172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8/16/24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51651550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8/16/24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45278119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8/16/24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01784639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8/16/24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35326847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8/16/24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33897764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2843235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8101928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9896496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62916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3DEB4C-6041-5946-B461-9C863F30DA76}" type="slidenum">
              <a:rPr lang="en-US"/>
              <a:pPr>
                <a:defRPr/>
              </a:pPr>
              <a:t>‹#›</a:t>
            </a:fld>
            <a:endParaRPr lang="en-US"/>
          </a:p>
        </p:txBody>
      </p:sp>
    </p:spTree>
    <p:extLst>
      <p:ext uri="{BB962C8B-B14F-4D97-AF65-F5344CB8AC3E}">
        <p14:creationId xmlns:p14="http://schemas.microsoft.com/office/powerpoint/2010/main" val="245884736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089052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3213466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4732888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6441825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7552600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3745138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5768354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8443794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0654780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8743C4E-1B59-0A4B-B254-F779931D06BA}" type="slidenum">
              <a:rPr lang="en-US" altLang="en-US"/>
              <a:pPr>
                <a:defRPr/>
              </a:pPr>
              <a:t>‹#›</a:t>
            </a:fld>
            <a:endParaRPr lang="en-US" altLang="en-US"/>
          </a:p>
        </p:txBody>
      </p:sp>
    </p:spTree>
    <p:extLst>
      <p:ext uri="{BB962C8B-B14F-4D97-AF65-F5344CB8AC3E}">
        <p14:creationId xmlns:p14="http://schemas.microsoft.com/office/powerpoint/2010/main" val="759693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0FEEED-EF50-4F44-A6C8-D3E1D3E5F2DE}" type="slidenum">
              <a:rPr lang="en-US"/>
              <a:pPr>
                <a:defRPr/>
              </a:pPr>
              <a:t>‹#›</a:t>
            </a:fld>
            <a:endParaRPr lang="en-US"/>
          </a:p>
        </p:txBody>
      </p:sp>
    </p:spTree>
    <p:extLst>
      <p:ext uri="{BB962C8B-B14F-4D97-AF65-F5344CB8AC3E}">
        <p14:creationId xmlns:p14="http://schemas.microsoft.com/office/powerpoint/2010/main" val="62237058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B31F51A-2826-7B41-A6FD-6996FB648602}" type="slidenum">
              <a:rPr lang="en-US" altLang="en-US"/>
              <a:pPr>
                <a:defRPr/>
              </a:pPr>
              <a:t>‹#›</a:t>
            </a:fld>
            <a:endParaRPr lang="en-US" altLang="en-US"/>
          </a:p>
        </p:txBody>
      </p:sp>
    </p:spTree>
    <p:extLst>
      <p:ext uri="{BB962C8B-B14F-4D97-AF65-F5344CB8AC3E}">
        <p14:creationId xmlns:p14="http://schemas.microsoft.com/office/powerpoint/2010/main" val="355508670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F56669D7-F124-4048-9F96-920A75D68FD6}" type="slidenum">
              <a:rPr lang="en-US" altLang="en-US"/>
              <a:pPr>
                <a:defRPr/>
              </a:pPr>
              <a:t>‹#›</a:t>
            </a:fld>
            <a:endParaRPr lang="en-US" altLang="en-US"/>
          </a:p>
        </p:txBody>
      </p:sp>
    </p:spTree>
    <p:extLst>
      <p:ext uri="{BB962C8B-B14F-4D97-AF65-F5344CB8AC3E}">
        <p14:creationId xmlns:p14="http://schemas.microsoft.com/office/powerpoint/2010/main" val="416349650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50CC8A09-7BA7-AE49-86ED-62A165C94C17}" type="slidenum">
              <a:rPr lang="en-US" altLang="en-US"/>
              <a:pPr>
                <a:defRPr/>
              </a:pPr>
              <a:t>‹#›</a:t>
            </a:fld>
            <a:endParaRPr lang="en-US" altLang="en-US"/>
          </a:p>
        </p:txBody>
      </p:sp>
    </p:spTree>
    <p:extLst>
      <p:ext uri="{BB962C8B-B14F-4D97-AF65-F5344CB8AC3E}">
        <p14:creationId xmlns:p14="http://schemas.microsoft.com/office/powerpoint/2010/main" val="410469455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spcBef>
                <a:spcPct val="50000"/>
              </a:spcBef>
              <a:defRPr/>
            </a:lvl1pPr>
          </a:lstStyle>
          <a:p>
            <a:pPr>
              <a:defRPr/>
            </a:pPr>
            <a:fld id="{B46056DA-6D18-C946-8BF1-8F174D0034C8}" type="slidenum">
              <a:rPr lang="en-US" altLang="en-US"/>
              <a:pPr>
                <a:defRPr/>
              </a:pPr>
              <a:t>‹#›</a:t>
            </a:fld>
            <a:endParaRPr lang="en-US" altLang="en-US"/>
          </a:p>
        </p:txBody>
      </p:sp>
    </p:spTree>
    <p:extLst>
      <p:ext uri="{BB962C8B-B14F-4D97-AF65-F5344CB8AC3E}">
        <p14:creationId xmlns:p14="http://schemas.microsoft.com/office/powerpoint/2010/main" val="45905507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spcBef>
                <a:spcPct val="50000"/>
              </a:spcBef>
              <a:defRPr/>
            </a:lvl1pPr>
          </a:lstStyle>
          <a:p>
            <a:pPr>
              <a:defRPr/>
            </a:pPr>
            <a:fld id="{FE8AAA91-87B2-3543-95E5-626B3C9B4882}" type="slidenum">
              <a:rPr lang="en-US" altLang="en-US"/>
              <a:pPr>
                <a:defRPr/>
              </a:pPr>
              <a:t>‹#›</a:t>
            </a:fld>
            <a:endParaRPr lang="en-US" altLang="en-US"/>
          </a:p>
        </p:txBody>
      </p:sp>
    </p:spTree>
    <p:extLst>
      <p:ext uri="{BB962C8B-B14F-4D97-AF65-F5344CB8AC3E}">
        <p14:creationId xmlns:p14="http://schemas.microsoft.com/office/powerpoint/2010/main" val="356773313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spcBef>
                <a:spcPct val="50000"/>
              </a:spcBef>
              <a:defRPr/>
            </a:lvl1pPr>
          </a:lstStyle>
          <a:p>
            <a:pPr>
              <a:defRPr/>
            </a:pPr>
            <a:fld id="{96BCF163-4F0C-D641-A1FB-9D40C79602AC}" type="slidenum">
              <a:rPr lang="en-US" altLang="en-US"/>
              <a:pPr>
                <a:defRPr/>
              </a:pPr>
              <a:t>‹#›</a:t>
            </a:fld>
            <a:endParaRPr lang="en-US" altLang="en-US"/>
          </a:p>
        </p:txBody>
      </p:sp>
    </p:spTree>
    <p:extLst>
      <p:ext uri="{BB962C8B-B14F-4D97-AF65-F5344CB8AC3E}">
        <p14:creationId xmlns:p14="http://schemas.microsoft.com/office/powerpoint/2010/main" val="35812234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C6F6E2D3-0914-0948-9BE9-A04FB1A6CB28}" type="slidenum">
              <a:rPr lang="en-US" altLang="en-US"/>
              <a:pPr>
                <a:defRPr/>
              </a:pPr>
              <a:t>‹#›</a:t>
            </a:fld>
            <a:endParaRPr lang="en-US" altLang="en-US"/>
          </a:p>
        </p:txBody>
      </p:sp>
    </p:spTree>
    <p:extLst>
      <p:ext uri="{BB962C8B-B14F-4D97-AF65-F5344CB8AC3E}">
        <p14:creationId xmlns:p14="http://schemas.microsoft.com/office/powerpoint/2010/main" val="95966102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38438ACC-65EF-9A4D-BA45-8F940E7EC1E0}" type="slidenum">
              <a:rPr lang="en-US" altLang="en-US"/>
              <a:pPr>
                <a:defRPr/>
              </a:pPr>
              <a:t>‹#›</a:t>
            </a:fld>
            <a:endParaRPr lang="en-US" altLang="en-US"/>
          </a:p>
        </p:txBody>
      </p:sp>
    </p:spTree>
    <p:extLst>
      <p:ext uri="{BB962C8B-B14F-4D97-AF65-F5344CB8AC3E}">
        <p14:creationId xmlns:p14="http://schemas.microsoft.com/office/powerpoint/2010/main" val="322365781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442CAF4-F7D2-8C42-AB23-EA152B7D8E27}" type="slidenum">
              <a:rPr lang="en-US" altLang="en-US"/>
              <a:pPr>
                <a:defRPr/>
              </a:pPr>
              <a:t>‹#›</a:t>
            </a:fld>
            <a:endParaRPr lang="en-US" altLang="en-US"/>
          </a:p>
        </p:txBody>
      </p:sp>
    </p:spTree>
    <p:extLst>
      <p:ext uri="{BB962C8B-B14F-4D97-AF65-F5344CB8AC3E}">
        <p14:creationId xmlns:p14="http://schemas.microsoft.com/office/powerpoint/2010/main" val="255488203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5CCB276A-9CD1-5A4F-861A-B1BE4EC33511}" type="slidenum">
              <a:rPr lang="en-US" altLang="en-US"/>
              <a:pPr>
                <a:defRPr/>
              </a:pPr>
              <a:t>‹#›</a:t>
            </a:fld>
            <a:endParaRPr lang="en-US" altLang="en-US"/>
          </a:p>
        </p:txBody>
      </p:sp>
    </p:spTree>
    <p:extLst>
      <p:ext uri="{BB962C8B-B14F-4D97-AF65-F5344CB8AC3E}">
        <p14:creationId xmlns:p14="http://schemas.microsoft.com/office/powerpoint/2010/main" val="21056749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9760DC-BF97-084E-9787-219A27D0D380}" type="slidenum">
              <a:rPr lang="en-US"/>
              <a:pPr>
                <a:defRPr/>
              </a:pPr>
              <a:t>‹#›</a:t>
            </a:fld>
            <a:endParaRPr lang="en-US"/>
          </a:p>
        </p:txBody>
      </p:sp>
    </p:spTree>
    <p:extLst>
      <p:ext uri="{BB962C8B-B14F-4D97-AF65-F5344CB8AC3E}">
        <p14:creationId xmlns:p14="http://schemas.microsoft.com/office/powerpoint/2010/main" val="158612867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068964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421697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088622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65033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480328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94138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82174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13714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30426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9475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A6AA9A-FC07-B140-B443-10F73B2E6A35}" type="slidenum">
              <a:rPr lang="en-US"/>
              <a:pPr>
                <a:defRPr/>
              </a:pPr>
              <a:t>‹#›</a:t>
            </a:fld>
            <a:endParaRPr lang="en-US"/>
          </a:p>
        </p:txBody>
      </p:sp>
    </p:spTree>
    <p:extLst>
      <p:ext uri="{BB962C8B-B14F-4D97-AF65-F5344CB8AC3E}">
        <p14:creationId xmlns:p14="http://schemas.microsoft.com/office/powerpoint/2010/main" val="193244262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70169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pPr>
                <a:defRPr/>
              </a:pPr>
              <a:t>‹#›</a:t>
            </a:fld>
            <a:endParaRPr lang="en-US"/>
          </a:p>
        </p:txBody>
      </p:sp>
    </p:spTree>
    <p:extLst>
      <p:ext uri="{BB962C8B-B14F-4D97-AF65-F5344CB8AC3E}">
        <p14:creationId xmlns:p14="http://schemas.microsoft.com/office/powerpoint/2010/main" val="277955846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pPr>
                <a:defRPr/>
              </a:pPr>
              <a:t>‹#›</a:t>
            </a:fld>
            <a:endParaRPr lang="en-US"/>
          </a:p>
        </p:txBody>
      </p:sp>
    </p:spTree>
    <p:extLst>
      <p:ext uri="{BB962C8B-B14F-4D97-AF65-F5344CB8AC3E}">
        <p14:creationId xmlns:p14="http://schemas.microsoft.com/office/powerpoint/2010/main" val="85066788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pPr>
                <a:defRPr/>
              </a:pPr>
              <a:t>‹#›</a:t>
            </a:fld>
            <a:endParaRPr lang="en-US"/>
          </a:p>
        </p:txBody>
      </p:sp>
    </p:spTree>
    <p:extLst>
      <p:ext uri="{BB962C8B-B14F-4D97-AF65-F5344CB8AC3E}">
        <p14:creationId xmlns:p14="http://schemas.microsoft.com/office/powerpoint/2010/main" val="351375911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pPr>
                <a:defRPr/>
              </a:pPr>
              <a:t>‹#›</a:t>
            </a:fld>
            <a:endParaRPr lang="en-US"/>
          </a:p>
        </p:txBody>
      </p:sp>
    </p:spTree>
    <p:extLst>
      <p:ext uri="{BB962C8B-B14F-4D97-AF65-F5344CB8AC3E}">
        <p14:creationId xmlns:p14="http://schemas.microsoft.com/office/powerpoint/2010/main" val="410823312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pPr>
                <a:defRPr/>
              </a:pPr>
              <a:t>‹#›</a:t>
            </a:fld>
            <a:endParaRPr lang="en-US"/>
          </a:p>
        </p:txBody>
      </p:sp>
    </p:spTree>
    <p:extLst>
      <p:ext uri="{BB962C8B-B14F-4D97-AF65-F5344CB8AC3E}">
        <p14:creationId xmlns:p14="http://schemas.microsoft.com/office/powerpoint/2010/main" val="137114361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pPr>
                <a:defRPr/>
              </a:pPr>
              <a:t>‹#›</a:t>
            </a:fld>
            <a:endParaRPr lang="en-US"/>
          </a:p>
        </p:txBody>
      </p:sp>
    </p:spTree>
    <p:extLst>
      <p:ext uri="{BB962C8B-B14F-4D97-AF65-F5344CB8AC3E}">
        <p14:creationId xmlns:p14="http://schemas.microsoft.com/office/powerpoint/2010/main" val="340594424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pPr>
                <a:defRPr/>
              </a:pPr>
              <a:t>‹#›</a:t>
            </a:fld>
            <a:endParaRPr lang="en-US"/>
          </a:p>
        </p:txBody>
      </p:sp>
    </p:spTree>
    <p:extLst>
      <p:ext uri="{BB962C8B-B14F-4D97-AF65-F5344CB8AC3E}">
        <p14:creationId xmlns:p14="http://schemas.microsoft.com/office/powerpoint/2010/main" val="183342377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pPr>
                <a:defRPr/>
              </a:pPr>
              <a:t>‹#›</a:t>
            </a:fld>
            <a:endParaRPr lang="en-US"/>
          </a:p>
        </p:txBody>
      </p:sp>
    </p:spTree>
    <p:extLst>
      <p:ext uri="{BB962C8B-B14F-4D97-AF65-F5344CB8AC3E}">
        <p14:creationId xmlns:p14="http://schemas.microsoft.com/office/powerpoint/2010/main" val="402422724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pPr>
                <a:defRPr/>
              </a:pPr>
              <a:t>‹#›</a:t>
            </a:fld>
            <a:endParaRPr lang="en-US"/>
          </a:p>
        </p:txBody>
      </p:sp>
    </p:spTree>
    <p:extLst>
      <p:ext uri="{BB962C8B-B14F-4D97-AF65-F5344CB8AC3E}">
        <p14:creationId xmlns:p14="http://schemas.microsoft.com/office/powerpoint/2010/main" val="114580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00D21E-8FF9-6F4D-B845-350A8324F46B}" type="slidenum">
              <a:rPr lang="en-US"/>
              <a:pPr>
                <a:defRPr/>
              </a:pPr>
              <a:t>‹#›</a:t>
            </a:fld>
            <a:endParaRPr lang="en-US"/>
          </a:p>
        </p:txBody>
      </p:sp>
    </p:spTree>
    <p:extLst>
      <p:ext uri="{BB962C8B-B14F-4D97-AF65-F5344CB8AC3E}">
        <p14:creationId xmlns:p14="http://schemas.microsoft.com/office/powerpoint/2010/main" val="357557834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pPr>
                <a:defRPr/>
              </a:pPr>
              <a:t>‹#›</a:t>
            </a:fld>
            <a:endParaRPr lang="en-US"/>
          </a:p>
        </p:txBody>
      </p:sp>
    </p:spTree>
    <p:extLst>
      <p:ext uri="{BB962C8B-B14F-4D97-AF65-F5344CB8AC3E}">
        <p14:creationId xmlns:p14="http://schemas.microsoft.com/office/powerpoint/2010/main" val="337463760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pPr>
                <a:defRPr/>
              </a:pPr>
              <a:t>‹#›</a:t>
            </a:fld>
            <a:endParaRPr lang="en-US"/>
          </a:p>
        </p:txBody>
      </p:sp>
    </p:spTree>
    <p:extLst>
      <p:ext uri="{BB962C8B-B14F-4D97-AF65-F5344CB8AC3E}">
        <p14:creationId xmlns:p14="http://schemas.microsoft.com/office/powerpoint/2010/main" val="367447803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pPr>
                <a:defRPr/>
              </a:pPr>
              <a:t>‹#›</a:t>
            </a:fld>
            <a:endParaRPr lang="en-US"/>
          </a:p>
        </p:txBody>
      </p:sp>
    </p:spTree>
    <p:extLst>
      <p:ext uri="{BB962C8B-B14F-4D97-AF65-F5344CB8AC3E}">
        <p14:creationId xmlns:p14="http://schemas.microsoft.com/office/powerpoint/2010/main" val="384722278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112182147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200757783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419067616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298002606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301773972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21879090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8123231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0EFCEC-53C6-C24E-8967-12294615369C}" type="slidenum">
              <a:rPr lang="en-US"/>
              <a:pPr>
                <a:defRPr/>
              </a:pPr>
              <a:t>‹#›</a:t>
            </a:fld>
            <a:endParaRPr lang="en-US"/>
          </a:p>
        </p:txBody>
      </p:sp>
    </p:spTree>
    <p:extLst>
      <p:ext uri="{BB962C8B-B14F-4D97-AF65-F5344CB8AC3E}">
        <p14:creationId xmlns:p14="http://schemas.microsoft.com/office/powerpoint/2010/main" val="228499714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170499036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60004121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60568358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231630646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154103578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263958443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7754D6D-5474-5E47-8418-ECCE9D0C66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08322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33EE13-E60B-1A40-907D-7C7B524CA2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077018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22EBB9-0566-CF43-8091-4B36EE0889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815447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2CB38-3C0D-DC46-B8CC-ED1960056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0064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8E30D6-3B44-C846-8591-AA2403ED4D72}" type="slidenum">
              <a:rPr lang="en-US"/>
              <a:pPr>
                <a:defRPr/>
              </a:pPr>
              <a:t>‹#›</a:t>
            </a:fld>
            <a:endParaRPr lang="en-US"/>
          </a:p>
        </p:txBody>
      </p:sp>
    </p:spTree>
    <p:extLst>
      <p:ext uri="{BB962C8B-B14F-4D97-AF65-F5344CB8AC3E}">
        <p14:creationId xmlns:p14="http://schemas.microsoft.com/office/powerpoint/2010/main" val="374386421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964138-D536-A748-8F74-63F1528BB9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633930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C98877-8C6C-2440-AAEB-5FFDC6ABED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2761288"/>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7328582-7EB6-B84E-A12D-0913BE5354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708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A13-B4CC-D340-AB0C-829608C87E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942348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5BFE-C29D-EA4F-B965-A9191E0B13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983424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855CA2-BDC9-1A45-AD38-7549D4B38F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459260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027FBC-6AFB-FC49-A66C-70DA0CD806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746785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25744-1A84-B54F-8E7C-6A3B6CBC5D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646066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A0A7B12-C428-1C4F-AF44-CF930F35D72E}" type="datetimeFigureOut">
              <a:rPr lang="en-US">
                <a:solidFill>
                  <a:prstClr val="black">
                    <a:tint val="75000"/>
                  </a:prstClr>
                </a:solidFill>
                <a:latin typeface="Calibri"/>
              </a:rPr>
              <a:pPr>
                <a:defRPr/>
              </a:pPr>
              <a:t>8/16/24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8B98263-B2B8-6146-A68C-8F3700E9E59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490693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1075116-2FAC-3E4E-915D-884EA2815FB7}" type="datetimeFigureOut">
              <a:rPr lang="en-US">
                <a:solidFill>
                  <a:prstClr val="black">
                    <a:tint val="75000"/>
                  </a:prstClr>
                </a:solidFill>
                <a:latin typeface="Calibri"/>
              </a:rPr>
              <a:pPr>
                <a:defRPr/>
              </a:pPr>
              <a:t>8/16/24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67E0A-DC32-3D43-88C6-6C5B0C27D6E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6143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A2F01-A68E-CF4C-A15E-2F76CDAA428B}" type="slidenum">
              <a:rPr lang="en-US"/>
              <a:pPr>
                <a:defRPr/>
              </a:pPr>
              <a:t>‹#›</a:t>
            </a:fld>
            <a:endParaRPr lang="en-US"/>
          </a:p>
        </p:txBody>
      </p:sp>
    </p:spTree>
    <p:extLst>
      <p:ext uri="{BB962C8B-B14F-4D97-AF65-F5344CB8AC3E}">
        <p14:creationId xmlns:p14="http://schemas.microsoft.com/office/powerpoint/2010/main" val="352130247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ADB2BE1E-FF6B-E44D-AAA5-58B73353097B}" type="datetimeFigureOut">
              <a:rPr lang="en-US">
                <a:solidFill>
                  <a:prstClr val="black">
                    <a:tint val="75000"/>
                  </a:prstClr>
                </a:solidFill>
                <a:latin typeface="Calibri"/>
              </a:rPr>
              <a:pPr>
                <a:defRPr/>
              </a:pPr>
              <a:t>8/16/24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8A797DB-325A-7A45-82CD-9770B9BEB96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517003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80FDD06B-D39F-1A4C-AF78-867CAF46AB51}" type="datetimeFigureOut">
              <a:rPr lang="en-US">
                <a:solidFill>
                  <a:prstClr val="black">
                    <a:tint val="75000"/>
                  </a:prstClr>
                </a:solidFill>
                <a:latin typeface="Calibri"/>
              </a:rPr>
              <a:pPr>
                <a:defRPr/>
              </a:pPr>
              <a:t>8/16/24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5BC1750-3051-7F4E-86D2-F233586E22F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225852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C5AE33E3-E401-2240-B1FE-5A4044BE1E8A}" type="datetimeFigureOut">
              <a:rPr lang="en-US">
                <a:solidFill>
                  <a:prstClr val="black">
                    <a:tint val="75000"/>
                  </a:prstClr>
                </a:solidFill>
                <a:latin typeface="Calibri"/>
              </a:rPr>
              <a:pPr>
                <a:defRPr/>
              </a:pPr>
              <a:t>8/16/24</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BD81299-A50E-864C-BC1C-ACD3F4B9C74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86916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102052C-7624-8A4B-93C1-C6470C12659F}" type="datetimeFigureOut">
              <a:rPr lang="en-US">
                <a:solidFill>
                  <a:prstClr val="black">
                    <a:tint val="75000"/>
                  </a:prstClr>
                </a:solidFill>
                <a:latin typeface="Calibri"/>
              </a:rPr>
              <a:pPr>
                <a:defRPr/>
              </a:pPr>
              <a:t>8/16/24</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E0630EA-9598-854D-86A8-381E39FB66B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557426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17E95E-694E-4048-B4DD-4A7B34CE76CC}" type="datetimeFigureOut">
              <a:rPr lang="en-US">
                <a:solidFill>
                  <a:prstClr val="black">
                    <a:tint val="75000"/>
                  </a:prstClr>
                </a:solidFill>
                <a:latin typeface="Calibri"/>
              </a:rPr>
              <a:pPr>
                <a:defRPr/>
              </a:pPr>
              <a:t>8/16/24</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5996B06B-2E32-CE41-A334-AC32E821141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868149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1FD2F907-BA9E-CC40-8816-235E9D679B3B}" type="datetimeFigureOut">
              <a:rPr lang="en-US">
                <a:solidFill>
                  <a:prstClr val="black">
                    <a:tint val="75000"/>
                  </a:prstClr>
                </a:solidFill>
                <a:latin typeface="Calibri"/>
              </a:rPr>
              <a:pPr>
                <a:defRPr/>
              </a:pPr>
              <a:t>8/16/24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13B6F57-ED4B-EF48-AB23-604056E58F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850732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1E9EB9-70F6-2A43-A045-8AD22E195A0F}" type="datetimeFigureOut">
              <a:rPr lang="en-US">
                <a:solidFill>
                  <a:prstClr val="black">
                    <a:tint val="75000"/>
                  </a:prstClr>
                </a:solidFill>
                <a:latin typeface="Calibri"/>
              </a:rPr>
              <a:pPr>
                <a:defRPr/>
              </a:pPr>
              <a:t>8/16/24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2DD2B90-DBA3-0641-B800-5E4D0E75931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947802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94E5A495-C257-B14D-B686-60AE66CAE1BE}" type="datetimeFigureOut">
              <a:rPr lang="en-US">
                <a:solidFill>
                  <a:prstClr val="black">
                    <a:tint val="75000"/>
                  </a:prstClr>
                </a:solidFill>
                <a:latin typeface="Calibri"/>
              </a:rPr>
              <a:pPr>
                <a:defRPr/>
              </a:pPr>
              <a:t>8/16/24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04B8312-2AF7-4943-B273-DDC8E87ED6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033351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8E0E4BDC-02BD-6149-8A20-C81238780403}" type="datetimeFigureOut">
              <a:rPr lang="en-US">
                <a:solidFill>
                  <a:prstClr val="black">
                    <a:tint val="75000"/>
                  </a:prstClr>
                </a:solidFill>
                <a:latin typeface="Calibri"/>
              </a:rPr>
              <a:pPr>
                <a:defRPr/>
              </a:pPr>
              <a:t>8/16/24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A783D6C-3ABE-6243-826B-5F357269D97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1463481"/>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8/16/24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0826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pPr>
                <a:defRPr/>
              </a:pPr>
              <a:t>‹#›</a:t>
            </a:fld>
            <a:endParaRPr lang="en-US"/>
          </a:p>
        </p:txBody>
      </p:sp>
    </p:spTree>
    <p:extLst>
      <p:ext uri="{BB962C8B-B14F-4D97-AF65-F5344CB8AC3E}">
        <p14:creationId xmlns:p14="http://schemas.microsoft.com/office/powerpoint/2010/main" val="32091225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3A47B0-EC33-854F-A0BA-C6556CD6DCA9}" type="slidenum">
              <a:rPr lang="en-US"/>
              <a:pPr>
                <a:defRPr/>
              </a:pPr>
              <a:t>‹#›</a:t>
            </a:fld>
            <a:endParaRPr lang="en-US"/>
          </a:p>
        </p:txBody>
      </p:sp>
    </p:spTree>
    <p:extLst>
      <p:ext uri="{BB962C8B-B14F-4D97-AF65-F5344CB8AC3E}">
        <p14:creationId xmlns:p14="http://schemas.microsoft.com/office/powerpoint/2010/main" val="382062379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8/16/24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43605061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8/16/24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160475068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8/16/24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7920427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8/16/24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9773063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8/16/24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49812485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8/16/24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53332815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8/16/24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6556952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8/16/24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092270105"/>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8/16/24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230734345"/>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8/16/24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5905778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5EE95B-0B3C-0D42-A7E8-659F2ACAE3C7}" type="slidenum">
              <a:rPr lang="en-US"/>
              <a:pPr>
                <a:defRPr/>
              </a:pPr>
              <a:t>‹#›</a:t>
            </a:fld>
            <a:endParaRPr lang="en-US"/>
          </a:p>
        </p:txBody>
      </p:sp>
    </p:spTree>
    <p:extLst>
      <p:ext uri="{BB962C8B-B14F-4D97-AF65-F5344CB8AC3E}">
        <p14:creationId xmlns:p14="http://schemas.microsoft.com/office/powerpoint/2010/main" val="416481323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48712553"/>
      </p:ext>
    </p:extLst>
  </p:cSld>
  <p:clrMapOvr>
    <a:masterClrMapping/>
  </p:clrMapOvr>
  <p:transition spd="med">
    <p:dissolve/>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323473"/>
      </p:ext>
    </p:extLst>
  </p:cSld>
  <p:clrMapOvr>
    <a:masterClrMapping/>
  </p:clrMapOvr>
  <p:transition spd="med">
    <p:dissolve/>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0874422"/>
      </p:ext>
    </p:extLst>
  </p:cSld>
  <p:clrMapOvr>
    <a:masterClrMapping/>
  </p:clrMapOvr>
  <p:transition spd="med">
    <p:dissolve/>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971225"/>
      </p:ext>
    </p:extLst>
  </p:cSld>
  <p:clrMapOvr>
    <a:masterClrMapping/>
  </p:clrMapOvr>
  <p:transition spd="med">
    <p:dissolve/>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87553"/>
      </p:ext>
    </p:extLst>
  </p:cSld>
  <p:clrMapOvr>
    <a:masterClrMapping/>
  </p:clrMapOvr>
  <p:transition spd="med">
    <p:dissolve/>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47244519"/>
      </p:ext>
    </p:extLst>
  </p:cSld>
  <p:clrMapOvr>
    <a:masterClrMapping/>
  </p:clrMapOvr>
  <p:transition spd="med">
    <p:dissolve/>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60985"/>
      </p:ext>
    </p:extLst>
  </p:cSld>
  <p:clrMapOvr>
    <a:masterClrMapping/>
  </p:clrMapOvr>
  <p:transition spd="med">
    <p:dissolve/>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2049441"/>
      </p:ext>
    </p:extLst>
  </p:cSld>
  <p:clrMapOvr>
    <a:masterClrMapping/>
  </p:clrMapOvr>
  <p:transition spd="med">
    <p:dissolve/>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5667044"/>
      </p:ext>
    </p:extLst>
  </p:cSld>
  <p:clrMapOvr>
    <a:masterClrMapping/>
  </p:clrMapOvr>
  <p:transition spd="med">
    <p:dissolve/>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6600"/>
      </p:ext>
    </p:extLst>
  </p:cSld>
  <p:clrMapOvr>
    <a:masterClrMapping/>
  </p:clrMapOvr>
  <p:transition spd="med">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4ED676-EA43-EF40-B43F-20213461898F}" type="slidenum">
              <a:rPr lang="en-US"/>
              <a:pPr>
                <a:defRPr/>
              </a:pPr>
              <a:t>‹#›</a:t>
            </a:fld>
            <a:endParaRPr lang="en-US"/>
          </a:p>
        </p:txBody>
      </p:sp>
    </p:spTree>
    <p:extLst>
      <p:ext uri="{BB962C8B-B14F-4D97-AF65-F5344CB8AC3E}">
        <p14:creationId xmlns:p14="http://schemas.microsoft.com/office/powerpoint/2010/main" val="221343180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580965"/>
      </p:ext>
    </p:extLst>
  </p:cSld>
  <p:clrMapOvr>
    <a:masterClrMapping/>
  </p:clrMapOvr>
  <p:transition spd="med">
    <p:dissolve/>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325564906"/>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74373521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412536448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48567135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71473908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94052162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65626190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82407477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3806902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704581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08631206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41599142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40459755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677858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244038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355390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815345"/>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62025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319757"/>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7831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Tahoma" pitchFamily="-112" charset="-52"/>
                <a:ea typeface="ＭＳ Ｐゴシック" charset="0"/>
                <a:cs typeface="ＭＳ Ｐゴシック"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746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4746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spcBef>
                <a:spcPct val="50000"/>
              </a:spcBef>
              <a:defRPr/>
            </a:lvl1pPr>
          </a:lstStyle>
          <a:p>
            <a:pPr>
              <a:defRPr/>
            </a:pPr>
            <a:endParaRPr lang="en-US"/>
          </a:p>
        </p:txBody>
      </p:sp>
      <p:sp>
        <p:nvSpPr>
          <p:cNvPr id="8" name="Rectangle 1031"/>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1032"/>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BBE01026-F631-2A4E-B6BE-65652DA34268}" type="slidenum">
              <a:rPr lang="en-US"/>
              <a:pPr>
                <a:defRPr/>
              </a:pPr>
              <a:t>‹#›</a:t>
            </a:fld>
            <a:endParaRPr lang="en-US"/>
          </a:p>
        </p:txBody>
      </p:sp>
    </p:spTree>
    <p:extLst>
      <p:ext uri="{BB962C8B-B14F-4D97-AF65-F5344CB8AC3E}">
        <p14:creationId xmlns:p14="http://schemas.microsoft.com/office/powerpoint/2010/main" val="429196069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040667"/>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131897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63797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046041"/>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408114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65561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9703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9CE7916E-39D6-2D4D-9995-42F88873C778}" type="slidenum">
              <a:rPr lang="en-US"/>
              <a:pPr>
                <a:defRPr/>
              </a:pPr>
              <a:t>‹#›</a:t>
            </a:fld>
            <a:endParaRPr lang="en-US"/>
          </a:p>
        </p:txBody>
      </p:sp>
    </p:spTree>
    <p:extLst>
      <p:ext uri="{BB962C8B-B14F-4D97-AF65-F5344CB8AC3E}">
        <p14:creationId xmlns:p14="http://schemas.microsoft.com/office/powerpoint/2010/main" val="183998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54162FD5-A66A-4A49-9ED8-0952B8B897BD}" type="slidenum">
              <a:rPr lang="en-US"/>
              <a:pPr>
                <a:defRPr/>
              </a:pPr>
              <a:t>‹#›</a:t>
            </a:fld>
            <a:endParaRPr lang="en-US"/>
          </a:p>
        </p:txBody>
      </p:sp>
    </p:spTree>
    <p:extLst>
      <p:ext uri="{BB962C8B-B14F-4D97-AF65-F5344CB8AC3E}">
        <p14:creationId xmlns:p14="http://schemas.microsoft.com/office/powerpoint/2010/main" val="33787104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F99B2F9A-F67F-624E-8951-5B02976A153B}" type="slidenum">
              <a:rPr lang="en-US"/>
              <a:pPr>
                <a:defRPr/>
              </a:pPr>
              <a:t>‹#›</a:t>
            </a:fld>
            <a:endParaRPr lang="en-US"/>
          </a:p>
        </p:txBody>
      </p:sp>
    </p:spTree>
    <p:extLst>
      <p:ext uri="{BB962C8B-B14F-4D97-AF65-F5344CB8AC3E}">
        <p14:creationId xmlns:p14="http://schemas.microsoft.com/office/powerpoint/2010/main" val="1059564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A7ABB8C0-5D38-6641-B66F-022B602DC72B}" type="slidenum">
              <a:rPr lang="en-US"/>
              <a:pPr>
                <a:defRPr/>
              </a:pPr>
              <a:t>‹#›</a:t>
            </a:fld>
            <a:endParaRPr lang="en-US"/>
          </a:p>
        </p:txBody>
      </p:sp>
    </p:spTree>
    <p:extLst>
      <p:ext uri="{BB962C8B-B14F-4D97-AF65-F5344CB8AC3E}">
        <p14:creationId xmlns:p14="http://schemas.microsoft.com/office/powerpoint/2010/main" val="24495978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54A58647-3782-EC4A-B3B1-791F53110AC8}" type="slidenum">
              <a:rPr lang="en-US"/>
              <a:pPr>
                <a:defRPr/>
              </a:pPr>
              <a:t>‹#›</a:t>
            </a:fld>
            <a:endParaRPr lang="en-US"/>
          </a:p>
        </p:txBody>
      </p:sp>
    </p:spTree>
    <p:extLst>
      <p:ext uri="{BB962C8B-B14F-4D97-AF65-F5344CB8AC3E}">
        <p14:creationId xmlns:p14="http://schemas.microsoft.com/office/powerpoint/2010/main" val="365185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pPr>
                <a:defRPr/>
              </a:pPr>
              <a:t>‹#›</a:t>
            </a:fld>
            <a:endParaRPr lang="en-US"/>
          </a:p>
        </p:txBody>
      </p:sp>
    </p:spTree>
    <p:extLst>
      <p:ext uri="{BB962C8B-B14F-4D97-AF65-F5344CB8AC3E}">
        <p14:creationId xmlns:p14="http://schemas.microsoft.com/office/powerpoint/2010/main" val="1458166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57165F25-32D3-194C-9A27-35988E215567}" type="slidenum">
              <a:rPr lang="en-US"/>
              <a:pPr>
                <a:defRPr/>
              </a:pPr>
              <a:t>‹#›</a:t>
            </a:fld>
            <a:endParaRPr lang="en-US"/>
          </a:p>
        </p:txBody>
      </p:sp>
    </p:spTree>
    <p:extLst>
      <p:ext uri="{BB962C8B-B14F-4D97-AF65-F5344CB8AC3E}">
        <p14:creationId xmlns:p14="http://schemas.microsoft.com/office/powerpoint/2010/main" val="19895599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4BFEFDB9-4863-5140-907B-BC8EB16D678E}" type="slidenum">
              <a:rPr lang="en-US"/>
              <a:pPr>
                <a:defRPr/>
              </a:pPr>
              <a:t>‹#›</a:t>
            </a:fld>
            <a:endParaRPr lang="en-US"/>
          </a:p>
        </p:txBody>
      </p:sp>
    </p:spTree>
    <p:extLst>
      <p:ext uri="{BB962C8B-B14F-4D97-AF65-F5344CB8AC3E}">
        <p14:creationId xmlns:p14="http://schemas.microsoft.com/office/powerpoint/2010/main" val="41063109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A9B1A8CD-7DFD-2E4C-A313-9E4390B6F1D1}" type="slidenum">
              <a:rPr lang="en-US"/>
              <a:pPr>
                <a:defRPr/>
              </a:pPr>
              <a:t>‹#›</a:t>
            </a:fld>
            <a:endParaRPr lang="en-US"/>
          </a:p>
        </p:txBody>
      </p:sp>
    </p:spTree>
    <p:extLst>
      <p:ext uri="{BB962C8B-B14F-4D97-AF65-F5344CB8AC3E}">
        <p14:creationId xmlns:p14="http://schemas.microsoft.com/office/powerpoint/2010/main" val="7335639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CE7C87A0-EDF2-764B-AA24-038694BC8389}" type="slidenum">
              <a:rPr lang="en-US"/>
              <a:pPr>
                <a:defRPr/>
              </a:pPr>
              <a:t>‹#›</a:t>
            </a:fld>
            <a:endParaRPr lang="en-US"/>
          </a:p>
        </p:txBody>
      </p:sp>
    </p:spTree>
    <p:extLst>
      <p:ext uri="{BB962C8B-B14F-4D97-AF65-F5344CB8AC3E}">
        <p14:creationId xmlns:p14="http://schemas.microsoft.com/office/powerpoint/2010/main" val="2092526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84221548-F14F-504B-AAC1-B7DB239BBB88}" type="slidenum">
              <a:rPr lang="en-US"/>
              <a:pPr>
                <a:defRPr/>
              </a:pPr>
              <a:t>‹#›</a:t>
            </a:fld>
            <a:endParaRPr lang="en-US"/>
          </a:p>
        </p:txBody>
      </p:sp>
    </p:spTree>
    <p:extLst>
      <p:ext uri="{BB962C8B-B14F-4D97-AF65-F5344CB8AC3E}">
        <p14:creationId xmlns:p14="http://schemas.microsoft.com/office/powerpoint/2010/main" val="27133526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456706-8F3F-3F48-8F73-555ADC6A30FF}" type="slidenum">
              <a:rPr lang="en-US"/>
              <a:pPr>
                <a:defRPr/>
              </a:pPr>
              <a:t>‹#›</a:t>
            </a:fld>
            <a:endParaRPr lang="en-US"/>
          </a:p>
        </p:txBody>
      </p:sp>
    </p:spTree>
    <p:extLst>
      <p:ext uri="{BB962C8B-B14F-4D97-AF65-F5344CB8AC3E}">
        <p14:creationId xmlns:p14="http://schemas.microsoft.com/office/powerpoint/2010/main" val="1524697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C7333-905A-A44C-9734-C4A85ABF4F87}" type="slidenum">
              <a:rPr lang="en-US"/>
              <a:pPr>
                <a:defRPr/>
              </a:pPr>
              <a:t>‹#›</a:t>
            </a:fld>
            <a:endParaRPr lang="en-US"/>
          </a:p>
        </p:txBody>
      </p:sp>
    </p:spTree>
    <p:extLst>
      <p:ext uri="{BB962C8B-B14F-4D97-AF65-F5344CB8AC3E}">
        <p14:creationId xmlns:p14="http://schemas.microsoft.com/office/powerpoint/2010/main" val="26206445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693341-1BAF-2444-AFCF-B7B557F9ACFC}" type="slidenum">
              <a:rPr lang="en-US"/>
              <a:pPr>
                <a:defRPr/>
              </a:pPr>
              <a:t>‹#›</a:t>
            </a:fld>
            <a:endParaRPr lang="en-US"/>
          </a:p>
        </p:txBody>
      </p:sp>
    </p:spTree>
    <p:extLst>
      <p:ext uri="{BB962C8B-B14F-4D97-AF65-F5344CB8AC3E}">
        <p14:creationId xmlns:p14="http://schemas.microsoft.com/office/powerpoint/2010/main" val="40316854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C657AD-F3E4-E749-9A81-7F57BF2D271F}" type="slidenum">
              <a:rPr lang="en-US"/>
              <a:pPr>
                <a:defRPr/>
              </a:pPr>
              <a:t>‹#›</a:t>
            </a:fld>
            <a:endParaRPr lang="en-US"/>
          </a:p>
        </p:txBody>
      </p:sp>
    </p:spTree>
    <p:extLst>
      <p:ext uri="{BB962C8B-B14F-4D97-AF65-F5344CB8AC3E}">
        <p14:creationId xmlns:p14="http://schemas.microsoft.com/office/powerpoint/2010/main" val="12671411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A6F1019-3D40-9048-A8B9-3F7AB9AAED61}" type="slidenum">
              <a:rPr lang="en-US"/>
              <a:pPr>
                <a:defRPr/>
              </a:pPr>
              <a:t>‹#›</a:t>
            </a:fld>
            <a:endParaRPr lang="en-US"/>
          </a:p>
        </p:txBody>
      </p:sp>
    </p:spTree>
    <p:extLst>
      <p:ext uri="{BB962C8B-B14F-4D97-AF65-F5344CB8AC3E}">
        <p14:creationId xmlns:p14="http://schemas.microsoft.com/office/powerpoint/2010/main" val="325826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pPr>
                <a:defRPr/>
              </a:pPr>
              <a:t>‹#›</a:t>
            </a:fld>
            <a:endParaRPr lang="en-US"/>
          </a:p>
        </p:txBody>
      </p:sp>
    </p:spTree>
    <p:extLst>
      <p:ext uri="{BB962C8B-B14F-4D97-AF65-F5344CB8AC3E}">
        <p14:creationId xmlns:p14="http://schemas.microsoft.com/office/powerpoint/2010/main" val="22696317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6B4474-D087-A54E-A259-72EF4BD217B9}" type="slidenum">
              <a:rPr lang="en-US"/>
              <a:pPr>
                <a:defRPr/>
              </a:pPr>
              <a:t>‹#›</a:t>
            </a:fld>
            <a:endParaRPr lang="en-US"/>
          </a:p>
        </p:txBody>
      </p:sp>
    </p:spTree>
    <p:extLst>
      <p:ext uri="{BB962C8B-B14F-4D97-AF65-F5344CB8AC3E}">
        <p14:creationId xmlns:p14="http://schemas.microsoft.com/office/powerpoint/2010/main" val="29782315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9EB71C-F394-A44E-AE04-FE443F4FD0A9}" type="slidenum">
              <a:rPr lang="en-US"/>
              <a:pPr>
                <a:defRPr/>
              </a:pPr>
              <a:t>‹#›</a:t>
            </a:fld>
            <a:endParaRPr lang="en-US"/>
          </a:p>
        </p:txBody>
      </p:sp>
    </p:spTree>
    <p:extLst>
      <p:ext uri="{BB962C8B-B14F-4D97-AF65-F5344CB8AC3E}">
        <p14:creationId xmlns:p14="http://schemas.microsoft.com/office/powerpoint/2010/main" val="6528415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1F4E58-8D21-4241-9F92-8EFAFB654274}" type="slidenum">
              <a:rPr lang="en-US"/>
              <a:pPr>
                <a:defRPr/>
              </a:pPr>
              <a:t>‹#›</a:t>
            </a:fld>
            <a:endParaRPr lang="en-US"/>
          </a:p>
        </p:txBody>
      </p:sp>
    </p:spTree>
    <p:extLst>
      <p:ext uri="{BB962C8B-B14F-4D97-AF65-F5344CB8AC3E}">
        <p14:creationId xmlns:p14="http://schemas.microsoft.com/office/powerpoint/2010/main" val="6822732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9E7637-7573-9548-A962-0C9376E931EA}" type="slidenum">
              <a:rPr lang="en-US"/>
              <a:pPr>
                <a:defRPr/>
              </a:pPr>
              <a:t>‹#›</a:t>
            </a:fld>
            <a:endParaRPr lang="en-US"/>
          </a:p>
        </p:txBody>
      </p:sp>
    </p:spTree>
    <p:extLst>
      <p:ext uri="{BB962C8B-B14F-4D97-AF65-F5344CB8AC3E}">
        <p14:creationId xmlns:p14="http://schemas.microsoft.com/office/powerpoint/2010/main" val="41580966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5D3B1A-3AFB-9945-9DC5-38D57E28FB61}" type="slidenum">
              <a:rPr lang="en-US"/>
              <a:pPr>
                <a:defRPr/>
              </a:pPr>
              <a:t>‹#›</a:t>
            </a:fld>
            <a:endParaRPr lang="en-US"/>
          </a:p>
        </p:txBody>
      </p:sp>
    </p:spTree>
    <p:extLst>
      <p:ext uri="{BB962C8B-B14F-4D97-AF65-F5344CB8AC3E}">
        <p14:creationId xmlns:p14="http://schemas.microsoft.com/office/powerpoint/2010/main" val="1109187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993799-9CE4-D74F-9431-A6D5E195B35F}" type="slidenum">
              <a:rPr lang="en-US"/>
              <a:pPr>
                <a:defRPr/>
              </a:pPr>
              <a:t>‹#›</a:t>
            </a:fld>
            <a:endParaRPr lang="en-US"/>
          </a:p>
        </p:txBody>
      </p:sp>
    </p:spTree>
    <p:extLst>
      <p:ext uri="{BB962C8B-B14F-4D97-AF65-F5344CB8AC3E}">
        <p14:creationId xmlns:p14="http://schemas.microsoft.com/office/powerpoint/2010/main" val="6639555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D4B50-820B-3D49-B022-8CCD178A713D}" type="slidenum">
              <a:rPr lang="en-US"/>
              <a:pPr>
                <a:defRPr/>
              </a:pPr>
              <a:t>‹#›</a:t>
            </a:fld>
            <a:endParaRPr lang="en-US"/>
          </a:p>
        </p:txBody>
      </p:sp>
    </p:spTree>
    <p:extLst>
      <p:ext uri="{BB962C8B-B14F-4D97-AF65-F5344CB8AC3E}">
        <p14:creationId xmlns:p14="http://schemas.microsoft.com/office/powerpoint/2010/main" val="40792982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EF7C36-F0FE-374A-85FF-B0B19316C540}" type="slidenum">
              <a:rPr lang="en-US"/>
              <a:pPr>
                <a:defRPr/>
              </a:pPr>
              <a:t>‹#›</a:t>
            </a:fld>
            <a:endParaRPr lang="en-US"/>
          </a:p>
        </p:txBody>
      </p:sp>
    </p:spTree>
    <p:extLst>
      <p:ext uri="{BB962C8B-B14F-4D97-AF65-F5344CB8AC3E}">
        <p14:creationId xmlns:p14="http://schemas.microsoft.com/office/powerpoint/2010/main" val="11195791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DF2E07-6267-F642-9B56-A6FFE63F35EB}" type="slidenum">
              <a:rPr lang="en-US"/>
              <a:pPr>
                <a:defRPr/>
              </a:pPr>
              <a:t>‹#›</a:t>
            </a:fld>
            <a:endParaRPr lang="en-US"/>
          </a:p>
        </p:txBody>
      </p:sp>
    </p:spTree>
    <p:extLst>
      <p:ext uri="{BB962C8B-B14F-4D97-AF65-F5344CB8AC3E}">
        <p14:creationId xmlns:p14="http://schemas.microsoft.com/office/powerpoint/2010/main" val="29340314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9F4746-B923-FB49-BE5D-C8238F62A34C}" type="slidenum">
              <a:rPr lang="en-US"/>
              <a:pPr>
                <a:defRPr/>
              </a:pPr>
              <a:t>‹#›</a:t>
            </a:fld>
            <a:endParaRPr lang="en-US"/>
          </a:p>
        </p:txBody>
      </p:sp>
    </p:spTree>
    <p:extLst>
      <p:ext uri="{BB962C8B-B14F-4D97-AF65-F5344CB8AC3E}">
        <p14:creationId xmlns:p14="http://schemas.microsoft.com/office/powerpoint/2010/main" val="275792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pPr>
                <a:defRPr/>
              </a:pPr>
              <a:t>‹#›</a:t>
            </a:fld>
            <a:endParaRPr lang="en-US"/>
          </a:p>
        </p:txBody>
      </p:sp>
    </p:spTree>
    <p:extLst>
      <p:ext uri="{BB962C8B-B14F-4D97-AF65-F5344CB8AC3E}">
        <p14:creationId xmlns:p14="http://schemas.microsoft.com/office/powerpoint/2010/main" val="128705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91FD8A-9CCE-C148-A0A9-4532186DA9F8}" type="slidenum">
              <a:rPr lang="en-US"/>
              <a:pPr>
                <a:defRPr/>
              </a:pPr>
              <a:t>‹#›</a:t>
            </a:fld>
            <a:endParaRPr lang="en-US"/>
          </a:p>
        </p:txBody>
      </p:sp>
    </p:spTree>
    <p:extLst>
      <p:ext uri="{BB962C8B-B14F-4D97-AF65-F5344CB8AC3E}">
        <p14:creationId xmlns:p14="http://schemas.microsoft.com/office/powerpoint/2010/main" val="23496400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39D44-1E16-4E4C-A64C-0AC05D88D599}" type="slidenum">
              <a:rPr lang="en-US"/>
              <a:pPr>
                <a:defRPr/>
              </a:pPr>
              <a:t>‹#›</a:t>
            </a:fld>
            <a:endParaRPr lang="en-US"/>
          </a:p>
        </p:txBody>
      </p:sp>
    </p:spTree>
    <p:extLst>
      <p:ext uri="{BB962C8B-B14F-4D97-AF65-F5344CB8AC3E}">
        <p14:creationId xmlns:p14="http://schemas.microsoft.com/office/powerpoint/2010/main" val="1824375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831EB6-AD7C-A047-996B-2B151B440E6E}" type="slidenum">
              <a:rPr lang="en-US"/>
              <a:pPr>
                <a:defRPr/>
              </a:pPr>
              <a:t>‹#›</a:t>
            </a:fld>
            <a:endParaRPr lang="en-US"/>
          </a:p>
        </p:txBody>
      </p:sp>
    </p:spTree>
    <p:extLst>
      <p:ext uri="{BB962C8B-B14F-4D97-AF65-F5344CB8AC3E}">
        <p14:creationId xmlns:p14="http://schemas.microsoft.com/office/powerpoint/2010/main" val="63355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A39682-43F4-724C-AA1D-574972538E80}" type="slidenum">
              <a:rPr lang="en-US"/>
              <a:pPr>
                <a:defRPr/>
              </a:pPr>
              <a:t>‹#›</a:t>
            </a:fld>
            <a:endParaRPr lang="en-US"/>
          </a:p>
        </p:txBody>
      </p:sp>
    </p:spTree>
    <p:extLst>
      <p:ext uri="{BB962C8B-B14F-4D97-AF65-F5344CB8AC3E}">
        <p14:creationId xmlns:p14="http://schemas.microsoft.com/office/powerpoint/2010/main" val="42603236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51D105-9B0F-C843-AB6E-EFF92AC9BB98}" type="slidenum">
              <a:rPr lang="en-US"/>
              <a:pPr>
                <a:defRPr/>
              </a:pPr>
              <a:t>‹#›</a:t>
            </a:fld>
            <a:endParaRPr lang="en-US"/>
          </a:p>
        </p:txBody>
      </p:sp>
    </p:spTree>
    <p:extLst>
      <p:ext uri="{BB962C8B-B14F-4D97-AF65-F5344CB8AC3E}">
        <p14:creationId xmlns:p14="http://schemas.microsoft.com/office/powerpoint/2010/main" val="33794548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CCFBE3-DF37-0D4B-BAA2-8C55BAEB6C49}" type="slidenum">
              <a:rPr lang="en-US"/>
              <a:pPr>
                <a:defRPr/>
              </a:pPr>
              <a:t>‹#›</a:t>
            </a:fld>
            <a:endParaRPr lang="en-US"/>
          </a:p>
        </p:txBody>
      </p:sp>
    </p:spTree>
    <p:extLst>
      <p:ext uri="{BB962C8B-B14F-4D97-AF65-F5344CB8AC3E}">
        <p14:creationId xmlns:p14="http://schemas.microsoft.com/office/powerpoint/2010/main" val="24755983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37E76B-0950-4F48-8722-A2A978AFA0AF}" type="slidenum">
              <a:rPr lang="en-US"/>
              <a:pPr>
                <a:defRPr/>
              </a:pPr>
              <a:t>‹#›</a:t>
            </a:fld>
            <a:endParaRPr lang="en-US"/>
          </a:p>
        </p:txBody>
      </p:sp>
    </p:spTree>
    <p:extLst>
      <p:ext uri="{BB962C8B-B14F-4D97-AF65-F5344CB8AC3E}">
        <p14:creationId xmlns:p14="http://schemas.microsoft.com/office/powerpoint/2010/main" val="34028553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AB7717-D265-A44A-A7D2-A9D4133BC294}" type="slidenum">
              <a:rPr lang="en-US"/>
              <a:pPr>
                <a:defRPr/>
              </a:pPr>
              <a:t>‹#›</a:t>
            </a:fld>
            <a:endParaRPr lang="en-US"/>
          </a:p>
        </p:txBody>
      </p:sp>
    </p:spTree>
    <p:extLst>
      <p:ext uri="{BB962C8B-B14F-4D97-AF65-F5344CB8AC3E}">
        <p14:creationId xmlns:p14="http://schemas.microsoft.com/office/powerpoint/2010/main" val="10234762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655CE-8161-1F4A-88C1-C9E47D6E1E41}" type="slidenum">
              <a:rPr lang="en-US"/>
              <a:pPr>
                <a:defRPr/>
              </a:pPr>
              <a:t>‹#›</a:t>
            </a:fld>
            <a:endParaRPr lang="en-US"/>
          </a:p>
        </p:txBody>
      </p:sp>
    </p:spTree>
    <p:extLst>
      <p:ext uri="{BB962C8B-B14F-4D97-AF65-F5344CB8AC3E}">
        <p14:creationId xmlns:p14="http://schemas.microsoft.com/office/powerpoint/2010/main" val="39438059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1D6515-5DA7-5D49-BDFF-7B3D060078EE}" type="slidenum">
              <a:rPr lang="en-US"/>
              <a:pPr>
                <a:defRPr/>
              </a:pPr>
              <a:t>‹#›</a:t>
            </a:fld>
            <a:endParaRPr lang="en-US"/>
          </a:p>
        </p:txBody>
      </p:sp>
    </p:spTree>
    <p:extLst>
      <p:ext uri="{BB962C8B-B14F-4D97-AF65-F5344CB8AC3E}">
        <p14:creationId xmlns:p14="http://schemas.microsoft.com/office/powerpoint/2010/main" val="3380074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7.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0.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2.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3.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4.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5.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6.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7.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8.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39.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0.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1.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2.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3.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slideLayout" Target="../slideLayouts/slideLayout491.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slideLayout" Target="../slideLayouts/slideLayout504.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slideLayout" Target="../slideLayouts/slideLayout503.xml"/><Relationship Id="rId17" Type="http://schemas.openxmlformats.org/officeDocument/2006/relationships/image" Target="../media/image3.png"/><Relationship Id="rId2" Type="http://schemas.openxmlformats.org/officeDocument/2006/relationships/slideLayout" Target="../slideLayouts/slideLayout493.xml"/><Relationship Id="rId16" Type="http://schemas.openxmlformats.org/officeDocument/2006/relationships/image" Target="../media/image2.png"/><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5" Type="http://schemas.openxmlformats.org/officeDocument/2006/relationships/image" Target="../media/image1.png"/><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theme" Target="../theme/theme46.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slideLayout" Target="../slideLayouts/slideLayout528.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slideLayout" Target="../slideLayouts/slideLayout527.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8.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49.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slideLayout" Target="../slideLayouts/slideLayout563.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slideLayout" Target="../slideLayouts/slideLayout562.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71.xml"/><Relationship Id="rId13" Type="http://schemas.openxmlformats.org/officeDocument/2006/relationships/theme" Target="../theme/theme51.xml"/><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slideLayout" Target="../slideLayouts/slideLayout575.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theme" Target="../theme/theme52.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slideLayout" Target="../slideLayouts/slideLayout587.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95.xml"/><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theme" Target="../theme/theme53.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06.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54.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17.xml"/><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55.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slideLayout" Target="../slideLayouts/slideLayout633.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slideLayout" Target="../slideLayouts/slideLayout632.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slideLayout" Target="../slideLayouts/slideLayout646.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slideLayout" Target="../slideLayouts/slideLayout645.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 Id="rId14" Type="http://schemas.openxmlformats.org/officeDocument/2006/relationships/theme" Target="../theme/theme5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63A52EEF-2133-724B-A454-985DD697B7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68" r:id="rId1"/>
    <p:sldLayoutId id="2147485669" r:id="rId2"/>
    <p:sldLayoutId id="2147485670" r:id="rId3"/>
    <p:sldLayoutId id="2147485671" r:id="rId4"/>
    <p:sldLayoutId id="2147485672" r:id="rId5"/>
    <p:sldLayoutId id="2147485673" r:id="rId6"/>
    <p:sldLayoutId id="2147485674" r:id="rId7"/>
    <p:sldLayoutId id="2147485675" r:id="rId8"/>
    <p:sldLayoutId id="2147485676" r:id="rId9"/>
    <p:sldLayoutId id="2147485677" r:id="rId10"/>
    <p:sldLayoutId id="2147485678" r:id="rId11"/>
    <p:sldLayoutId id="2147485679" r:id="rId12"/>
    <p:sldLayoutId id="2147485680"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0642" name="Group 2"/>
          <p:cNvGrpSpPr>
            <a:grpSpLocks/>
          </p:cNvGrpSpPr>
          <p:nvPr/>
        </p:nvGrpSpPr>
        <p:grpSpPr bwMode="auto">
          <a:xfrm>
            <a:off x="0" y="0"/>
            <a:ext cx="8839200" cy="6858000"/>
            <a:chOff x="0" y="0"/>
            <a:chExt cx="5568" cy="4320"/>
          </a:xfrm>
        </p:grpSpPr>
        <p:grpSp>
          <p:nvGrpSpPr>
            <p:cNvPr id="240648" name="Group 3"/>
            <p:cNvGrpSpPr>
              <a:grpSpLocks/>
            </p:cNvGrpSpPr>
            <p:nvPr userDrawn="1"/>
          </p:nvGrpSpPr>
          <p:grpSpPr bwMode="auto">
            <a:xfrm>
              <a:off x="0" y="0"/>
              <a:ext cx="3216" cy="3072"/>
              <a:chOff x="0" y="0"/>
              <a:chExt cx="2928" cy="2784"/>
            </a:xfrm>
          </p:grpSpPr>
          <p:sp>
            <p:nvSpPr>
              <p:cNvPr id="24066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066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066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066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066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grpSp>
        <p:grpSp>
          <p:nvGrpSpPr>
            <p:cNvPr id="240649" name="Group 9"/>
            <p:cNvGrpSpPr>
              <a:grpSpLocks/>
            </p:cNvGrpSpPr>
            <p:nvPr userDrawn="1"/>
          </p:nvGrpSpPr>
          <p:grpSpPr bwMode="auto">
            <a:xfrm>
              <a:off x="2016" y="2016"/>
              <a:ext cx="2448" cy="2304"/>
              <a:chOff x="0" y="0"/>
              <a:chExt cx="2928" cy="2784"/>
            </a:xfrm>
          </p:grpSpPr>
          <p:sp>
            <p:nvSpPr>
              <p:cNvPr id="24065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065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065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065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066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grpSp>
        <p:grpSp>
          <p:nvGrpSpPr>
            <p:cNvPr id="240650" name="Group 15"/>
            <p:cNvGrpSpPr>
              <a:grpSpLocks/>
            </p:cNvGrpSpPr>
            <p:nvPr userDrawn="1"/>
          </p:nvGrpSpPr>
          <p:grpSpPr bwMode="auto">
            <a:xfrm>
              <a:off x="2832" y="96"/>
              <a:ext cx="2736" cy="2592"/>
              <a:chOff x="0" y="0"/>
              <a:chExt cx="2928" cy="2784"/>
            </a:xfrm>
          </p:grpSpPr>
          <p:sp>
            <p:nvSpPr>
              <p:cNvPr id="24065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065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065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065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065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grpSp>
      </p:grpSp>
      <p:sp>
        <p:nvSpPr>
          <p:cNvPr id="24064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64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669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1">
                <a:solidFill>
                  <a:srgbClr val="EAEAEA"/>
                </a:solidFill>
              </a:defRPr>
            </a:lvl1pPr>
          </a:lstStyle>
          <a:p>
            <a:pPr>
              <a:defRPr/>
            </a:pPr>
            <a:endParaRPr lang="en-US"/>
          </a:p>
        </p:txBody>
      </p:sp>
      <p:sp>
        <p:nvSpPr>
          <p:cNvPr id="1566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a:solidFill>
                  <a:srgbClr val="EAEAEA"/>
                </a:solidFill>
              </a:defRPr>
            </a:lvl1pPr>
          </a:lstStyle>
          <a:p>
            <a:pPr>
              <a:defRPr/>
            </a:pPr>
            <a:endParaRPr lang="en-US"/>
          </a:p>
        </p:txBody>
      </p:sp>
      <p:sp>
        <p:nvSpPr>
          <p:cNvPr id="15669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a:solidFill>
                  <a:srgbClr val="EAEAEA"/>
                </a:solidFill>
              </a:defRPr>
            </a:lvl1pPr>
          </a:lstStyle>
          <a:p>
            <a:pPr>
              <a:defRPr/>
            </a:pPr>
            <a:fld id="{149D7EE8-8240-894C-AC29-F8581A57835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31" r:id="rId1"/>
    <p:sldLayoutId id="2147485850" r:id="rId2"/>
    <p:sldLayoutId id="2147485851" r:id="rId3"/>
    <p:sldLayoutId id="2147485852" r:id="rId4"/>
    <p:sldLayoutId id="2147485853" r:id="rId5"/>
    <p:sldLayoutId id="2147485854" r:id="rId6"/>
    <p:sldLayoutId id="2147485855" r:id="rId7"/>
    <p:sldLayoutId id="2147485856" r:id="rId8"/>
    <p:sldLayoutId id="2147485857" r:id="rId9"/>
    <p:sldLayoutId id="2147485858" r:id="rId10"/>
    <p:sldLayoutId id="21474858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FFFFFF"/>
                </a:solidFill>
                <a:latin typeface="Times" charset="0"/>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Times" charset="0"/>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Times" charset="0"/>
              </a:defRPr>
            </a:lvl1pPr>
          </a:lstStyle>
          <a:p>
            <a:pPr>
              <a:defRPr/>
            </a:pPr>
            <a:fld id="{E5EE02C7-824E-DA46-A82C-EA49A7F21F9A}" type="slidenum">
              <a:rPr lang="en-US"/>
              <a:pPr>
                <a:defRPr/>
              </a:pPr>
              <a:t>‹#›</a:t>
            </a:fld>
            <a:endParaRPr lang="en-US"/>
          </a:p>
        </p:txBody>
      </p:sp>
      <p:grpSp>
        <p:nvGrpSpPr>
          <p:cNvPr id="252935"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endParaRPr>
            </a:p>
          </p:txBody>
        </p:sp>
      </p:grpSp>
      <p:sp>
        <p:nvSpPr>
          <p:cNvPr id="25293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860" r:id="rId1"/>
  </p:sldLayoutIdLst>
  <p:txStyles>
    <p:titleStyle>
      <a:lvl1pPr algn="ctr" rtl="0" eaLnBrk="0" fontAlgn="base" hangingPunct="0">
        <a:spcBef>
          <a:spcPct val="0"/>
        </a:spcBef>
        <a:spcAft>
          <a:spcPct val="0"/>
        </a:spcAft>
        <a:defRPr sz="4400" b="1">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b="1">
          <a:solidFill>
            <a:schemeClr val="tx2"/>
          </a:solidFill>
          <a:latin typeface="Arial" pitchFamily="-112" charset="0"/>
          <a:ea typeface="MS PGothic" pitchFamily="34" charset="-128"/>
          <a:cs typeface="MS PGothic" charset="0"/>
        </a:defRPr>
      </a:lvl2pPr>
      <a:lvl3pPr algn="ctr" rtl="0" eaLnBrk="0" fontAlgn="base" hangingPunct="0">
        <a:spcBef>
          <a:spcPct val="0"/>
        </a:spcBef>
        <a:spcAft>
          <a:spcPct val="0"/>
        </a:spcAft>
        <a:defRPr sz="4400" b="1">
          <a:solidFill>
            <a:schemeClr val="tx2"/>
          </a:solidFill>
          <a:latin typeface="Arial" pitchFamily="-112" charset="0"/>
          <a:ea typeface="MS PGothic" pitchFamily="34" charset="-128"/>
          <a:cs typeface="MS PGothic" charset="0"/>
        </a:defRPr>
      </a:lvl3pPr>
      <a:lvl4pPr algn="ctr" rtl="0" eaLnBrk="0" fontAlgn="base" hangingPunct="0">
        <a:spcBef>
          <a:spcPct val="0"/>
        </a:spcBef>
        <a:spcAft>
          <a:spcPct val="0"/>
        </a:spcAft>
        <a:defRPr sz="4400" b="1">
          <a:solidFill>
            <a:schemeClr val="tx2"/>
          </a:solidFill>
          <a:latin typeface="Arial" pitchFamily="-112" charset="0"/>
          <a:ea typeface="MS PGothic" pitchFamily="34" charset="-128"/>
          <a:cs typeface="MS PGothic" charset="0"/>
        </a:defRPr>
      </a:lvl4pPr>
      <a:lvl5pPr algn="ctr" rtl="0" eaLnBrk="0" fontAlgn="base" hangingPunct="0">
        <a:spcBef>
          <a:spcPct val="0"/>
        </a:spcBef>
        <a:spcAft>
          <a:spcPct val="0"/>
        </a:spcAft>
        <a:defRPr sz="4400" b="1">
          <a:solidFill>
            <a:schemeClr val="tx2"/>
          </a:solidFill>
          <a:latin typeface="Arial" pitchFamily="-112" charset="0"/>
          <a:ea typeface="MS PGothic" pitchFamily="34" charset="-128"/>
          <a:cs typeface="MS PGothic" charset="0"/>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9F60D25C-A09A-364F-B2F0-8A3ED83974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61" r:id="rId1"/>
    <p:sldLayoutId id="2147485862" r:id="rId2"/>
    <p:sldLayoutId id="2147485863" r:id="rId3"/>
    <p:sldLayoutId id="2147485864" r:id="rId4"/>
    <p:sldLayoutId id="2147485865" r:id="rId5"/>
    <p:sldLayoutId id="2147485866" r:id="rId6"/>
    <p:sldLayoutId id="2147485867" r:id="rId7"/>
    <p:sldLayoutId id="2147485868" r:id="rId8"/>
    <p:sldLayoutId id="2147485869" r:id="rId9"/>
    <p:sldLayoutId id="2147485870" r:id="rId10"/>
    <p:sldLayoutId id="2147485871" r:id="rId11"/>
    <p:sldLayoutId id="2147485872" r:id="rId12"/>
    <p:sldLayoutId id="2147485873" r:id="rId13"/>
  </p:sldLayoutIdLst>
  <p:txStyles>
    <p:titleStyle>
      <a:lvl1pPr algn="ctr" rtl="0" eaLnBrk="0" fontAlgn="base" hangingPunct="0">
        <a:spcBef>
          <a:spcPct val="0"/>
        </a:spcBef>
        <a:spcAft>
          <a:spcPct val="0"/>
        </a:spcAft>
        <a:defRPr sz="4400">
          <a:solidFill>
            <a:schemeClr val="tx2"/>
          </a:solidFill>
          <a:latin typeface="Arial"/>
          <a:ea typeface="MS PGothic" charset="0"/>
          <a:cs typeface="Arial"/>
        </a:defRPr>
      </a:lvl1pPr>
      <a:lvl2pPr algn="ctr" rtl="0" eaLnBrk="0" fontAlgn="base" hangingPunct="0">
        <a:spcBef>
          <a:spcPct val="0"/>
        </a:spcBef>
        <a:spcAft>
          <a:spcPct val="0"/>
        </a:spcAft>
        <a:defRPr sz="4400">
          <a:solidFill>
            <a:schemeClr val="tx2"/>
          </a:solidFill>
          <a:latin typeface="Arial" charset="0"/>
          <a:ea typeface="MS PGothic" charset="0"/>
          <a:cs typeface="Arial" charset="0"/>
        </a:defRPr>
      </a:lvl2pPr>
      <a:lvl3pPr algn="ctr" rtl="0" eaLnBrk="0" fontAlgn="base" hangingPunct="0">
        <a:spcBef>
          <a:spcPct val="0"/>
        </a:spcBef>
        <a:spcAft>
          <a:spcPct val="0"/>
        </a:spcAft>
        <a:defRPr sz="4400">
          <a:solidFill>
            <a:schemeClr val="tx2"/>
          </a:solidFill>
          <a:latin typeface="Arial" charset="0"/>
          <a:ea typeface="MS PGothic" charset="0"/>
          <a:cs typeface="Arial" charset="0"/>
        </a:defRPr>
      </a:lvl3pPr>
      <a:lvl4pPr algn="ctr" rtl="0" eaLnBrk="0" fontAlgn="base" hangingPunct="0">
        <a:spcBef>
          <a:spcPct val="0"/>
        </a:spcBef>
        <a:spcAft>
          <a:spcPct val="0"/>
        </a:spcAft>
        <a:defRPr sz="4400">
          <a:solidFill>
            <a:schemeClr val="tx2"/>
          </a:solidFill>
          <a:latin typeface="Arial" charset="0"/>
          <a:ea typeface="MS PGothic" charset="0"/>
          <a:cs typeface="Arial" charset="0"/>
        </a:defRPr>
      </a:lvl4pPr>
      <a:lvl5pPr algn="ctr" rtl="0" eaLnBrk="0" fontAlgn="base" hangingPunct="0">
        <a:spcBef>
          <a:spcPct val="0"/>
        </a:spcBef>
        <a:spcAft>
          <a:spcPct val="0"/>
        </a:spcAft>
        <a:defRPr sz="4400">
          <a:solidFill>
            <a:schemeClr val="tx2"/>
          </a:solidFill>
          <a:latin typeface="Arial" charset="0"/>
          <a:ea typeface="MS PGothic" charset="0"/>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000000"/>
                </a:solidFill>
                <a:latin typeface="Times"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Times"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charset="0"/>
              </a:defRPr>
            </a:lvl1pPr>
          </a:lstStyle>
          <a:p>
            <a:pPr>
              <a:defRPr/>
            </a:pPr>
            <a:fld id="{4DBD621A-C154-0C44-94AB-1CFBE24D24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32" r:id="rId1"/>
    <p:sldLayoutId id="2147485933" r:id="rId2"/>
    <p:sldLayoutId id="2147485934" r:id="rId3"/>
    <p:sldLayoutId id="2147485935" r:id="rId4"/>
    <p:sldLayoutId id="2147485936" r:id="rId5"/>
    <p:sldLayoutId id="2147485937" r:id="rId6"/>
    <p:sldLayoutId id="2147485938" r:id="rId7"/>
    <p:sldLayoutId id="2147485939" r:id="rId8"/>
    <p:sldLayoutId id="2147485940" r:id="rId9"/>
    <p:sldLayoutId id="2147485941" r:id="rId10"/>
    <p:sldLayoutId id="2147485942"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Times" charset="0"/>
          <a:ea typeface="MS PGothic" charset="0"/>
          <a:cs typeface="MS PGothic" charset="0"/>
        </a:defRPr>
      </a:lvl2pPr>
      <a:lvl3pPr algn="ctr" rtl="0" eaLnBrk="0" fontAlgn="base" hangingPunct="0">
        <a:spcBef>
          <a:spcPct val="0"/>
        </a:spcBef>
        <a:spcAft>
          <a:spcPct val="0"/>
        </a:spcAft>
        <a:defRPr sz="4400">
          <a:solidFill>
            <a:schemeClr val="tx2"/>
          </a:solidFill>
          <a:latin typeface="Times" charset="0"/>
          <a:ea typeface="MS PGothic" charset="0"/>
          <a:cs typeface="MS PGothic" charset="0"/>
        </a:defRPr>
      </a:lvl3pPr>
      <a:lvl4pPr algn="ctr" rtl="0" eaLnBrk="0" fontAlgn="base" hangingPunct="0">
        <a:spcBef>
          <a:spcPct val="0"/>
        </a:spcBef>
        <a:spcAft>
          <a:spcPct val="0"/>
        </a:spcAft>
        <a:defRPr sz="4400">
          <a:solidFill>
            <a:schemeClr val="tx2"/>
          </a:solidFill>
          <a:latin typeface="Times" charset="0"/>
          <a:ea typeface="MS PGothic" charset="0"/>
          <a:cs typeface="MS PGothic" charset="0"/>
        </a:defRPr>
      </a:lvl4pPr>
      <a:lvl5pPr algn="ctr" rtl="0" eaLnBrk="0" fontAlgn="base" hangingPunct="0">
        <a:spcBef>
          <a:spcPct val="0"/>
        </a:spcBef>
        <a:spcAft>
          <a:spcPct val="0"/>
        </a:spcAft>
        <a:defRPr sz="4400">
          <a:solidFill>
            <a:schemeClr val="tx2"/>
          </a:solidFill>
          <a:latin typeface="Times" charset="0"/>
          <a:ea typeface="MS PGothic" charset="0"/>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1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defRPr>
            </a:lvl1pPr>
          </a:lstStyle>
          <a:p>
            <a:pPr>
              <a:defRPr/>
            </a:pPr>
            <a:fld id="{56E43B9D-1B2F-844A-B874-E1BB941608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43" r:id="rId1"/>
    <p:sldLayoutId id="2147485944" r:id="rId2"/>
    <p:sldLayoutId id="2147485945" r:id="rId3"/>
    <p:sldLayoutId id="2147485946" r:id="rId4"/>
    <p:sldLayoutId id="2147485947" r:id="rId5"/>
    <p:sldLayoutId id="2147485948" r:id="rId6"/>
    <p:sldLayoutId id="2147485949" r:id="rId7"/>
    <p:sldLayoutId id="2147485950" r:id="rId8"/>
    <p:sldLayoutId id="2147485951" r:id="rId9"/>
    <p:sldLayoutId id="2147485952" r:id="rId10"/>
    <p:sldLayoutId id="2147485953" r:id="rId11"/>
    <p:sldLayoutId id="2147485954" r:id="rId12"/>
    <p:sldLayoutId id="21474859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Arial" charset="0"/>
        </a:defRPr>
      </a:lvl2pPr>
      <a:lvl3pPr algn="ctr" rtl="0" eaLnBrk="0" fontAlgn="base" hangingPunct="0">
        <a:spcBef>
          <a:spcPct val="0"/>
        </a:spcBef>
        <a:spcAft>
          <a:spcPct val="0"/>
        </a:spcAft>
        <a:defRPr sz="4400">
          <a:solidFill>
            <a:schemeClr val="bg1"/>
          </a:solidFill>
          <a:latin typeface="Arial" charset="0"/>
          <a:ea typeface="MS PGothic" charset="0"/>
          <a:cs typeface="Arial" charset="0"/>
        </a:defRPr>
      </a:lvl3pPr>
      <a:lvl4pPr algn="ctr" rtl="0" eaLnBrk="0" fontAlgn="base" hangingPunct="0">
        <a:spcBef>
          <a:spcPct val="0"/>
        </a:spcBef>
        <a:spcAft>
          <a:spcPct val="0"/>
        </a:spcAft>
        <a:defRPr sz="4400">
          <a:solidFill>
            <a:schemeClr val="bg1"/>
          </a:solidFill>
          <a:latin typeface="Arial" charset="0"/>
          <a:ea typeface="MS PGothic" charset="0"/>
          <a:cs typeface="Arial" charset="0"/>
        </a:defRPr>
      </a:lvl4pPr>
      <a:lvl5pPr algn="ctr" rtl="0" eaLnBrk="0" fontAlgn="base" hangingPunct="0">
        <a:spcBef>
          <a:spcPct val="0"/>
        </a:spcBef>
        <a:spcAft>
          <a:spcPct val="0"/>
        </a:spcAft>
        <a:defRPr sz="4400">
          <a:solidFill>
            <a:schemeClr val="bg1"/>
          </a:solidFill>
          <a:latin typeface="Arial" charset="0"/>
          <a:ea typeface="MS PGothic" charset="0"/>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charset="0"/>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5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425F5A7C-3BCB-F845-BA56-E7CF7A53EF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74" r:id="rId1"/>
    <p:sldLayoutId id="2147485875" r:id="rId2"/>
    <p:sldLayoutId id="2147485876" r:id="rId3"/>
    <p:sldLayoutId id="2147485877" r:id="rId4"/>
    <p:sldLayoutId id="2147485878" r:id="rId5"/>
    <p:sldLayoutId id="2147485879" r:id="rId6"/>
    <p:sldLayoutId id="2147485880" r:id="rId7"/>
    <p:sldLayoutId id="2147485881" r:id="rId8"/>
    <p:sldLayoutId id="2147485882" r:id="rId9"/>
    <p:sldLayoutId id="2147485883" r:id="rId10"/>
    <p:sldLayoutId id="2147485884" r:id="rId11"/>
    <p:sldLayoutId id="2147485885" r:id="rId12"/>
    <p:sldLayoutId id="2147485886" r:id="rId13"/>
  </p:sldLayoutIdLst>
  <p:txStyles>
    <p:titleStyle>
      <a:lvl1pPr algn="ctr" rtl="0" eaLnBrk="0" fontAlgn="base" hangingPunct="0">
        <a:spcBef>
          <a:spcPct val="0"/>
        </a:spcBef>
        <a:spcAft>
          <a:spcPct val="0"/>
        </a:spcAft>
        <a:defRPr sz="4400">
          <a:solidFill>
            <a:schemeClr val="tx2"/>
          </a:solidFill>
          <a:latin typeface="Arial"/>
          <a:ea typeface="MS PGothic" charset="0"/>
          <a:cs typeface="Arial"/>
        </a:defRPr>
      </a:lvl1pPr>
      <a:lvl2pPr algn="ctr" rtl="0" eaLnBrk="0" fontAlgn="base" hangingPunct="0">
        <a:spcBef>
          <a:spcPct val="0"/>
        </a:spcBef>
        <a:spcAft>
          <a:spcPct val="0"/>
        </a:spcAft>
        <a:defRPr sz="4400">
          <a:solidFill>
            <a:schemeClr val="tx2"/>
          </a:solidFill>
          <a:latin typeface="Arial" charset="0"/>
          <a:ea typeface="MS PGothic" charset="0"/>
          <a:cs typeface="Arial" charset="0"/>
        </a:defRPr>
      </a:lvl2pPr>
      <a:lvl3pPr algn="ctr" rtl="0" eaLnBrk="0" fontAlgn="base" hangingPunct="0">
        <a:spcBef>
          <a:spcPct val="0"/>
        </a:spcBef>
        <a:spcAft>
          <a:spcPct val="0"/>
        </a:spcAft>
        <a:defRPr sz="4400">
          <a:solidFill>
            <a:schemeClr val="tx2"/>
          </a:solidFill>
          <a:latin typeface="Arial" charset="0"/>
          <a:ea typeface="MS PGothic" charset="0"/>
          <a:cs typeface="Arial" charset="0"/>
        </a:defRPr>
      </a:lvl3pPr>
      <a:lvl4pPr algn="ctr" rtl="0" eaLnBrk="0" fontAlgn="base" hangingPunct="0">
        <a:spcBef>
          <a:spcPct val="0"/>
        </a:spcBef>
        <a:spcAft>
          <a:spcPct val="0"/>
        </a:spcAft>
        <a:defRPr sz="4400">
          <a:solidFill>
            <a:schemeClr val="tx2"/>
          </a:solidFill>
          <a:latin typeface="Arial" charset="0"/>
          <a:ea typeface="MS PGothic" charset="0"/>
          <a:cs typeface="Arial" charset="0"/>
        </a:defRPr>
      </a:lvl4pPr>
      <a:lvl5pPr algn="ctr" rtl="0" eaLnBrk="0" fontAlgn="base" hangingPunct="0">
        <a:spcBef>
          <a:spcPct val="0"/>
        </a:spcBef>
        <a:spcAft>
          <a:spcPct val="0"/>
        </a:spcAft>
        <a:defRPr sz="4400">
          <a:solidFill>
            <a:schemeClr val="tx2"/>
          </a:solidFill>
          <a:latin typeface="Arial" charset="0"/>
          <a:ea typeface="MS PGothic" charset="0"/>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E17BE29B-4DE9-134C-86E5-157D2DC602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56" r:id="rId1"/>
    <p:sldLayoutId id="2147485957" r:id="rId2"/>
    <p:sldLayoutId id="2147485958" r:id="rId3"/>
    <p:sldLayoutId id="2147485959" r:id="rId4"/>
    <p:sldLayoutId id="2147485960" r:id="rId5"/>
    <p:sldLayoutId id="2147485961" r:id="rId6"/>
    <p:sldLayoutId id="2147485962" r:id="rId7"/>
    <p:sldLayoutId id="2147485963" r:id="rId8"/>
    <p:sldLayoutId id="2147485964" r:id="rId9"/>
    <p:sldLayoutId id="2147485965" r:id="rId10"/>
    <p:sldLayoutId id="2147485966" r:id="rId11"/>
  </p:sldLayoutIdLst>
  <p:txStyles>
    <p:titleStyle>
      <a:lvl1pPr algn="ctr" rtl="0" eaLnBrk="0" fontAlgn="base" hangingPunct="0">
        <a:spcBef>
          <a:spcPct val="0"/>
        </a:spcBef>
        <a:spcAft>
          <a:spcPct val="0"/>
        </a:spcAft>
        <a:defRPr sz="4400">
          <a:solidFill>
            <a:srgbClr val="FFFFFF"/>
          </a:solidFill>
          <a:latin typeface="Arial"/>
          <a:ea typeface="MS PGothic" charset="0"/>
          <a:cs typeface="Arial"/>
        </a:defRPr>
      </a:lvl1pPr>
      <a:lvl2pPr algn="ctr" rtl="0" eaLnBrk="0" fontAlgn="base" hangingPunct="0">
        <a:spcBef>
          <a:spcPct val="0"/>
        </a:spcBef>
        <a:spcAft>
          <a:spcPct val="0"/>
        </a:spcAft>
        <a:defRPr sz="4400">
          <a:solidFill>
            <a:srgbClr val="FFFFFF"/>
          </a:solidFill>
          <a:latin typeface="Arial" charset="0"/>
          <a:ea typeface="MS PGothic" charset="0"/>
          <a:cs typeface="Arial" charset="0"/>
        </a:defRPr>
      </a:lvl2pPr>
      <a:lvl3pPr algn="ctr" rtl="0" eaLnBrk="0" fontAlgn="base" hangingPunct="0">
        <a:spcBef>
          <a:spcPct val="0"/>
        </a:spcBef>
        <a:spcAft>
          <a:spcPct val="0"/>
        </a:spcAft>
        <a:defRPr sz="4400">
          <a:solidFill>
            <a:srgbClr val="FFFFFF"/>
          </a:solidFill>
          <a:latin typeface="Arial" charset="0"/>
          <a:ea typeface="MS PGothic" charset="0"/>
          <a:cs typeface="Arial" charset="0"/>
        </a:defRPr>
      </a:lvl3pPr>
      <a:lvl4pPr algn="ctr" rtl="0" eaLnBrk="0" fontAlgn="base" hangingPunct="0">
        <a:spcBef>
          <a:spcPct val="0"/>
        </a:spcBef>
        <a:spcAft>
          <a:spcPct val="0"/>
        </a:spcAft>
        <a:defRPr sz="4400">
          <a:solidFill>
            <a:srgbClr val="FFFFFF"/>
          </a:solidFill>
          <a:latin typeface="Arial" charset="0"/>
          <a:ea typeface="MS PGothic" charset="0"/>
          <a:cs typeface="Arial" charset="0"/>
        </a:defRPr>
      </a:lvl4pPr>
      <a:lvl5pPr algn="ctr" rtl="0" eaLnBrk="0" fontAlgn="base" hangingPunct="0">
        <a:spcBef>
          <a:spcPct val="0"/>
        </a:spcBef>
        <a:spcAft>
          <a:spcPct val="0"/>
        </a:spcAft>
        <a:defRPr sz="4400">
          <a:solidFill>
            <a:srgbClr val="FFFFFF"/>
          </a:solidFill>
          <a:latin typeface="Arial" charset="0"/>
          <a:ea typeface="MS PGothic" charset="0"/>
          <a:cs typeface="Arial"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S PGothic" charset="0"/>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S PGothic" charset="0"/>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FFFFFF"/>
                </a:solidFill>
                <a:latin typeface="Times"/>
                <a:ea typeface="+mn-ea"/>
                <a:cs typeface="+mn-cs"/>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Times"/>
                <a:ea typeface="+mn-ea"/>
                <a:cs typeface="+mn-cs"/>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Times" charset="0"/>
                <a:ea typeface="ＭＳ Ｐゴシック" charset="0"/>
                <a:cs typeface="ＭＳ Ｐゴシック" charset="0"/>
              </a:defRPr>
            </a:lvl1pPr>
          </a:lstStyle>
          <a:p>
            <a:pPr>
              <a:defRPr/>
            </a:pPr>
            <a:fld id="{0A788C16-91B6-DF41-B9A1-7CACBDBA67F0}" type="slidenum">
              <a:rPr lang="en-US"/>
              <a:pPr>
                <a:defRPr/>
              </a:pPr>
              <a:t>‹#›</a:t>
            </a:fld>
            <a:endParaRPr lang="en-US"/>
          </a:p>
        </p:txBody>
      </p:sp>
      <p:grpSp>
        <p:nvGrpSpPr>
          <p:cNvPr id="719879"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cs typeface="ＭＳ Ｐゴシック" charset="0"/>
              </a:endParaRPr>
            </a:p>
          </p:txBody>
        </p:sp>
      </p:grpSp>
      <p:sp>
        <p:nvSpPr>
          <p:cNvPr id="71988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989" r:id="rId1"/>
    <p:sldLayoutId id="2147485990" r:id="rId2"/>
    <p:sldLayoutId id="2147485991" r:id="rId3"/>
    <p:sldLayoutId id="2147485992" r:id="rId4"/>
    <p:sldLayoutId id="2147485993" r:id="rId5"/>
    <p:sldLayoutId id="2147485994" r:id="rId6"/>
    <p:sldLayoutId id="2147485995" r:id="rId7"/>
    <p:sldLayoutId id="2147485996" r:id="rId8"/>
    <p:sldLayoutId id="2147485997" r:id="rId9"/>
    <p:sldLayoutId id="2147485998" r:id="rId10"/>
    <p:sldLayoutId id="2147485999" r:id="rId11"/>
    <p:sldLayoutId id="2147486000" r:id="rId12"/>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3977931002"/>
      </p:ext>
    </p:extLst>
  </p:cSld>
  <p:clrMap bg1="lt1" tx1="dk1" bg2="lt2" tx2="dk2" accent1="accent1" accent2="accent2" accent3="accent3" accent4="accent4" accent5="accent5" accent6="accent6" hlink="hlink" folHlink="folHlink"/>
  <p:sldLayoutIdLst>
    <p:sldLayoutId id="2147486107" r:id="rId1"/>
    <p:sldLayoutId id="2147486108" r:id="rId2"/>
    <p:sldLayoutId id="2147486109" r:id="rId3"/>
    <p:sldLayoutId id="2147486110" r:id="rId4"/>
    <p:sldLayoutId id="2147486111" r:id="rId5"/>
    <p:sldLayoutId id="2147486112" r:id="rId6"/>
    <p:sldLayoutId id="2147486113" r:id="rId7"/>
    <p:sldLayoutId id="2147486114" r:id="rId8"/>
    <p:sldLayoutId id="2147486115" r:id="rId9"/>
    <p:sldLayoutId id="2147486116" r:id="rId10"/>
    <p:sldLayoutId id="21474861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3875324774"/>
      </p:ext>
    </p:extLst>
  </p:cSld>
  <p:clrMap bg1="lt1" tx1="dk1" bg2="lt2" tx2="dk2" accent1="accent1" accent2="accent2" accent3="accent3" accent4="accent4" accent5="accent5" accent6="accent6" hlink="hlink" folHlink="folHlink"/>
  <p:sldLayoutIdLst>
    <p:sldLayoutId id="2147486119" r:id="rId1"/>
    <p:sldLayoutId id="2147486120" r:id="rId2"/>
    <p:sldLayoutId id="2147486121" r:id="rId3"/>
    <p:sldLayoutId id="2147486122" r:id="rId4"/>
    <p:sldLayoutId id="2147486123" r:id="rId5"/>
    <p:sldLayoutId id="2147486124" r:id="rId6"/>
    <p:sldLayoutId id="2147486125" r:id="rId7"/>
    <p:sldLayoutId id="2147486126" r:id="rId8"/>
    <p:sldLayoutId id="2147486127" r:id="rId9"/>
    <p:sldLayoutId id="2147486128" r:id="rId10"/>
    <p:sldLayoutId id="21474861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charset="0"/>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charset="0"/>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a:defRPr/>
            </a:pPr>
            <a:fld id="{4AB3AC77-FCBA-214D-B5BD-5838DD887513}" type="slidenum">
              <a:rPr lang="en-US"/>
              <a:pPr>
                <a:defRPr/>
              </a:pPr>
              <a:t>‹#›</a:t>
            </a:fld>
            <a:endParaRPr lang="en-US"/>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890" r:id="rId1"/>
    <p:sldLayoutId id="2147485711" r:id="rId2"/>
    <p:sldLayoutId id="2147485712" r:id="rId3"/>
    <p:sldLayoutId id="2147485713" r:id="rId4"/>
    <p:sldLayoutId id="2147485714" r:id="rId5"/>
    <p:sldLayoutId id="2147485715" r:id="rId6"/>
    <p:sldLayoutId id="2147485716" r:id="rId7"/>
    <p:sldLayoutId id="2147485717" r:id="rId8"/>
    <p:sldLayoutId id="2147485718" r:id="rId9"/>
    <p:sldLayoutId id="2147485719" r:id="rId10"/>
    <p:sldLayoutId id="2147485720" r:id="rId11"/>
    <p:sldLayoutId id="2147485721" r:id="rId12"/>
  </p:sldLayoutIdLst>
  <p:txStyles>
    <p:titleStyle>
      <a:lvl1pPr algn="ctr" rtl="0" eaLnBrk="0" fontAlgn="base" hangingPunct="0">
        <a:spcBef>
          <a:spcPct val="0"/>
        </a:spcBef>
        <a:spcAft>
          <a:spcPct val="0"/>
        </a:spcAft>
        <a:defRPr sz="4400" b="1">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830407883"/>
      </p:ext>
    </p:extLst>
  </p:cSld>
  <p:clrMap bg1="lt1" tx1="dk1" bg2="lt2" tx2="dk2" accent1="accent1" accent2="accent2" accent3="accent3" accent4="accent4" accent5="accent5" accent6="accent6" hlink="hlink" folHlink="folHlink"/>
  <p:sldLayoutIdLst>
    <p:sldLayoutId id="2147486131" r:id="rId1"/>
    <p:sldLayoutId id="2147486132" r:id="rId2"/>
    <p:sldLayoutId id="2147486133" r:id="rId3"/>
    <p:sldLayoutId id="2147486134" r:id="rId4"/>
    <p:sldLayoutId id="2147486135" r:id="rId5"/>
    <p:sldLayoutId id="2147486136" r:id="rId6"/>
    <p:sldLayoutId id="2147486137" r:id="rId7"/>
    <p:sldLayoutId id="2147486138" r:id="rId8"/>
    <p:sldLayoutId id="2147486139" r:id="rId9"/>
    <p:sldLayoutId id="2147486140" r:id="rId10"/>
    <p:sldLayoutId id="2147486141" r:id="rId11"/>
    <p:sldLayoutId id="2147486142" r:id="rId12"/>
    <p:sldLayoutId id="2147486143"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574417492"/>
      </p:ext>
    </p:extLst>
  </p:cSld>
  <p:clrMap bg1="lt1" tx1="dk1" bg2="lt2" tx2="dk2" accent1="accent1" accent2="accent2" accent3="accent3" accent4="accent4" accent5="accent5" accent6="accent6" hlink="hlink" folHlink="folHlink"/>
  <p:sldLayoutIdLst>
    <p:sldLayoutId id="2147486145" r:id="rId1"/>
    <p:sldLayoutId id="2147486146" r:id="rId2"/>
    <p:sldLayoutId id="2147486147" r:id="rId3"/>
    <p:sldLayoutId id="2147486148" r:id="rId4"/>
    <p:sldLayoutId id="2147486149" r:id="rId5"/>
    <p:sldLayoutId id="2147486150" r:id="rId6"/>
    <p:sldLayoutId id="2147486151" r:id="rId7"/>
    <p:sldLayoutId id="2147486152" r:id="rId8"/>
    <p:sldLayoutId id="2147486153" r:id="rId9"/>
    <p:sldLayoutId id="2147486154" r:id="rId10"/>
    <p:sldLayoutId id="21474861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3556360187"/>
      </p:ext>
    </p:extLst>
  </p:cSld>
  <p:clrMap bg1="lt1" tx1="dk1" bg2="lt2" tx2="dk2" accent1="accent1" accent2="accent2" accent3="accent3" accent4="accent4" accent5="accent5" accent6="accent6" hlink="hlink" folHlink="folHlink"/>
  <p:sldLayoutIdLst>
    <p:sldLayoutId id="2147486157" r:id="rId1"/>
    <p:sldLayoutId id="2147486158" r:id="rId2"/>
    <p:sldLayoutId id="2147486159" r:id="rId3"/>
    <p:sldLayoutId id="2147486160" r:id="rId4"/>
    <p:sldLayoutId id="2147486161" r:id="rId5"/>
    <p:sldLayoutId id="2147486162" r:id="rId6"/>
    <p:sldLayoutId id="2147486163" r:id="rId7"/>
    <p:sldLayoutId id="2147486164" r:id="rId8"/>
    <p:sldLayoutId id="2147486165" r:id="rId9"/>
    <p:sldLayoutId id="2147486166" r:id="rId10"/>
    <p:sldLayoutId id="21474861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585462976"/>
      </p:ext>
    </p:extLst>
  </p:cSld>
  <p:clrMap bg1="lt1" tx1="dk1" bg2="lt2" tx2="dk2" accent1="accent1" accent2="accent2" accent3="accent3" accent4="accent4" accent5="accent5" accent6="accent6" hlink="hlink" folHlink="folHlink"/>
  <p:sldLayoutIdLst>
    <p:sldLayoutId id="2147486169" r:id="rId1"/>
    <p:sldLayoutId id="2147486170" r:id="rId2"/>
    <p:sldLayoutId id="2147486171" r:id="rId3"/>
    <p:sldLayoutId id="2147486172" r:id="rId4"/>
    <p:sldLayoutId id="2147486173" r:id="rId5"/>
    <p:sldLayoutId id="2147486174" r:id="rId6"/>
    <p:sldLayoutId id="2147486175" r:id="rId7"/>
    <p:sldLayoutId id="2147486176" r:id="rId8"/>
    <p:sldLayoutId id="2147486177" r:id="rId9"/>
    <p:sldLayoutId id="2147486178" r:id="rId10"/>
    <p:sldLayoutId id="21474861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445264663"/>
      </p:ext>
    </p:extLst>
  </p:cSld>
  <p:clrMap bg1="lt1" tx1="dk1" bg2="lt2" tx2="dk2" accent1="accent1" accent2="accent2" accent3="accent3" accent4="accent4" accent5="accent5" accent6="accent6" hlink="hlink" folHlink="folHlink"/>
  <p:sldLayoutIdLst>
    <p:sldLayoutId id="2147486195" r:id="rId1"/>
    <p:sldLayoutId id="2147486196" r:id="rId2"/>
    <p:sldLayoutId id="2147486197" r:id="rId3"/>
    <p:sldLayoutId id="2147486198" r:id="rId4"/>
    <p:sldLayoutId id="2147486199" r:id="rId5"/>
    <p:sldLayoutId id="2147486200" r:id="rId6"/>
    <p:sldLayoutId id="2147486201" r:id="rId7"/>
    <p:sldLayoutId id="2147486202" r:id="rId8"/>
    <p:sldLayoutId id="2147486203" r:id="rId9"/>
    <p:sldLayoutId id="2147486204" r:id="rId10"/>
    <p:sldLayoutId id="214748620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1562794828"/>
      </p:ext>
    </p:extLst>
  </p:cSld>
  <p:clrMap bg1="lt1" tx1="dk1" bg2="lt2" tx2="dk2" accent1="accent1" accent2="accent2" accent3="accent3" accent4="accent4" accent5="accent5" accent6="accent6" hlink="hlink" folHlink="folHlink"/>
  <p:sldLayoutIdLst>
    <p:sldLayoutId id="2147486207" r:id="rId1"/>
    <p:sldLayoutId id="2147486208" r:id="rId2"/>
    <p:sldLayoutId id="2147486209" r:id="rId3"/>
    <p:sldLayoutId id="2147486210" r:id="rId4"/>
    <p:sldLayoutId id="2147486211" r:id="rId5"/>
    <p:sldLayoutId id="2147486212" r:id="rId6"/>
    <p:sldLayoutId id="2147486213" r:id="rId7"/>
    <p:sldLayoutId id="2147486214" r:id="rId8"/>
    <p:sldLayoutId id="2147486215" r:id="rId9"/>
    <p:sldLayoutId id="2147486216" r:id="rId10"/>
    <p:sldLayoutId id="21474862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3470832330"/>
      </p:ext>
    </p:extLst>
  </p:cSld>
  <p:clrMap bg1="lt1" tx1="dk1" bg2="lt2" tx2="dk2" accent1="accent1" accent2="accent2" accent3="accent3" accent4="accent4" accent5="accent5" accent6="accent6" hlink="hlink" folHlink="folHlink"/>
  <p:sldLayoutIdLst>
    <p:sldLayoutId id="2147486219" r:id="rId1"/>
    <p:sldLayoutId id="2147486220" r:id="rId2"/>
    <p:sldLayoutId id="2147486221" r:id="rId3"/>
    <p:sldLayoutId id="2147486222" r:id="rId4"/>
    <p:sldLayoutId id="2147486223" r:id="rId5"/>
    <p:sldLayoutId id="2147486224" r:id="rId6"/>
    <p:sldLayoutId id="2147486225" r:id="rId7"/>
    <p:sldLayoutId id="2147486226" r:id="rId8"/>
    <p:sldLayoutId id="2147486227" r:id="rId9"/>
    <p:sldLayoutId id="2147486228" r:id="rId10"/>
    <p:sldLayoutId id="21474862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4228825763"/>
      </p:ext>
    </p:extLst>
  </p:cSld>
  <p:clrMap bg1="lt1" tx1="dk1" bg2="lt2" tx2="dk2" accent1="accent1" accent2="accent2" accent3="accent3" accent4="accent4" accent5="accent5" accent6="accent6" hlink="hlink" folHlink="folHlink"/>
  <p:sldLayoutIdLst>
    <p:sldLayoutId id="2147486243" r:id="rId1"/>
    <p:sldLayoutId id="2147486244" r:id="rId2"/>
    <p:sldLayoutId id="2147486245" r:id="rId3"/>
    <p:sldLayoutId id="2147486246" r:id="rId4"/>
    <p:sldLayoutId id="2147486247" r:id="rId5"/>
    <p:sldLayoutId id="2147486248" r:id="rId6"/>
    <p:sldLayoutId id="2147486249" r:id="rId7"/>
    <p:sldLayoutId id="2147486250" r:id="rId8"/>
    <p:sldLayoutId id="2147486251" r:id="rId9"/>
    <p:sldLayoutId id="2147486252" r:id="rId10"/>
    <p:sldLayoutId id="21474862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3194805131"/>
      </p:ext>
    </p:extLst>
  </p:cSld>
  <p:clrMap bg1="lt1" tx1="dk1" bg2="lt2" tx2="dk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a typeface="ＭＳ Ｐゴシック"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a typeface="ＭＳ Ｐゴシック"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a typeface="ＭＳ Ｐゴシック"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a typeface="ＭＳ Ｐゴシック"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a typeface="ＭＳ Ｐゴシック"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a typeface="ＭＳ Ｐゴシック"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a typeface="ＭＳ Ｐゴシック"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a typeface="ＭＳ Ｐゴシック"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11 h 504"/>
                      <a:gd name="T2" fmla="*/ 21 w 2736"/>
                      <a:gd name="T3" fmla="*/ 4 h 504"/>
                      <a:gd name="T4" fmla="*/ 43 w 2736"/>
                      <a:gd name="T5" fmla="*/ 1 h 504"/>
                      <a:gd name="T6" fmla="*/ 67 w 2736"/>
                      <a:gd name="T7" fmla="*/ 1 h 504"/>
                      <a:gd name="T8" fmla="*/ 67 w 2736"/>
                      <a:gd name="T9" fmla="*/ 2 h 504"/>
                      <a:gd name="T10" fmla="*/ 43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3 w 1769"/>
                      <a:gd name="T3" fmla="*/ 1 h 791"/>
                      <a:gd name="T4" fmla="*/ 7 w 1769"/>
                      <a:gd name="T5" fmla="*/ 4 h 791"/>
                      <a:gd name="T6" fmla="*/ 9 w 1769"/>
                      <a:gd name="T7" fmla="*/ 9 h 791"/>
                      <a:gd name="T8" fmla="*/ 10 w 1769"/>
                      <a:gd name="T9" fmla="*/ 12 h 791"/>
                      <a:gd name="T10" fmla="*/ 9 w 1769"/>
                      <a:gd name="T11" fmla="*/ 17 h 791"/>
                      <a:gd name="T12" fmla="*/ 9 w 1769"/>
                      <a:gd name="T13" fmla="*/ 14 h 791"/>
                      <a:gd name="T14" fmla="*/ 8 w 1769"/>
                      <a:gd name="T15" fmla="*/ 9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25 h 504"/>
                      <a:gd name="T2" fmla="*/ 32 w 2736"/>
                      <a:gd name="T3" fmla="*/ 8 h 504"/>
                      <a:gd name="T4" fmla="*/ 66 w 2736"/>
                      <a:gd name="T5" fmla="*/ 1 h 504"/>
                      <a:gd name="T6" fmla="*/ 101 w 2736"/>
                      <a:gd name="T7" fmla="*/ 1 h 504"/>
                      <a:gd name="T8" fmla="*/ 101 w 2736"/>
                      <a:gd name="T9" fmla="*/ 6 h 504"/>
                      <a:gd name="T10" fmla="*/ 66 w 2736"/>
                      <a:gd name="T11" fmla="*/ 6 h 504"/>
                      <a:gd name="T12" fmla="*/ 24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4 w 1769"/>
                      <a:gd name="T3" fmla="*/ 3 h 791"/>
                      <a:gd name="T4" fmla="*/ 10 w 1769"/>
                      <a:gd name="T5" fmla="*/ 10 h 791"/>
                      <a:gd name="T6" fmla="*/ 14 w 1769"/>
                      <a:gd name="T7" fmla="*/ 22 h 791"/>
                      <a:gd name="T8" fmla="*/ 15 w 1769"/>
                      <a:gd name="T9" fmla="*/ 31 h 791"/>
                      <a:gd name="T10" fmla="*/ 14 w 1769"/>
                      <a:gd name="T11" fmla="*/ 40 h 791"/>
                      <a:gd name="T12" fmla="*/ 13 w 1769"/>
                      <a:gd name="T13" fmla="*/ 32 h 791"/>
                      <a:gd name="T14" fmla="*/ 12 w 1769"/>
                      <a:gd name="T15" fmla="*/ 23 h 791"/>
                      <a:gd name="T16" fmla="*/ 9 w 1769"/>
                      <a:gd name="T17" fmla="*/ 15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8 h 504"/>
                      <a:gd name="T2" fmla="*/ 23 w 2736"/>
                      <a:gd name="T3" fmla="*/ 3 h 504"/>
                      <a:gd name="T4" fmla="*/ 47 w 2736"/>
                      <a:gd name="T5" fmla="*/ 1 h 504"/>
                      <a:gd name="T6" fmla="*/ 72 w 2736"/>
                      <a:gd name="T7" fmla="*/ 1 h 504"/>
                      <a:gd name="T8" fmla="*/ 72 w 2736"/>
                      <a:gd name="T9" fmla="*/ 2 h 504"/>
                      <a:gd name="T10" fmla="*/ 46 w 2736"/>
                      <a:gd name="T11" fmla="*/ 2 h 504"/>
                      <a:gd name="T12" fmla="*/ 1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3 w 1769"/>
                      <a:gd name="T3" fmla="*/ 1 h 791"/>
                      <a:gd name="T4" fmla="*/ 7 w 1769"/>
                      <a:gd name="T5" fmla="*/ 4 h 791"/>
                      <a:gd name="T6" fmla="*/ 9 w 1769"/>
                      <a:gd name="T7" fmla="*/ 8 h 791"/>
                      <a:gd name="T8" fmla="*/ 10 w 1769"/>
                      <a:gd name="T9" fmla="*/ 10 h 791"/>
                      <a:gd name="T10" fmla="*/ 10 w 1769"/>
                      <a:gd name="T11" fmla="*/ 14 h 791"/>
                      <a:gd name="T12" fmla="*/ 9 w 1769"/>
                      <a:gd name="T13" fmla="*/ 11 h 791"/>
                      <a:gd name="T14" fmla="*/ 8 w 1769"/>
                      <a:gd name="T15" fmla="*/ 8 h 791"/>
                      <a:gd name="T16" fmla="*/ 7 w 1769"/>
                      <a:gd name="T17" fmla="*/ 5 h 791"/>
                      <a:gd name="T18" fmla="*/ 4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19 h 504"/>
                      <a:gd name="T2" fmla="*/ 17 w 2736"/>
                      <a:gd name="T3" fmla="*/ 6 h 504"/>
                      <a:gd name="T4" fmla="*/ 36 w 2736"/>
                      <a:gd name="T5" fmla="*/ 1 h 504"/>
                      <a:gd name="T6" fmla="*/ 55 w 2736"/>
                      <a:gd name="T7" fmla="*/ 1 h 504"/>
                      <a:gd name="T8" fmla="*/ 54 w 2736"/>
                      <a:gd name="T9" fmla="*/ 4 h 504"/>
                      <a:gd name="T10" fmla="*/ 36 w 2736"/>
                      <a:gd name="T11" fmla="*/ 4 h 504"/>
                      <a:gd name="T12" fmla="*/ 13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3 w 1769"/>
                      <a:gd name="T3" fmla="*/ 2 h 791"/>
                      <a:gd name="T4" fmla="*/ 5 w 1769"/>
                      <a:gd name="T5" fmla="*/ 7 h 791"/>
                      <a:gd name="T6" fmla="*/ 7 w 1769"/>
                      <a:gd name="T7" fmla="*/ 17 h 791"/>
                      <a:gd name="T8" fmla="*/ 8 w 1769"/>
                      <a:gd name="T9" fmla="*/ 23 h 791"/>
                      <a:gd name="T10" fmla="*/ 8 w 1769"/>
                      <a:gd name="T11" fmla="*/ 30 h 791"/>
                      <a:gd name="T12" fmla="*/ 7 w 1769"/>
                      <a:gd name="T13" fmla="*/ 24 h 791"/>
                      <a:gd name="T14" fmla="*/ 6 w 1769"/>
                      <a:gd name="T15" fmla="*/ 17 h 791"/>
                      <a:gd name="T16" fmla="*/ 5 w 1769"/>
                      <a:gd name="T17" fmla="*/ 11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11 h 504"/>
                      <a:gd name="T2" fmla="*/ 9 w 2736"/>
                      <a:gd name="T3" fmla="*/ 4 h 504"/>
                      <a:gd name="T4" fmla="*/ 19 w 2736"/>
                      <a:gd name="T5" fmla="*/ 1 h 504"/>
                      <a:gd name="T6" fmla="*/ 28 w 2736"/>
                      <a:gd name="T7" fmla="*/ 1 h 504"/>
                      <a:gd name="T8" fmla="*/ 28 w 2736"/>
                      <a:gd name="T9" fmla="*/ 2 h 504"/>
                      <a:gd name="T10" fmla="*/ 18 w 2736"/>
                      <a:gd name="T11" fmla="*/ 2 h 504"/>
                      <a:gd name="T12" fmla="*/ 7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1 w 1769"/>
                      <a:gd name="T3" fmla="*/ 1 h 791"/>
                      <a:gd name="T4" fmla="*/ 3 w 1769"/>
                      <a:gd name="T5" fmla="*/ 4 h 791"/>
                      <a:gd name="T6" fmla="*/ 4 w 1769"/>
                      <a:gd name="T7" fmla="*/ 9 h 791"/>
                      <a:gd name="T8" fmla="*/ 4 w 1769"/>
                      <a:gd name="T9" fmla="*/ 12 h 791"/>
                      <a:gd name="T10" fmla="*/ 4 w 1769"/>
                      <a:gd name="T11" fmla="*/ 17 h 791"/>
                      <a:gd name="T12" fmla="*/ 4 w 1769"/>
                      <a:gd name="T13" fmla="*/ 14 h 791"/>
                      <a:gd name="T14" fmla="*/ 3 w 1769"/>
                      <a:gd name="T15" fmla="*/ 9 h 791"/>
                      <a:gd name="T16" fmla="*/ 3 w 1769"/>
                      <a:gd name="T17" fmla="*/ 6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4 w 2736"/>
                      <a:gd name="T3" fmla="*/ 0 h 504"/>
                      <a:gd name="T4" fmla="*/ 8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1 w 1769"/>
                      <a:gd name="T9" fmla="*/ 0 h 791"/>
                      <a:gd name="T10" fmla="*/ 0 w 1769"/>
                      <a:gd name="T11" fmla="*/ 1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3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3 w 1769"/>
                      <a:gd name="T3" fmla="*/ 1 h 791"/>
                      <a:gd name="T4" fmla="*/ 7 w 1769"/>
                      <a:gd name="T5" fmla="*/ 4 h 791"/>
                      <a:gd name="T6" fmla="*/ 9 w 1769"/>
                      <a:gd name="T7" fmla="*/ 9 h 791"/>
                      <a:gd name="T8" fmla="*/ 10 w 1769"/>
                      <a:gd name="T9" fmla="*/ 12 h 791"/>
                      <a:gd name="T10" fmla="*/ 9 w 1769"/>
                      <a:gd name="T11" fmla="*/ 17 h 791"/>
                      <a:gd name="T12" fmla="*/ 9 w 1769"/>
                      <a:gd name="T13" fmla="*/ 14 h 791"/>
                      <a:gd name="T14" fmla="*/ 8 w 1769"/>
                      <a:gd name="T15" fmla="*/ 9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25 h 504"/>
                      <a:gd name="T2" fmla="*/ 32 w 2736"/>
                      <a:gd name="T3" fmla="*/ 8 h 504"/>
                      <a:gd name="T4" fmla="*/ 66 w 2736"/>
                      <a:gd name="T5" fmla="*/ 1 h 504"/>
                      <a:gd name="T6" fmla="*/ 101 w 2736"/>
                      <a:gd name="T7" fmla="*/ 1 h 504"/>
                      <a:gd name="T8" fmla="*/ 101 w 2736"/>
                      <a:gd name="T9" fmla="*/ 6 h 504"/>
                      <a:gd name="T10" fmla="*/ 66 w 2736"/>
                      <a:gd name="T11" fmla="*/ 6 h 504"/>
                      <a:gd name="T12" fmla="*/ 24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4 w 1769"/>
                      <a:gd name="T3" fmla="*/ 3 h 791"/>
                      <a:gd name="T4" fmla="*/ 10 w 1769"/>
                      <a:gd name="T5" fmla="*/ 10 h 791"/>
                      <a:gd name="T6" fmla="*/ 14 w 1769"/>
                      <a:gd name="T7" fmla="*/ 22 h 791"/>
                      <a:gd name="T8" fmla="*/ 15 w 1769"/>
                      <a:gd name="T9" fmla="*/ 31 h 791"/>
                      <a:gd name="T10" fmla="*/ 14 w 1769"/>
                      <a:gd name="T11" fmla="*/ 40 h 791"/>
                      <a:gd name="T12" fmla="*/ 13 w 1769"/>
                      <a:gd name="T13" fmla="*/ 32 h 791"/>
                      <a:gd name="T14" fmla="*/ 12 w 1769"/>
                      <a:gd name="T15" fmla="*/ 23 h 791"/>
                      <a:gd name="T16" fmla="*/ 9 w 1769"/>
                      <a:gd name="T17" fmla="*/ 15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8 h 504"/>
                      <a:gd name="T2" fmla="*/ 23 w 2736"/>
                      <a:gd name="T3" fmla="*/ 3 h 504"/>
                      <a:gd name="T4" fmla="*/ 47 w 2736"/>
                      <a:gd name="T5" fmla="*/ 1 h 504"/>
                      <a:gd name="T6" fmla="*/ 72 w 2736"/>
                      <a:gd name="T7" fmla="*/ 1 h 504"/>
                      <a:gd name="T8" fmla="*/ 72 w 2736"/>
                      <a:gd name="T9" fmla="*/ 2 h 504"/>
                      <a:gd name="T10" fmla="*/ 46 w 2736"/>
                      <a:gd name="T11" fmla="*/ 2 h 504"/>
                      <a:gd name="T12" fmla="*/ 1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3 w 1769"/>
                      <a:gd name="T3" fmla="*/ 1 h 791"/>
                      <a:gd name="T4" fmla="*/ 7 w 1769"/>
                      <a:gd name="T5" fmla="*/ 4 h 791"/>
                      <a:gd name="T6" fmla="*/ 9 w 1769"/>
                      <a:gd name="T7" fmla="*/ 7 h 791"/>
                      <a:gd name="T8" fmla="*/ 10 w 1769"/>
                      <a:gd name="T9" fmla="*/ 10 h 791"/>
                      <a:gd name="T10" fmla="*/ 10 w 1769"/>
                      <a:gd name="T11" fmla="*/ 13 h 791"/>
                      <a:gd name="T12" fmla="*/ 9 w 1769"/>
                      <a:gd name="T13" fmla="*/ 10 h 791"/>
                      <a:gd name="T14" fmla="*/ 8 w 1769"/>
                      <a:gd name="T15" fmla="*/ 8 h 791"/>
                      <a:gd name="T16" fmla="*/ 7 w 1769"/>
                      <a:gd name="T17" fmla="*/ 5 h 791"/>
                      <a:gd name="T18" fmla="*/ 4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19 h 504"/>
                      <a:gd name="T2" fmla="*/ 17 w 2736"/>
                      <a:gd name="T3" fmla="*/ 6 h 504"/>
                      <a:gd name="T4" fmla="*/ 36 w 2736"/>
                      <a:gd name="T5" fmla="*/ 1 h 504"/>
                      <a:gd name="T6" fmla="*/ 55 w 2736"/>
                      <a:gd name="T7" fmla="*/ 1 h 504"/>
                      <a:gd name="T8" fmla="*/ 54 w 2736"/>
                      <a:gd name="T9" fmla="*/ 4 h 504"/>
                      <a:gd name="T10" fmla="*/ 36 w 2736"/>
                      <a:gd name="T11" fmla="*/ 4 h 504"/>
                      <a:gd name="T12" fmla="*/ 13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3 w 1769"/>
                      <a:gd name="T3" fmla="*/ 2 h 791"/>
                      <a:gd name="T4" fmla="*/ 5 w 1769"/>
                      <a:gd name="T5" fmla="*/ 7 h 791"/>
                      <a:gd name="T6" fmla="*/ 7 w 1769"/>
                      <a:gd name="T7" fmla="*/ 17 h 791"/>
                      <a:gd name="T8" fmla="*/ 8 w 1769"/>
                      <a:gd name="T9" fmla="*/ 23 h 791"/>
                      <a:gd name="T10" fmla="*/ 8 w 1769"/>
                      <a:gd name="T11" fmla="*/ 30 h 791"/>
                      <a:gd name="T12" fmla="*/ 7 w 1769"/>
                      <a:gd name="T13" fmla="*/ 25 h 791"/>
                      <a:gd name="T14" fmla="*/ 6 w 1769"/>
                      <a:gd name="T15" fmla="*/ 17 h 791"/>
                      <a:gd name="T16" fmla="*/ 5 w 1769"/>
                      <a:gd name="T17" fmla="*/ 11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11 h 504"/>
                      <a:gd name="T2" fmla="*/ 9 w 2736"/>
                      <a:gd name="T3" fmla="*/ 4 h 504"/>
                      <a:gd name="T4" fmla="*/ 19 w 2736"/>
                      <a:gd name="T5" fmla="*/ 1 h 504"/>
                      <a:gd name="T6" fmla="*/ 28 w 2736"/>
                      <a:gd name="T7" fmla="*/ 1 h 504"/>
                      <a:gd name="T8" fmla="*/ 28 w 2736"/>
                      <a:gd name="T9" fmla="*/ 2 h 504"/>
                      <a:gd name="T10" fmla="*/ 18 w 2736"/>
                      <a:gd name="T11" fmla="*/ 2 h 504"/>
                      <a:gd name="T12" fmla="*/ 7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1 w 1769"/>
                      <a:gd name="T3" fmla="*/ 1 h 791"/>
                      <a:gd name="T4" fmla="*/ 3 w 1769"/>
                      <a:gd name="T5" fmla="*/ 4 h 791"/>
                      <a:gd name="T6" fmla="*/ 4 w 1769"/>
                      <a:gd name="T7" fmla="*/ 9 h 791"/>
                      <a:gd name="T8" fmla="*/ 4 w 1769"/>
                      <a:gd name="T9" fmla="*/ 14 h 791"/>
                      <a:gd name="T10" fmla="*/ 4 w 1769"/>
                      <a:gd name="T11" fmla="*/ 17 h 791"/>
                      <a:gd name="T12" fmla="*/ 4 w 1769"/>
                      <a:gd name="T13" fmla="*/ 14 h 791"/>
                      <a:gd name="T14" fmla="*/ 3 w 1769"/>
                      <a:gd name="T15" fmla="*/ 10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4 w 2736"/>
                      <a:gd name="T3" fmla="*/ 0 h 504"/>
                      <a:gd name="T4" fmla="*/ 8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1 w 1769"/>
                      <a:gd name="T9" fmla="*/ 0 h 791"/>
                      <a:gd name="T10" fmla="*/ 0 w 1769"/>
                      <a:gd name="T11" fmla="*/ 1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3 h 504"/>
                      <a:gd name="T2" fmla="*/ 1 w 2736"/>
                      <a:gd name="T3" fmla="*/ 1 h 504"/>
                      <a:gd name="T4" fmla="*/ 2 w 2736"/>
                      <a:gd name="T5" fmla="*/ 1 h 504"/>
                      <a:gd name="T6" fmla="*/ 3 w 2736"/>
                      <a:gd name="T7" fmla="*/ 1 h 504"/>
                      <a:gd name="T8" fmla="*/ 3 w 2736"/>
                      <a:gd name="T9" fmla="*/ 1 h 504"/>
                      <a:gd name="T10" fmla="*/ 2 w 2736"/>
                      <a:gd name="T11" fmla="*/ 1 h 504"/>
                      <a:gd name="T12" fmla="*/ 1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2 h 791"/>
                      <a:gd name="T6" fmla="*/ 0 w 1769"/>
                      <a:gd name="T7" fmla="*/ 3 h 791"/>
                      <a:gd name="T8" fmla="*/ 0 w 1769"/>
                      <a:gd name="T9" fmla="*/ 4 h 791"/>
                      <a:gd name="T10" fmla="*/ 0 w 1769"/>
                      <a:gd name="T11" fmla="*/ 5 h 791"/>
                      <a:gd name="T12" fmla="*/ 0 w 1769"/>
                      <a:gd name="T13" fmla="*/ 4 h 791"/>
                      <a:gd name="T14" fmla="*/ 0 w 1769"/>
                      <a:gd name="T15" fmla="*/ 3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3 w 1769"/>
                      <a:gd name="T3" fmla="*/ 1 h 791"/>
                      <a:gd name="T4" fmla="*/ 7 w 1769"/>
                      <a:gd name="T5" fmla="*/ 4 h 791"/>
                      <a:gd name="T6" fmla="*/ 9 w 1769"/>
                      <a:gd name="T7" fmla="*/ 9 h 791"/>
                      <a:gd name="T8" fmla="*/ 10 w 1769"/>
                      <a:gd name="T9" fmla="*/ 12 h 791"/>
                      <a:gd name="T10" fmla="*/ 9 w 1769"/>
                      <a:gd name="T11" fmla="*/ 17 h 791"/>
                      <a:gd name="T12" fmla="*/ 9 w 1769"/>
                      <a:gd name="T13" fmla="*/ 14 h 791"/>
                      <a:gd name="T14" fmla="*/ 8 w 1769"/>
                      <a:gd name="T15" fmla="*/ 9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11 h 504"/>
                      <a:gd name="T2" fmla="*/ 12 w 2736"/>
                      <a:gd name="T3" fmla="*/ 4 h 504"/>
                      <a:gd name="T4" fmla="*/ 23 w 2736"/>
                      <a:gd name="T5" fmla="*/ 1 h 504"/>
                      <a:gd name="T6" fmla="*/ 36 w 2736"/>
                      <a:gd name="T7" fmla="*/ 1 h 504"/>
                      <a:gd name="T8" fmla="*/ 36 w 2736"/>
                      <a:gd name="T9" fmla="*/ 2 h 504"/>
                      <a:gd name="T10" fmla="*/ 23 w 2736"/>
                      <a:gd name="T11" fmla="*/ 2 h 504"/>
                      <a:gd name="T12" fmla="*/ 9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1 w 1769"/>
                      <a:gd name="T3" fmla="*/ 1 h 791"/>
                      <a:gd name="T4" fmla="*/ 3 w 1769"/>
                      <a:gd name="T5" fmla="*/ 4 h 791"/>
                      <a:gd name="T6" fmla="*/ 5 w 1769"/>
                      <a:gd name="T7" fmla="*/ 9 h 791"/>
                      <a:gd name="T8" fmla="*/ 5 w 1769"/>
                      <a:gd name="T9" fmla="*/ 12 h 791"/>
                      <a:gd name="T10" fmla="*/ 5 w 1769"/>
                      <a:gd name="T11" fmla="*/ 17 h 791"/>
                      <a:gd name="T12" fmla="*/ 5 w 1769"/>
                      <a:gd name="T13" fmla="*/ 14 h 791"/>
                      <a:gd name="T14" fmla="*/ 4 w 1769"/>
                      <a:gd name="T15" fmla="*/ 9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8 h 504"/>
                      <a:gd name="T2" fmla="*/ 21 w 2736"/>
                      <a:gd name="T3" fmla="*/ 3 h 504"/>
                      <a:gd name="T4" fmla="*/ 41 w 2736"/>
                      <a:gd name="T5" fmla="*/ 1 h 504"/>
                      <a:gd name="T6" fmla="*/ 64 w 2736"/>
                      <a:gd name="T7" fmla="*/ 1 h 504"/>
                      <a:gd name="T8" fmla="*/ 64 w 2736"/>
                      <a:gd name="T9" fmla="*/ 2 h 504"/>
                      <a:gd name="T10" fmla="*/ 41 w 2736"/>
                      <a:gd name="T11" fmla="*/ 2 h 504"/>
                      <a:gd name="T12" fmla="*/ 1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3 w 1769"/>
                      <a:gd name="T3" fmla="*/ 1 h 791"/>
                      <a:gd name="T4" fmla="*/ 6 w 1769"/>
                      <a:gd name="T5" fmla="*/ 3 h 791"/>
                      <a:gd name="T6" fmla="*/ 8 w 1769"/>
                      <a:gd name="T7" fmla="*/ 7 h 791"/>
                      <a:gd name="T8" fmla="*/ 9 w 1769"/>
                      <a:gd name="T9" fmla="*/ 10 h 791"/>
                      <a:gd name="T10" fmla="*/ 9 w 1769"/>
                      <a:gd name="T11" fmla="*/ 13 h 791"/>
                      <a:gd name="T12" fmla="*/ 8 w 1769"/>
                      <a:gd name="T13" fmla="*/ 10 h 791"/>
                      <a:gd name="T14" fmla="*/ 7 w 1769"/>
                      <a:gd name="T15" fmla="*/ 7 h 791"/>
                      <a:gd name="T16" fmla="*/ 6 w 1769"/>
                      <a:gd name="T17" fmla="*/ 5 h 791"/>
                      <a:gd name="T18" fmla="*/ 3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3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3 w 1769"/>
                      <a:gd name="T3" fmla="*/ 1 h 791"/>
                      <a:gd name="T4" fmla="*/ 7 w 1769"/>
                      <a:gd name="T5" fmla="*/ 4 h 791"/>
                      <a:gd name="T6" fmla="*/ 9 w 1769"/>
                      <a:gd name="T7" fmla="*/ 10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8 h 504"/>
                      <a:gd name="T2" fmla="*/ 15 w 2736"/>
                      <a:gd name="T3" fmla="*/ 2 h 504"/>
                      <a:gd name="T4" fmla="*/ 31 w 2736"/>
                      <a:gd name="T5" fmla="*/ 1 h 504"/>
                      <a:gd name="T6" fmla="*/ 48 w 2736"/>
                      <a:gd name="T7" fmla="*/ 1 h 504"/>
                      <a:gd name="T8" fmla="*/ 47 w 2736"/>
                      <a:gd name="T9" fmla="*/ 1 h 504"/>
                      <a:gd name="T10" fmla="*/ 31 w 2736"/>
                      <a:gd name="T11" fmla="*/ 1 h 504"/>
                      <a:gd name="T12" fmla="*/ 11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2 w 1769"/>
                      <a:gd name="T3" fmla="*/ 1 h 791"/>
                      <a:gd name="T4" fmla="*/ 5 w 1769"/>
                      <a:gd name="T5" fmla="*/ 3 h 791"/>
                      <a:gd name="T6" fmla="*/ 7 w 1769"/>
                      <a:gd name="T7" fmla="*/ 7 h 791"/>
                      <a:gd name="T8" fmla="*/ 7 w 1769"/>
                      <a:gd name="T9" fmla="*/ 9 h 791"/>
                      <a:gd name="T10" fmla="*/ 7 w 1769"/>
                      <a:gd name="T11" fmla="*/ 12 h 791"/>
                      <a:gd name="T12" fmla="*/ 7 w 1769"/>
                      <a:gd name="T13" fmla="*/ 9 h 791"/>
                      <a:gd name="T14" fmla="*/ 6 w 1769"/>
                      <a:gd name="T15" fmla="*/ 7 h 791"/>
                      <a:gd name="T16" fmla="*/ 5 w 1769"/>
                      <a:gd name="T17" fmla="*/ 5 h 791"/>
                      <a:gd name="T18" fmla="*/ 3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1 h 504"/>
                      <a:gd name="T2" fmla="*/ 12 w 2736"/>
                      <a:gd name="T3" fmla="*/ 0 h 504"/>
                      <a:gd name="T4" fmla="*/ 25 w 2736"/>
                      <a:gd name="T5" fmla="*/ 0 h 504"/>
                      <a:gd name="T6" fmla="*/ 37 w 2736"/>
                      <a:gd name="T7" fmla="*/ 0 h 504"/>
                      <a:gd name="T8" fmla="*/ 37 w 2736"/>
                      <a:gd name="T9" fmla="*/ 0 h 504"/>
                      <a:gd name="T10" fmla="*/ 24 w 2736"/>
                      <a:gd name="T11" fmla="*/ 0 h 504"/>
                      <a:gd name="T12" fmla="*/ 9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1 w 1769"/>
                      <a:gd name="T3" fmla="*/ 0 h 791"/>
                      <a:gd name="T4" fmla="*/ 4 w 1769"/>
                      <a:gd name="T5" fmla="*/ 0 h 791"/>
                      <a:gd name="T6" fmla="*/ 5 w 1769"/>
                      <a:gd name="T7" fmla="*/ 1 h 791"/>
                      <a:gd name="T8" fmla="*/ 5 w 1769"/>
                      <a:gd name="T9" fmla="*/ 2 h 791"/>
                      <a:gd name="T10" fmla="*/ 5 w 1769"/>
                      <a:gd name="T11" fmla="*/ 2 h 791"/>
                      <a:gd name="T12" fmla="*/ 5 w 1769"/>
                      <a:gd name="T13" fmla="*/ 2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1 h 504"/>
                      <a:gd name="T2" fmla="*/ 6 w 2736"/>
                      <a:gd name="T3" fmla="*/ 0 h 504"/>
                      <a:gd name="T4" fmla="*/ 12 w 2736"/>
                      <a:gd name="T5" fmla="*/ 0 h 504"/>
                      <a:gd name="T6" fmla="*/ 19 w 2736"/>
                      <a:gd name="T7" fmla="*/ 0 h 504"/>
                      <a:gd name="T8" fmla="*/ 19 w 2736"/>
                      <a:gd name="T9" fmla="*/ 0 h 504"/>
                      <a:gd name="T10" fmla="*/ 12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1 w 1769"/>
                      <a:gd name="T3" fmla="*/ 0 h 791"/>
                      <a:gd name="T4" fmla="*/ 2 w 1769"/>
                      <a:gd name="T5" fmla="*/ 0 h 791"/>
                      <a:gd name="T6" fmla="*/ 3 w 1769"/>
                      <a:gd name="T7" fmla="*/ 1 h 791"/>
                      <a:gd name="T8" fmla="*/ 3 w 1769"/>
                      <a:gd name="T9" fmla="*/ 2 h 791"/>
                      <a:gd name="T10" fmla="*/ 3 w 1769"/>
                      <a:gd name="T11" fmla="*/ 2 h 791"/>
                      <a:gd name="T12" fmla="*/ 2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5 w 2736"/>
                      <a:gd name="T3" fmla="*/ 0 h 504"/>
                      <a:gd name="T4" fmla="*/ 10 w 2736"/>
                      <a:gd name="T5" fmla="*/ 0 h 504"/>
                      <a:gd name="T6" fmla="*/ 16 w 2736"/>
                      <a:gd name="T7" fmla="*/ 0 h 504"/>
                      <a:gd name="T8" fmla="*/ 16 w 2736"/>
                      <a:gd name="T9" fmla="*/ 0 h 504"/>
                      <a:gd name="T10" fmla="*/ 10 w 2736"/>
                      <a:gd name="T11" fmla="*/ 0 h 504"/>
                      <a:gd name="T12" fmla="*/ 4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1 w 1769"/>
                      <a:gd name="T5" fmla="*/ 0 h 791"/>
                      <a:gd name="T6" fmla="*/ 2 w 1769"/>
                      <a:gd name="T7" fmla="*/ 0 h 791"/>
                      <a:gd name="T8" fmla="*/ 2 w 1769"/>
                      <a:gd name="T9" fmla="*/ 0 h 791"/>
                      <a:gd name="T10" fmla="*/ 2 w 1769"/>
                      <a:gd name="T11" fmla="*/ 0 h 791"/>
                      <a:gd name="T12" fmla="*/ 2 w 1769"/>
                      <a:gd name="T13" fmla="*/ 0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2 w 776"/>
                  <a:gd name="T3" fmla="*/ 0 h 2368"/>
                  <a:gd name="T4" fmla="*/ 1 w 776"/>
                  <a:gd name="T5" fmla="*/ 0 h 2368"/>
                  <a:gd name="T6" fmla="*/ 3 w 776"/>
                  <a:gd name="T7" fmla="*/ 0 h 2368"/>
                  <a:gd name="T8" fmla="*/ 2 w 776"/>
                  <a:gd name="T9" fmla="*/ 0 h 2368"/>
                  <a:gd name="T10" fmla="*/ 3 w 776"/>
                  <a:gd name="T11" fmla="*/ 0 h 2368"/>
                  <a:gd name="T12" fmla="*/ 2 w 776"/>
                  <a:gd name="T13" fmla="*/ 0 h 2368"/>
                  <a:gd name="T14" fmla="*/ 4 w 776"/>
                  <a:gd name="T15" fmla="*/ 0 h 2368"/>
                  <a:gd name="T16" fmla="*/ 3 w 776"/>
                  <a:gd name="T17" fmla="*/ 0 h 2368"/>
                  <a:gd name="T18" fmla="*/ 4 w 776"/>
                  <a:gd name="T19" fmla="*/ 0 h 2368"/>
                  <a:gd name="T20" fmla="*/ 4 w 776"/>
                  <a:gd name="T21" fmla="*/ 0 h 2368"/>
                  <a:gd name="T22" fmla="*/ 5 w 776"/>
                  <a:gd name="T23" fmla="*/ 0 h 2368"/>
                  <a:gd name="T24" fmla="*/ 5 w 776"/>
                  <a:gd name="T25" fmla="*/ 0 h 2368"/>
                  <a:gd name="T26" fmla="*/ 5 w 776"/>
                  <a:gd name="T27" fmla="*/ 0 h 2368"/>
                  <a:gd name="T28" fmla="*/ 5 w 776"/>
                  <a:gd name="T29" fmla="*/ 0 h 2368"/>
                  <a:gd name="T30" fmla="*/ 6 w 776"/>
                  <a:gd name="T31" fmla="*/ 0 h 2368"/>
                  <a:gd name="T32" fmla="*/ 5 w 776"/>
                  <a:gd name="T33" fmla="*/ 0 h 2368"/>
                  <a:gd name="T34" fmla="*/ 6 w 776"/>
                  <a:gd name="T35" fmla="*/ 0 h 2368"/>
                  <a:gd name="T36" fmla="*/ 5 w 776"/>
                  <a:gd name="T37" fmla="*/ 0 h 2368"/>
                  <a:gd name="T38" fmla="*/ 7 w 776"/>
                  <a:gd name="T39" fmla="*/ 0 h 2368"/>
                  <a:gd name="T40" fmla="*/ 6 w 776"/>
                  <a:gd name="T41" fmla="*/ 0 h 2368"/>
                  <a:gd name="T42" fmla="*/ 7 w 776"/>
                  <a:gd name="T43" fmla="*/ 0 h 2368"/>
                  <a:gd name="T44" fmla="*/ 6 w 776"/>
                  <a:gd name="T45" fmla="*/ 0 h 2368"/>
                  <a:gd name="T46" fmla="*/ 7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2 w 776"/>
                  <a:gd name="T13" fmla="*/ 0 h 2368"/>
                  <a:gd name="T14" fmla="*/ 2 w 776"/>
                  <a:gd name="T15" fmla="*/ 0 h 2368"/>
                  <a:gd name="T16" fmla="*/ 2 w 776"/>
                  <a:gd name="T17" fmla="*/ 0 h 2368"/>
                  <a:gd name="T18" fmla="*/ 3 w 776"/>
                  <a:gd name="T19" fmla="*/ 0 h 2368"/>
                  <a:gd name="T20" fmla="*/ 2 w 776"/>
                  <a:gd name="T21" fmla="*/ 0 h 2368"/>
                  <a:gd name="T22" fmla="*/ 3 w 776"/>
                  <a:gd name="T23" fmla="*/ 0 h 2368"/>
                  <a:gd name="T24" fmla="*/ 3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80" name="Freeform 133"/>
              <p:cNvSpPr>
                <a:spLocks/>
              </p:cNvSpPr>
              <p:nvPr/>
            </p:nvSpPr>
            <p:spPr bwMode="hidden">
              <a:xfrm>
                <a:off x="4636" y="576"/>
                <a:ext cx="594" cy="418"/>
              </a:xfrm>
              <a:custGeom>
                <a:avLst/>
                <a:gdLst>
                  <a:gd name="T0" fmla="*/ 0 w 776"/>
                  <a:gd name="T1" fmla="*/ 0 h 2368"/>
                  <a:gd name="T2" fmla="*/ 29 w 776"/>
                  <a:gd name="T3" fmla="*/ 0 h 2368"/>
                  <a:gd name="T4" fmla="*/ 11 w 776"/>
                  <a:gd name="T5" fmla="*/ 0 h 2368"/>
                  <a:gd name="T6" fmla="*/ 40 w 776"/>
                  <a:gd name="T7" fmla="*/ 0 h 2368"/>
                  <a:gd name="T8" fmla="*/ 23 w 776"/>
                  <a:gd name="T9" fmla="*/ 0 h 2368"/>
                  <a:gd name="T10" fmla="*/ 45 w 776"/>
                  <a:gd name="T11" fmla="*/ 0 h 2368"/>
                  <a:gd name="T12" fmla="*/ 34 w 776"/>
                  <a:gd name="T13" fmla="*/ 0 h 2368"/>
                  <a:gd name="T14" fmla="*/ 56 w 776"/>
                  <a:gd name="T15" fmla="*/ 0 h 2368"/>
                  <a:gd name="T16" fmla="*/ 45 w 776"/>
                  <a:gd name="T17" fmla="*/ 0 h 2368"/>
                  <a:gd name="T18" fmla="*/ 62 w 776"/>
                  <a:gd name="T19" fmla="*/ 0 h 2368"/>
                  <a:gd name="T20" fmla="*/ 56 w 776"/>
                  <a:gd name="T21" fmla="*/ 0 h 2368"/>
                  <a:gd name="T22" fmla="*/ 68 w 776"/>
                  <a:gd name="T23" fmla="*/ 0 h 2368"/>
                  <a:gd name="T24" fmla="*/ 68 w 776"/>
                  <a:gd name="T25" fmla="*/ 0 h 2368"/>
                  <a:gd name="T26" fmla="*/ 79 w 776"/>
                  <a:gd name="T27" fmla="*/ 0 h 2368"/>
                  <a:gd name="T28" fmla="*/ 73 w 776"/>
                  <a:gd name="T29" fmla="*/ 0 h 2368"/>
                  <a:gd name="T30" fmla="*/ 85 w 776"/>
                  <a:gd name="T31" fmla="*/ 0 h 2368"/>
                  <a:gd name="T32" fmla="*/ 79 w 776"/>
                  <a:gd name="T33" fmla="*/ 0 h 2368"/>
                  <a:gd name="T34" fmla="*/ 85 w 776"/>
                  <a:gd name="T35" fmla="*/ 0 h 2368"/>
                  <a:gd name="T36" fmla="*/ 79 w 776"/>
                  <a:gd name="T37" fmla="*/ 0 h 2368"/>
                  <a:gd name="T38" fmla="*/ 90 w 776"/>
                  <a:gd name="T39" fmla="*/ 0 h 2368"/>
                  <a:gd name="T40" fmla="*/ 85 w 776"/>
                  <a:gd name="T41" fmla="*/ 0 h 2368"/>
                  <a:gd name="T42" fmla="*/ 90 w 776"/>
                  <a:gd name="T43" fmla="*/ 0 h 2368"/>
                  <a:gd name="T44" fmla="*/ 85 w 776"/>
                  <a:gd name="T45" fmla="*/ 0 h 2368"/>
                  <a:gd name="T46" fmla="*/ 9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a typeface="ＭＳ Ｐゴシック"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spcBef>
                <a:spcPct val="0"/>
              </a:spcBef>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spcBef>
                <a:spcPct val="0"/>
              </a:spcBef>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spcBef>
                <a:spcPct val="0"/>
              </a:spcBef>
              <a:defRPr/>
            </a:pPr>
            <a:fld id="{56651D01-62DB-CE4A-9C17-4398600413DE}"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3353539239"/>
      </p:ext>
    </p:extLst>
  </p:cSld>
  <p:clrMap bg1="dk2" tx1="lt1" bg2="dk1" tx2="lt2" accent1="accent1" accent2="accent2" accent3="accent3" accent4="accent4" accent5="accent5" accent6="accent6" hlink="hlink" folHlink="folHlink"/>
  <p:sldLayoutIdLst>
    <p:sldLayoutId id="2147486267" r:id="rId1"/>
    <p:sldLayoutId id="2147486268" r:id="rId2"/>
    <p:sldLayoutId id="2147486269" r:id="rId3"/>
    <p:sldLayoutId id="2147486270" r:id="rId4"/>
    <p:sldLayoutId id="2147486271" r:id="rId5"/>
    <p:sldLayoutId id="2147486272" r:id="rId6"/>
    <p:sldLayoutId id="2147486273" r:id="rId7"/>
    <p:sldLayoutId id="2147486274" r:id="rId8"/>
    <p:sldLayoutId id="2147486275" r:id="rId9"/>
    <p:sldLayoutId id="2147486276" r:id="rId10"/>
    <p:sldLayoutId id="2147486277" r:id="rId11"/>
    <p:sldLayoutId id="2147486278" r:id="rId12"/>
    <p:sldLayoutId id="2147486279"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C9C23BBB-EEAE-1045-98BE-74180273C1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53" r:id="rId1"/>
    <p:sldLayoutId id="2147485754" r:id="rId2"/>
    <p:sldLayoutId id="2147485755" r:id="rId3"/>
    <p:sldLayoutId id="2147485756" r:id="rId4"/>
    <p:sldLayoutId id="2147485757" r:id="rId5"/>
    <p:sldLayoutId id="2147485758" r:id="rId6"/>
    <p:sldLayoutId id="2147485759" r:id="rId7"/>
    <p:sldLayoutId id="2147485760" r:id="rId8"/>
    <p:sldLayoutId id="2147485761" r:id="rId9"/>
    <p:sldLayoutId id="2147485762" r:id="rId10"/>
    <p:sldLayoutId id="2147485763" r:id="rId11"/>
    <p:sldLayoutId id="2147485764" r:id="rId12"/>
    <p:sldLayoutId id="2147485765" r:id="rId13"/>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4197299064"/>
      </p:ext>
    </p:extLst>
  </p:cSld>
  <p:clrMap bg1="lt1" tx1="dk1" bg2="lt2" tx2="dk2" accent1="accent1" accent2="accent2" accent3="accent3" accent4="accent4" accent5="accent5" accent6="accent6" hlink="hlink" folHlink="folHlink"/>
  <p:sldLayoutIdLst>
    <p:sldLayoutId id="2147486281" r:id="rId1"/>
    <p:sldLayoutId id="2147486282" r:id="rId2"/>
    <p:sldLayoutId id="2147486283" r:id="rId3"/>
    <p:sldLayoutId id="2147486284" r:id="rId4"/>
    <p:sldLayoutId id="2147486285" r:id="rId5"/>
    <p:sldLayoutId id="2147486286" r:id="rId6"/>
    <p:sldLayoutId id="2147486287" r:id="rId7"/>
    <p:sldLayoutId id="2147486288" r:id="rId8"/>
    <p:sldLayoutId id="2147486289" r:id="rId9"/>
    <p:sldLayoutId id="2147486290" r:id="rId10"/>
    <p:sldLayoutId id="21474862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548245422"/>
      </p:ext>
    </p:extLst>
  </p:cSld>
  <p:clrMap bg1="lt1" tx1="dk1" bg2="lt2" tx2="dk2" accent1="accent1" accent2="accent2" accent3="accent3" accent4="accent4" accent5="accent5" accent6="accent6" hlink="hlink" folHlink="folHlink"/>
  <p:sldLayoutIdLst>
    <p:sldLayoutId id="2147486293" r:id="rId1"/>
    <p:sldLayoutId id="2147486294" r:id="rId2"/>
    <p:sldLayoutId id="2147486295" r:id="rId3"/>
    <p:sldLayoutId id="2147486296" r:id="rId4"/>
    <p:sldLayoutId id="2147486297" r:id="rId5"/>
    <p:sldLayoutId id="2147486298" r:id="rId6"/>
    <p:sldLayoutId id="2147486299" r:id="rId7"/>
    <p:sldLayoutId id="2147486300" r:id="rId8"/>
    <p:sldLayoutId id="2147486301" r:id="rId9"/>
    <p:sldLayoutId id="2147486302" r:id="rId10"/>
    <p:sldLayoutId id="2147486303" r:id="rId11"/>
    <p:sldLayoutId id="2147486304" r:id="rId12"/>
    <p:sldLayoutId id="2147486305"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solidFill>
                <a:srgbClr val="FFFFFF"/>
              </a:solidFill>
            </a:endParaRPr>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solidFill>
                <a:srgbClr val="FFFFFF"/>
              </a:solidFill>
            </a:endParaRPr>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a:defRPr/>
            </a:pPr>
            <a:fld id="{AE183F2A-BD8E-A444-A9B2-A2B186E91271}"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ＭＳ Ｐゴシック" charset="0"/>
              </a:endParaRPr>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042206538"/>
      </p:ext>
    </p:extLst>
  </p:cSld>
  <p:clrMap bg1="dk2" tx1="lt1" bg2="dk1" tx2="lt2" accent1="accent1" accent2="accent2" accent3="accent3" accent4="accent4" accent5="accent5" accent6="accent6" hlink="hlink" folHlink="folHlink"/>
  <p:sldLayoutIdLst>
    <p:sldLayoutId id="2147486307" r:id="rId1"/>
    <p:sldLayoutId id="2147486308" r:id="rId2"/>
    <p:sldLayoutId id="2147486309" r:id="rId3"/>
    <p:sldLayoutId id="2147486310" r:id="rId4"/>
    <p:sldLayoutId id="2147486311" r:id="rId5"/>
    <p:sldLayoutId id="2147486312" r:id="rId6"/>
    <p:sldLayoutId id="2147486313" r:id="rId7"/>
    <p:sldLayoutId id="2147486314" r:id="rId8"/>
    <p:sldLayoutId id="2147486315" r:id="rId9"/>
    <p:sldLayoutId id="2147486316" r:id="rId10"/>
    <p:sldLayoutId id="2147486317" r:id="rId11"/>
    <p:sldLayoutId id="2147486318" r:id="rId12"/>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3848038854"/>
      </p:ext>
    </p:extLst>
  </p:cSld>
  <p:clrMap bg1="lt1" tx1="dk1" bg2="lt2" tx2="dk2" accent1="accent1" accent2="accent2" accent3="accent3" accent4="accent4" accent5="accent5" accent6="accent6" hlink="hlink" folHlink="folHlink"/>
  <p:sldLayoutIdLst>
    <p:sldLayoutId id="2147486320" r:id="rId1"/>
    <p:sldLayoutId id="2147486321" r:id="rId2"/>
    <p:sldLayoutId id="2147486322" r:id="rId3"/>
    <p:sldLayoutId id="2147486323" r:id="rId4"/>
    <p:sldLayoutId id="2147486324" r:id="rId5"/>
    <p:sldLayoutId id="2147486325" r:id="rId6"/>
    <p:sldLayoutId id="2147486326" r:id="rId7"/>
    <p:sldLayoutId id="2147486327" r:id="rId8"/>
    <p:sldLayoutId id="2147486328" r:id="rId9"/>
    <p:sldLayoutId id="2147486329" r:id="rId10"/>
    <p:sldLayoutId id="21474863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1834704518"/>
      </p:ext>
    </p:extLst>
  </p:cSld>
  <p:clrMap bg1="lt1" tx1="dk1" bg2="lt2" tx2="dk2" accent1="accent1" accent2="accent2" accent3="accent3" accent4="accent4" accent5="accent5" accent6="accent6" hlink="hlink" folHlink="folHlink"/>
  <p:sldLayoutIdLst>
    <p:sldLayoutId id="2147486332" r:id="rId1"/>
    <p:sldLayoutId id="2147486333" r:id="rId2"/>
    <p:sldLayoutId id="2147486334" r:id="rId3"/>
    <p:sldLayoutId id="2147486335" r:id="rId4"/>
    <p:sldLayoutId id="2147486336" r:id="rId5"/>
    <p:sldLayoutId id="2147486337" r:id="rId6"/>
    <p:sldLayoutId id="2147486338" r:id="rId7"/>
    <p:sldLayoutId id="2147486339" r:id="rId8"/>
    <p:sldLayoutId id="2147486340" r:id="rId9"/>
    <p:sldLayoutId id="2147486341" r:id="rId10"/>
    <p:sldLayoutId id="214748634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3203166782"/>
      </p:ext>
    </p:extLst>
  </p:cSld>
  <p:clrMap bg1="lt1" tx1="dk1" bg2="lt2" tx2="dk2" accent1="accent1" accent2="accent2" accent3="accent3" accent4="accent4" accent5="accent5" accent6="accent6" hlink="hlink" folHlink="folHlink"/>
  <p:sldLayoutIdLst>
    <p:sldLayoutId id="2147486344" r:id="rId1"/>
    <p:sldLayoutId id="2147486345" r:id="rId2"/>
    <p:sldLayoutId id="2147486346" r:id="rId3"/>
    <p:sldLayoutId id="2147486347" r:id="rId4"/>
    <p:sldLayoutId id="2147486348" r:id="rId5"/>
    <p:sldLayoutId id="2147486349" r:id="rId6"/>
    <p:sldLayoutId id="2147486350" r:id="rId7"/>
    <p:sldLayoutId id="2147486351" r:id="rId8"/>
    <p:sldLayoutId id="2147486352" r:id="rId9"/>
    <p:sldLayoutId id="2147486353" r:id="rId10"/>
    <p:sldLayoutId id="21474863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3799890115"/>
      </p:ext>
    </p:extLst>
  </p:cSld>
  <p:clrMap bg1="lt1" tx1="dk1" bg2="lt2" tx2="dk2" accent1="accent1" accent2="accent2" accent3="accent3" accent4="accent4" accent5="accent5" accent6="accent6" hlink="hlink" folHlink="folHlink"/>
  <p:sldLayoutIdLst>
    <p:sldLayoutId id="2147486370" r:id="rId1"/>
    <p:sldLayoutId id="2147486371" r:id="rId2"/>
    <p:sldLayoutId id="2147486372" r:id="rId3"/>
    <p:sldLayoutId id="2147486373" r:id="rId4"/>
    <p:sldLayoutId id="2147486374" r:id="rId5"/>
    <p:sldLayoutId id="2147486375" r:id="rId6"/>
    <p:sldLayoutId id="2147486376" r:id="rId7"/>
    <p:sldLayoutId id="2147486377" r:id="rId8"/>
    <p:sldLayoutId id="2147486378" r:id="rId9"/>
    <p:sldLayoutId id="2147486379" r:id="rId10"/>
    <p:sldLayoutId id="21474863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2874565584"/>
      </p:ext>
    </p:extLst>
  </p:cSld>
  <p:clrMap bg1="lt1" tx1="dk1" bg2="lt2" tx2="dk2" accent1="accent1" accent2="accent2" accent3="accent3" accent4="accent4" accent5="accent5" accent6="accent6" hlink="hlink" folHlink="folHlink"/>
  <p:sldLayoutIdLst>
    <p:sldLayoutId id="2147486411" r:id="rId1"/>
    <p:sldLayoutId id="2147486412" r:id="rId2"/>
    <p:sldLayoutId id="2147486413" r:id="rId3"/>
    <p:sldLayoutId id="2147486414" r:id="rId4"/>
    <p:sldLayoutId id="2147486415" r:id="rId5"/>
    <p:sldLayoutId id="2147486416" r:id="rId6"/>
    <p:sldLayoutId id="2147486417" r:id="rId7"/>
    <p:sldLayoutId id="2147486418" r:id="rId8"/>
    <p:sldLayoutId id="2147486419" r:id="rId9"/>
    <p:sldLayoutId id="2147486420" r:id="rId10"/>
    <p:sldLayoutId id="21474864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3690603642"/>
      </p:ext>
    </p:extLst>
  </p:cSld>
  <p:clrMap bg1="lt1" tx1="dk1" bg2="lt2" tx2="dk2" accent1="accent1" accent2="accent2" accent3="accent3" accent4="accent4" accent5="accent5" accent6="accent6" hlink="hlink" folHlink="folHlink"/>
  <p:sldLayoutIdLst>
    <p:sldLayoutId id="2147486423" r:id="rId1"/>
    <p:sldLayoutId id="2147486424" r:id="rId2"/>
    <p:sldLayoutId id="2147486425" r:id="rId3"/>
    <p:sldLayoutId id="2147486426" r:id="rId4"/>
    <p:sldLayoutId id="2147486427" r:id="rId5"/>
    <p:sldLayoutId id="2147486428" r:id="rId6"/>
    <p:sldLayoutId id="2147486429" r:id="rId7"/>
    <p:sldLayoutId id="2147486430" r:id="rId8"/>
    <p:sldLayoutId id="2147486431" r:id="rId9"/>
    <p:sldLayoutId id="2147486432" r:id="rId10"/>
    <p:sldLayoutId id="21474864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65561525"/>
      </p:ext>
    </p:extLst>
  </p:cSld>
  <p:clrMap bg1="lt1" tx1="dk1" bg2="lt2" tx2="dk2" accent1="accent1" accent2="accent2" accent3="accent3" accent4="accent4" accent5="accent5" accent6="accent6" hlink="hlink" folHlink="folHlink"/>
  <p:sldLayoutIdLst>
    <p:sldLayoutId id="2147486435" r:id="rId1"/>
    <p:sldLayoutId id="2147486436" r:id="rId2"/>
    <p:sldLayoutId id="2147486437" r:id="rId3"/>
    <p:sldLayoutId id="2147486438" r:id="rId4"/>
    <p:sldLayoutId id="2147486439" r:id="rId5"/>
    <p:sldLayoutId id="2147486440" r:id="rId6"/>
    <p:sldLayoutId id="2147486441" r:id="rId7"/>
    <p:sldLayoutId id="2147486442" r:id="rId8"/>
    <p:sldLayoutId id="2147486443" r:id="rId9"/>
    <p:sldLayoutId id="2147486444" r:id="rId10"/>
    <p:sldLayoutId id="21474864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ndParaRPr>
          </a:p>
        </p:txBody>
      </p:sp>
      <p:grpSp>
        <p:nvGrpSpPr>
          <p:cNvPr id="183299" name="Group 44"/>
          <p:cNvGrpSpPr>
            <a:grpSpLocks/>
          </p:cNvGrpSpPr>
          <p:nvPr userDrawn="1"/>
        </p:nvGrpSpPr>
        <p:grpSpPr bwMode="auto">
          <a:xfrm>
            <a:off x="390525" y="323850"/>
            <a:ext cx="8367713" cy="6173788"/>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spcBef>
                  <a:spcPct val="0"/>
                </a:spcBef>
                <a:defRPr/>
              </a:pPr>
              <a:endParaRPr lang="en-US" b="1">
                <a:solidFill>
                  <a:srgbClr val="00DFCA"/>
                </a:solidFill>
                <a:latin typeface="Comic Sans MS"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grpSp>
      <p:sp>
        <p:nvSpPr>
          <p:cNvPr id="1051" name="Rectangle 27"/>
          <p:cNvSpPr>
            <a:spLocks noChangeArrowheads="1"/>
          </p:cNvSpPr>
          <p:nvPr/>
        </p:nvSpPr>
        <p:spPr bwMode="auto">
          <a:xfrm>
            <a:off x="0" y="0"/>
            <a:ext cx="1978025" cy="1955800"/>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ndParaRPr>
          </a:p>
        </p:txBody>
      </p:sp>
      <p:sp>
        <p:nvSpPr>
          <p:cNvPr id="1052" name="Rectangle 28"/>
          <p:cNvSpPr>
            <a:spLocks noChangeArrowheads="1"/>
          </p:cNvSpPr>
          <p:nvPr/>
        </p:nvSpPr>
        <p:spPr bwMode="auto">
          <a:xfrm>
            <a:off x="390525" y="320675"/>
            <a:ext cx="1587500" cy="1635125"/>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ndParaRPr>
          </a:p>
        </p:txBody>
      </p:sp>
      <p:sp>
        <p:nvSpPr>
          <p:cNvPr id="1053" name="Rectangle 29"/>
          <p:cNvSpPr>
            <a:spLocks noChangeArrowheads="1"/>
          </p:cNvSpPr>
          <p:nvPr/>
        </p:nvSpPr>
        <p:spPr bwMode="auto">
          <a:xfrm>
            <a:off x="0" y="0"/>
            <a:ext cx="1860550" cy="1849438"/>
          </a:xfrm>
          <a:prstGeom prst="rect">
            <a:avLst/>
          </a:prstGeom>
          <a:gradFill rotWithShape="0">
            <a:gsLst>
              <a:gs pos="0">
                <a:srgbClr val="790015"/>
              </a:gs>
              <a:gs pos="100000">
                <a:srgbClr val="610011"/>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ndParaRPr>
          </a:p>
        </p:txBody>
      </p:sp>
      <p:sp>
        <p:nvSpPr>
          <p:cNvPr id="1060" name="Rectangle 36"/>
          <p:cNvSpPr>
            <a:spLocks noChangeArrowheads="1"/>
          </p:cNvSpPr>
          <p:nvPr/>
        </p:nvSpPr>
        <p:spPr bwMode="auto">
          <a:xfrm>
            <a:off x="7539038" y="6543675"/>
            <a:ext cx="736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algn="ctr" eaLnBrk="0" hangingPunct="0">
              <a:spcBef>
                <a:spcPct val="0"/>
              </a:spcBef>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8.0.03d.</a:t>
            </a:r>
          </a:p>
        </p:txBody>
      </p:sp>
      <p:sp>
        <p:nvSpPr>
          <p:cNvPr id="1069" name="Text Box 45"/>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defRPr/>
            </a:pPr>
            <a:r>
              <a:rPr lang="en-US" altLang="zh-CN" sz="900" b="1">
                <a:solidFill>
                  <a:srgbClr val="FFFFFF"/>
                </a:solidFill>
                <a:latin typeface="Arial" charset="0"/>
                <a:ea typeface="SimSun" charset="0"/>
                <a:cs typeface="SimSun" charset="0"/>
              </a:rPr>
              <a:t>© </a:t>
            </a:r>
            <a:r>
              <a:rPr lang="en-US" altLang="zh-CN" sz="1000" b="1">
                <a:solidFill>
                  <a:srgbClr val="FFFFFF"/>
                </a:solidFill>
                <a:latin typeface="Arial" charset="0"/>
                <a:ea typeface="SimSun" charset="0"/>
                <a:cs typeface="SimSun" charset="0"/>
              </a:rPr>
              <a:t>2006</a:t>
            </a:r>
            <a:r>
              <a:rPr lang="en-US" altLang="zh-CN" sz="900" b="1">
                <a:solidFill>
                  <a:srgbClr val="FFFFFF"/>
                </a:solidFill>
                <a:latin typeface="Arial" charset="0"/>
                <a:ea typeface="SimSun" charset="0"/>
                <a:cs typeface="SimSun" charset="0"/>
              </a:rPr>
              <a:t> TBBMI</a:t>
            </a:r>
          </a:p>
        </p:txBody>
      </p:sp>
    </p:spTree>
  </p:cSld>
  <p:clrMap bg1="dk2" tx1="lt1" bg2="dk1" tx2="lt2" accent1="accent1" accent2="accent2" accent3="accent3" accent4="accent4" accent5="accent5" accent6="accent6" hlink="hlink" folHlink="folHlink"/>
  <p:sldLayoutIdLst>
    <p:sldLayoutId id="2147485799" r:id="rId1"/>
    <p:sldLayoutId id="2147485800" r:id="rId2"/>
    <p:sldLayoutId id="2147485801" r:id="rId3"/>
    <p:sldLayoutId id="2147485802" r:id="rId4"/>
    <p:sldLayoutId id="2147485803" r:id="rId5"/>
    <p:sldLayoutId id="2147485804" r:id="rId6"/>
    <p:sldLayoutId id="2147485805" r:id="rId7"/>
    <p:sldLayoutId id="2147485806" r:id="rId8"/>
    <p:sldLayoutId id="2147485807" r:id="rId9"/>
    <p:sldLayoutId id="2147485808" r:id="rId10"/>
    <p:sldLayoutId id="2147485809" r:id="rId11"/>
  </p:sldLayoutIdLst>
  <p:transition spd="med">
    <p:dissolv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itchFamily="34" charset="-128"/>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itchFamily="34" charset="-128"/>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itchFamily="34" charset="-128"/>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itchFamily="34" charset="-128"/>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2639744123"/>
      </p:ext>
    </p:extLst>
  </p:cSld>
  <p:clrMap bg1="lt1" tx1="dk1" bg2="lt2" tx2="dk2" accent1="accent1" accent2="accent2" accent3="accent3" accent4="accent4" accent5="accent5" accent6="accent6" hlink="hlink" folHlink="folHlink"/>
  <p:sldLayoutIdLst>
    <p:sldLayoutId id="2147486447" r:id="rId1"/>
    <p:sldLayoutId id="2147486448" r:id="rId2"/>
    <p:sldLayoutId id="2147486449" r:id="rId3"/>
    <p:sldLayoutId id="2147486450" r:id="rId4"/>
    <p:sldLayoutId id="2147486451" r:id="rId5"/>
    <p:sldLayoutId id="2147486452" r:id="rId6"/>
    <p:sldLayoutId id="2147486453" r:id="rId7"/>
    <p:sldLayoutId id="2147486454" r:id="rId8"/>
    <p:sldLayoutId id="2147486455" r:id="rId9"/>
    <p:sldLayoutId id="2147486456" r:id="rId10"/>
    <p:sldLayoutId id="21474864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1885655028"/>
      </p:ext>
    </p:extLst>
  </p:cSld>
  <p:clrMap bg1="lt1" tx1="dk1" bg2="lt2" tx2="dk2" accent1="accent1" accent2="accent2" accent3="accent3" accent4="accent4" accent5="accent5" accent6="accent6" hlink="hlink" folHlink="folHlink"/>
  <p:sldLayoutIdLst>
    <p:sldLayoutId id="2147486459" r:id="rId1"/>
    <p:sldLayoutId id="2147486460" r:id="rId2"/>
    <p:sldLayoutId id="2147486461" r:id="rId3"/>
    <p:sldLayoutId id="2147486462" r:id="rId4"/>
    <p:sldLayoutId id="2147486463" r:id="rId5"/>
    <p:sldLayoutId id="2147486464" r:id="rId6"/>
    <p:sldLayoutId id="2147486465" r:id="rId7"/>
    <p:sldLayoutId id="2147486466" r:id="rId8"/>
    <p:sldLayoutId id="2147486467" r:id="rId9"/>
    <p:sldLayoutId id="2147486468" r:id="rId10"/>
    <p:sldLayoutId id="21474864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1014448373"/>
      </p:ext>
    </p:extLst>
  </p:cSld>
  <p:clrMap bg1="lt1" tx1="dk1" bg2="lt2" tx2="dk2" accent1="accent1" accent2="accent2" accent3="accent3" accent4="accent4" accent5="accent5" accent6="accent6" hlink="hlink" folHlink="folHlink"/>
  <p:sldLayoutIdLst>
    <p:sldLayoutId id="2147486471" r:id="rId1"/>
    <p:sldLayoutId id="2147486472" r:id="rId2"/>
    <p:sldLayoutId id="2147486473" r:id="rId3"/>
    <p:sldLayoutId id="2147486474" r:id="rId4"/>
    <p:sldLayoutId id="2147486475" r:id="rId5"/>
    <p:sldLayoutId id="2147486476" r:id="rId6"/>
    <p:sldLayoutId id="2147486477" r:id="rId7"/>
    <p:sldLayoutId id="2147486478" r:id="rId8"/>
    <p:sldLayoutId id="2147486479" r:id="rId9"/>
    <p:sldLayoutId id="2147486480" r:id="rId10"/>
    <p:sldLayoutId id="21474864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spcBef>
                <a:spcPct val="0"/>
              </a:spcBef>
              <a:defRPr/>
            </a:pPr>
            <a:fld id="{7023D8DD-BEB4-4D45-A07F-9B3EE692E84D}"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3589453073"/>
      </p:ext>
    </p:extLst>
  </p:cSld>
  <p:clrMap bg1="lt1" tx1="dk1" bg2="lt2" tx2="dk2" accent1="accent1" accent2="accent2" accent3="accent3" accent4="accent4" accent5="accent5" accent6="accent6" hlink="hlink" folHlink="folHlink"/>
  <p:sldLayoutIdLst>
    <p:sldLayoutId id="2147486556" r:id="rId1"/>
    <p:sldLayoutId id="2147486557" r:id="rId2"/>
    <p:sldLayoutId id="2147486558" r:id="rId3"/>
    <p:sldLayoutId id="2147486559" r:id="rId4"/>
    <p:sldLayoutId id="2147486560" r:id="rId5"/>
    <p:sldLayoutId id="2147486561" r:id="rId6"/>
    <p:sldLayoutId id="2147486562" r:id="rId7"/>
    <p:sldLayoutId id="2147486563" r:id="rId8"/>
    <p:sldLayoutId id="2147486564" r:id="rId9"/>
    <p:sldLayoutId id="2147486565" r:id="rId10"/>
    <p:sldLayoutId id="214748656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379860094"/>
      </p:ext>
    </p:extLst>
  </p:cSld>
  <p:clrMap bg1="lt1" tx1="dk1" bg2="lt2" tx2="dk2" accent1="accent1" accent2="accent2" accent3="accent3" accent4="accent4" accent5="accent5" accent6="accent6" hlink="hlink" folHlink="folHlink"/>
  <p:sldLayoutIdLst>
    <p:sldLayoutId id="2147486621" r:id="rId1"/>
    <p:sldLayoutId id="2147486622" r:id="rId2"/>
    <p:sldLayoutId id="2147486623" r:id="rId3"/>
    <p:sldLayoutId id="2147486624" r:id="rId4"/>
    <p:sldLayoutId id="2147486625" r:id="rId5"/>
    <p:sldLayoutId id="2147486626" r:id="rId6"/>
    <p:sldLayoutId id="2147486627" r:id="rId7"/>
    <p:sldLayoutId id="2147486628" r:id="rId8"/>
    <p:sldLayoutId id="2147486629" r:id="rId9"/>
    <p:sldLayoutId id="2147486630" r:id="rId10"/>
    <p:sldLayoutId id="2147486631" r:id="rId11"/>
    <p:sldLayoutId id="2147486632" r:id="rId12"/>
    <p:sldLayoutId id="2147486633"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40642"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4065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4065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4065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4065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4065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4066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406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406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406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4067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406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grpSp>
          <p:nvGrpSpPr>
            <p:cNvPr id="240684"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charset="0"/>
                  <a:cs typeface="ＭＳ Ｐゴシック"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spcBef>
                <a:spcPct val="0"/>
              </a:spcBef>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spcBef>
                <a:spcPct val="0"/>
              </a:spcBef>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spcBef>
                <a:spcPct val="0"/>
              </a:spcBef>
              <a:defRPr/>
            </a:pPr>
            <a:fld id="{9795FE0C-265A-9249-B1D5-3CB0003DADE2}" type="slidenum">
              <a:rPr lang="zh-CN" altLang="en-US">
                <a:solidFill>
                  <a:srgbClr val="FFFFFF"/>
                </a:solidFill>
              </a:rPr>
              <a:pPr>
                <a:spcBef>
                  <a:spcPct val="0"/>
                </a:spcBef>
                <a:defRPr/>
              </a:pPr>
              <a:t>‹#›</a:t>
            </a:fld>
            <a:endParaRPr lang="en-US" altLang="zh-CN">
              <a:solidFill>
                <a:srgbClr val="FFFFFF"/>
              </a:solidFill>
            </a:endParaRPr>
          </a:p>
        </p:txBody>
      </p:sp>
    </p:spTree>
    <p:extLst>
      <p:ext uri="{BB962C8B-B14F-4D97-AF65-F5344CB8AC3E}">
        <p14:creationId xmlns:p14="http://schemas.microsoft.com/office/powerpoint/2010/main" val="659670134"/>
      </p:ext>
    </p:extLst>
  </p:cSld>
  <p:clrMap bg1="dk2" tx1="lt1" bg2="dk1" tx2="lt2" accent1="accent1" accent2="accent2" accent3="accent3" accent4="accent4" accent5="accent5" accent6="accent6" hlink="hlink" folHlink="folHlink"/>
  <p:sldLayoutIdLst>
    <p:sldLayoutId id="2147486673" r:id="rId1"/>
    <p:sldLayoutId id="2147486674" r:id="rId2"/>
    <p:sldLayoutId id="2147486675" r:id="rId3"/>
    <p:sldLayoutId id="2147486676" r:id="rId4"/>
    <p:sldLayoutId id="2147486677" r:id="rId5"/>
    <p:sldLayoutId id="2147486678" r:id="rId6"/>
    <p:sldLayoutId id="2147486679" r:id="rId7"/>
    <p:sldLayoutId id="2147486680" r:id="rId8"/>
    <p:sldLayoutId id="2147486681" r:id="rId9"/>
    <p:sldLayoutId id="2147486682" r:id="rId10"/>
    <p:sldLayoutId id="2147486683" r:id="rId11"/>
    <p:sldLayoutId id="2147486684" r:id="rId12"/>
    <p:sldLayoutId id="214748668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a:spcBef>
                <a:spcPct val="0"/>
              </a:spcBef>
            </a:pPr>
            <a:fld id="{3E731733-F2BA-4E3E-A13B-50DC44DBF30E}" type="datetimeFigureOut">
              <a:rPr lang="en-US">
                <a:ea typeface="MS PGothic" pitchFamily="34" charset="-128"/>
                <a:cs typeface="+mn-cs"/>
              </a:rPr>
              <a:pPr>
                <a:spcBef>
                  <a:spcPct val="0"/>
                </a:spcBef>
              </a:pPr>
              <a:t>8/16/24</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a:spcBef>
                <a:spcPct val="0"/>
              </a:spcBef>
            </a:pPr>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a:spcBef>
                <a:spcPct val="0"/>
              </a:spcBef>
            </a:pPr>
            <a:fld id="{71C8EB3A-54B5-4EE2-89C2-9A321DB21FF7}" type="slidenum">
              <a:rPr lang="en-US">
                <a:ea typeface="MS PGothic" pitchFamily="34" charset="-128"/>
                <a:cs typeface="+mn-cs"/>
              </a:rPr>
              <a:pPr>
                <a:spcBef>
                  <a:spcPct val="0"/>
                </a:spcBef>
              </a:pPr>
              <a:t>‹#›</a:t>
            </a:fld>
            <a:endParaRPr lang="en-US">
              <a:ea typeface="MS PGothic" pitchFamily="34" charset="-128"/>
              <a:cs typeface="+mn-cs"/>
            </a:endParaRPr>
          </a:p>
        </p:txBody>
      </p:sp>
    </p:spTree>
    <p:extLst>
      <p:ext uri="{BB962C8B-B14F-4D97-AF65-F5344CB8AC3E}">
        <p14:creationId xmlns:p14="http://schemas.microsoft.com/office/powerpoint/2010/main" val="3363062422"/>
      </p:ext>
    </p:extLst>
  </p:cSld>
  <p:clrMap bg1="lt1" tx1="dk1" bg2="lt2" tx2="dk2" accent1="accent1" accent2="accent2" accent3="accent3" accent4="accent4" accent5="accent5" accent6="accent6" hlink="hlink" folHlink="folHlink"/>
  <p:sldLayoutIdLst>
    <p:sldLayoutId id="2147486687" r:id="rId1"/>
    <p:sldLayoutId id="2147486688" r:id="rId2"/>
    <p:sldLayoutId id="2147486689" r:id="rId3"/>
    <p:sldLayoutId id="2147486690" r:id="rId4"/>
    <p:sldLayoutId id="2147486691" r:id="rId5"/>
    <p:sldLayoutId id="2147486692" r:id="rId6"/>
    <p:sldLayoutId id="2147486693" r:id="rId7"/>
    <p:sldLayoutId id="2147486694" r:id="rId8"/>
    <p:sldLayoutId id="2147486695" r:id="rId9"/>
    <p:sldLayoutId id="2147486696" r:id="rId10"/>
    <p:sldLayoutId id="214748669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3459216931"/>
      </p:ext>
    </p:extLst>
  </p:cSld>
  <p:clrMap bg1="lt1" tx1="dk1" bg2="lt2" tx2="dk2" accent1="accent1" accent2="accent2" accent3="accent3" accent4="accent4" accent5="accent5" accent6="accent6" hlink="hlink" folHlink="folHlink"/>
  <p:sldLayoutIdLst>
    <p:sldLayoutId id="2147486712" r:id="rId1"/>
    <p:sldLayoutId id="2147486713" r:id="rId2"/>
    <p:sldLayoutId id="2147486714" r:id="rId3"/>
    <p:sldLayoutId id="2147486715" r:id="rId4"/>
    <p:sldLayoutId id="2147486716" r:id="rId5"/>
    <p:sldLayoutId id="2147486717" r:id="rId6"/>
    <p:sldLayoutId id="2147486718" r:id="rId7"/>
    <p:sldLayoutId id="2147486719" r:id="rId8"/>
    <p:sldLayoutId id="2147486720" r:id="rId9"/>
    <p:sldLayoutId id="2147486721" r:id="rId10"/>
    <p:sldLayoutId id="2147486722" r:id="rId11"/>
    <p:sldLayoutId id="2147486723" r:id="rId12"/>
    <p:sldLayoutId id="21474867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mn-cs"/>
              </a:defRPr>
            </a:lvl1pPr>
          </a:lstStyle>
          <a:p>
            <a:pPr>
              <a:defRPr/>
            </a:pPr>
            <a:fld id="{EA4936F8-04A2-7C47-99FF-019115F12D45}" type="slidenum">
              <a:rPr lang="en-US" altLang="en-US"/>
              <a:pPr>
                <a:defRPr/>
              </a:pPr>
              <a:t>‹#›</a:t>
            </a:fld>
            <a:endParaRPr lang="en-US" altLang="en-US"/>
          </a:p>
        </p:txBody>
      </p:sp>
    </p:spTree>
    <p:extLst>
      <p:ext uri="{BB962C8B-B14F-4D97-AF65-F5344CB8AC3E}">
        <p14:creationId xmlns:p14="http://schemas.microsoft.com/office/powerpoint/2010/main" val="4089814834"/>
      </p:ext>
    </p:extLst>
  </p:cSld>
  <p:clrMap bg1="lt1" tx1="dk1" bg2="lt2" tx2="dk2" accent1="accent1" accent2="accent2" accent3="accent3" accent4="accent4" accent5="accent5" accent6="accent6" hlink="hlink" folHlink="folHlink"/>
  <p:sldLayoutIdLst>
    <p:sldLayoutId id="2147486738" r:id="rId1"/>
    <p:sldLayoutId id="2147486739" r:id="rId2"/>
    <p:sldLayoutId id="2147486740" r:id="rId3"/>
    <p:sldLayoutId id="2147486741" r:id="rId4"/>
    <p:sldLayoutId id="2147486742" r:id="rId5"/>
    <p:sldLayoutId id="2147486743" r:id="rId6"/>
    <p:sldLayoutId id="2147486744" r:id="rId7"/>
    <p:sldLayoutId id="2147486745" r:id="rId8"/>
    <p:sldLayoutId id="2147486746" r:id="rId9"/>
    <p:sldLayoutId id="2147486747" r:id="rId10"/>
    <p:sldLayoutId id="2147486748"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3784762291"/>
      </p:ext>
    </p:extLst>
  </p:cSld>
  <p:clrMap bg1="lt1" tx1="dk1" bg2="lt2" tx2="dk2" accent1="accent1" accent2="accent2" accent3="accent3" accent4="accent4" accent5="accent5" accent6="accent6" hlink="hlink" folHlink="folHlink"/>
  <p:sldLayoutIdLst>
    <p:sldLayoutId id="2147486762" r:id="rId1"/>
    <p:sldLayoutId id="2147486763" r:id="rId2"/>
    <p:sldLayoutId id="2147486764" r:id="rId3"/>
    <p:sldLayoutId id="2147486765" r:id="rId4"/>
    <p:sldLayoutId id="2147486766" r:id="rId5"/>
    <p:sldLayoutId id="2147486767" r:id="rId6"/>
    <p:sldLayoutId id="2147486768" r:id="rId7"/>
    <p:sldLayoutId id="2147486769" r:id="rId8"/>
    <p:sldLayoutId id="2147486770" r:id="rId9"/>
    <p:sldLayoutId id="2147486771" r:id="rId10"/>
    <p:sldLayoutId id="21474867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E7588095-F409-2843-9382-89C883E1A2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10" r:id="rId1"/>
    <p:sldLayoutId id="2147485811" r:id="rId2"/>
    <p:sldLayoutId id="2147485812" r:id="rId3"/>
    <p:sldLayoutId id="2147485813" r:id="rId4"/>
    <p:sldLayoutId id="2147485814" r:id="rId5"/>
    <p:sldLayoutId id="2147485815" r:id="rId6"/>
    <p:sldLayoutId id="2147485816" r:id="rId7"/>
    <p:sldLayoutId id="2147485817" r:id="rId8"/>
    <p:sldLayoutId id="2147485818" r:id="rId9"/>
    <p:sldLayoutId id="2147485819" r:id="rId10"/>
    <p:sldLayoutId id="2147485820" r:id="rId11"/>
    <p:sldLayoutId id="2147485821" r:id="rId12"/>
    <p:sldLayoutId id="2147485822" r:id="rId13"/>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pPr>
                <a:defRPr/>
              </a:pPr>
              <a:t>‹#›</a:t>
            </a:fld>
            <a:endParaRPr lang="en-US"/>
          </a:p>
        </p:txBody>
      </p:sp>
    </p:spTree>
    <p:extLst>
      <p:ext uri="{BB962C8B-B14F-4D97-AF65-F5344CB8AC3E}">
        <p14:creationId xmlns:p14="http://schemas.microsoft.com/office/powerpoint/2010/main" val="3489527268"/>
      </p:ext>
    </p:extLst>
  </p:cSld>
  <p:clrMap bg1="lt1" tx1="dk1" bg2="lt2" tx2="dk2" accent1="accent1" accent2="accent2" accent3="accent3" accent4="accent4" accent5="accent5" accent6="accent6" hlink="hlink" folHlink="folHlink"/>
  <p:sldLayoutIdLst>
    <p:sldLayoutId id="2147486774" r:id="rId1"/>
    <p:sldLayoutId id="2147486775" r:id="rId2"/>
    <p:sldLayoutId id="2147486776" r:id="rId3"/>
    <p:sldLayoutId id="2147486777" r:id="rId4"/>
    <p:sldLayoutId id="2147486778" r:id="rId5"/>
    <p:sldLayoutId id="2147486779" r:id="rId6"/>
    <p:sldLayoutId id="2147486780" r:id="rId7"/>
    <p:sldLayoutId id="2147486781" r:id="rId8"/>
    <p:sldLayoutId id="2147486782" r:id="rId9"/>
    <p:sldLayoutId id="2147486783" r:id="rId10"/>
    <p:sldLayoutId id="2147486784" r:id="rId11"/>
    <p:sldLayoutId id="2147486785" r:id="rId12"/>
    <p:sldLayoutId id="2147486786"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spcBef>
                <a:spcPct val="0"/>
              </a:spcBef>
              <a:defRPr/>
            </a:pPr>
            <a:fld id="{7023D8DD-BEB4-4D45-A07F-9B3EE692E84D}" type="slidenum">
              <a:rPr lang="en-US"/>
              <a:pPr>
                <a:spcBef>
                  <a:spcPct val="0"/>
                </a:spcBef>
                <a:defRPr/>
              </a:pPr>
              <a:t>‹#›</a:t>
            </a:fld>
            <a:endParaRPr lang="en-US"/>
          </a:p>
        </p:txBody>
      </p:sp>
    </p:spTree>
    <p:extLst>
      <p:ext uri="{BB962C8B-B14F-4D97-AF65-F5344CB8AC3E}">
        <p14:creationId xmlns:p14="http://schemas.microsoft.com/office/powerpoint/2010/main" val="277063424"/>
      </p:ext>
    </p:extLst>
  </p:cSld>
  <p:clrMap bg1="lt1" tx1="dk1" bg2="lt2" tx2="dk2" accent1="accent1" accent2="accent2" accent3="accent3" accent4="accent4" accent5="accent5" accent6="accent6" hlink="hlink" folHlink="folHlink"/>
  <p:sldLayoutIdLst>
    <p:sldLayoutId id="2147486800" r:id="rId1"/>
    <p:sldLayoutId id="2147486801" r:id="rId2"/>
    <p:sldLayoutId id="2147486802" r:id="rId3"/>
    <p:sldLayoutId id="2147486803" r:id="rId4"/>
    <p:sldLayoutId id="2147486804" r:id="rId5"/>
    <p:sldLayoutId id="2147486805" r:id="rId6"/>
    <p:sldLayoutId id="2147486806" r:id="rId7"/>
    <p:sldLayoutId id="2147486807" r:id="rId8"/>
    <p:sldLayoutId id="2147486808" r:id="rId9"/>
    <p:sldLayoutId id="2147486809" r:id="rId10"/>
    <p:sldLayoutId id="2147486810" r:id="rId11"/>
    <p:sldLayoutId id="2147486811"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solidFill>
                <a:srgbClr val="FFFFFF"/>
              </a:solidFill>
              <a:latin typeface="Times"/>
            </a:endParaRPr>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solidFill>
                <a:srgbClr val="FFFFFF"/>
              </a:solidFill>
              <a:latin typeface="Times"/>
            </a:endParaRPr>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a:defRPr/>
            </a:pPr>
            <a:fld id="{AE183F2A-BD8E-A444-A9B2-A2B186E91271}" type="slidenum">
              <a:rPr lang="en-US">
                <a:solidFill>
                  <a:srgbClr val="FFFFFF"/>
                </a:solidFill>
              </a:rPr>
              <a:pPr>
                <a:defRPr/>
              </a:pPr>
              <a:t>‹#›</a:t>
            </a:fld>
            <a:endParaRPr lang="en-US">
              <a:solidFill>
                <a:srgbClr val="FFFFFF"/>
              </a:solidFill>
            </a:endParaRPr>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945306693"/>
      </p:ext>
    </p:extLst>
  </p:cSld>
  <p:clrMap bg1="dk2" tx1="lt1" bg2="dk1" tx2="lt2" accent1="accent1" accent2="accent2" accent3="accent3" accent4="accent4" accent5="accent5" accent6="accent6" hlink="hlink" folHlink="folHlink"/>
  <p:sldLayoutIdLst>
    <p:sldLayoutId id="2147486861" r:id="rId1"/>
    <p:sldLayoutId id="2147486862" r:id="rId2"/>
    <p:sldLayoutId id="2147486863" r:id="rId3"/>
    <p:sldLayoutId id="2147486864" r:id="rId4"/>
    <p:sldLayoutId id="2147486865" r:id="rId5"/>
    <p:sldLayoutId id="2147486866" r:id="rId6"/>
    <p:sldLayoutId id="2147486867" r:id="rId7"/>
    <p:sldLayoutId id="2147486868" r:id="rId8"/>
    <p:sldLayoutId id="2147486869" r:id="rId9"/>
    <p:sldLayoutId id="2147486870" r:id="rId10"/>
    <p:sldLayoutId id="2147486871" r:id="rId11"/>
    <p:sldLayoutId id="2147486872" r:id="rId12"/>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8B032963-C6BE-864F-9A56-37AD3D667DC5}" type="datetimeFigureOut">
              <a:rPr lang="en-US">
                <a:solidFill>
                  <a:prstClr val="black">
                    <a:tint val="75000"/>
                  </a:prstClr>
                </a:solidFill>
                <a:latin typeface="Calibri"/>
              </a:rPr>
              <a:pPr defTabSz="457200">
                <a:defRPr/>
              </a:pPr>
              <a:t>8/16/24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F4DA011A-31FE-7744-B1B7-604FED4FCBA9}"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242571"/>
      </p:ext>
    </p:extLst>
  </p:cSld>
  <p:clrMap bg1="lt1" tx1="dk1" bg2="lt2" tx2="dk2" accent1="accent1" accent2="accent2" accent3="accent3" accent4="accent4" accent5="accent5" accent6="accent6" hlink="hlink" folHlink="folHlink"/>
  <p:sldLayoutIdLst>
    <p:sldLayoutId id="2147486874" r:id="rId1"/>
    <p:sldLayoutId id="2147486875" r:id="rId2"/>
    <p:sldLayoutId id="2147486876" r:id="rId3"/>
    <p:sldLayoutId id="2147486877" r:id="rId4"/>
    <p:sldLayoutId id="2147486878" r:id="rId5"/>
    <p:sldLayoutId id="2147486879" r:id="rId6"/>
    <p:sldLayoutId id="2147486880" r:id="rId7"/>
    <p:sldLayoutId id="2147486881" r:id="rId8"/>
    <p:sldLayoutId id="2147486882" r:id="rId9"/>
    <p:sldLayoutId id="2147486883" r:id="rId10"/>
    <p:sldLayoutId id="2147486884"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8/16/24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778049543"/>
      </p:ext>
    </p:extLst>
  </p:cSld>
  <p:clrMap bg1="lt1" tx1="dk1" bg2="lt2" tx2="dk2" accent1="accent1" accent2="accent2" accent3="accent3" accent4="accent4" accent5="accent5" accent6="accent6" hlink="hlink" folHlink="folHlink"/>
  <p:sldLayoutIdLst>
    <p:sldLayoutId id="2147486886" r:id="rId1"/>
    <p:sldLayoutId id="2147486887" r:id="rId2"/>
    <p:sldLayoutId id="2147486888" r:id="rId3"/>
    <p:sldLayoutId id="2147486889" r:id="rId4"/>
    <p:sldLayoutId id="2147486890" r:id="rId5"/>
    <p:sldLayoutId id="2147486891" r:id="rId6"/>
    <p:sldLayoutId id="2147486892" r:id="rId7"/>
    <p:sldLayoutId id="2147486893" r:id="rId8"/>
    <p:sldLayoutId id="2147486894" r:id="rId9"/>
    <p:sldLayoutId id="2147486895" r:id="rId10"/>
    <p:sldLayoutId id="214748689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nvGrpSpPr>
          <p:cNvPr id="1027" name="Group 44"/>
          <p:cNvGrpSpPr>
            <a:grpSpLocks/>
          </p:cNvGrpSpPr>
          <p:nvPr userDrawn="1"/>
        </p:nvGrpSpPr>
        <p:grpSpPr bwMode="auto">
          <a:xfrm>
            <a:off x="390525" y="323850"/>
            <a:ext cx="8367713" cy="6173788"/>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1051" name="Rectangle 27"/>
          <p:cNvSpPr>
            <a:spLocks noChangeArrowheads="1"/>
          </p:cNvSpPr>
          <p:nvPr/>
        </p:nvSpPr>
        <p:spPr bwMode="auto">
          <a:xfrm>
            <a:off x="0" y="0"/>
            <a:ext cx="1978025" cy="1955800"/>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390525" y="320675"/>
            <a:ext cx="1587500" cy="1635125"/>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860550" cy="1849438"/>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1060" name="Rectangle 36"/>
          <p:cNvSpPr>
            <a:spLocks noChangeArrowheads="1"/>
          </p:cNvSpPr>
          <p:nvPr/>
        </p:nvSpPr>
        <p:spPr bwMode="auto">
          <a:xfrm>
            <a:off x="7539038" y="6543675"/>
            <a:ext cx="736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0"/>
              </a:spcBef>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8.0.03d.</a:t>
            </a:r>
          </a:p>
        </p:txBody>
      </p:sp>
      <p:sp>
        <p:nvSpPr>
          <p:cNvPr id="1069" name="Text Box 45"/>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Tree>
    <p:extLst>
      <p:ext uri="{BB962C8B-B14F-4D97-AF65-F5344CB8AC3E}">
        <p14:creationId xmlns:p14="http://schemas.microsoft.com/office/powerpoint/2010/main" val="319751833"/>
      </p:ext>
    </p:extLst>
  </p:cSld>
  <p:clrMap bg1="dk2" tx1="lt1" bg2="dk1" tx2="lt2" accent1="accent1" accent2="accent2" accent3="accent3" accent4="accent4" accent5="accent5" accent6="accent6" hlink="hlink" folHlink="folHlink"/>
  <p:sldLayoutIdLst>
    <p:sldLayoutId id="2147486898" r:id="rId1"/>
    <p:sldLayoutId id="2147486899" r:id="rId2"/>
    <p:sldLayoutId id="2147486900" r:id="rId3"/>
    <p:sldLayoutId id="2147486901" r:id="rId4"/>
    <p:sldLayoutId id="2147486902" r:id="rId5"/>
    <p:sldLayoutId id="2147486903" r:id="rId6"/>
    <p:sldLayoutId id="2147486904" r:id="rId7"/>
    <p:sldLayoutId id="2147486905" r:id="rId8"/>
    <p:sldLayoutId id="2147486906" r:id="rId9"/>
    <p:sldLayoutId id="2147486907" r:id="rId10"/>
    <p:sldLayoutId id="2147486908" r:id="rId11"/>
  </p:sldLayoutIdLst>
  <p:transition spd="med">
    <p:dissolv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878624806"/>
      </p:ext>
    </p:extLst>
  </p:cSld>
  <p:clrMap bg1="lt1" tx1="dk1" bg2="lt2" tx2="dk2" accent1="accent1" accent2="accent2" accent3="accent3" accent4="accent4" accent5="accent5" accent6="accent6" hlink="hlink" folHlink="folHlink"/>
  <p:sldLayoutIdLst>
    <p:sldLayoutId id="2147486910" r:id="rId1"/>
    <p:sldLayoutId id="2147486911" r:id="rId2"/>
    <p:sldLayoutId id="2147486912" r:id="rId3"/>
    <p:sldLayoutId id="2147486913" r:id="rId4"/>
    <p:sldLayoutId id="2147486914" r:id="rId5"/>
    <p:sldLayoutId id="2147486915" r:id="rId6"/>
    <p:sldLayoutId id="2147486916" r:id="rId7"/>
    <p:sldLayoutId id="2147486917" r:id="rId8"/>
    <p:sldLayoutId id="2147486918" r:id="rId9"/>
    <p:sldLayoutId id="2147486919" r:id="rId10"/>
    <p:sldLayoutId id="2147486920" r:id="rId11"/>
    <p:sldLayoutId id="2147486921" r:id="rId12"/>
    <p:sldLayoutId id="214748692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803976"/>
      </p:ext>
    </p:extLst>
  </p:cSld>
  <p:clrMap bg1="lt1" tx1="dk1" bg2="lt2" tx2="dk2" accent1="accent1" accent2="accent2" accent3="accent3" accent4="accent4" accent5="accent5" accent6="accent6" hlink="hlink" folHlink="folHlink"/>
  <p:sldLayoutIdLst>
    <p:sldLayoutId id="2147486924" r:id="rId1"/>
    <p:sldLayoutId id="2147486925" r:id="rId2"/>
    <p:sldLayoutId id="2147486926" r:id="rId3"/>
    <p:sldLayoutId id="2147486927" r:id="rId4"/>
    <p:sldLayoutId id="2147486928" r:id="rId5"/>
    <p:sldLayoutId id="2147486929" r:id="rId6"/>
    <p:sldLayoutId id="2147486930" r:id="rId7"/>
    <p:sldLayoutId id="2147486931" r:id="rId8"/>
    <p:sldLayoutId id="2147486932" r:id="rId9"/>
    <p:sldLayoutId id="2147486933" r:id="rId10"/>
    <p:sldLayoutId id="2147486934" r:id="rId11"/>
    <p:sldLayoutId id="2147486935" r:id="rId12"/>
    <p:sldLayoutId id="2147486936"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0"/>
            <a:ext cx="9145588" cy="6845300"/>
            <a:chOff x="0" y="0"/>
            <a:chExt cx="5761" cy="4312"/>
          </a:xfrm>
        </p:grpSpPr>
        <p:sp>
          <p:nvSpPr>
            <p:cNvPr id="1986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spcBef>
                  <a:spcPct val="0"/>
                </a:spcBef>
              </a:pPr>
              <a:endParaRPr lang="en-US" sz="2400">
                <a:solidFill>
                  <a:srgbClr val="FFFFFF"/>
                </a:solidFill>
              </a:endParaRPr>
            </a:p>
          </p:txBody>
        </p:sp>
        <p:sp useBgFill="1">
          <p:nvSpPr>
            <p:cNvPr id="1986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986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986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23"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9682" name="Group 1026"/>
          <p:cNvGrpSpPr>
            <a:grpSpLocks/>
          </p:cNvGrpSpPr>
          <p:nvPr/>
        </p:nvGrpSpPr>
        <p:grpSpPr bwMode="auto">
          <a:xfrm>
            <a:off x="0" y="0"/>
            <a:ext cx="7242175" cy="1981200"/>
            <a:chOff x="0" y="0"/>
            <a:chExt cx="4562" cy="1248"/>
          </a:xfrm>
        </p:grpSpPr>
        <p:sp>
          <p:nvSpPr>
            <p:cNvPr id="146435"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Tahoma" pitchFamily="-112" charset="-52"/>
                <a:ea typeface="ＭＳ Ｐゴシック" charset="0"/>
                <a:cs typeface="ＭＳ Ｐゴシック" charset="0"/>
              </a:endParaRPr>
            </a:p>
          </p:txBody>
        </p:sp>
        <p:sp>
          <p:nvSpPr>
            <p:cNvPr id="199689"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6437"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solidFill>
                  <a:srgbClr val="FFFFFF"/>
                </a:solidFill>
                <a:effectLst>
                  <a:outerShdw blurRad="38100" dist="38100" dir="2700000" algn="tl">
                    <a:srgbClr val="000000"/>
                  </a:outerShdw>
                </a:effectLst>
                <a:latin typeface="Tahoma" charset="0"/>
              </a:defRPr>
            </a:lvl1pPr>
          </a:lstStyle>
          <a:p>
            <a:pPr>
              <a:defRPr/>
            </a:pPr>
            <a:endParaRPr lang="en-US"/>
          </a:p>
        </p:txBody>
      </p:sp>
      <p:sp>
        <p:nvSpPr>
          <p:cNvPr id="146440"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200">
                <a:solidFill>
                  <a:srgbClr val="FFFFFF"/>
                </a:solidFill>
                <a:effectLst>
                  <a:outerShdw blurRad="38100" dist="38100" dir="2700000" algn="tl">
                    <a:srgbClr val="000000"/>
                  </a:outerShdw>
                </a:effectLst>
                <a:latin typeface="Tahoma" charset="0"/>
              </a:defRPr>
            </a:lvl1pPr>
          </a:lstStyle>
          <a:p>
            <a:pPr>
              <a:defRPr/>
            </a:pPr>
            <a:endParaRPr lang="en-US"/>
          </a:p>
        </p:txBody>
      </p:sp>
      <p:sp>
        <p:nvSpPr>
          <p:cNvPr id="146441"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rgbClr val="FFFFFF"/>
                </a:solidFill>
                <a:effectLst>
                  <a:outerShdw blurRad="38100" dist="38100" dir="2700000" algn="tl">
                    <a:srgbClr val="000000"/>
                  </a:outerShdw>
                </a:effectLst>
                <a:latin typeface="Tahoma" charset="0"/>
              </a:defRPr>
            </a:lvl1pPr>
          </a:lstStyle>
          <a:p>
            <a:pPr>
              <a:defRPr/>
            </a:pPr>
            <a:fld id="{A04698F3-209B-524C-BA91-6631A4FA319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20" r:id="rId1"/>
    <p:sldLayoutId id="2147485921" r:id="rId2"/>
    <p:sldLayoutId id="2147485922" r:id="rId3"/>
    <p:sldLayoutId id="2147485923" r:id="rId4"/>
    <p:sldLayoutId id="2147485924" r:id="rId5"/>
    <p:sldLayoutId id="2147485925" r:id="rId6"/>
    <p:sldLayoutId id="2147485926" r:id="rId7"/>
    <p:sldLayoutId id="2147485927" r:id="rId8"/>
    <p:sldLayoutId id="2147485928" r:id="rId9"/>
    <p:sldLayoutId id="2147485929" r:id="rId10"/>
    <p:sldLayoutId id="214748593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D886C4EE-821A-BE4B-B554-6699D8B3A6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24" r:id="rId1"/>
    <p:sldLayoutId id="2147485825" r:id="rId2"/>
    <p:sldLayoutId id="2147485826" r:id="rId3"/>
    <p:sldLayoutId id="2147485827" r:id="rId4"/>
    <p:sldLayoutId id="2147485828" r:id="rId5"/>
    <p:sldLayoutId id="2147485829" r:id="rId6"/>
    <p:sldLayoutId id="2147485830" r:id="rId7"/>
    <p:sldLayoutId id="2147485831" r:id="rId8"/>
    <p:sldLayoutId id="2147485832" r:id="rId9"/>
    <p:sldLayoutId id="2147485833" r:id="rId10"/>
    <p:sldLayoutId id="2147485834" r:id="rId11"/>
    <p:sldLayoutId id="2147485835" r:id="rId12"/>
    <p:sldLayoutId id="2147485836" r:id="rId13"/>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7E4E36E9-AEAC-0744-B9BC-DB7E768D8B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37" r:id="rId1"/>
    <p:sldLayoutId id="2147485838" r:id="rId2"/>
    <p:sldLayoutId id="2147485839" r:id="rId3"/>
    <p:sldLayoutId id="2147485840" r:id="rId4"/>
    <p:sldLayoutId id="2147485841" r:id="rId5"/>
    <p:sldLayoutId id="2147485842" r:id="rId6"/>
    <p:sldLayoutId id="2147485843" r:id="rId7"/>
    <p:sldLayoutId id="2147485844" r:id="rId8"/>
    <p:sldLayoutId id="2147485845" r:id="rId9"/>
    <p:sldLayoutId id="2147485846" r:id="rId10"/>
    <p:sldLayoutId id="2147485847" r:id="rId11"/>
    <p:sldLayoutId id="2147485848" r:id="rId12"/>
    <p:sldLayoutId id="2147485849" r:id="rId13"/>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100.png"/></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74.xml"/><Relationship Id="rId4" Type="http://schemas.openxmlformats.org/officeDocument/2006/relationships/image" Target="../media/image103.jpeg"/></Relationships>
</file>

<file path=ppt/slides/_rels/slide10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3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3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3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3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3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0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1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1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1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546.xml"/><Relationship Id="rId1" Type="http://schemas.openxmlformats.org/officeDocument/2006/relationships/themeOverride" Target="../theme/themeOverride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576.xml"/><Relationship Id="rId4" Type="http://schemas.openxmlformats.org/officeDocument/2006/relationships/image" Target="../media/image126.jpeg"/></Relationships>
</file>

<file path=ppt/slides/_rels/slide12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88.xml"/></Relationships>
</file>

<file path=ppt/slides/_rels/slide12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88.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588.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588.xml"/></Relationships>
</file>

<file path=ppt/slides/_rels/slide12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8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588.xml"/></Relationships>
</file>

<file path=ppt/slides/_rels/slide13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88.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588.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588.xml"/></Relationships>
</file>

<file path=ppt/slides/_rels/slide13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588.xml"/></Relationships>
</file>

<file path=ppt/slides/_rels/slide13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588.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88.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88.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588.xml"/></Relationships>
</file>

<file path=ppt/slides/_rels/slide13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588.xml"/></Relationships>
</file>

<file path=ppt/slides/_rels/slide1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Layout" Target="../slideLayouts/slideLayout27.xml"/><Relationship Id="rId1" Type="http://schemas.openxmlformats.org/officeDocument/2006/relationships/themeOverride" Target="../theme/themeOverride1.xml"/></Relationships>
</file>

<file path=ppt/slides/_rels/slide14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588.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88.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588.xml"/></Relationships>
</file>

<file path=ppt/slides/_rels/slide14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88.xml"/></Relationships>
</file>

<file path=ppt/slides/_rels/slide14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88.xml"/></Relationships>
</file>

<file path=ppt/slides/_rels/slide14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588.xml"/></Relationships>
</file>

<file path=ppt/slides/_rels/slide14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88.xml"/></Relationships>
</file>

<file path=ppt/slides/_rels/slide14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588.xml"/></Relationships>
</file>

<file path=ppt/slides/_rels/slide14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588.xml"/></Relationships>
</file>

<file path=ppt/slides/_rels/slide14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58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90.xml"/></Relationships>
</file>

<file path=ppt/slides/_rels/slide15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588.xml"/></Relationships>
</file>

<file path=ppt/slides/_rels/slide15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57.xml"/></Relationships>
</file>

<file path=ppt/slides/_rels/slide15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99.xml"/></Relationships>
</file>

<file path=ppt/slides/_rels/slide1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30.xml"/></Relationships>
</file>

<file path=ppt/slides/_rels/slide15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54.jpeg"/><Relationship Id="rId1" Type="http://schemas.openxmlformats.org/officeDocument/2006/relationships/slideLayout" Target="../slideLayouts/slideLayout551.xml"/><Relationship Id="rId4" Type="http://schemas.openxmlformats.org/officeDocument/2006/relationships/image" Target="../media/image126.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5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1.xml"/><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03.xml"/><Relationship Id="rId1" Type="http://schemas.openxmlformats.org/officeDocument/2006/relationships/themeOverride" Target="../theme/themeOverride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2.xml"/><Relationship Id="rId1" Type="http://schemas.openxmlformats.org/officeDocument/2006/relationships/slideLayout" Target="../slideLayouts/slideLayout137.xml"/></Relationships>
</file>

<file path=ppt/slides/_rels/slide16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55.xml"/><Relationship Id="rId6" Type="http://schemas.openxmlformats.org/officeDocument/2006/relationships/image" Target="../media/image161.png"/><Relationship Id="rId5" Type="http://schemas.openxmlformats.org/officeDocument/2006/relationships/oleObject" Target="../embeddings/oleObject5.bin"/><Relationship Id="rId4" Type="http://schemas.openxmlformats.org/officeDocument/2006/relationships/image" Target="../media/image160.jpeg"/></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463.xml"/><Relationship Id="rId1" Type="http://schemas.openxmlformats.org/officeDocument/2006/relationships/themeOverride" Target="../theme/themeOverride14.xml"/></Relationships>
</file>

<file path=ppt/slides/_rels/slide16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6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68.xml"/></Relationships>
</file>

<file path=ppt/slides/_rels/slide165.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557.xml"/></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516.xml"/></Relationships>
</file>

<file path=ppt/slides/_rels/slide1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516.xml"/></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516.xml"/></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51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9.xml"/></Relationships>
</file>

<file path=ppt/slides/_rels/slide17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7.xml"/><Relationship Id="rId1" Type="http://schemas.openxmlformats.org/officeDocument/2006/relationships/slideLayout" Target="../slideLayouts/slideLayout516.xml"/></Relationships>
</file>

<file path=ppt/slides/_rels/slide17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8.xml"/><Relationship Id="rId1" Type="http://schemas.openxmlformats.org/officeDocument/2006/relationships/slideLayout" Target="../slideLayouts/slideLayout516.xml"/></Relationships>
</file>

<file path=ppt/slides/_rels/slide17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9.xml"/><Relationship Id="rId1" Type="http://schemas.openxmlformats.org/officeDocument/2006/relationships/slideLayout" Target="../slideLayouts/slideLayout52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35.xml"/></Relationships>
</file>

<file path=ppt/slides/_rels/slide174.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70.xml"/><Relationship Id="rId1" Type="http://schemas.openxmlformats.org/officeDocument/2006/relationships/slideLayout" Target="../slideLayouts/slideLayout621.xml"/><Relationship Id="rId4" Type="http://schemas.openxmlformats.org/officeDocument/2006/relationships/image" Target="../media/image1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Layout" Target="../slideLayouts/slideLayout27.xml"/><Relationship Id="rId1" Type="http://schemas.openxmlformats.org/officeDocument/2006/relationships/themeOverride" Target="../theme/themeOverride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4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16.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4.xml"/><Relationship Id="rId1" Type="http://schemas.openxmlformats.org/officeDocument/2006/relationships/tags" Target="../tags/tag1.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xml"/><Relationship Id="rId1" Type="http://schemas.openxmlformats.org/officeDocument/2006/relationships/tags" Target="../tags/tag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06.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5.xml"/><Relationship Id="rId1" Type="http://schemas.openxmlformats.org/officeDocument/2006/relationships/tags" Target="../tags/tag5.xml"/><Relationship Id="rId6" Type="http://schemas.openxmlformats.org/officeDocument/2006/relationships/image" Target="../media/image35.emf"/><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5.xml"/><Relationship Id="rId1" Type="http://schemas.openxmlformats.org/officeDocument/2006/relationships/tags" Target="../tags/tag6.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98.xml"/><Relationship Id="rId1" Type="http://schemas.openxmlformats.org/officeDocument/2006/relationships/themeOverride" Target="../theme/themeOverride4.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16.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0.jpeg"/><Relationship Id="rId5" Type="http://schemas.openxmlformats.org/officeDocument/2006/relationships/oleObject" Target="../embeddings/oleObject2.bin"/><Relationship Id="rId10" Type="http://schemas.openxmlformats.org/officeDocument/2006/relationships/image" Target="../media/image49.jpeg"/><Relationship Id="rId4" Type="http://schemas.openxmlformats.org/officeDocument/2006/relationships/image" Target="../media/image45.png"/><Relationship Id="rId9" Type="http://schemas.openxmlformats.org/officeDocument/2006/relationships/image" Target="../media/image4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56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4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Layout" Target="../slideLayouts/slideLayout27.xml"/><Relationship Id="rId1" Type="http://schemas.openxmlformats.org/officeDocument/2006/relationships/themeOverride" Target="../theme/themeOverride5.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16.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73.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73.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7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73.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7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73.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16.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100.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10.xml"/></Relationships>
</file>

<file path=ppt/slides/_rels/slide6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3.jpeg"/><Relationship Id="rId1" Type="http://schemas.openxmlformats.org/officeDocument/2006/relationships/slideLayout" Target="../slideLayouts/slideLayout646.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75.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516.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516.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516.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51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16.xml"/></Relationships>
</file>

<file path=ppt/slides/_rels/slide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616.xml"/><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616.xml"/></Relationships>
</file>

<file path=ppt/slides/_rels/slide7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61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616.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616.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516.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516.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328.xml"/><Relationship Id="rId1" Type="http://schemas.openxmlformats.org/officeDocument/2006/relationships/themeOverride" Target="../theme/themeOverride6.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87.jpeg"/></Relationships>
</file>

<file path=ppt/slides/_rels/slide7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Layout" Target="../slideLayouts/slideLayout27.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16.xml"/><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38.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35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64.xml"/></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46.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575.xml"/><Relationship Id="rId1" Type="http://schemas.openxmlformats.org/officeDocument/2006/relationships/themeOverride" Target="../theme/themeOverride8.xml"/><Relationship Id="rId4" Type="http://schemas.openxmlformats.org/officeDocument/2006/relationships/image" Target="../media/image93.png"/></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575.xml"/><Relationship Id="rId1" Type="http://schemas.openxmlformats.org/officeDocument/2006/relationships/themeOverride" Target="../theme/themeOverride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575.xml"/><Relationship Id="rId1" Type="http://schemas.openxmlformats.org/officeDocument/2006/relationships/themeOverride" Target="../theme/themeOverride10.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9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Layout" Target="../slideLayouts/slideLayout27.xml"/><Relationship Id="rId1" Type="http://schemas.openxmlformats.org/officeDocument/2006/relationships/themeOverride" Target="../theme/themeOverride11.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9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1.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352.xml"/></Relationships>
</file>

<file path=ppt/slides/_rels/slide9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Layout" Target="../slideLayouts/slideLayout27.xml"/><Relationship Id="rId1" Type="http://schemas.openxmlformats.org/officeDocument/2006/relationships/themeOverride" Target="../theme/themeOverride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27" y="0"/>
            <a:ext cx="9144000" cy="6015789"/>
          </a:xfrm>
          <a:prstGeom prst="rect">
            <a:avLst/>
          </a:prstGeom>
        </p:spPr>
      </p:pic>
      <p:sp>
        <p:nvSpPr>
          <p:cNvPr id="8" name="Rectangle 2"/>
          <p:cNvSpPr txBox="1">
            <a:spLocks noChangeArrowheads="1"/>
          </p:cNvSpPr>
          <p:nvPr/>
        </p:nvSpPr>
        <p:spPr bwMode="auto">
          <a:xfrm>
            <a:off x="4644008" y="5013176"/>
            <a:ext cx="439338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列王纪上</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作个与人合一的人</a:t>
            </a:r>
            <a:r>
              <a:rPr lang="ko-KR" altLang="en-US" sz="8000" b="1" dirty="0">
                <a:effectLst>
                  <a:glow rad="127000">
                    <a:schemeClr val="tx1"/>
                  </a:glow>
                </a:effectLst>
                <a:latin typeface="Arial" charset="0"/>
                <a:ea typeface="ＭＳ Ｐゴシック" charset="0"/>
                <a:cs typeface="ＭＳ Ｐゴシック" charset="0"/>
              </a:rPr>
              <a:t>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62166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ChangeArrowheads="1"/>
          </p:cNvSpPr>
          <p:nvPr/>
        </p:nvSpPr>
        <p:spPr bwMode="auto">
          <a:xfrm>
            <a:off x="911225" y="2595563"/>
            <a:ext cx="7177088" cy="25273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Lst>
        </p:spPr>
        <p:txBody>
          <a:bodyPr lIns="90487" tIns="44450" rIns="90487" bIns="44450">
            <a:spAutoFit/>
          </a:bodyPr>
          <a:lstStyle/>
          <a:p>
            <a:pPr eaLnBrk="0" hangingPunct="0">
              <a:spcBef>
                <a:spcPct val="0"/>
              </a:spcBef>
            </a:pPr>
            <a:r>
              <a:rPr lang="zh-CN" altLang="en-US" sz="4000" b="1">
                <a:solidFill>
                  <a:srgbClr val="FFFFFF"/>
                </a:solidFill>
                <a:latin typeface="SimSun" charset="0"/>
                <a:ea typeface="SimSun" charset="0"/>
                <a:cs typeface="SimSun" charset="0"/>
              </a:rPr>
              <a:t>       </a:t>
            </a:r>
            <a:r>
              <a:rPr lang="ja-JP" altLang="en-US" sz="4000" b="1">
                <a:solidFill>
                  <a:srgbClr val="FFFFFF"/>
                </a:solidFill>
                <a:latin typeface="SimSun" charset="0"/>
                <a:ea typeface="SimSun" charset="0"/>
                <a:cs typeface="SimSun" charset="0"/>
              </a:rPr>
              <a:t>撒母耳记</a:t>
            </a:r>
            <a:r>
              <a:rPr lang="zh-CN" altLang="en-US" sz="4000" b="1">
                <a:solidFill>
                  <a:srgbClr val="FFFFFF"/>
                </a:solidFill>
                <a:latin typeface="SimSun" charset="0"/>
                <a:ea typeface="SimSun" charset="0"/>
                <a:cs typeface="SimSun" charset="0"/>
              </a:rPr>
              <a:t>下 </a:t>
            </a:r>
            <a:r>
              <a:rPr lang="en-US" altLang="zh-CN" sz="4000" b="1">
                <a:solidFill>
                  <a:srgbClr val="FFFFFF"/>
                </a:solidFill>
                <a:latin typeface="SimSun" charset="0"/>
                <a:ea typeface="SimSun" charset="0"/>
                <a:cs typeface="SimSun" charset="0"/>
              </a:rPr>
              <a:t>7:16</a:t>
            </a:r>
          </a:p>
          <a:p>
            <a:pPr eaLnBrk="0" hangingPunct="0">
              <a:spcBef>
                <a:spcPct val="0"/>
              </a:spcBef>
            </a:pPr>
            <a:r>
              <a:rPr lang="ja-JP" altLang="en-US" sz="4000" b="1">
                <a:solidFill>
                  <a:srgbClr val="FFD34A"/>
                </a:solidFill>
                <a:latin typeface="SimSun" charset="0"/>
                <a:ea typeface="SimSun" charset="0"/>
                <a:cs typeface="SimSun" charset="0"/>
              </a:rPr>
              <a:t>   </a:t>
            </a:r>
            <a:r>
              <a:rPr lang="ja-JP" altLang="en-US" sz="4000" b="1">
                <a:solidFill>
                  <a:srgbClr val="FFFFFF"/>
                </a:solidFill>
                <a:latin typeface="SimSun" charset="0"/>
                <a:ea typeface="SimSun" charset="0"/>
                <a:cs typeface="SimSun" charset="0"/>
              </a:rPr>
              <a:t>你的</a:t>
            </a:r>
            <a:r>
              <a:rPr lang="ja-JP" altLang="en-US" sz="4000" b="1" i="1" u="sng">
                <a:solidFill>
                  <a:srgbClr val="FFFFFF"/>
                </a:solidFill>
                <a:latin typeface="SimSun" charset="0"/>
                <a:ea typeface="SimSun" charset="0"/>
                <a:cs typeface="SimSun" charset="0"/>
              </a:rPr>
              <a:t>家</a:t>
            </a:r>
            <a:r>
              <a:rPr lang="ja-JP" altLang="en-US" sz="4000" b="1">
                <a:solidFill>
                  <a:srgbClr val="FFFFFF"/>
                </a:solidFill>
                <a:latin typeface="SimSun" charset="0"/>
                <a:ea typeface="SimSun" charset="0"/>
                <a:cs typeface="SimSun" charset="0"/>
              </a:rPr>
              <a:t>和你的</a:t>
            </a:r>
            <a:r>
              <a:rPr lang="ja-JP" altLang="en-US" sz="4000" b="1" i="1" u="sng">
                <a:solidFill>
                  <a:srgbClr val="FFFFFF"/>
                </a:solidFill>
                <a:latin typeface="SimSun" charset="0"/>
                <a:ea typeface="SimSun" charset="0"/>
                <a:cs typeface="SimSun" charset="0"/>
              </a:rPr>
              <a:t>王国</a:t>
            </a:r>
            <a:r>
              <a:rPr lang="ja-JP" altLang="en-US" sz="4000" b="1">
                <a:solidFill>
                  <a:srgbClr val="FFFFFF"/>
                </a:solidFill>
                <a:latin typeface="SimSun" charset="0"/>
                <a:ea typeface="SimSun" charset="0"/>
                <a:cs typeface="SimSun" charset="0"/>
              </a:rPr>
              <a:t>，也必在我的面前永远坚定，你的</a:t>
            </a:r>
            <a:r>
              <a:rPr lang="ja-JP" altLang="en-US" sz="4000" b="1" i="1" u="sng">
                <a:solidFill>
                  <a:srgbClr val="FFFFFF"/>
                </a:solidFill>
                <a:latin typeface="SimSun" charset="0"/>
                <a:ea typeface="SimSun" charset="0"/>
                <a:cs typeface="SimSun" charset="0"/>
              </a:rPr>
              <a:t>王位</a:t>
            </a:r>
            <a:r>
              <a:rPr lang="ja-JP" altLang="en-US" sz="4000" b="1">
                <a:solidFill>
                  <a:srgbClr val="FFFFFF"/>
                </a:solidFill>
                <a:latin typeface="SimSun" charset="0"/>
                <a:ea typeface="SimSun" charset="0"/>
                <a:cs typeface="SimSun" charset="0"/>
              </a:rPr>
              <a:t>也必永远坚立。</a:t>
            </a:r>
            <a:endParaRPr lang="zh-CN" altLang="en-US" sz="4000" b="1">
              <a:solidFill>
                <a:srgbClr val="FFFFFF"/>
              </a:solidFill>
              <a:latin typeface="SimSun" charset="0"/>
              <a:ea typeface="SimSun" charset="0"/>
              <a:cs typeface="SimSun" charset="0"/>
            </a:endParaRPr>
          </a:p>
        </p:txBody>
      </p:sp>
      <p:sp>
        <p:nvSpPr>
          <p:cNvPr id="758787" name="Rectangle 3"/>
          <p:cNvSpPr>
            <a:spLocks noChangeArrowheads="1"/>
          </p:cNvSpPr>
          <p:nvPr/>
        </p:nvSpPr>
        <p:spPr bwMode="auto">
          <a:xfrm>
            <a:off x="754063" y="357188"/>
            <a:ext cx="71104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Lst>
        </p:spPr>
        <p:txBody>
          <a:bodyPr lIns="90487" tIns="44450" rIns="90487" bIns="44450">
            <a:spAutoFit/>
          </a:bodyPr>
          <a:lstStyle/>
          <a:p>
            <a:pPr eaLnBrk="0" hangingPunct="0">
              <a:spcBef>
                <a:spcPct val="0"/>
              </a:spcBef>
              <a:defRPr/>
            </a:pPr>
            <a:r>
              <a:rPr lang="zh-CN" altLang="en-US" b="1">
                <a:solidFill>
                  <a:srgbClr val="FAFD00"/>
                </a:solidFill>
                <a:latin typeface="Times" charset="0"/>
                <a:ea typeface="宋体" charset="0"/>
                <a:cs typeface="宋体" charset="0"/>
              </a:rPr>
              <a:t>                            </a:t>
            </a:r>
          </a:p>
        </p:txBody>
      </p:sp>
      <p:sp>
        <p:nvSpPr>
          <p:cNvPr id="758788" name="Rectangle 4"/>
          <p:cNvSpPr>
            <a:spLocks noChangeArrowheads="1"/>
          </p:cNvSpPr>
          <p:nvPr/>
        </p:nvSpPr>
        <p:spPr bwMode="auto">
          <a:xfrm>
            <a:off x="2297113" y="609600"/>
            <a:ext cx="4633912" cy="146208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a:defRPr/>
            </a:pPr>
            <a:r>
              <a:rPr lang="ja-JP" altLang="en-US" sz="4800" b="1">
                <a:solidFill>
                  <a:srgbClr val="CECECE"/>
                </a:solidFill>
                <a:latin typeface="Arial" pitchFamily="34" charset="0"/>
                <a:ea typeface="SimSun" pitchFamily="2" charset="-122"/>
                <a:cs typeface="+mn-cs"/>
              </a:rPr>
              <a:t>大卫</a:t>
            </a:r>
            <a:r>
              <a:rPr lang="zh-CN" altLang="en-US" sz="4800" b="1">
                <a:solidFill>
                  <a:srgbClr val="CECECE"/>
                </a:solidFill>
                <a:latin typeface="Arial" pitchFamily="34" charset="0"/>
                <a:ea typeface="SimSun" pitchFamily="2" charset="-122"/>
                <a:cs typeface="+mn-cs"/>
              </a:rPr>
              <a:t>之约</a:t>
            </a:r>
            <a:endParaRPr lang="zh-CN" altLang="en-US" sz="4800" b="1">
              <a:solidFill>
                <a:srgbClr val="CECECE"/>
              </a:solidFill>
              <a:latin typeface="Times" pitchFamily="-84" charset="0"/>
              <a:ea typeface="SimSun" pitchFamily="2" charset="-122"/>
              <a:cs typeface="+mn-cs"/>
            </a:endParaRPr>
          </a:p>
          <a:p>
            <a:pPr algn="ctr">
              <a:defRPr/>
            </a:pPr>
            <a:r>
              <a:rPr lang="ja-JP" altLang="en-US" b="1">
                <a:solidFill>
                  <a:srgbClr val="FFFFFF"/>
                </a:solidFill>
                <a:latin typeface="Times" pitchFamily="-84" charset="0"/>
                <a:ea typeface="SimSun" pitchFamily="2" charset="-122"/>
                <a:cs typeface="+mn-cs"/>
              </a:rPr>
              <a:t>三个保证</a:t>
            </a:r>
            <a:endParaRPr lang="zh-CN" altLang="en-US" sz="3600" b="1">
              <a:solidFill>
                <a:srgbClr val="FFFFFF"/>
              </a:solidFill>
              <a:latin typeface="Times" pitchFamily="-84" charset="0"/>
              <a:ea typeface="SimSun" pitchFamily="2" charset="-122"/>
              <a:cs typeface="+mn-cs"/>
            </a:endParaRPr>
          </a:p>
        </p:txBody>
      </p:sp>
      <p:sp>
        <p:nvSpPr>
          <p:cNvPr id="758789"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defRPr/>
            </a:pPr>
            <a:r>
              <a:rPr lang="en-US" altLang="zh-CN" sz="8800">
                <a:solidFill>
                  <a:srgbClr val="FFD34A"/>
                </a:solidFill>
                <a:latin typeface="Times" charset="0"/>
                <a:ea typeface="宋体" charset="0"/>
                <a:cs typeface="宋体" charset="0"/>
              </a:rPr>
              <a:t>7</a:t>
            </a:r>
          </a:p>
        </p:txBody>
      </p:sp>
      <p:sp>
        <p:nvSpPr>
          <p:cNvPr id="758790"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mn-cs"/>
            </a:endParaRPr>
          </a:p>
        </p:txBody>
      </p:sp>
      <p:sp>
        <p:nvSpPr>
          <p:cNvPr id="758791" name="Text Box 7"/>
          <p:cNvSpPr txBox="1">
            <a:spLocks noChangeArrowheads="1"/>
          </p:cNvSpPr>
          <p:nvPr/>
        </p:nvSpPr>
        <p:spPr bwMode="auto">
          <a:xfrm>
            <a:off x="2714625" y="3211513"/>
            <a:ext cx="86836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defRPr/>
            </a:pPr>
            <a:r>
              <a:rPr lang="zh-CN" altLang="en-US" sz="4000" b="1" i="1" u="sng">
                <a:solidFill>
                  <a:srgbClr val="FFCC00"/>
                </a:solidFill>
                <a:latin typeface="Times" pitchFamily="-84" charset="0"/>
                <a:ea typeface="SimSun" pitchFamily="2" charset="-122"/>
                <a:cs typeface="+mn-cs"/>
              </a:rPr>
              <a:t>家</a:t>
            </a:r>
          </a:p>
        </p:txBody>
      </p:sp>
      <p:sp>
        <p:nvSpPr>
          <p:cNvPr id="758792" name="Text Box 8"/>
          <p:cNvSpPr txBox="1">
            <a:spLocks noChangeArrowheads="1"/>
          </p:cNvSpPr>
          <p:nvPr/>
        </p:nvSpPr>
        <p:spPr bwMode="auto">
          <a:xfrm>
            <a:off x="4741863" y="3198813"/>
            <a:ext cx="1544637"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defRPr/>
            </a:pPr>
            <a:r>
              <a:rPr lang="zh-CN" altLang="en-US" sz="4000" b="1" i="1" u="sng">
                <a:solidFill>
                  <a:srgbClr val="FFCC00"/>
                </a:solidFill>
                <a:latin typeface="Times" pitchFamily="-84" charset="0"/>
                <a:ea typeface="SimSun" pitchFamily="2" charset="-122"/>
                <a:cs typeface="+mn-cs"/>
              </a:rPr>
              <a:t>王国</a:t>
            </a:r>
          </a:p>
        </p:txBody>
      </p:sp>
      <p:sp>
        <p:nvSpPr>
          <p:cNvPr id="758793" name="Text Box 9"/>
          <p:cNvSpPr txBox="1">
            <a:spLocks noChangeArrowheads="1"/>
          </p:cNvSpPr>
          <p:nvPr/>
        </p:nvSpPr>
        <p:spPr bwMode="auto">
          <a:xfrm>
            <a:off x="2951163" y="3819525"/>
            <a:ext cx="1643062"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defRPr/>
            </a:pPr>
            <a:r>
              <a:rPr lang="zh-CN" altLang="en-US" sz="4000" b="1">
                <a:solidFill>
                  <a:srgbClr val="F8131B"/>
                </a:solidFill>
                <a:latin typeface="Times" pitchFamily="-84" charset="0"/>
                <a:ea typeface="SimSun" pitchFamily="2" charset="-122"/>
                <a:cs typeface="+mn-cs"/>
              </a:rPr>
              <a:t>永远</a:t>
            </a:r>
          </a:p>
        </p:txBody>
      </p:sp>
      <p:sp>
        <p:nvSpPr>
          <p:cNvPr id="758794" name="Text Box 10"/>
          <p:cNvSpPr txBox="1">
            <a:spLocks noChangeArrowheads="1"/>
          </p:cNvSpPr>
          <p:nvPr/>
        </p:nvSpPr>
        <p:spPr bwMode="auto">
          <a:xfrm>
            <a:off x="6507163" y="3819525"/>
            <a:ext cx="15113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defRPr/>
            </a:pPr>
            <a:r>
              <a:rPr lang="zh-CN" altLang="en-US" sz="4000" b="1" i="1" u="sng">
                <a:solidFill>
                  <a:srgbClr val="FFCC00"/>
                </a:solidFill>
                <a:latin typeface="Times" pitchFamily="-84" charset="0"/>
                <a:ea typeface="SimSun" pitchFamily="2" charset="-122"/>
                <a:cs typeface="+mn-cs"/>
              </a:rPr>
              <a:t>王位</a:t>
            </a:r>
          </a:p>
        </p:txBody>
      </p:sp>
      <p:sp>
        <p:nvSpPr>
          <p:cNvPr id="758795" name="Text Box 11"/>
          <p:cNvSpPr txBox="1">
            <a:spLocks noChangeArrowheads="1"/>
          </p:cNvSpPr>
          <p:nvPr/>
        </p:nvSpPr>
        <p:spPr bwMode="auto">
          <a:xfrm>
            <a:off x="1931988" y="4419600"/>
            <a:ext cx="161925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defRPr/>
            </a:pPr>
            <a:r>
              <a:rPr lang="zh-CN" altLang="en-US" sz="4000" b="1">
                <a:solidFill>
                  <a:srgbClr val="F8131B"/>
                </a:solidFill>
                <a:latin typeface="Times" pitchFamily="-84" charset="0"/>
                <a:ea typeface="SimSun" pitchFamily="2" charset="-122"/>
                <a:cs typeface="+mn-cs"/>
              </a:rPr>
              <a:t>永远</a:t>
            </a:r>
          </a:p>
        </p:txBody>
      </p:sp>
      <p:sp>
        <p:nvSpPr>
          <p:cNvPr id="758816" name="Text Box 32"/>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algn="ctr" eaLnBrk="0" hangingPunct="0">
              <a:defRPr/>
            </a:pPr>
            <a:r>
              <a:rPr lang="zh-CN" altLang="en-US" sz="2000">
                <a:solidFill>
                  <a:srgbClr val="FFA27C"/>
                </a:solidFill>
                <a:latin typeface="B VAG Rounded Bold" charset="0"/>
                <a:ea typeface="宋体" charset="0"/>
                <a:cs typeface="宋体" charset="0"/>
              </a:rPr>
              <a:t> </a:t>
            </a:r>
          </a:p>
        </p:txBody>
      </p:sp>
      <p:sp>
        <p:nvSpPr>
          <p:cNvPr id="758817" name="Text Box 33"/>
          <p:cNvSpPr txBox="1">
            <a:spLocks noChangeArrowheads="1"/>
          </p:cNvSpPr>
          <p:nvPr/>
        </p:nvSpPr>
        <p:spPr bwMode="auto">
          <a:xfrm>
            <a:off x="8594725" y="6399213"/>
            <a:ext cx="323850" cy="411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defRPr/>
            </a:pPr>
            <a:r>
              <a:rPr lang="en-US" altLang="zh-CN" sz="1800" b="1">
                <a:solidFill>
                  <a:srgbClr val="FFFFFF"/>
                </a:solidFill>
                <a:latin typeface="Comic Sans MS" charset="0"/>
                <a:ea typeface="SimSun" charset="0"/>
                <a:cs typeface="SimSun" charset="0"/>
              </a:rPr>
              <a:t>5</a:t>
            </a:r>
            <a:endParaRPr lang="en-US" altLang="zh-CN" sz="2000">
              <a:solidFill>
                <a:srgbClr val="FFA27C"/>
              </a:solidFill>
              <a:latin typeface="B VAG Rounded Bold" charset="0"/>
              <a:ea typeface="SimSun" charset="0"/>
              <a:cs typeface="SimSun" charset="0"/>
            </a:endParaRPr>
          </a:p>
        </p:txBody>
      </p:sp>
      <p:sp>
        <p:nvSpPr>
          <p:cNvPr id="758818" name="Rectangle 34"/>
          <p:cNvSpPr>
            <a:spLocks noChangeArrowheads="1"/>
          </p:cNvSpPr>
          <p:nvPr/>
        </p:nvSpPr>
        <p:spPr bwMode="auto">
          <a:xfrm>
            <a:off x="8083550" y="65293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algn="ctr" eaLnBrk="0" hangingPunct="0">
              <a:spcBef>
                <a:spcPct val="0"/>
              </a:spcBef>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24</a:t>
            </a:r>
          </a:p>
        </p:txBody>
      </p:sp>
      <p:grpSp>
        <p:nvGrpSpPr>
          <p:cNvPr id="396302" name="Group 92"/>
          <p:cNvGrpSpPr>
            <a:grpSpLocks/>
          </p:cNvGrpSpPr>
          <p:nvPr/>
        </p:nvGrpSpPr>
        <p:grpSpPr bwMode="auto">
          <a:xfrm>
            <a:off x="7842250" y="3436938"/>
            <a:ext cx="1200150" cy="2109787"/>
            <a:chOff x="4940" y="2165"/>
            <a:chExt cx="756" cy="1329"/>
          </a:xfrm>
        </p:grpSpPr>
        <p:grpSp>
          <p:nvGrpSpPr>
            <p:cNvPr id="396304" name="Group 93"/>
            <p:cNvGrpSpPr>
              <a:grpSpLocks/>
            </p:cNvGrpSpPr>
            <p:nvPr/>
          </p:nvGrpSpPr>
          <p:grpSpPr bwMode="auto">
            <a:xfrm>
              <a:off x="4940" y="2165"/>
              <a:ext cx="756" cy="1329"/>
              <a:chOff x="4940" y="2165"/>
              <a:chExt cx="756" cy="1329"/>
            </a:xfrm>
          </p:grpSpPr>
          <p:sp>
            <p:nvSpPr>
              <p:cNvPr id="758878" name="AutoShape 94"/>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ndParaRPr>
              </a:p>
            </p:txBody>
          </p:sp>
          <p:sp>
            <p:nvSpPr>
              <p:cNvPr id="758879" name="Rectangle 95"/>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ndParaRPr>
              </a:p>
            </p:txBody>
          </p:sp>
          <p:sp>
            <p:nvSpPr>
              <p:cNvPr id="758880" name="Line 96"/>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758881" name="Rectangle 97"/>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ndParaRPr>
              </a:p>
            </p:txBody>
          </p:sp>
          <p:sp>
            <p:nvSpPr>
              <p:cNvPr id="758882" name="Rectangle 98"/>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ndParaRPr>
              </a:p>
            </p:txBody>
          </p:sp>
          <p:sp>
            <p:nvSpPr>
              <p:cNvPr id="758883" name="Line 99"/>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758884" name="Line 100"/>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758885" name="Line 101"/>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758886" name="Line 102"/>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758887" name="Line 103"/>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758888" name="Line 104"/>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758889" name="Line 105"/>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758890" name="Line 106"/>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758891" name="Line 107"/>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758892" name="Line 108"/>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758893" name="Rectangle 109"/>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spcBef>
                    <a:spcPct val="0"/>
                  </a:spcBef>
                  <a:defRPr/>
                </a:pPr>
                <a:r>
                  <a:rPr lang="zh-CN" altLang="en-US" sz="1200" b="1">
                    <a:solidFill>
                      <a:srgbClr val="1A0004"/>
                    </a:solidFill>
                    <a:latin typeface="Times" pitchFamily="-84" charset="0"/>
                    <a:ea typeface="SimSun" pitchFamily="2" charset="-122"/>
                    <a:cs typeface="+mn-cs"/>
                  </a:rPr>
                  <a:t>   </a:t>
                </a:r>
                <a:r>
                  <a:rPr lang="zh-CN" altLang="en-US" sz="1000" b="1">
                    <a:solidFill>
                      <a:srgbClr val="1A0004"/>
                    </a:solidFill>
                    <a:latin typeface="Times" pitchFamily="-84" charset="0"/>
                    <a:ea typeface="SimSun" pitchFamily="2" charset="-122"/>
                    <a:cs typeface="+mn-cs"/>
                  </a:rPr>
                  <a:t>王朝</a:t>
                </a:r>
                <a:endParaRPr lang="zh-CN" altLang="en-US">
                  <a:solidFill>
                    <a:srgbClr val="00DFCA"/>
                  </a:solidFill>
                  <a:latin typeface="Comic Sans MS" pitchFamily="66" charset="0"/>
                  <a:ea typeface="SimSun" pitchFamily="2" charset="-122"/>
                  <a:cs typeface="+mn-cs"/>
                </a:endParaRPr>
              </a:p>
            </p:txBody>
          </p:sp>
          <p:sp>
            <p:nvSpPr>
              <p:cNvPr id="758894" name="Rectangle 110"/>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eaLnBrk="0" hangingPunct="0">
                  <a:spcBef>
                    <a:spcPct val="0"/>
                  </a:spcBef>
                  <a:defRPr/>
                </a:pPr>
                <a:endParaRPr lang="zh-CN" altLang="en-US">
                  <a:solidFill>
                    <a:srgbClr val="00DFCA"/>
                  </a:solidFill>
                  <a:latin typeface="Comic Sans MS" charset="0"/>
                  <a:ea typeface="SimSun" charset="0"/>
                  <a:cs typeface="SimSun" charset="0"/>
                </a:endParaRPr>
              </a:p>
            </p:txBody>
          </p:sp>
          <p:sp>
            <p:nvSpPr>
              <p:cNvPr id="758895" name="Rectangle 111"/>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p>
                <a:pPr eaLnBrk="0" hangingPunct="0">
                  <a:spcBef>
                    <a:spcPct val="0"/>
                  </a:spcBef>
                  <a:defRPr/>
                </a:pPr>
                <a:endParaRPr lang="zh-CN" altLang="en-US">
                  <a:solidFill>
                    <a:srgbClr val="00DFCA"/>
                  </a:solidFill>
                  <a:latin typeface="Comic Sans MS" charset="0"/>
                  <a:ea typeface="SimSun" charset="0"/>
                  <a:cs typeface="SimSun" charset="0"/>
                </a:endParaRPr>
              </a:p>
            </p:txBody>
          </p:sp>
          <p:sp>
            <p:nvSpPr>
              <p:cNvPr id="758896" name="Rectangle 112"/>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eaLnBrk="0" hangingPunct="0">
                  <a:spcBef>
                    <a:spcPct val="0"/>
                  </a:spcBef>
                  <a:defRPr/>
                </a:pPr>
                <a:endParaRPr lang="zh-CN" altLang="en-US">
                  <a:solidFill>
                    <a:srgbClr val="00DFCA"/>
                  </a:solidFill>
                  <a:latin typeface="Comic Sans MS" charset="0"/>
                  <a:ea typeface="SimSun" charset="0"/>
                  <a:cs typeface="SimSun" charset="0"/>
                </a:endParaRPr>
              </a:p>
            </p:txBody>
          </p:sp>
          <p:sp>
            <p:nvSpPr>
              <p:cNvPr id="758897" name="Rectangle 113"/>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p>
                <a:pPr eaLnBrk="0" hangingPunct="0">
                  <a:spcBef>
                    <a:spcPct val="0"/>
                  </a:spcBef>
                  <a:defRPr/>
                </a:pPr>
                <a:endParaRPr lang="zh-CN" altLang="en-US">
                  <a:solidFill>
                    <a:srgbClr val="00DFCA"/>
                  </a:solidFill>
                  <a:latin typeface="Comic Sans MS" charset="0"/>
                  <a:ea typeface="SimSun" charset="0"/>
                  <a:cs typeface="SimSun" charset="0"/>
                </a:endParaRPr>
              </a:p>
            </p:txBody>
          </p:sp>
          <p:sp>
            <p:nvSpPr>
              <p:cNvPr id="758898" name="Text Box 114"/>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spcBef>
                    <a:spcPct val="0"/>
                  </a:spcBef>
                  <a:defRPr/>
                </a:pPr>
                <a:endParaRPr lang="zh-CN" altLang="en-US">
                  <a:solidFill>
                    <a:srgbClr val="00DFCA"/>
                  </a:solidFill>
                  <a:latin typeface="Comic Sans MS" charset="0"/>
                  <a:ea typeface="SimSun" charset="0"/>
                  <a:cs typeface="SimSun" charset="0"/>
                </a:endParaRPr>
              </a:p>
            </p:txBody>
          </p:sp>
          <p:sp>
            <p:nvSpPr>
              <p:cNvPr id="758899" name="Text Box 115"/>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spcBef>
                    <a:spcPct val="0"/>
                  </a:spcBef>
                  <a:defRPr/>
                </a:pPr>
                <a:endParaRPr lang="zh-CN" altLang="en-US">
                  <a:solidFill>
                    <a:srgbClr val="00DFCA"/>
                  </a:solidFill>
                  <a:latin typeface="Comic Sans MS" charset="0"/>
                  <a:ea typeface="SimSun" charset="0"/>
                  <a:cs typeface="SimSun" charset="0"/>
                </a:endParaRPr>
              </a:p>
            </p:txBody>
          </p:sp>
          <p:sp>
            <p:nvSpPr>
              <p:cNvPr id="758900" name="Text Box 116"/>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spcBef>
                    <a:spcPct val="0"/>
                  </a:spcBef>
                  <a:defRPr/>
                </a:pPr>
                <a:endParaRPr lang="zh-CN" altLang="en-US">
                  <a:solidFill>
                    <a:srgbClr val="00DFCA"/>
                  </a:solidFill>
                  <a:latin typeface="Comic Sans MS" charset="0"/>
                  <a:ea typeface="SimSun" charset="0"/>
                  <a:cs typeface="SimSun" charset="0"/>
                </a:endParaRPr>
              </a:p>
            </p:txBody>
          </p:sp>
          <p:sp>
            <p:nvSpPr>
              <p:cNvPr id="758901" name="Text Box 117"/>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spcBef>
                    <a:spcPct val="0"/>
                  </a:spcBef>
                  <a:defRPr/>
                </a:pPr>
                <a:endParaRPr lang="zh-CN" altLang="en-US">
                  <a:solidFill>
                    <a:srgbClr val="00DFCA"/>
                  </a:solidFill>
                  <a:latin typeface="Comic Sans MS" charset="0"/>
                  <a:ea typeface="SimSun" charset="0"/>
                  <a:cs typeface="SimSun" charset="0"/>
                </a:endParaRPr>
              </a:p>
            </p:txBody>
          </p:sp>
          <p:sp>
            <p:nvSpPr>
              <p:cNvPr id="758902" name="Text Box 118"/>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spcBef>
                    <a:spcPct val="0"/>
                  </a:spcBef>
                  <a:defRPr/>
                </a:pPr>
                <a:endParaRPr lang="zh-CN" altLang="en-US">
                  <a:solidFill>
                    <a:srgbClr val="00DFCA"/>
                  </a:solidFill>
                  <a:latin typeface="Comic Sans MS" charset="0"/>
                  <a:ea typeface="SimSun" charset="0"/>
                  <a:cs typeface="SimSun" charset="0"/>
                </a:endParaRPr>
              </a:p>
            </p:txBody>
          </p:sp>
          <p:sp>
            <p:nvSpPr>
              <p:cNvPr id="758903" name="Text Box 119"/>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spcBef>
                    <a:spcPct val="0"/>
                  </a:spcBef>
                  <a:defRPr/>
                </a:pPr>
                <a:endParaRPr lang="zh-CN" altLang="en-US">
                  <a:solidFill>
                    <a:srgbClr val="00DFCA"/>
                  </a:solidFill>
                  <a:latin typeface="Comic Sans MS" charset="0"/>
                  <a:ea typeface="SimSun" charset="0"/>
                  <a:cs typeface="SimSun" charset="0"/>
                </a:endParaRPr>
              </a:p>
            </p:txBody>
          </p:sp>
        </p:grpSp>
        <p:sp>
          <p:nvSpPr>
            <p:cNvPr id="758904" name="Rectangle 120"/>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eaLnBrk="0" hangingPunct="0">
                <a:spcBef>
                  <a:spcPct val="0"/>
                </a:spcBef>
                <a:defRPr/>
              </a:pPr>
              <a:r>
                <a:rPr lang="zh-CN" altLang="en-US" sz="1000" b="1">
                  <a:solidFill>
                    <a:srgbClr val="1A0004"/>
                  </a:solidFill>
                  <a:latin typeface="Comic Sans MS" charset="0"/>
                  <a:ea typeface="SimSun" charset="0"/>
                  <a:cs typeface="SimSun" charset="0"/>
                </a:rPr>
                <a:t>扫</a:t>
              </a:r>
              <a:r>
                <a:rPr lang="en-US" altLang="zh-CN" sz="1000" b="1">
                  <a:solidFill>
                    <a:srgbClr val="1A0004"/>
                  </a:solidFill>
                  <a:latin typeface="Comic Sans MS" charset="0"/>
                  <a:ea typeface="SimSun" charset="0"/>
                  <a:cs typeface="SimSun" charset="0"/>
                </a:rPr>
                <a:t>—</a:t>
              </a:r>
              <a:r>
                <a:rPr lang="zh-CN" altLang="en-US" sz="1000" b="1">
                  <a:solidFill>
                    <a:srgbClr val="1A0004"/>
                  </a:solidFill>
                  <a:latin typeface="Comic Sans MS" charset="0"/>
                  <a:ea typeface="SimSun" charset="0"/>
                  <a:cs typeface="SimSun" charset="0"/>
                </a:rPr>
                <a:t>卫</a:t>
              </a:r>
              <a:r>
                <a:rPr lang="en-US" altLang="zh-CN" sz="1000" b="1">
                  <a:solidFill>
                    <a:srgbClr val="1A0004"/>
                  </a:solidFill>
                  <a:latin typeface="Comic Sans MS" charset="0"/>
                  <a:ea typeface="SimSun" charset="0"/>
                  <a:cs typeface="SimSun" charset="0"/>
                </a:rPr>
                <a:t>—</a:t>
              </a:r>
              <a:r>
                <a:rPr lang="zh-CN" altLang="en-US" sz="1000" b="1">
                  <a:solidFill>
                    <a:srgbClr val="1A0004"/>
                  </a:solidFill>
                  <a:latin typeface="Comic Sans MS" charset="0"/>
                  <a:ea typeface="SimSun" charset="0"/>
                  <a:cs typeface="SimSun" charset="0"/>
                </a:rPr>
                <a:t>罗</a:t>
              </a:r>
              <a:endParaRPr lang="zh-CN" altLang="en-US">
                <a:solidFill>
                  <a:srgbClr val="00DFCA"/>
                </a:solidFill>
                <a:latin typeface="Comic Sans MS" charset="0"/>
                <a:ea typeface="SimSun" charset="0"/>
                <a:cs typeface="SimSun" charset="0"/>
              </a:endParaRPr>
            </a:p>
          </p:txBody>
        </p:sp>
      </p:grpSp>
      <p:sp>
        <p:nvSpPr>
          <p:cNvPr id="758906" name="Text Box 12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1200" b="1">
                <a:solidFill>
                  <a:srgbClr val="FFFFFF"/>
                </a:solidFill>
                <a:latin typeface="SimSun" charset="0"/>
                <a:ea typeface="SimSun" charset="0"/>
                <a:cs typeface="SimSun" charset="0"/>
              </a:rPr>
              <a:t>学生</a:t>
            </a:r>
            <a:r>
              <a:rPr lang="ja-JP" altLang="en-US" sz="1200" b="1">
                <a:solidFill>
                  <a:srgbClr val="FFFFFF"/>
                </a:solidFill>
                <a:latin typeface="SimSun" charset="0"/>
                <a:ea typeface="SimSun" charset="0"/>
                <a:cs typeface="SimSun" charset="0"/>
              </a:rPr>
              <a:t>手册</a:t>
            </a:r>
            <a:r>
              <a:rPr lang="zh-CN" altLang="en-US" sz="1200" b="1">
                <a:solidFill>
                  <a:srgbClr val="FFFFFF"/>
                </a:solidFill>
                <a:latin typeface="SimSun" charset="0"/>
                <a:ea typeface="SimSun" charset="0"/>
                <a:cs typeface="SimSun" charset="0"/>
              </a:rPr>
              <a:t>第</a:t>
            </a:r>
            <a:r>
              <a:rPr lang="en-US" altLang="zh-CN" sz="1200" b="1">
                <a:solidFill>
                  <a:srgbClr val="FFFFFF"/>
                </a:solidFill>
                <a:latin typeface="SimSun" charset="0"/>
                <a:ea typeface="SimSun" charset="0"/>
                <a:cs typeface="SimSun" charset="0"/>
              </a:rPr>
              <a:t>32-37</a:t>
            </a:r>
            <a:r>
              <a:rPr lang="zh-CN" altLang="en-US" sz="1200" b="1">
                <a:solidFill>
                  <a:srgbClr val="FFFFFF"/>
                </a:solidFill>
                <a:latin typeface="SimSun" charset="0"/>
                <a:ea typeface="SimSun" charset="0"/>
                <a:cs typeface="SimSun"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58791"/>
                                        </p:tgtEl>
                                        <p:attrNameLst>
                                          <p:attrName>style.visibility</p:attrName>
                                        </p:attrNameLst>
                                      </p:cBhvr>
                                      <p:to>
                                        <p:strVal val="visible"/>
                                      </p:to>
                                    </p:set>
                                    <p:anim calcmode="lin" valueType="num">
                                      <p:cBhvr>
                                        <p:cTn id="7" dur="500" fill="hold"/>
                                        <p:tgtEl>
                                          <p:spTgt spid="758791"/>
                                        </p:tgtEl>
                                        <p:attrNameLst>
                                          <p:attrName>ppt_w</p:attrName>
                                        </p:attrNameLst>
                                      </p:cBhvr>
                                      <p:tavLst>
                                        <p:tav tm="0">
                                          <p:val>
                                            <p:fltVal val="0"/>
                                          </p:val>
                                        </p:tav>
                                        <p:tav tm="100000">
                                          <p:val>
                                            <p:strVal val="#ppt_w"/>
                                          </p:val>
                                        </p:tav>
                                      </p:tavLst>
                                    </p:anim>
                                    <p:anim calcmode="lin" valueType="num">
                                      <p:cBhvr>
                                        <p:cTn id="8" dur="500" fill="hold"/>
                                        <p:tgtEl>
                                          <p:spTgt spid="758791"/>
                                        </p:tgtEl>
                                        <p:attrNameLst>
                                          <p:attrName>ppt_h</p:attrName>
                                        </p:attrNameLst>
                                      </p:cBhvr>
                                      <p:tavLst>
                                        <p:tav tm="0">
                                          <p:val>
                                            <p:fltVal val="0"/>
                                          </p:val>
                                        </p:tav>
                                        <p:tav tm="100000">
                                          <p:val>
                                            <p:strVal val="#ppt_h"/>
                                          </p:val>
                                        </p:tav>
                                      </p:tavLst>
                                    </p:anim>
                                    <p:anim calcmode="lin" valueType="num">
                                      <p:cBhvr>
                                        <p:cTn id="9" dur="500" fill="hold"/>
                                        <p:tgtEl>
                                          <p:spTgt spid="758791"/>
                                        </p:tgtEl>
                                        <p:attrNameLst>
                                          <p:attrName>ppt_x</p:attrName>
                                        </p:attrNameLst>
                                      </p:cBhvr>
                                      <p:tavLst>
                                        <p:tav tm="0">
                                          <p:val>
                                            <p:fltVal val="0.5"/>
                                          </p:val>
                                        </p:tav>
                                        <p:tav tm="100000">
                                          <p:val>
                                            <p:strVal val="#ppt_x"/>
                                          </p:val>
                                        </p:tav>
                                      </p:tavLst>
                                    </p:anim>
                                    <p:anim calcmode="lin" valueType="num">
                                      <p:cBhvr>
                                        <p:cTn id="10" dur="500" fill="hold"/>
                                        <p:tgtEl>
                                          <p:spTgt spid="7587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58792"/>
                                        </p:tgtEl>
                                        <p:attrNameLst>
                                          <p:attrName>style.visibility</p:attrName>
                                        </p:attrNameLst>
                                      </p:cBhvr>
                                      <p:to>
                                        <p:strVal val="visible"/>
                                      </p:to>
                                    </p:set>
                                    <p:anim calcmode="lin" valueType="num">
                                      <p:cBhvr>
                                        <p:cTn id="15" dur="500" fill="hold"/>
                                        <p:tgtEl>
                                          <p:spTgt spid="758792"/>
                                        </p:tgtEl>
                                        <p:attrNameLst>
                                          <p:attrName>ppt_w</p:attrName>
                                        </p:attrNameLst>
                                      </p:cBhvr>
                                      <p:tavLst>
                                        <p:tav tm="0">
                                          <p:val>
                                            <p:fltVal val="0"/>
                                          </p:val>
                                        </p:tav>
                                        <p:tav tm="100000">
                                          <p:val>
                                            <p:strVal val="#ppt_w"/>
                                          </p:val>
                                        </p:tav>
                                      </p:tavLst>
                                    </p:anim>
                                    <p:anim calcmode="lin" valueType="num">
                                      <p:cBhvr>
                                        <p:cTn id="16" dur="500" fill="hold"/>
                                        <p:tgtEl>
                                          <p:spTgt spid="758792"/>
                                        </p:tgtEl>
                                        <p:attrNameLst>
                                          <p:attrName>ppt_h</p:attrName>
                                        </p:attrNameLst>
                                      </p:cBhvr>
                                      <p:tavLst>
                                        <p:tav tm="0">
                                          <p:val>
                                            <p:fltVal val="0"/>
                                          </p:val>
                                        </p:tav>
                                        <p:tav tm="100000">
                                          <p:val>
                                            <p:strVal val="#ppt_h"/>
                                          </p:val>
                                        </p:tav>
                                      </p:tavLst>
                                    </p:anim>
                                    <p:anim calcmode="lin" valueType="num">
                                      <p:cBhvr>
                                        <p:cTn id="17" dur="500" fill="hold"/>
                                        <p:tgtEl>
                                          <p:spTgt spid="758792"/>
                                        </p:tgtEl>
                                        <p:attrNameLst>
                                          <p:attrName>ppt_x</p:attrName>
                                        </p:attrNameLst>
                                      </p:cBhvr>
                                      <p:tavLst>
                                        <p:tav tm="0">
                                          <p:val>
                                            <p:fltVal val="0.5"/>
                                          </p:val>
                                        </p:tav>
                                        <p:tav tm="100000">
                                          <p:val>
                                            <p:strVal val="#ppt_x"/>
                                          </p:val>
                                        </p:tav>
                                      </p:tavLst>
                                    </p:anim>
                                    <p:anim calcmode="lin" valueType="num">
                                      <p:cBhvr>
                                        <p:cTn id="18" dur="500" fill="hold"/>
                                        <p:tgtEl>
                                          <p:spTgt spid="75879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758793"/>
                                        </p:tgtEl>
                                        <p:attrNameLst>
                                          <p:attrName>style.visibility</p:attrName>
                                        </p:attrNameLst>
                                      </p:cBhvr>
                                      <p:to>
                                        <p:strVal val="visible"/>
                                      </p:to>
                                    </p:set>
                                    <p:anim calcmode="lin" valueType="num">
                                      <p:cBhvr>
                                        <p:cTn id="23" dur="500" fill="hold"/>
                                        <p:tgtEl>
                                          <p:spTgt spid="758793"/>
                                        </p:tgtEl>
                                        <p:attrNameLst>
                                          <p:attrName>ppt_w</p:attrName>
                                        </p:attrNameLst>
                                      </p:cBhvr>
                                      <p:tavLst>
                                        <p:tav tm="0">
                                          <p:val>
                                            <p:fltVal val="0"/>
                                          </p:val>
                                        </p:tav>
                                        <p:tav tm="100000">
                                          <p:val>
                                            <p:strVal val="#ppt_w"/>
                                          </p:val>
                                        </p:tav>
                                      </p:tavLst>
                                    </p:anim>
                                    <p:anim calcmode="lin" valueType="num">
                                      <p:cBhvr>
                                        <p:cTn id="24" dur="500" fill="hold"/>
                                        <p:tgtEl>
                                          <p:spTgt spid="758793"/>
                                        </p:tgtEl>
                                        <p:attrNameLst>
                                          <p:attrName>ppt_h</p:attrName>
                                        </p:attrNameLst>
                                      </p:cBhvr>
                                      <p:tavLst>
                                        <p:tav tm="0">
                                          <p:val>
                                            <p:fltVal val="0"/>
                                          </p:val>
                                        </p:tav>
                                        <p:tav tm="100000">
                                          <p:val>
                                            <p:strVal val="#ppt_h"/>
                                          </p:val>
                                        </p:tav>
                                      </p:tavLst>
                                    </p:anim>
                                    <p:anim calcmode="lin" valueType="num">
                                      <p:cBhvr>
                                        <p:cTn id="25" dur="500" fill="hold"/>
                                        <p:tgtEl>
                                          <p:spTgt spid="758793"/>
                                        </p:tgtEl>
                                        <p:attrNameLst>
                                          <p:attrName>ppt_x</p:attrName>
                                        </p:attrNameLst>
                                      </p:cBhvr>
                                      <p:tavLst>
                                        <p:tav tm="0">
                                          <p:val>
                                            <p:fltVal val="0.5"/>
                                          </p:val>
                                        </p:tav>
                                        <p:tav tm="100000">
                                          <p:val>
                                            <p:strVal val="#ppt_x"/>
                                          </p:val>
                                        </p:tav>
                                      </p:tavLst>
                                    </p:anim>
                                    <p:anim calcmode="lin" valueType="num">
                                      <p:cBhvr>
                                        <p:cTn id="26" dur="500" fill="hold"/>
                                        <p:tgtEl>
                                          <p:spTgt spid="758793"/>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758794"/>
                                        </p:tgtEl>
                                        <p:attrNameLst>
                                          <p:attrName>style.visibility</p:attrName>
                                        </p:attrNameLst>
                                      </p:cBhvr>
                                      <p:to>
                                        <p:strVal val="visible"/>
                                      </p:to>
                                    </p:set>
                                    <p:anim calcmode="lin" valueType="num">
                                      <p:cBhvr>
                                        <p:cTn id="31" dur="500" fill="hold"/>
                                        <p:tgtEl>
                                          <p:spTgt spid="758794"/>
                                        </p:tgtEl>
                                        <p:attrNameLst>
                                          <p:attrName>ppt_w</p:attrName>
                                        </p:attrNameLst>
                                      </p:cBhvr>
                                      <p:tavLst>
                                        <p:tav tm="0">
                                          <p:val>
                                            <p:fltVal val="0"/>
                                          </p:val>
                                        </p:tav>
                                        <p:tav tm="100000">
                                          <p:val>
                                            <p:strVal val="#ppt_w"/>
                                          </p:val>
                                        </p:tav>
                                      </p:tavLst>
                                    </p:anim>
                                    <p:anim calcmode="lin" valueType="num">
                                      <p:cBhvr>
                                        <p:cTn id="32" dur="500" fill="hold"/>
                                        <p:tgtEl>
                                          <p:spTgt spid="758794"/>
                                        </p:tgtEl>
                                        <p:attrNameLst>
                                          <p:attrName>ppt_h</p:attrName>
                                        </p:attrNameLst>
                                      </p:cBhvr>
                                      <p:tavLst>
                                        <p:tav tm="0">
                                          <p:val>
                                            <p:fltVal val="0"/>
                                          </p:val>
                                        </p:tav>
                                        <p:tav tm="100000">
                                          <p:val>
                                            <p:strVal val="#ppt_h"/>
                                          </p:val>
                                        </p:tav>
                                      </p:tavLst>
                                    </p:anim>
                                    <p:anim calcmode="lin" valueType="num">
                                      <p:cBhvr>
                                        <p:cTn id="33" dur="500" fill="hold"/>
                                        <p:tgtEl>
                                          <p:spTgt spid="758794"/>
                                        </p:tgtEl>
                                        <p:attrNameLst>
                                          <p:attrName>ppt_x</p:attrName>
                                        </p:attrNameLst>
                                      </p:cBhvr>
                                      <p:tavLst>
                                        <p:tav tm="0">
                                          <p:val>
                                            <p:fltVal val="0.5"/>
                                          </p:val>
                                        </p:tav>
                                        <p:tav tm="100000">
                                          <p:val>
                                            <p:strVal val="#ppt_x"/>
                                          </p:val>
                                        </p:tav>
                                      </p:tavLst>
                                    </p:anim>
                                    <p:anim calcmode="lin" valueType="num">
                                      <p:cBhvr>
                                        <p:cTn id="34" dur="500" fill="hold"/>
                                        <p:tgtEl>
                                          <p:spTgt spid="758794"/>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758795"/>
                                        </p:tgtEl>
                                        <p:attrNameLst>
                                          <p:attrName>style.visibility</p:attrName>
                                        </p:attrNameLst>
                                      </p:cBhvr>
                                      <p:to>
                                        <p:strVal val="visible"/>
                                      </p:to>
                                    </p:set>
                                    <p:anim calcmode="lin" valueType="num">
                                      <p:cBhvr>
                                        <p:cTn id="39" dur="500" fill="hold"/>
                                        <p:tgtEl>
                                          <p:spTgt spid="758795"/>
                                        </p:tgtEl>
                                        <p:attrNameLst>
                                          <p:attrName>ppt_w</p:attrName>
                                        </p:attrNameLst>
                                      </p:cBhvr>
                                      <p:tavLst>
                                        <p:tav tm="0">
                                          <p:val>
                                            <p:fltVal val="0"/>
                                          </p:val>
                                        </p:tav>
                                        <p:tav tm="100000">
                                          <p:val>
                                            <p:strVal val="#ppt_w"/>
                                          </p:val>
                                        </p:tav>
                                      </p:tavLst>
                                    </p:anim>
                                    <p:anim calcmode="lin" valueType="num">
                                      <p:cBhvr>
                                        <p:cTn id="40" dur="500" fill="hold"/>
                                        <p:tgtEl>
                                          <p:spTgt spid="758795"/>
                                        </p:tgtEl>
                                        <p:attrNameLst>
                                          <p:attrName>ppt_h</p:attrName>
                                        </p:attrNameLst>
                                      </p:cBhvr>
                                      <p:tavLst>
                                        <p:tav tm="0">
                                          <p:val>
                                            <p:fltVal val="0"/>
                                          </p:val>
                                        </p:tav>
                                        <p:tav tm="100000">
                                          <p:val>
                                            <p:strVal val="#ppt_h"/>
                                          </p:val>
                                        </p:tav>
                                      </p:tavLst>
                                    </p:anim>
                                    <p:anim calcmode="lin" valueType="num">
                                      <p:cBhvr>
                                        <p:cTn id="41" dur="500" fill="hold"/>
                                        <p:tgtEl>
                                          <p:spTgt spid="758795"/>
                                        </p:tgtEl>
                                        <p:attrNameLst>
                                          <p:attrName>ppt_x</p:attrName>
                                        </p:attrNameLst>
                                      </p:cBhvr>
                                      <p:tavLst>
                                        <p:tav tm="0">
                                          <p:val>
                                            <p:fltVal val="0.5"/>
                                          </p:val>
                                        </p:tav>
                                        <p:tav tm="100000">
                                          <p:val>
                                            <p:strVal val="#ppt_x"/>
                                          </p:val>
                                        </p:tav>
                                      </p:tavLst>
                                    </p:anim>
                                    <p:anim calcmode="lin" valueType="num">
                                      <p:cBhvr>
                                        <p:cTn id="42" dur="500" fill="hold"/>
                                        <p:tgtEl>
                                          <p:spTgt spid="75879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91" grpId="0" autoUpdateAnimBg="0"/>
      <p:bldP spid="758792" grpId="0" autoUpdateAnimBg="0"/>
      <p:bldP spid="758793" grpId="0" autoUpdateAnimBg="0"/>
      <p:bldP spid="758794" grpId="0" autoUpdateAnimBg="0"/>
      <p:bldP spid="758795"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6337" name="Object 2"/>
          <p:cNvGraphicFramePr>
            <a:graphicFrameLocks noChangeAspect="1"/>
          </p:cNvGraphicFramePr>
          <p:nvPr/>
        </p:nvGraphicFramePr>
        <p:xfrm>
          <a:off x="0" y="0"/>
          <a:ext cx="4267200" cy="6858000"/>
        </p:xfrm>
        <a:graphic>
          <a:graphicData uri="http://schemas.openxmlformats.org/presentationml/2006/ole">
            <mc:AlternateContent xmlns:mc="http://schemas.openxmlformats.org/markup-compatibility/2006">
              <mc:Choice xmlns:v="urn:schemas-microsoft-com:vml" Requires="v">
                <p:oleObj name="Document" r:id="rId3" imgW="1168254" imgH="2539683" progId="Word.Document.8">
                  <p:embed/>
                </p:oleObj>
              </mc:Choice>
              <mc:Fallback>
                <p:oleObj name="Document" r:id="rId3" imgW="1168254" imgH="2539683"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672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6547" name="WordArt 3"/>
          <p:cNvSpPr>
            <a:spLocks noChangeArrowheads="1" noChangeShapeType="1" noTextEdit="1"/>
          </p:cNvSpPr>
          <p:nvPr/>
        </p:nvSpPr>
        <p:spPr bwMode="auto">
          <a:xfrm>
            <a:off x="1181100" y="609600"/>
            <a:ext cx="6134100" cy="638175"/>
          </a:xfrm>
          <a:prstGeom prst="rect">
            <a:avLst/>
          </a:prstGeom>
        </p:spPr>
        <p:txBody>
          <a:bodyPr wrap="none" fromWordArt="1">
            <a:prstTxWarp prst="textPlain">
              <a:avLst>
                <a:gd name="adj" fmla="val 50000"/>
              </a:avLst>
            </a:prstTxWarp>
          </a:bodyPr>
          <a:lstStyle/>
          <a:p>
            <a:pPr algn="ctr"/>
            <a:r>
              <a:rPr lang="ja-JP" altLang="en-US" sz="4400" b="1" kern="10">
                <a:ln w="9525">
                  <a:solidFill>
                    <a:schemeClr val="folHlink"/>
                  </a:solidFill>
                  <a:round/>
                  <a:headEnd/>
                  <a:tailEnd/>
                </a:ln>
                <a:solidFill>
                  <a:schemeClr val="folHlink"/>
                </a:solidFill>
                <a:effectLst>
                  <a:outerShdw blurRad="63500" dist="563972" dir="14049741" sx="125000" sy="125000" algn="tl" rotWithShape="0">
                    <a:srgbClr val="C7DFD3">
                      <a:alpha val="74997"/>
                    </a:srgbClr>
                  </a:outerShdw>
                </a:effectLst>
                <a:latin typeface="MS PGothic"/>
                <a:ea typeface="MS PGothic"/>
                <a:cs typeface="MS PGothic"/>
              </a:rPr>
              <a:t>迦南高神</a:t>
            </a:r>
            <a:endParaRPr lang="en-US" sz="4400" b="1" kern="10">
              <a:ln w="9525">
                <a:solidFill>
                  <a:schemeClr val="folHlink"/>
                </a:solidFill>
                <a:round/>
                <a:headEnd/>
                <a:tailEnd/>
              </a:ln>
              <a:solidFill>
                <a:schemeClr val="folHlink"/>
              </a:solidFill>
              <a:effectLst>
                <a:outerShdw blurRad="63500" dist="563972" dir="14049741" sx="125000" sy="125000" algn="tl" rotWithShape="0">
                  <a:srgbClr val="C7DFD3">
                    <a:alpha val="74997"/>
                  </a:srgbClr>
                </a:outerShdw>
              </a:effectLst>
              <a:latin typeface="MS PGothic"/>
              <a:ea typeface="MS PGothic"/>
              <a:cs typeface="MS PGothic"/>
            </a:endParaRPr>
          </a:p>
        </p:txBody>
      </p:sp>
      <p:sp>
        <p:nvSpPr>
          <p:cNvPr id="236548" name="Text Box 4"/>
          <p:cNvSpPr txBox="1">
            <a:spLocks noChangeArrowheads="1"/>
          </p:cNvSpPr>
          <p:nvPr/>
        </p:nvSpPr>
        <p:spPr bwMode="auto">
          <a:xfrm>
            <a:off x="4648200" y="2651125"/>
            <a:ext cx="4267200"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a:defRPr/>
            </a:pPr>
            <a:r>
              <a:rPr lang="ja-JP" altLang="en-US" sz="2400" b="1">
                <a:latin typeface="Arial" pitchFamily="34" charset="0"/>
                <a:cs typeface="+mn-cs"/>
              </a:rPr>
              <a:t>统治者，主啊，所有者</a:t>
            </a:r>
            <a:endParaRPr lang="en-US" altLang="en-US" sz="2400" b="1">
              <a:latin typeface="Arial" pitchFamily="34" charset="0"/>
              <a:cs typeface="+mn-cs"/>
            </a:endParaRPr>
          </a:p>
        </p:txBody>
      </p:sp>
      <p:sp>
        <p:nvSpPr>
          <p:cNvPr id="236549" name="Text Box 5"/>
          <p:cNvSpPr txBox="1">
            <a:spLocks noChangeArrowheads="1"/>
          </p:cNvSpPr>
          <p:nvPr/>
        </p:nvSpPr>
        <p:spPr bwMode="auto">
          <a:xfrm>
            <a:off x="4191000" y="3429000"/>
            <a:ext cx="4953000"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a:defRPr/>
            </a:pPr>
            <a:r>
              <a:rPr lang="ja-JP" altLang="en-US" sz="2400" b="1">
                <a:latin typeface="Arial" pitchFamily="34" charset="0"/>
                <a:cs typeface="+mn-cs"/>
              </a:rPr>
              <a:t>腓尼基与迦南的首席男神</a:t>
            </a:r>
            <a:endParaRPr lang="en-US" altLang="en-US" sz="2400" b="1">
              <a:latin typeface="Arial" pitchFamily="34" charset="0"/>
              <a:cs typeface="+mn-cs"/>
            </a:endParaRPr>
          </a:p>
        </p:txBody>
      </p:sp>
      <p:sp>
        <p:nvSpPr>
          <p:cNvPr id="236550" name="Text Box 6"/>
          <p:cNvSpPr txBox="1">
            <a:spLocks noChangeArrowheads="1"/>
          </p:cNvSpPr>
          <p:nvPr/>
        </p:nvSpPr>
        <p:spPr bwMode="auto">
          <a:xfrm>
            <a:off x="4191000" y="4283075"/>
            <a:ext cx="4953000" cy="8223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buFont typeface="Wingdings" charset="0"/>
              <a:defRPr sz="2000">
                <a:solidFill>
                  <a:schemeClr val="tx1"/>
                </a:solidFill>
                <a:latin typeface="Times" charset="0"/>
                <a:ea typeface="MS PGothic" charset="0"/>
                <a:cs typeface="MS PGothic" charset="0"/>
              </a:defRPr>
            </a:lvl6pPr>
            <a:lvl7pPr eaLnBrk="0" hangingPunct="0">
              <a:buFont typeface="Wingdings" charset="0"/>
              <a:defRPr sz="2000">
                <a:solidFill>
                  <a:schemeClr val="tx1"/>
                </a:solidFill>
                <a:latin typeface="Times" charset="0"/>
                <a:ea typeface="MS PGothic" charset="0"/>
                <a:cs typeface="MS PGothic" charset="0"/>
              </a:defRPr>
            </a:lvl7pPr>
            <a:lvl8pPr eaLnBrk="0" hangingPunct="0">
              <a:buFont typeface="Wingdings" charset="0"/>
              <a:defRPr sz="2000">
                <a:solidFill>
                  <a:schemeClr val="tx1"/>
                </a:solidFill>
                <a:latin typeface="Times" charset="0"/>
                <a:ea typeface="MS PGothic" charset="0"/>
                <a:cs typeface="MS PGothic" charset="0"/>
              </a:defRPr>
            </a:lvl8pPr>
            <a:lvl9pPr eaLnBrk="0" hangingPunct="0">
              <a:buFont typeface="Wingdings" charset="0"/>
              <a:defRPr sz="2000">
                <a:solidFill>
                  <a:schemeClr val="tx1"/>
                </a:solidFill>
                <a:latin typeface="Times" charset="0"/>
                <a:ea typeface="MS PGothic" charset="0"/>
                <a:cs typeface="MS PGothic" charset="0"/>
              </a:defRPr>
            </a:lvl9pPr>
          </a:lstStyle>
          <a:p>
            <a:pPr algn="ctr" eaLnBrk="0" hangingPunct="0">
              <a:defRPr/>
            </a:pPr>
            <a:r>
              <a:rPr lang="ja-JP" altLang="en-US" sz="2400" b="1">
                <a:latin typeface="Arial" charset="0"/>
              </a:rPr>
              <a:t>崇拜邱坛的地方在莫阿布</a:t>
            </a:r>
            <a:r>
              <a:rPr lang="en-US" altLang="ja-JP" sz="2400" b="1">
                <a:latin typeface="Arial" charset="0"/>
              </a:rPr>
              <a:t> </a:t>
            </a:r>
            <a:r>
              <a:rPr lang="en-US" altLang="ja-JP" sz="2400" b="1">
                <a:latin typeface="Arial" charset="0"/>
                <a:ea typeface="SimSun" charset="0"/>
                <a:cs typeface="SimSun" charset="0"/>
              </a:rPr>
              <a:t>(</a:t>
            </a:r>
            <a:r>
              <a:rPr lang="ja-JP" altLang="en-US" sz="2400" b="1">
                <a:latin typeface="Arial" charset="0"/>
                <a:ea typeface="SimSun" charset="0"/>
                <a:cs typeface="SimSun" charset="0"/>
              </a:rPr>
              <a:t>民数记</a:t>
            </a:r>
            <a:r>
              <a:rPr lang="en-US" altLang="ja-JP" sz="2400" b="1">
                <a:latin typeface="Arial" charset="0"/>
                <a:ea typeface="SimSun" charset="0"/>
                <a:cs typeface="SimSun" charset="0"/>
              </a:rPr>
              <a:t> 22:41)</a:t>
            </a:r>
            <a:endParaRPr lang="en-US" sz="2400" b="1">
              <a:latin typeface="Arial" charset="0"/>
              <a:ea typeface="SimSun" charset="0"/>
              <a:cs typeface="SimSun" charset="0"/>
            </a:endParaRPr>
          </a:p>
        </p:txBody>
      </p:sp>
      <p:sp>
        <p:nvSpPr>
          <p:cNvPr id="236551" name="Text Box 7"/>
          <p:cNvSpPr txBox="1">
            <a:spLocks noChangeArrowheads="1"/>
          </p:cNvSpPr>
          <p:nvPr/>
        </p:nvSpPr>
        <p:spPr bwMode="auto">
          <a:xfrm>
            <a:off x="4267200" y="1403350"/>
            <a:ext cx="4953000" cy="8223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defRPr/>
            </a:pPr>
            <a:r>
              <a:rPr lang="ja-JP" altLang="en-US" sz="2400" b="1">
                <a:latin typeface="Arial" pitchFamily="34" charset="0"/>
                <a:cs typeface="+mn-cs"/>
              </a:rPr>
              <a:t>大地的王子，生育率的神，天空和大地的上帝，雷电的神等</a:t>
            </a:r>
            <a:endParaRPr lang="en-US" altLang="en-US" sz="2400" b="1">
              <a:latin typeface="Arial" pitchFamily="34" charset="0"/>
              <a:cs typeface="+mn-cs"/>
            </a:endParaRPr>
          </a:p>
        </p:txBody>
      </p:sp>
      <p:sp>
        <p:nvSpPr>
          <p:cNvPr id="236553" name="Rectangle 9"/>
          <p:cNvSpPr>
            <a:spLocks noGrp="1" noChangeArrowheads="1"/>
          </p:cNvSpPr>
          <p:nvPr>
            <p:ph type="title"/>
          </p:nvPr>
        </p:nvSpPr>
        <p:spPr>
          <a:xfrm>
            <a:off x="838200" y="4800600"/>
            <a:ext cx="7772400" cy="2057400"/>
          </a:xfrm>
          <a:effectLst>
            <a:outerShdw blurRad="63500" dist="35921" dir="2700000" algn="ctr" rotWithShape="0">
              <a:srgbClr val="000000">
                <a:alpha val="74997"/>
              </a:srgbClr>
            </a:outerShdw>
          </a:effectLst>
        </p:spPr>
        <p:txBody>
          <a:bodyPr/>
          <a:lstStyle/>
          <a:p>
            <a:pPr eaLnBrk="1" hangingPunct="1">
              <a:defRPr/>
            </a:pPr>
            <a:r>
              <a:rPr lang="ja-JP" altLang="en-US" sz="13800">
                <a:solidFill>
                  <a:schemeClr val="tx1"/>
                </a:solidFill>
                <a:latin typeface="Arial" charset="0"/>
                <a:ea typeface="ＭＳ Ｐゴシック" charset="0"/>
                <a:cs typeface="ＭＳ Ｐゴシック" charset="0"/>
              </a:rPr>
              <a:t>巴力</a:t>
            </a:r>
            <a:endParaRPr lang="en-US" sz="7200">
              <a:solidFill>
                <a:schemeClr val="tx1"/>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36547"/>
                                        </p:tgtEl>
                                        <p:attrNameLst>
                                          <p:attrName>style.visibility</p:attrName>
                                        </p:attrNameLst>
                                      </p:cBhvr>
                                      <p:to>
                                        <p:strVal val="visible"/>
                                      </p:to>
                                    </p:set>
                                    <p:anim calcmode="lin" valueType="num">
                                      <p:cBhvr>
                                        <p:cTn id="7" dur="1000" fill="hold"/>
                                        <p:tgtEl>
                                          <p:spTgt spid="236547"/>
                                        </p:tgtEl>
                                        <p:attrNameLst>
                                          <p:attrName>ppt_w</p:attrName>
                                        </p:attrNameLst>
                                      </p:cBhvr>
                                      <p:tavLst>
                                        <p:tav tm="0">
                                          <p:val>
                                            <p:fltVal val="0"/>
                                          </p:val>
                                        </p:tav>
                                        <p:tav tm="100000">
                                          <p:val>
                                            <p:strVal val="#ppt_w"/>
                                          </p:val>
                                        </p:tav>
                                      </p:tavLst>
                                    </p:anim>
                                    <p:anim calcmode="lin" valueType="num">
                                      <p:cBhvr>
                                        <p:cTn id="8" dur="1000" fill="hold"/>
                                        <p:tgtEl>
                                          <p:spTgt spid="236547"/>
                                        </p:tgtEl>
                                        <p:attrNameLst>
                                          <p:attrName>ppt_h</p:attrName>
                                        </p:attrNameLst>
                                      </p:cBhvr>
                                      <p:tavLst>
                                        <p:tav tm="0">
                                          <p:val>
                                            <p:fltVal val="0"/>
                                          </p:val>
                                        </p:tav>
                                        <p:tav tm="100000">
                                          <p:val>
                                            <p:strVal val="#ppt_h"/>
                                          </p:val>
                                        </p:tav>
                                      </p:tavLst>
                                    </p:anim>
                                    <p:anim calcmode="lin" valueType="num">
                                      <p:cBhvr>
                                        <p:cTn id="9" dur="1000" fill="hold"/>
                                        <p:tgtEl>
                                          <p:spTgt spid="2365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499"/>
                                          </p:stCondLst>
                                        </p:cTn>
                                        <p:tgtEl>
                                          <p:spTgt spid="236551"/>
                                        </p:tgtEl>
                                        <p:attrNameLst>
                                          <p:attrName>style.visibility</p:attrName>
                                        </p:attrNameLst>
                                      </p:cBhvr>
                                      <p:to>
                                        <p:strVal val="visible"/>
                                      </p:to>
                                    </p:set>
                                    <p:anim to="" calcmode="lin" valueType="num">
                                      <p:cBhvr>
                                        <p:cTn id="15" dur="1" fill="hold"/>
                                        <p:tgtEl>
                                          <p:spTgt spid="236551"/>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iterate type="wd">
                                    <p:tmAbs val="300"/>
                                  </p:iterate>
                                  <p:childTnLst>
                                    <p:set>
                                      <p:cBhvr>
                                        <p:cTn id="19" dur="1" fill="hold">
                                          <p:stCondLst>
                                            <p:cond delay="299"/>
                                          </p:stCondLst>
                                        </p:cTn>
                                        <p:tgtEl>
                                          <p:spTgt spid="236548"/>
                                        </p:tgtEl>
                                        <p:attrNameLst>
                                          <p:attrName>style.visibility</p:attrName>
                                        </p:attrNameLst>
                                      </p:cBhvr>
                                      <p:to>
                                        <p:strVal val="visible"/>
                                      </p:to>
                                    </p:set>
                                    <p:anim to="" calcmode="lin" valueType="num">
                                      <p:cBhvr>
                                        <p:cTn id="20" dur="1" fill="hold"/>
                                        <p:tgtEl>
                                          <p:spTgt spid="236548"/>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236549"/>
                                        </p:tgtEl>
                                        <p:attrNameLst>
                                          <p:attrName>style.visibility</p:attrName>
                                        </p:attrNameLst>
                                      </p:cBhvr>
                                      <p:to>
                                        <p:strVal val="visible"/>
                                      </p:to>
                                    </p:set>
                                    <p:anim to="" calcmode="lin" valueType="num">
                                      <p:cBhvr>
                                        <p:cTn id="25" dur="1" fill="hold"/>
                                        <p:tgtEl>
                                          <p:spTgt spid="236549"/>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childTnLst>
                                    <p:set>
                                      <p:cBhvr>
                                        <p:cTn id="29" dur="1" fill="hold">
                                          <p:stCondLst>
                                            <p:cond delay="499"/>
                                          </p:stCondLst>
                                        </p:cTn>
                                        <p:tgtEl>
                                          <p:spTgt spid="236550"/>
                                        </p:tgtEl>
                                        <p:attrNameLst>
                                          <p:attrName>style.visibility</p:attrName>
                                        </p:attrNameLst>
                                      </p:cBhvr>
                                      <p:to>
                                        <p:strVal val="visible"/>
                                      </p:to>
                                    </p:set>
                                    <p:anim to="" calcmode="lin" valueType="num">
                                      <p:cBhvr>
                                        <p:cTn id="30" dur="1" fill="hold"/>
                                        <p:tgtEl>
                                          <p:spTgt spid="2365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8" grpId="0" autoUpdateAnimBg="0"/>
      <p:bldP spid="236549" grpId="0" autoUpdateAnimBg="0"/>
      <p:bldP spid="236550" grpId="0" autoUpdateAnimBg="0"/>
      <p:bldP spid="236551"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5" name="Picture 2" descr="07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4221163"/>
            <a:ext cx="9144000" cy="923925"/>
          </a:xfrm>
          <a:prstGeom prst="rect">
            <a:avLst/>
          </a:prstGeom>
          <a:noFill/>
        </p:spPr>
        <p:txBody>
          <a:bodyPr>
            <a:spAutoFit/>
          </a:bodyPr>
          <a:lstStyle/>
          <a:p>
            <a:pPr algn="ctr" eaLnBrk="0" hangingPunct="0">
              <a:defRPr/>
            </a:pPr>
            <a:r>
              <a:rPr lang="zh-TW" altLang="en-US" sz="5400" b="1" dirty="0">
                <a:solidFill>
                  <a:srgbClr val="6BCBF4"/>
                </a:solidFill>
                <a:effectLst>
                  <a:outerShdw blurRad="50800" dist="38100" dir="2700000" algn="tl" rotWithShape="0">
                    <a:srgbClr val="000000"/>
                  </a:outerShdw>
                </a:effectLst>
                <a:latin typeface="Arial" charset="0"/>
                <a:ea typeface="ＭＳ Ｐゴシック" charset="0"/>
                <a:cs typeface="ＭＳ Ｐゴシック" charset="0"/>
              </a:rPr>
              <a:t>以利亚被乌鸦供养</a:t>
            </a:r>
          </a:p>
        </p:txBody>
      </p:sp>
      <p:pic>
        <p:nvPicPr>
          <p:cNvPr id="528387"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8388"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388" y="260350"/>
            <a:ext cx="3497262"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17463" y="5084763"/>
            <a:ext cx="9126537" cy="646112"/>
          </a:xfrm>
          <a:prstGeom prst="rect">
            <a:avLst/>
          </a:prstGeom>
          <a:noFill/>
        </p:spPr>
        <p:txBody>
          <a:bodyPr>
            <a:spAutoFit/>
          </a:bodyPr>
          <a:lstStyle/>
          <a:p>
            <a:pPr algn="ctr" eaLnBrk="0" hangingPunct="0">
              <a:defRPr/>
            </a:pPr>
            <a:r>
              <a:rPr lang="zh-TW" altLang="en-US" sz="3600" b="1" dirty="0">
                <a:solidFill>
                  <a:srgbClr val="FFFFFF"/>
                </a:solidFill>
                <a:effectLst>
                  <a:outerShdw blurRad="50800" dist="38100" dir="2700000" algn="tl" rotWithShape="0">
                    <a:srgbClr val="000000"/>
                  </a:outerShdw>
                </a:effectLst>
                <a:latin typeface="Arial" charset="0"/>
                <a:ea typeface="ＭＳ Ｐゴシック" charset="0"/>
                <a:cs typeface="ＭＳ Ｐゴシック" charset="0"/>
              </a:rPr>
              <a:t>列王纪上</a:t>
            </a:r>
            <a:r>
              <a:rPr lang="en-US" altLang="zh-TW" sz="3600" b="1" dirty="0">
                <a:solidFill>
                  <a:srgbClr val="FFFFFF"/>
                </a:solidFill>
                <a:effectLst>
                  <a:outerShdw blurRad="50800" dist="38100" dir="2700000" algn="tl" rotWithShape="0">
                    <a:srgbClr val="000000"/>
                  </a:outerShdw>
                </a:effectLst>
                <a:latin typeface="Arial" charset="0"/>
                <a:ea typeface="ＭＳ Ｐゴシック" charset="0"/>
                <a:cs typeface="ＭＳ Ｐゴシック" charset="0"/>
              </a:rPr>
              <a:t>17</a:t>
            </a:r>
            <a:r>
              <a:rPr lang="zh-TW" altLang="en-US" sz="3600" b="1" dirty="0">
                <a:solidFill>
                  <a:srgbClr val="FFFFFF"/>
                </a:solidFill>
                <a:effectLst>
                  <a:outerShdw blurRad="50800" dist="38100" dir="2700000" algn="tl" rotWithShape="0">
                    <a:srgbClr val="000000"/>
                  </a:outerShdw>
                </a:effectLst>
                <a:latin typeface="Arial" charset="0"/>
                <a:ea typeface="ＭＳ Ｐゴシック" charset="0"/>
                <a:cs typeface="ＭＳ Ｐゴシック" charset="0"/>
              </a:rPr>
              <a:t>：</a:t>
            </a:r>
            <a:r>
              <a:rPr lang="en-US" altLang="zh-TW" sz="3600" b="1" dirty="0">
                <a:solidFill>
                  <a:srgbClr val="FFFFFF"/>
                </a:solidFill>
                <a:effectLst>
                  <a:outerShdw blurRad="50800" dist="38100" dir="2700000" algn="tl" rotWithShape="0">
                    <a:srgbClr val="000000"/>
                  </a:outerShdw>
                </a:effectLst>
                <a:latin typeface="Arial" charset="0"/>
                <a:ea typeface="ＭＳ Ｐゴシック" charset="0"/>
                <a:cs typeface="ＭＳ Ｐゴシック" charset="0"/>
              </a:rPr>
              <a:t>1-9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3" descr="01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3" name="Picture 2" descr="02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2" descr="03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1" name="Picture 3" descr="04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482" name="TextBox 1"/>
          <p:cNvSpPr txBox="1">
            <a:spLocks noChangeArrowheads="1"/>
          </p:cNvSpPr>
          <p:nvPr/>
        </p:nvSpPr>
        <p:spPr bwMode="auto">
          <a:xfrm>
            <a:off x="3670300" y="2019300"/>
            <a:ext cx="137160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zh-CN" altLang="en-US"/>
              <a:t>以色列</a:t>
            </a:r>
            <a:endParaRPr lang="en-US"/>
          </a:p>
        </p:txBody>
      </p:sp>
      <p:sp>
        <p:nvSpPr>
          <p:cNvPr id="532483" name="TextBox 3"/>
          <p:cNvSpPr txBox="1">
            <a:spLocks noChangeArrowheads="1"/>
          </p:cNvSpPr>
          <p:nvPr/>
        </p:nvSpPr>
        <p:spPr bwMode="auto">
          <a:xfrm>
            <a:off x="3886200" y="3167063"/>
            <a:ext cx="161290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zh-CN" altLang="en-US">
                <a:solidFill>
                  <a:srgbClr val="FF0000"/>
                </a:solidFill>
              </a:rPr>
              <a:t>撒玛利亚</a:t>
            </a:r>
            <a:endParaRPr lang="en-US">
              <a:solidFill>
                <a:srgbClr val="FF0000"/>
              </a:solidFill>
            </a:endParaRPr>
          </a:p>
        </p:txBody>
      </p:sp>
      <p:sp>
        <p:nvSpPr>
          <p:cNvPr id="532484" name="TextBox 4"/>
          <p:cNvSpPr txBox="1">
            <a:spLocks noChangeArrowheads="1"/>
          </p:cNvSpPr>
          <p:nvPr/>
        </p:nvSpPr>
        <p:spPr bwMode="auto">
          <a:xfrm>
            <a:off x="3581400" y="5181600"/>
            <a:ext cx="137160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zh-CN" altLang="en-US"/>
              <a:t>犹大</a:t>
            </a:r>
            <a:endParaRPr lang="en-US"/>
          </a:p>
        </p:txBody>
      </p:sp>
      <p:sp>
        <p:nvSpPr>
          <p:cNvPr id="532485" name="TextBox 5"/>
          <p:cNvSpPr txBox="1">
            <a:spLocks noChangeArrowheads="1"/>
          </p:cNvSpPr>
          <p:nvPr/>
        </p:nvSpPr>
        <p:spPr bwMode="auto">
          <a:xfrm>
            <a:off x="5257800" y="6019800"/>
            <a:ext cx="190500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zh-CN" altLang="en-US"/>
              <a:t>死海</a:t>
            </a:r>
            <a:endParaRPr lang="en-US"/>
          </a:p>
        </p:txBody>
      </p:sp>
      <p:sp>
        <p:nvSpPr>
          <p:cNvPr id="532486" name="TextBox 6"/>
          <p:cNvSpPr txBox="1">
            <a:spLocks noChangeArrowheads="1"/>
          </p:cNvSpPr>
          <p:nvPr/>
        </p:nvSpPr>
        <p:spPr bwMode="auto">
          <a:xfrm>
            <a:off x="5461000" y="304800"/>
            <a:ext cx="254000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zh-CN" altLang="en-US"/>
              <a:t>加利利河</a:t>
            </a:r>
            <a:endParaRPr lang="en-US"/>
          </a:p>
        </p:txBody>
      </p:sp>
      <p:sp>
        <p:nvSpPr>
          <p:cNvPr id="532487" name="TextBox 7"/>
          <p:cNvSpPr txBox="1">
            <a:spLocks noChangeArrowheads="1"/>
          </p:cNvSpPr>
          <p:nvPr/>
        </p:nvSpPr>
        <p:spPr bwMode="auto">
          <a:xfrm>
            <a:off x="6858000" y="1757363"/>
            <a:ext cx="1612900" cy="9096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zh-CN" altLang="en-US">
                <a:solidFill>
                  <a:srgbClr val="FF0000"/>
                </a:solidFill>
              </a:rPr>
              <a:t>基立溪旁</a:t>
            </a:r>
            <a:endParaRPr lang="en-US">
              <a:solidFill>
                <a:srgbClr val="FF0000"/>
              </a:solidFill>
            </a:endParaRPr>
          </a:p>
        </p:txBody>
      </p:sp>
      <p:sp>
        <p:nvSpPr>
          <p:cNvPr id="532488" name="TextBox 11"/>
          <p:cNvSpPr txBox="1">
            <a:spLocks noChangeArrowheads="1"/>
          </p:cNvSpPr>
          <p:nvPr/>
        </p:nvSpPr>
        <p:spPr bwMode="auto">
          <a:xfrm>
            <a:off x="6743700" y="4114800"/>
            <a:ext cx="161290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zh-CN" altLang="en-US">
                <a:solidFill>
                  <a:srgbClr val="FF0000"/>
                </a:solidFill>
              </a:rPr>
              <a:t>提斯比</a:t>
            </a:r>
            <a:endParaRPr lang="en-US" altLang="zh-CN">
              <a:solidFill>
                <a:srgbClr val="FF0000"/>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5" name="Picture 2" descr="05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2" descr="07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3" name="Picture 2" descr="08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2" descr="09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1295400"/>
            <a:ext cx="9144000" cy="11430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大卫王的末期</a:t>
            </a:r>
            <a:b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列王纪上</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1:1-2:12</a:t>
            </a:r>
          </a:p>
        </p:txBody>
      </p:sp>
      <p:sp>
        <p:nvSpPr>
          <p:cNvPr id="100355" name="Rectangle 3"/>
          <p:cNvSpPr>
            <a:spLocks noChangeArrowheads="1"/>
          </p:cNvSpPr>
          <p:nvPr/>
        </p:nvSpPr>
        <p:spPr bwMode="auto">
          <a:xfrm>
            <a:off x="0" y="2438400"/>
            <a:ext cx="9144000" cy="1143000"/>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所罗门在他所有的荣耀 </a:t>
            </a:r>
            <a:b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列王纪上 </a:t>
            </a: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2:13-11:43</a:t>
            </a:r>
          </a:p>
        </p:txBody>
      </p:sp>
      <p:sp>
        <p:nvSpPr>
          <p:cNvPr id="100356" name="Rectangle 4"/>
          <p:cNvSpPr>
            <a:spLocks noChangeArrowheads="1"/>
          </p:cNvSpPr>
          <p:nvPr/>
        </p:nvSpPr>
        <p:spPr bwMode="auto">
          <a:xfrm>
            <a:off x="0" y="4648200"/>
            <a:ext cx="9144000" cy="11430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分裂，敌视和合并</a:t>
            </a:r>
            <a:b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列王纪上 </a:t>
            </a: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12:1-16:28</a:t>
            </a:r>
          </a:p>
        </p:txBody>
      </p:sp>
      <p:sp>
        <p:nvSpPr>
          <p:cNvPr id="100357" name="Rectangle 5"/>
          <p:cNvSpPr>
            <a:spLocks noChangeArrowheads="1"/>
          </p:cNvSpPr>
          <p:nvPr/>
        </p:nvSpPr>
        <p:spPr bwMode="auto">
          <a:xfrm>
            <a:off x="0" y="5791200"/>
            <a:ext cx="9144000" cy="1143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以利亚与亚哈统治时期 </a:t>
            </a:r>
            <a:b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列王纪上 </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16:29-22:40</a:t>
            </a:r>
          </a:p>
        </p:txBody>
      </p:sp>
      <p:sp>
        <p:nvSpPr>
          <p:cNvPr id="333829" name="Rectangle 10"/>
          <p:cNvSpPr>
            <a:spLocks noGrp="1" noChangeArrowheads="1"/>
          </p:cNvSpPr>
          <p:nvPr>
            <p:ph type="title" idx="4294967295"/>
          </p:nvPr>
        </p:nvSpPr>
        <p:spPr>
          <a:xfrm>
            <a:off x="685800" y="0"/>
            <a:ext cx="7772400" cy="1066800"/>
          </a:xfrm>
          <a:solidFill>
            <a:schemeClr val="tx1"/>
          </a:solidFill>
          <a:ln cap="flat">
            <a:solidFill>
              <a:schemeClr val="tx1"/>
            </a:solidFill>
            <a:miter lim="800000"/>
            <a:headEnd/>
            <a:tailEnd/>
          </a:ln>
        </p:spPr>
        <p:txBody>
          <a:bodyPr/>
          <a:lstStyle/>
          <a:p>
            <a:pPr eaLnBrk="1" hangingPunct="1"/>
            <a:r>
              <a:rPr lang="zh-CN" altLang="en-US" sz="4000" b="1" dirty="0">
                <a:solidFill>
                  <a:srgbClr val="FFFFFF"/>
                </a:solidFill>
                <a:latin typeface="Arial" charset="0"/>
                <a:ea typeface="ＭＳ Ｐゴシック" charset="0"/>
              </a:rPr>
              <a:t>大纲</a:t>
            </a:r>
            <a:endParaRPr lang="en-US" sz="4000" b="1" dirty="0">
              <a:solidFill>
                <a:srgbClr val="FFFFFF"/>
              </a:solidFill>
              <a:latin typeface="Arial" charset="0"/>
              <a:ea typeface="ＭＳ Ｐゴシック" charset="0"/>
            </a:endParaRPr>
          </a:p>
        </p:txBody>
      </p:sp>
      <p:sp>
        <p:nvSpPr>
          <p:cNvPr id="8" name="Rectangle 3"/>
          <p:cNvSpPr>
            <a:spLocks noChangeArrowheads="1"/>
          </p:cNvSpPr>
          <p:nvPr/>
        </p:nvSpPr>
        <p:spPr bwMode="auto">
          <a:xfrm>
            <a:off x="0" y="3581400"/>
            <a:ext cx="9144000" cy="1143000"/>
          </a:xfrm>
          <a:prstGeom prst="rect">
            <a:avLst/>
          </a:prstGeom>
          <a:solidFill>
            <a:schemeClr val="bg2">
              <a:lumMod val="50000"/>
            </a:schemeClr>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所罗门的没落</a:t>
            </a:r>
            <a:b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列王纪上</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9–11</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02213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additive="base">
                                        <p:cTn id="7" dur="500" fill="hold"/>
                                        <p:tgtEl>
                                          <p:spTgt spid="100354"/>
                                        </p:tgtEl>
                                        <p:attrNameLst>
                                          <p:attrName>ppt_x</p:attrName>
                                        </p:attrNameLst>
                                      </p:cBhvr>
                                      <p:tavLst>
                                        <p:tav tm="0">
                                          <p:val>
                                            <p:strVal val="#ppt_x"/>
                                          </p:val>
                                        </p:tav>
                                        <p:tav tm="100000">
                                          <p:val>
                                            <p:strVal val="#ppt_x"/>
                                          </p:val>
                                        </p:tav>
                                      </p:tavLst>
                                    </p:anim>
                                    <p:anim calcmode="lin" valueType="num">
                                      <p:cBhvr additive="base">
                                        <p:cTn id="8" dur="500" fill="hold"/>
                                        <p:tgtEl>
                                          <p:spTgt spid="10035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0355"/>
                                        </p:tgtEl>
                                        <p:attrNameLst>
                                          <p:attrName>style.visibility</p:attrName>
                                        </p:attrNameLst>
                                      </p:cBhvr>
                                      <p:to>
                                        <p:strVal val="visible"/>
                                      </p:to>
                                    </p:set>
                                    <p:anim calcmode="lin" valueType="num">
                                      <p:cBhvr additive="base">
                                        <p:cTn id="13" dur="500" fill="hold"/>
                                        <p:tgtEl>
                                          <p:spTgt spid="100355"/>
                                        </p:tgtEl>
                                        <p:attrNameLst>
                                          <p:attrName>ppt_x</p:attrName>
                                        </p:attrNameLst>
                                      </p:cBhvr>
                                      <p:tavLst>
                                        <p:tav tm="0">
                                          <p:val>
                                            <p:strVal val="0-#ppt_w/2"/>
                                          </p:val>
                                        </p:tav>
                                        <p:tav tm="100000">
                                          <p:val>
                                            <p:strVal val="#ppt_x"/>
                                          </p:val>
                                        </p:tav>
                                      </p:tavLst>
                                    </p:anim>
                                    <p:anim calcmode="lin" valueType="num">
                                      <p:cBhvr additive="base">
                                        <p:cTn id="14" dur="500" fill="hold"/>
                                        <p:tgtEl>
                                          <p:spTgt spid="1003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0356"/>
                                        </p:tgtEl>
                                        <p:attrNameLst>
                                          <p:attrName>style.visibility</p:attrName>
                                        </p:attrNameLst>
                                      </p:cBhvr>
                                      <p:to>
                                        <p:strVal val="visible"/>
                                      </p:to>
                                    </p:set>
                                    <p:anim calcmode="lin" valueType="num">
                                      <p:cBhvr additive="base">
                                        <p:cTn id="25" dur="500" fill="hold"/>
                                        <p:tgtEl>
                                          <p:spTgt spid="100356"/>
                                        </p:tgtEl>
                                        <p:attrNameLst>
                                          <p:attrName>ppt_x</p:attrName>
                                        </p:attrNameLst>
                                      </p:cBhvr>
                                      <p:tavLst>
                                        <p:tav tm="0">
                                          <p:val>
                                            <p:strVal val="1+#ppt_w/2"/>
                                          </p:val>
                                        </p:tav>
                                        <p:tav tm="100000">
                                          <p:val>
                                            <p:strVal val="#ppt_x"/>
                                          </p:val>
                                        </p:tav>
                                      </p:tavLst>
                                    </p:anim>
                                    <p:anim calcmode="lin" valueType="num">
                                      <p:cBhvr additive="base">
                                        <p:cTn id="26" dur="500" fill="hold"/>
                                        <p:tgtEl>
                                          <p:spTgt spid="10035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357"/>
                                        </p:tgtEl>
                                        <p:attrNameLst>
                                          <p:attrName>style.visibility</p:attrName>
                                        </p:attrNameLst>
                                      </p:cBhvr>
                                      <p:to>
                                        <p:strVal val="visible"/>
                                      </p:to>
                                    </p:set>
                                    <p:anim calcmode="lin" valueType="num">
                                      <p:cBhvr additive="base">
                                        <p:cTn id="31" dur="500" fill="hold"/>
                                        <p:tgtEl>
                                          <p:spTgt spid="100357"/>
                                        </p:tgtEl>
                                        <p:attrNameLst>
                                          <p:attrName>ppt_x</p:attrName>
                                        </p:attrNameLst>
                                      </p:cBhvr>
                                      <p:tavLst>
                                        <p:tav tm="0">
                                          <p:val>
                                            <p:strVal val="#ppt_x"/>
                                          </p:val>
                                        </p:tav>
                                        <p:tav tm="100000">
                                          <p:val>
                                            <p:strVal val="#ppt_x"/>
                                          </p:val>
                                        </p:tav>
                                      </p:tavLst>
                                    </p:anim>
                                    <p:anim calcmode="lin" valueType="num">
                                      <p:cBhvr additive="base">
                                        <p:cTn id="32" dur="500" fill="hold"/>
                                        <p:tgtEl>
                                          <p:spTgt spid="100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nimBg="1" autoUpdateAnimBg="0"/>
      <p:bldP spid="100355" grpId="0" animBg="1" autoUpdateAnimBg="0"/>
      <p:bldP spid="100356" grpId="0" animBg="1" autoUpdateAnimBg="0"/>
      <p:bldP spid="100357" grpId="0" animBg="1" autoUpdateAnimBg="0"/>
      <p:bldP spid="8"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2" descr="10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2" descr="11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49" name="Picture 2" descr="12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2" descr="13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2" descr="14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1" name="Picture 2" descr="15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22" name="TextBox 1"/>
          <p:cNvSpPr txBox="1">
            <a:spLocks noChangeArrowheads="1"/>
          </p:cNvSpPr>
          <p:nvPr/>
        </p:nvSpPr>
        <p:spPr bwMode="auto">
          <a:xfrm>
            <a:off x="381000" y="4572000"/>
            <a:ext cx="1143000" cy="523875"/>
          </a:xfrm>
          <a:prstGeom prst="rect">
            <a:avLst/>
          </a:prstGeom>
          <a:solidFill>
            <a:srgbClr val="006DD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zh-CN" altLang="en-US" b="1">
                <a:solidFill>
                  <a:srgbClr val="FF0000"/>
                </a:solidFill>
              </a:rPr>
              <a:t>比例</a:t>
            </a:r>
            <a:endParaRPr lang="en-US" b="1">
              <a:solidFill>
                <a:srgbClr val="FF0000"/>
              </a:solidFill>
            </a:endParaRPr>
          </a:p>
        </p:txBody>
      </p:sp>
      <p:sp>
        <p:nvSpPr>
          <p:cNvPr id="542723" name="TextBox 3"/>
          <p:cNvSpPr txBox="1">
            <a:spLocks noChangeArrowheads="1"/>
          </p:cNvSpPr>
          <p:nvPr/>
        </p:nvSpPr>
        <p:spPr bwMode="auto">
          <a:xfrm>
            <a:off x="2438400" y="5095875"/>
            <a:ext cx="609600" cy="214313"/>
          </a:xfrm>
          <a:prstGeom prst="rect">
            <a:avLst/>
          </a:prstGeom>
          <a:solidFill>
            <a:srgbClr val="006DD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zh-CN" altLang="en-US" sz="1400" b="1">
                <a:solidFill>
                  <a:srgbClr val="FFFF00"/>
                </a:solidFill>
              </a:rPr>
              <a:t>英里</a:t>
            </a:r>
            <a:endParaRPr lang="en-US" sz="1400" b="1">
              <a:solidFill>
                <a:srgbClr val="FFFF00"/>
              </a:solidFill>
            </a:endParaRPr>
          </a:p>
        </p:txBody>
      </p:sp>
      <p:sp>
        <p:nvSpPr>
          <p:cNvPr id="542724" name="TextBox 4"/>
          <p:cNvSpPr txBox="1">
            <a:spLocks noChangeArrowheads="1"/>
          </p:cNvSpPr>
          <p:nvPr/>
        </p:nvSpPr>
        <p:spPr bwMode="auto">
          <a:xfrm>
            <a:off x="1828800" y="5943600"/>
            <a:ext cx="609600" cy="215900"/>
          </a:xfrm>
          <a:prstGeom prst="rect">
            <a:avLst/>
          </a:prstGeom>
          <a:solidFill>
            <a:srgbClr val="006DD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zh-CN" altLang="en-US" sz="1400" b="1">
                <a:solidFill>
                  <a:srgbClr val="FFFF00"/>
                </a:solidFill>
              </a:rPr>
              <a:t>公里</a:t>
            </a:r>
            <a:endParaRPr lang="en-US" sz="1400" b="1">
              <a:solidFill>
                <a:srgbClr val="FFFF00"/>
              </a:solidFill>
            </a:endParaRPr>
          </a:p>
        </p:txBody>
      </p:sp>
      <p:sp>
        <p:nvSpPr>
          <p:cNvPr id="542725" name="TextBox 5"/>
          <p:cNvSpPr txBox="1">
            <a:spLocks noChangeArrowheads="1"/>
          </p:cNvSpPr>
          <p:nvPr/>
        </p:nvSpPr>
        <p:spPr bwMode="auto">
          <a:xfrm>
            <a:off x="3352800" y="4310063"/>
            <a:ext cx="129540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zh-CN" altLang="en-US"/>
              <a:t>以色列</a:t>
            </a:r>
            <a:endParaRPr lang="en-US"/>
          </a:p>
        </p:txBody>
      </p:sp>
      <p:sp>
        <p:nvSpPr>
          <p:cNvPr id="542726" name="TextBox 6"/>
          <p:cNvSpPr txBox="1">
            <a:spLocks noChangeArrowheads="1"/>
          </p:cNvSpPr>
          <p:nvPr/>
        </p:nvSpPr>
        <p:spPr bwMode="auto">
          <a:xfrm>
            <a:off x="3200400" y="5681663"/>
            <a:ext cx="161290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zh-CN" altLang="en-US">
                <a:solidFill>
                  <a:srgbClr val="FF0000"/>
                </a:solidFill>
              </a:rPr>
              <a:t>撒玛利亚</a:t>
            </a:r>
            <a:endParaRPr lang="en-US">
              <a:solidFill>
                <a:srgbClr val="FF0000"/>
              </a:solidFill>
            </a:endParaRPr>
          </a:p>
        </p:txBody>
      </p:sp>
      <p:sp>
        <p:nvSpPr>
          <p:cNvPr id="542727" name="TextBox 7"/>
          <p:cNvSpPr txBox="1">
            <a:spLocks noChangeArrowheads="1"/>
          </p:cNvSpPr>
          <p:nvPr/>
        </p:nvSpPr>
        <p:spPr bwMode="auto">
          <a:xfrm>
            <a:off x="7467600" y="6051550"/>
            <a:ext cx="1295400"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zh-CN" altLang="en-US">
                <a:solidFill>
                  <a:srgbClr val="FF0000"/>
                </a:solidFill>
              </a:rPr>
              <a:t>提斯比</a:t>
            </a:r>
            <a:endParaRPr lang="en-US" altLang="zh-CN">
              <a:solidFill>
                <a:srgbClr val="FF0000"/>
              </a:solidFill>
            </a:endParaRPr>
          </a:p>
        </p:txBody>
      </p:sp>
      <p:sp>
        <p:nvSpPr>
          <p:cNvPr id="542728" name="TextBox 8"/>
          <p:cNvSpPr txBox="1">
            <a:spLocks noChangeArrowheads="1"/>
          </p:cNvSpPr>
          <p:nvPr/>
        </p:nvSpPr>
        <p:spPr bwMode="auto">
          <a:xfrm>
            <a:off x="7550150" y="4748213"/>
            <a:ext cx="1612900" cy="9096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zh-CN" altLang="en-US">
                <a:solidFill>
                  <a:srgbClr val="FF0000"/>
                </a:solidFill>
              </a:rPr>
              <a:t>基立溪旁</a:t>
            </a:r>
            <a:endParaRPr lang="en-US">
              <a:solidFill>
                <a:srgbClr val="FF0000"/>
              </a:solidFill>
            </a:endParaRPr>
          </a:p>
        </p:txBody>
      </p:sp>
      <p:sp>
        <p:nvSpPr>
          <p:cNvPr id="542729" name="TextBox 9"/>
          <p:cNvSpPr txBox="1">
            <a:spLocks noChangeArrowheads="1"/>
          </p:cNvSpPr>
          <p:nvPr/>
        </p:nvSpPr>
        <p:spPr bwMode="auto">
          <a:xfrm>
            <a:off x="4648200" y="2438400"/>
            <a:ext cx="1524000" cy="914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zh-CN" altLang="en-US" sz="2400"/>
              <a:t>加利利河</a:t>
            </a:r>
            <a:endParaRPr lang="en-US" sz="2400"/>
          </a:p>
        </p:txBody>
      </p:sp>
      <p:sp>
        <p:nvSpPr>
          <p:cNvPr id="542730" name="TextBox 10"/>
          <p:cNvSpPr txBox="1">
            <a:spLocks noChangeArrowheads="1"/>
          </p:cNvSpPr>
          <p:nvPr/>
        </p:nvSpPr>
        <p:spPr bwMode="auto">
          <a:xfrm>
            <a:off x="4114800" y="1219200"/>
            <a:ext cx="190500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zh-CN" altLang="en-US"/>
              <a:t>非尼基</a:t>
            </a:r>
            <a:endParaRPr lang="en-US"/>
          </a:p>
        </p:txBody>
      </p:sp>
      <p:sp>
        <p:nvSpPr>
          <p:cNvPr id="542731" name="TextBox 11"/>
          <p:cNvSpPr txBox="1">
            <a:spLocks noChangeArrowheads="1"/>
          </p:cNvSpPr>
          <p:nvPr/>
        </p:nvSpPr>
        <p:spPr bwMode="auto">
          <a:xfrm>
            <a:off x="3340100" y="533400"/>
            <a:ext cx="207010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zh-CN" altLang="en-US">
                <a:solidFill>
                  <a:srgbClr val="FF0000"/>
                </a:solidFill>
              </a:rPr>
              <a:t>撒勒法</a:t>
            </a:r>
            <a:endParaRPr lang="en-US">
              <a:solidFill>
                <a:srgbClr val="FF0000"/>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17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2" descr="18_Elijah_Ravens_JPEG_1024.jpg                                 00DBF677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fontAlgn="auto">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fontAlgn="auto">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7355419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132996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zh-CN" altLang="en-US" sz="3200" b="1" dirty="0">
                <a:solidFill>
                  <a:srgbClr val="FFFFFF"/>
                </a:solidFill>
                <a:latin typeface="Arial" charset="0"/>
                <a:ea typeface="ＭＳ Ｐゴシック" charset="0"/>
                <a:cs typeface="ＭＳ Ｐゴシック" charset="0"/>
              </a:rPr>
              <a:t>为什么有时联合反导至分裂</a:t>
            </a:r>
            <a:r>
              <a:rPr lang="en-US" sz="3200" b="1" dirty="0">
                <a:solidFill>
                  <a:srgbClr val="FFFFFF"/>
                </a:solidFill>
                <a:latin typeface="Arial" charset="0"/>
                <a:ea typeface="ＭＳ Ｐゴシック" charset="0"/>
                <a:cs typeface="ＭＳ Ｐゴシック" charset="0"/>
              </a:rPr>
              <a:t>?</a:t>
            </a:r>
            <a:endParaRPr lang="en-US" sz="3200"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50539" y="1916832"/>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拜偶像</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911879"/>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Notched Right Arrow 6"/>
          <p:cNvSpPr/>
          <p:nvPr/>
        </p:nvSpPr>
        <p:spPr bwMode="auto">
          <a:xfrm>
            <a:off x="5570515" y="2911879"/>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nvGrpSpPr>
          <p:cNvPr id="8" name="Group 7"/>
          <p:cNvGrpSpPr/>
          <p:nvPr/>
        </p:nvGrpSpPr>
        <p:grpSpPr>
          <a:xfrm>
            <a:off x="6684618" y="1916832"/>
            <a:ext cx="2220925" cy="3240360"/>
            <a:chOff x="6684618" y="1700808"/>
            <a:chExt cx="2220925" cy="3240360"/>
          </a:xfrm>
        </p:grpSpPr>
        <p:grpSp>
          <p:nvGrpSpPr>
            <p:cNvPr id="9" name="Group 8"/>
            <p:cNvGrpSpPr/>
            <p:nvPr/>
          </p:nvGrpSpPr>
          <p:grpSpPr>
            <a:xfrm>
              <a:off x="6804248" y="3356992"/>
              <a:ext cx="2101295" cy="1584176"/>
              <a:chOff x="6863193" y="3717032"/>
              <a:chExt cx="2101295" cy="1296144"/>
            </a:xfrm>
          </p:grpSpPr>
          <p:sp>
            <p:nvSpPr>
              <p:cNvPr id="14"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5" name="Picture 14"/>
              <p:cNvPicPr>
                <a:picLocks noChangeAspect="1"/>
              </p:cNvPicPr>
              <p:nvPr/>
            </p:nvPicPr>
            <p:blipFill>
              <a:blip r:embed="rId3"/>
              <a:stretch>
                <a:fillRect/>
              </a:stretch>
            </p:blipFill>
            <p:spPr>
              <a:xfrm>
                <a:off x="6876256" y="3717032"/>
                <a:ext cx="2088232" cy="1031064"/>
              </a:xfrm>
              <a:prstGeom prst="rect">
                <a:avLst/>
              </a:prstGeom>
            </p:spPr>
          </p:pic>
        </p:grpSp>
        <p:grpSp>
          <p:nvGrpSpPr>
            <p:cNvPr id="10" name="Group 9"/>
            <p:cNvGrpSpPr/>
            <p:nvPr/>
          </p:nvGrpSpPr>
          <p:grpSpPr>
            <a:xfrm rot="10800000">
              <a:off x="6804247" y="1700808"/>
              <a:ext cx="2101295" cy="1512168"/>
              <a:chOff x="6863193" y="3717032"/>
              <a:chExt cx="2101295" cy="1296144"/>
            </a:xfrm>
          </p:grpSpPr>
          <p:sp>
            <p:nvSpPr>
              <p:cNvPr id="12"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3" name="Picture 12"/>
              <p:cNvPicPr>
                <a:picLocks noChangeAspect="1"/>
              </p:cNvPicPr>
              <p:nvPr/>
            </p:nvPicPr>
            <p:blipFill>
              <a:blip r:embed="rId3"/>
              <a:stretch>
                <a:fillRect/>
              </a:stretch>
            </p:blipFill>
            <p:spPr>
              <a:xfrm>
                <a:off x="6876256" y="3717032"/>
                <a:ext cx="2088232" cy="1031064"/>
              </a:xfrm>
              <a:prstGeom prst="rect">
                <a:avLst/>
              </a:prstGeom>
            </p:spPr>
          </p:pic>
        </p:grpSp>
        <p:sp>
          <p:nvSpPr>
            <p:cNvPr id="11"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分裂</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
        <p:nvSpPr>
          <p:cNvPr id="16" name="Rectangle 2"/>
          <p:cNvSpPr txBox="1">
            <a:spLocks noChangeArrowheads="1"/>
          </p:cNvSpPr>
          <p:nvPr/>
        </p:nvSpPr>
        <p:spPr bwMode="auto">
          <a:xfrm>
            <a:off x="0" y="4978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a:t>
            </a: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拜偶像</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导致分裂</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主前 </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971-931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Rectangle 2"/>
          <p:cNvSpPr txBox="1">
            <a:spLocks noChangeArrowheads="1"/>
          </p:cNvSpPr>
          <p:nvPr/>
        </p:nvSpPr>
        <p:spPr bwMode="auto">
          <a:xfrm>
            <a:off x="179512" y="141277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92295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hub348"/>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609600" y="612775"/>
            <a:ext cx="586740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5010" name="Rectangle 9"/>
          <p:cNvSpPr>
            <a:spLocks noGrp="1" noChangeArrowheads="1"/>
          </p:cNvSpPr>
          <p:nvPr>
            <p:ph type="title" idx="4294967295"/>
          </p:nvPr>
        </p:nvSpPr>
        <p:spPr>
          <a:xfrm>
            <a:off x="1524000" y="3810000"/>
            <a:ext cx="4953000" cy="2133600"/>
          </a:xfrm>
          <a:solidFill>
            <a:srgbClr val="3333CC"/>
          </a:solidFill>
          <a:ln>
            <a:noFill/>
          </a:ln>
        </p:spPr>
        <p:txBody>
          <a:bodyPr vert="horz" wrap="square" lIns="91440" tIns="45720" rIns="91440" bIns="45720" numCol="1" anchor="ctr" anchorCtr="0" compatLnSpc="1">
            <a:prstTxWarp prst="textNoShape">
              <a:avLst/>
            </a:prstTxWarp>
          </a:bodyPr>
          <a:lstStyle/>
          <a:p>
            <a:pPr eaLnBrk="1" hangingPunct="1"/>
            <a:r>
              <a:rPr lang="ja-JP" altLang="en-US" sz="4000" b="1">
                <a:solidFill>
                  <a:schemeClr val="bg1"/>
                </a:solidFill>
                <a:latin typeface="Arial" charset="0"/>
                <a:ea typeface="ＭＳ Ｐゴシック" charset="0"/>
                <a:cs typeface="Arial"/>
              </a:rPr>
              <a:t>以利亚与俄巴底</a:t>
            </a:r>
            <a:r>
              <a:rPr lang="zh-CN" altLang="en-US" sz="4000" b="1">
                <a:solidFill>
                  <a:schemeClr val="bg1"/>
                </a:solidFill>
                <a:latin typeface="Arial" charset="0"/>
                <a:ea typeface="ＭＳ Ｐゴシック" charset="0"/>
                <a:cs typeface="Arial"/>
              </a:rPr>
              <a:t>亚</a:t>
            </a:r>
            <a:br>
              <a:rPr lang="en-US" altLang="zh-CN" sz="4000" b="1">
                <a:solidFill>
                  <a:schemeClr val="bg1"/>
                </a:solidFill>
                <a:latin typeface="Arial" charset="0"/>
                <a:ea typeface="ＭＳ Ｐゴシック" charset="0"/>
                <a:cs typeface="Arial"/>
              </a:rPr>
            </a:br>
            <a:r>
              <a:rPr lang="en-US" altLang="ja-JP" sz="4000" b="1">
                <a:solidFill>
                  <a:schemeClr val="bg1"/>
                </a:solidFill>
                <a:latin typeface="Arial" charset="0"/>
                <a:ea typeface="ＭＳ Ｐゴシック" charset="0"/>
                <a:cs typeface="Arial"/>
              </a:rPr>
              <a:t> (18:1-15)</a:t>
            </a:r>
            <a:endParaRPr lang="en-US" sz="4000" b="1">
              <a:solidFill>
                <a:schemeClr val="bg1"/>
              </a:solidFill>
              <a:latin typeface="Arial" charset="0"/>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wipe(up)">
                                      <p:cBhvr>
                                        <p:cTn id="7"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2" descr="CANAAN"/>
          <p:cNvPicPr>
            <a:picLocks noChangeAspect="1" noChangeArrowheads="1"/>
          </p:cNvPicPr>
          <p:nvPr/>
        </p:nvPicPr>
        <p:blipFill>
          <a:blip r:embed="rId3">
            <a:lum bright="-52000"/>
            <a:extLst>
              <a:ext uri="{28A0092B-C50C-407E-A947-70E740481C1C}">
                <a14:useLocalDpi xmlns:a14="http://schemas.microsoft.com/office/drawing/2010/main" val="0"/>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374650" y="1828800"/>
            <a:ext cx="3892550" cy="2308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buFont typeface="Wingdings" charset="0"/>
              <a:defRPr sz="2000">
                <a:solidFill>
                  <a:schemeClr val="tx1"/>
                </a:solidFill>
                <a:latin typeface="Times" charset="0"/>
                <a:ea typeface="MS PGothic" charset="0"/>
                <a:cs typeface="MS PGothic" charset="0"/>
              </a:defRPr>
            </a:lvl6pPr>
            <a:lvl7pPr eaLnBrk="0" hangingPunct="0">
              <a:buFont typeface="Wingdings" charset="0"/>
              <a:defRPr sz="2000">
                <a:solidFill>
                  <a:schemeClr val="tx1"/>
                </a:solidFill>
                <a:latin typeface="Times" charset="0"/>
                <a:ea typeface="MS PGothic" charset="0"/>
                <a:cs typeface="MS PGothic" charset="0"/>
              </a:defRPr>
            </a:lvl7pPr>
            <a:lvl8pPr eaLnBrk="0" hangingPunct="0">
              <a:buFont typeface="Wingdings" charset="0"/>
              <a:defRPr sz="2000">
                <a:solidFill>
                  <a:schemeClr val="tx1"/>
                </a:solidFill>
                <a:latin typeface="Times" charset="0"/>
                <a:ea typeface="MS PGothic" charset="0"/>
                <a:cs typeface="MS PGothic" charset="0"/>
              </a:defRPr>
            </a:lvl8pPr>
            <a:lvl9pPr eaLnBrk="0" hangingPunct="0">
              <a:buFont typeface="Wingdings" charset="0"/>
              <a:defRPr sz="2000">
                <a:solidFill>
                  <a:schemeClr val="tx1"/>
                </a:solidFill>
                <a:latin typeface="Times" charset="0"/>
                <a:ea typeface="MS PGothic" charset="0"/>
                <a:cs typeface="MS PGothic" charset="0"/>
              </a:defRPr>
            </a:lvl9pPr>
          </a:lstStyle>
          <a:p>
            <a:pPr>
              <a:spcBef>
                <a:spcPct val="0"/>
              </a:spcBef>
              <a:defRPr/>
            </a:pPr>
            <a:r>
              <a:rPr lang="zh-CN" altLang="en-US" sz="3600" b="1">
                <a:solidFill>
                  <a:srgbClr val="FFFFFF"/>
                </a:solidFill>
                <a:latin typeface="Tempus Sans ITC" charset="0"/>
              </a:rPr>
              <a:t>在“雷神”与“雨神”之地的</a:t>
            </a:r>
            <a:r>
              <a:rPr lang="en-US" altLang="zh-CN" sz="3600" b="1">
                <a:solidFill>
                  <a:srgbClr val="FFFFFF"/>
                </a:solidFill>
                <a:latin typeface="Tempus Sans ITC" charset="0"/>
              </a:rPr>
              <a:t>3.5</a:t>
            </a:r>
            <a:r>
              <a:rPr lang="zh-CN" altLang="en-US" sz="3600" b="1">
                <a:solidFill>
                  <a:srgbClr val="FFFFFF"/>
                </a:solidFill>
                <a:latin typeface="Tempus Sans ITC" charset="0"/>
              </a:rPr>
              <a:t>年旱灾末，以利亚对质</a:t>
            </a:r>
            <a:r>
              <a:rPr lang="en-US" altLang="zh-CN" sz="3600" b="1">
                <a:solidFill>
                  <a:srgbClr val="FFFFFF"/>
                </a:solidFill>
                <a:latin typeface="Tempus Sans ITC" charset="0"/>
              </a:rPr>
              <a:t>850</a:t>
            </a:r>
            <a:r>
              <a:rPr lang="zh-CN" altLang="en-US" sz="3600" b="1">
                <a:solidFill>
                  <a:srgbClr val="FFFFFF"/>
                </a:solidFill>
                <a:latin typeface="Tempus Sans ITC" charset="0"/>
              </a:rPr>
              <a:t>先知。</a:t>
            </a:r>
            <a:endParaRPr lang="en-US" sz="3600" b="1">
              <a:solidFill>
                <a:srgbClr val="FFFFFF"/>
              </a:solidFill>
              <a:latin typeface="Tempus Sans ITC" charset="0"/>
            </a:endParaRPr>
          </a:p>
        </p:txBody>
      </p:sp>
      <p:sp>
        <p:nvSpPr>
          <p:cNvPr id="227334" name="Text Box 6"/>
          <p:cNvSpPr txBox="1">
            <a:spLocks noChangeArrowheads="1"/>
          </p:cNvSpPr>
          <p:nvPr/>
        </p:nvSpPr>
        <p:spPr bwMode="auto">
          <a:xfrm>
            <a:off x="4876800" y="5181600"/>
            <a:ext cx="2743200" cy="663575"/>
          </a:xfrm>
          <a:prstGeom prst="rect">
            <a:avLst/>
          </a:prstGeom>
          <a:noFill/>
          <a:ln>
            <a:noFill/>
          </a:ln>
          <a:effectLst>
            <a:outerShdw blurRad="63500" dist="107763"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0"/>
              </a:spcBef>
              <a:defRPr/>
            </a:pPr>
            <a:r>
              <a:rPr lang="zh-CN" altLang="en-US" sz="3600" b="1" dirty="0">
                <a:solidFill>
                  <a:srgbClr val="FFFFFF"/>
                </a:solidFill>
                <a:latin typeface="Tempus Sans ITC" pitchFamily="82" charset="0"/>
                <a:ea typeface="ＭＳ Ｐゴシック" charset="0"/>
                <a:cs typeface="ＭＳ Ｐゴシック" charset="0"/>
              </a:rPr>
              <a:t>耶路撒冷</a:t>
            </a:r>
            <a:endParaRPr lang="en-US" sz="3600" b="1" dirty="0">
              <a:solidFill>
                <a:srgbClr val="FFFFFF"/>
              </a:solidFill>
              <a:latin typeface="Tempus Sans ITC" pitchFamily="82" charset="0"/>
              <a:ea typeface="ＭＳ Ｐゴシック" charset="0"/>
              <a:cs typeface="ＭＳ Ｐゴシック" charset="0"/>
            </a:endParaRPr>
          </a:p>
        </p:txBody>
      </p:sp>
      <p:sp>
        <p:nvSpPr>
          <p:cNvPr id="227335" name="Text Box 7"/>
          <p:cNvSpPr txBox="1">
            <a:spLocks noChangeArrowheads="1"/>
          </p:cNvSpPr>
          <p:nvPr/>
        </p:nvSpPr>
        <p:spPr bwMode="auto">
          <a:xfrm>
            <a:off x="5715000" y="4114800"/>
            <a:ext cx="1828800" cy="663575"/>
          </a:xfrm>
          <a:prstGeom prst="rect">
            <a:avLst/>
          </a:prstGeom>
          <a:noFill/>
          <a:ln>
            <a:noFill/>
          </a:ln>
          <a:effectLst>
            <a:outerShdw blurRad="63500" dist="107763"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0"/>
              </a:spcBef>
              <a:defRPr/>
            </a:pPr>
            <a:r>
              <a:rPr lang="zh-CN" altLang="en-US" sz="3600" b="1" dirty="0">
                <a:solidFill>
                  <a:srgbClr val="FFFFFF"/>
                </a:solidFill>
                <a:latin typeface="Tempus Sans ITC" pitchFamily="82" charset="0"/>
                <a:ea typeface="ＭＳ Ｐゴシック" charset="0"/>
                <a:cs typeface="ＭＳ Ｐゴシック" charset="0"/>
              </a:rPr>
              <a:t>伯特利</a:t>
            </a:r>
            <a:endParaRPr lang="en-US" sz="3600" b="1" dirty="0">
              <a:solidFill>
                <a:srgbClr val="FFFFFF"/>
              </a:solidFill>
              <a:latin typeface="Tempus Sans ITC" pitchFamily="82" charset="0"/>
              <a:ea typeface="ＭＳ Ｐゴシック" charset="0"/>
              <a:cs typeface="ＭＳ Ｐゴシック" charset="0"/>
            </a:endParaRPr>
          </a:p>
        </p:txBody>
      </p:sp>
      <p:sp>
        <p:nvSpPr>
          <p:cNvPr id="227336" name="Text Box 8"/>
          <p:cNvSpPr txBox="1">
            <a:spLocks noChangeArrowheads="1"/>
          </p:cNvSpPr>
          <p:nvPr/>
        </p:nvSpPr>
        <p:spPr bwMode="auto">
          <a:xfrm>
            <a:off x="6858000" y="990600"/>
            <a:ext cx="1828800" cy="663575"/>
          </a:xfrm>
          <a:prstGeom prst="rect">
            <a:avLst/>
          </a:prstGeom>
          <a:noFill/>
          <a:ln>
            <a:noFill/>
          </a:ln>
          <a:effectLst>
            <a:outerShdw blurRad="63500" dist="107763"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0"/>
              </a:spcBef>
              <a:defRPr/>
            </a:pPr>
            <a:r>
              <a:rPr lang="zh-CN" altLang="en-US" sz="3600" b="1" dirty="0">
                <a:solidFill>
                  <a:srgbClr val="FFFFFF"/>
                </a:solidFill>
                <a:latin typeface="Tempus Sans ITC" pitchFamily="82" charset="0"/>
                <a:ea typeface="ＭＳ Ｐゴシック" charset="0"/>
                <a:cs typeface="ＭＳ Ｐゴシック" charset="0"/>
              </a:rPr>
              <a:t>但</a:t>
            </a:r>
            <a:endParaRPr lang="en-US" sz="3600" b="1" dirty="0">
              <a:solidFill>
                <a:srgbClr val="FFFFFF"/>
              </a:solidFill>
              <a:latin typeface="Tempus Sans ITC" pitchFamily="82" charset="0"/>
              <a:ea typeface="ＭＳ Ｐゴシック" charset="0"/>
              <a:cs typeface="ＭＳ Ｐゴシック" charset="0"/>
            </a:endParaRPr>
          </a:p>
        </p:txBody>
      </p:sp>
      <p:sp>
        <p:nvSpPr>
          <p:cNvPr id="557062"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557063"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227340" name="Text Box 12"/>
          <p:cNvSpPr txBox="1">
            <a:spLocks noChangeArrowheads="1"/>
          </p:cNvSpPr>
          <p:nvPr/>
        </p:nvSpPr>
        <p:spPr bwMode="auto">
          <a:xfrm>
            <a:off x="5551488" y="1252538"/>
            <a:ext cx="1828800" cy="663575"/>
          </a:xfrm>
          <a:prstGeom prst="rect">
            <a:avLst/>
          </a:prstGeom>
          <a:noFill/>
          <a:ln>
            <a:noFill/>
          </a:ln>
          <a:effectLst>
            <a:outerShdw blurRad="63500" dist="107763"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0"/>
              </a:spcBef>
              <a:defRPr/>
            </a:pPr>
            <a:r>
              <a:rPr lang="zh-CN" altLang="en-US" sz="3600" b="1" dirty="0">
                <a:solidFill>
                  <a:srgbClr val="FFFFFF"/>
                </a:solidFill>
                <a:latin typeface="Tempus Sans ITC" pitchFamily="82" charset="0"/>
                <a:ea typeface="ＭＳ Ｐゴシック" charset="0"/>
                <a:cs typeface="ＭＳ Ｐゴシック" charset="0"/>
              </a:rPr>
              <a:t>巴力</a:t>
            </a:r>
            <a:endParaRPr lang="en-US" sz="3600" b="1" dirty="0">
              <a:solidFill>
                <a:srgbClr val="FFFFFF"/>
              </a:solidFill>
              <a:latin typeface="Tempus Sans ITC" pitchFamily="82" charset="0"/>
              <a:ea typeface="ＭＳ Ｐゴシック" charset="0"/>
              <a:cs typeface="ＭＳ Ｐゴシック" charset="0"/>
            </a:endParaRPr>
          </a:p>
        </p:txBody>
      </p:sp>
      <p:sp>
        <p:nvSpPr>
          <p:cNvPr id="2" name="Title 1"/>
          <p:cNvSpPr>
            <a:spLocks noGrp="1"/>
          </p:cNvSpPr>
          <p:nvPr>
            <p:ph type="title" idx="4294967295"/>
          </p:nvPr>
        </p:nvSpPr>
        <p:spPr>
          <a:xfrm>
            <a:off x="323850" y="765175"/>
            <a:ext cx="5543550" cy="863600"/>
          </a:xfrm>
        </p:spPr>
        <p:txBody>
          <a:bodyPr wrap="none" fromWordArt="1">
            <a:prstTxWarp prst="textPlain">
              <a:avLst>
                <a:gd name="adj" fmla="val 50000"/>
              </a:avLst>
            </a:prstTxWarp>
          </a:bodyPr>
          <a:lstStyle/>
          <a:p>
            <a:pPr>
              <a:spcBef>
                <a:spcPct val="50000"/>
              </a:spcBef>
              <a:defRPr/>
            </a:pP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fr-FR"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9"/>
                                        </p:tgtEl>
                                        <p:attrNameLst>
                                          <p:attrName>style.visibility</p:attrName>
                                        </p:attrNameLst>
                                      </p:cBhvr>
                                      <p:to>
                                        <p:strVal val="visible"/>
                                      </p:to>
                                    </p:set>
                                    <p:animEffect transition="in" filter="wipe(up)">
                                      <p:cBhvr>
                                        <p:cTn id="11" dur="500"/>
                                        <p:tgtEl>
                                          <p:spTgt spid="2273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7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p:bldP spid="227339" grpId="0" animBg="1"/>
      <p:bldP spid="227340"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740EC0-B9FA-453C-9BA5-C8418E7BF544}"/>
              </a:ext>
            </a:extLst>
          </p:cNvPr>
          <p:cNvPicPr>
            <a:picLocks noChangeAspect="1"/>
          </p:cNvPicPr>
          <p:nvPr/>
        </p:nvPicPr>
        <p:blipFill>
          <a:blip r:embed="rId3"/>
          <a:stretch>
            <a:fillRect/>
          </a:stretch>
        </p:blipFill>
        <p:spPr>
          <a:xfrm>
            <a:off x="127000" y="88900"/>
            <a:ext cx="8890000" cy="6667500"/>
          </a:xfrm>
          <a:prstGeom prst="rect">
            <a:avLst/>
          </a:prstGeom>
        </p:spPr>
      </p:pic>
      <p:sp>
        <p:nvSpPr>
          <p:cNvPr id="559106" name="Rectangle 9"/>
          <p:cNvSpPr>
            <a:spLocks noGrp="1" noChangeArrowheads="1"/>
          </p:cNvSpPr>
          <p:nvPr>
            <p:ph type="title" idx="4294967295"/>
          </p:nvPr>
        </p:nvSpPr>
        <p:spPr>
          <a:xfrm>
            <a:off x="484094" y="101600"/>
            <a:ext cx="8686800" cy="457200"/>
          </a:xfrm>
        </p:spPr>
        <p:txBody>
          <a:bodyPr/>
          <a:lstStyle/>
          <a:p>
            <a:pPr eaLnBrk="1" hangingPunct="1"/>
            <a:r>
              <a:rPr lang="ja-JP" altLang="en-US" sz="3200" b="1">
                <a:latin typeface="MS Song" charset="0"/>
                <a:ea typeface="MS PGothic" charset="0"/>
              </a:rPr>
              <a:t>以利亚在迦密山上</a:t>
            </a:r>
            <a:r>
              <a:rPr lang="en-US" altLang="ja-JP" sz="3200">
                <a:latin typeface="MS Song" charset="0"/>
                <a:ea typeface="MS PGothic" charset="0"/>
              </a:rPr>
              <a:t> </a:t>
            </a:r>
            <a:r>
              <a:rPr lang="en-US" altLang="ja-JP" sz="3200" b="1">
                <a:solidFill>
                  <a:schemeClr val="tx1"/>
                </a:solidFill>
                <a:latin typeface="MS Song" charset="0"/>
                <a:ea typeface="MS PGothic" charset="0"/>
              </a:rPr>
              <a:t>(18:16-46)</a:t>
            </a:r>
            <a:endParaRPr lang="en-US" sz="3200" b="1">
              <a:solidFill>
                <a:schemeClr val="tx1"/>
              </a:solidFill>
              <a:latin typeface="MS Song" charset="0"/>
              <a:ea typeface="MS PGothic"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9058" name="Rectangle 9"/>
          <p:cNvSpPr>
            <a:spLocks noGrp="1" noChangeArrowheads="1"/>
          </p:cNvSpPr>
          <p:nvPr>
            <p:ph type="title" idx="4294967295"/>
          </p:nvPr>
        </p:nvSpPr>
        <p:spPr>
          <a:xfrm>
            <a:off x="0" y="188913"/>
            <a:ext cx="9096375" cy="457200"/>
          </a:xfrm>
        </p:spPr>
        <p:txBody>
          <a:bodyPr/>
          <a:lstStyle/>
          <a:p>
            <a:pPr eaLnBrk="1" hangingPunct="1"/>
            <a:r>
              <a:rPr lang="zh-CN" altLang="en-US" sz="3200">
                <a:latin typeface="Arial" charset="0"/>
                <a:ea typeface="ＭＳ Ｐゴシック" charset="0"/>
              </a:rPr>
              <a:t>以利亚在迦密山上 </a:t>
            </a:r>
            <a:r>
              <a:rPr lang="en-US" sz="3200" b="1">
                <a:latin typeface="Arial" charset="0"/>
                <a:ea typeface="ＭＳ Ｐゴシック" charset="0"/>
              </a:rPr>
              <a:t>(18:16-46)</a:t>
            </a:r>
            <a:endParaRPr lang="en-US" sz="4800">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755576" y="836712"/>
            <a:ext cx="7620000" cy="5715000"/>
          </a:xfrm>
          <a:prstGeom prst="rect">
            <a:avLst/>
          </a:prstGeom>
        </p:spPr>
      </p:pic>
    </p:spTree>
    <p:extLst>
      <p:ext uri="{BB962C8B-B14F-4D97-AF65-F5344CB8AC3E}">
        <p14:creationId xmlns:p14="http://schemas.microsoft.com/office/powerpoint/2010/main" val="4015855561"/>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descr="03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6846" y="5085184"/>
            <a:ext cx="9144000" cy="923330"/>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5400" b="1" i="0" u="none" strike="noStrike" kern="1200" cap="none" spc="0" normalizeH="0" baseline="0" noProof="0" dirty="0">
                <a:ln>
                  <a:noFill/>
                </a:ln>
                <a:solidFill>
                  <a:srgbClr val="6BCBF4"/>
                </a:solidFill>
                <a:effectLst>
                  <a:glow rad="228600">
                    <a:srgbClr val="000000"/>
                  </a:glow>
                </a:effectLst>
                <a:uLnTx/>
                <a:uFillTx/>
                <a:latin typeface="Arial" charset="0"/>
                <a:ea typeface="ＭＳ Ｐゴシック" charset="0"/>
              </a:rPr>
              <a:t>以利亚祈求降雨</a:t>
            </a:r>
            <a:endParaRPr kumimoji="0" lang="en-US" sz="5400" b="1" i="0" u="none" strike="noStrike" kern="1200" cap="none" spc="0" normalizeH="0" baseline="0" noProof="0" dirty="0">
              <a:ln>
                <a:noFill/>
              </a:ln>
              <a:solidFill>
                <a:srgbClr val="6BCBF4"/>
              </a:solidFill>
              <a:effectLst>
                <a:glow rad="228600">
                  <a:srgbClr val="000000"/>
                </a:glow>
              </a:effectLst>
              <a:uLnTx/>
              <a:uFillTx/>
              <a:latin typeface="Arial" charset="0"/>
              <a:ea typeface="ＭＳ Ｐゴシック" charset="0"/>
            </a:endParaRPr>
          </a:p>
        </p:txBody>
      </p:sp>
      <p:pic>
        <p:nvPicPr>
          <p:cNvPr id="289796"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233714" y="4572416"/>
            <a:ext cx="8658766" cy="584776"/>
          </a:xfrm>
          <a:prstGeom prst="rect">
            <a:avLst/>
          </a:prstGeom>
          <a:noFill/>
        </p:spPr>
        <p:txBody>
          <a:bodyPr wrap="square">
            <a:spAutoFit/>
          </a:bodyPr>
          <a:lstStyle>
            <a:defPPr>
              <a:defRPr lang="en-US"/>
            </a:defPPr>
            <a:lvl1pPr algn="ctr" eaLnBrk="0" hangingPunct="0">
              <a:defRPr sz="5400" b="1">
                <a:solidFill>
                  <a:srgbClr val="6BCBF4"/>
                </a:solidFill>
                <a:effectLst>
                  <a:glow rad="228600">
                    <a:srgbClr val="000000"/>
                  </a:glow>
                </a:effectLst>
                <a:latin typeface="Arial"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列王纪上</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18:41-46</a:t>
            </a:r>
          </a:p>
        </p:txBody>
      </p:sp>
      <p:grpSp>
        <p:nvGrpSpPr>
          <p:cNvPr id="14" name="Group 13"/>
          <p:cNvGrpSpPr/>
          <p:nvPr/>
        </p:nvGrpSpPr>
        <p:grpSpPr>
          <a:xfrm>
            <a:off x="251520" y="188640"/>
            <a:ext cx="3312880" cy="1245862"/>
            <a:chOff x="5508104" y="620690"/>
            <a:chExt cx="3312880" cy="1245862"/>
          </a:xfrm>
        </p:grpSpPr>
        <p:grpSp>
          <p:nvGrpSpPr>
            <p:cNvPr id="15" name="Group 14"/>
            <p:cNvGrpSpPr/>
            <p:nvPr/>
          </p:nvGrpSpPr>
          <p:grpSpPr>
            <a:xfrm>
              <a:off x="5508104" y="620690"/>
              <a:ext cx="2376264" cy="1245862"/>
              <a:chOff x="5508104" y="620690"/>
              <a:chExt cx="2376264" cy="1245862"/>
            </a:xfrm>
          </p:grpSpPr>
          <p:pic>
            <p:nvPicPr>
              <p:cNvPr id="17"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8" name="Rectangle 17"/>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6" name="TextBox 15"/>
            <p:cNvSpPr txBox="1"/>
            <p:nvPr/>
          </p:nvSpPr>
          <p:spPr>
            <a:xfrm>
              <a:off x="6660232" y="692696"/>
              <a:ext cx="2160752" cy="1148007"/>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36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4983953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340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8237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0133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4677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661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6385410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3433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7676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4912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1383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019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1804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4863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1141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0222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105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MS PGothic" charset="0"/>
              </a:rPr>
              <a:t>Book Chart</a:t>
            </a:r>
          </a:p>
        </p:txBody>
      </p:sp>
      <p:graphicFrame>
        <p:nvGraphicFramePr>
          <p:cNvPr id="148483" name="Group 3"/>
          <p:cNvGraphicFramePr>
            <a:graphicFrameLocks noGrp="1"/>
          </p:cNvGraphicFramePr>
          <p:nvPr/>
        </p:nvGraphicFramePr>
        <p:xfrm>
          <a:off x="0" y="0"/>
          <a:ext cx="9144000" cy="7037599"/>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88551">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3600" b="0" i="0" u="none" strike="noStrike" cap="none" normalizeH="0" baseline="0">
                          <a:ln>
                            <a:noFill/>
                          </a:ln>
                          <a:solidFill>
                            <a:srgbClr val="FFFFFF"/>
                          </a:solidFill>
                          <a:effectLst/>
                          <a:latin typeface="Times New Roman" charset="0"/>
                          <a:ea typeface="MS PGothic" charset="0"/>
                          <a:cs typeface="MS PGothic" charset="0"/>
                        </a:rPr>
                        <a:t>王国的分裂</a:t>
                      </a:r>
                      <a:endParaRPr kumimoji="0" lang="en-US" sz="2800" b="0"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400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王国分裂前</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末期</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王国分裂后初期</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ingLiU" charset="0"/>
                          <a:cs typeface="MingLiU" charset="0"/>
                        </a:rPr>
                        <a:t>一至十章</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十二至二十二章</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076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所罗门</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分裂</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多数服从</a:t>
                      </a:r>
                      <a:r>
                        <a:rPr kumimoji="0" lang="ja-JP" altLang="en-US" sz="2800" b="0" i="0" u="none" strike="noStrike" cap="none" normalizeH="0" baseline="0">
                          <a:ln>
                            <a:noFill/>
                          </a:ln>
                          <a:solidFill>
                            <a:srgbClr val="FFFFFF"/>
                          </a:solidFill>
                          <a:effectLst/>
                          <a:latin typeface="Arial" charset="0"/>
                          <a:ea typeface="MS PGothic" charset="0"/>
                          <a:cs typeface="MS PGothic" charset="0"/>
                        </a:rPr>
                        <a:t>上帝</a:t>
                      </a:r>
                      <a:endParaRPr kumimoji="0" lang="en-US" sz="2800" b="0" i="0" u="none" strike="noStrike" cap="none" normalizeH="0" baseline="0">
                        <a:ln>
                          <a:noFill/>
                        </a:ln>
                        <a:solidFill>
                          <a:srgbClr val="FFFFFF"/>
                        </a:solidFill>
                        <a:effectLst/>
                        <a:latin typeface="Arial"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多数不服从</a:t>
                      </a:r>
                      <a:r>
                        <a:rPr kumimoji="0" lang="ja-JP" altLang="en-US" sz="2800" b="0" i="0" u="none" strike="noStrike" cap="none" normalizeH="0" baseline="0">
                          <a:ln>
                            <a:noFill/>
                          </a:ln>
                          <a:solidFill>
                            <a:srgbClr val="FFFFFF"/>
                          </a:solidFill>
                          <a:effectLst/>
                          <a:latin typeface="Arial" charset="0"/>
                          <a:ea typeface="MS PGothic" charset="0"/>
                          <a:cs typeface="MS PGothic" charset="0"/>
                        </a:rPr>
                        <a:t>上帝</a:t>
                      </a:r>
                      <a:endParaRPr kumimoji="0" lang="en-US" sz="2800" b="0" i="0" u="none" strike="noStrike" cap="none" normalizeH="0" baseline="0">
                        <a:ln>
                          <a:noFill/>
                        </a:ln>
                        <a:solidFill>
                          <a:srgbClr val="FFFFFF"/>
                        </a:solidFill>
                        <a:effectLst/>
                        <a:latin typeface="Arial" charset="0"/>
                        <a:ea typeface="MS PGothic" charset="0"/>
                        <a:cs typeface="MS PGothic"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崇拜耶和华</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崇拜偶像</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王国</a:t>
                      </a:r>
                      <a:r>
                        <a:rPr kumimoji="0" lang="zh-CN" altLang="en-US" sz="2800" b="0" i="0" u="none" strike="noStrike" cap="none" normalizeH="0" baseline="0">
                          <a:ln>
                            <a:noFill/>
                          </a:ln>
                          <a:solidFill>
                            <a:srgbClr val="FFFFFF"/>
                          </a:solidFill>
                          <a:effectLst/>
                          <a:latin typeface="Times New Roman" charset="0"/>
                          <a:ea typeface="MS PGothic" charset="0"/>
                          <a:cs typeface="MS PGothic" charset="0"/>
                        </a:rPr>
                        <a:t>在安宁中</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王国在动乱中</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840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个别国都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耶路撒冷</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以色列的国都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撒玛利亚</a:t>
                      </a:r>
                      <a:endParaRPr kumimoji="0" lang="en-US" altLang="ja-JP" sz="2800" b="0"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犹大的国都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耶路撒冷</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9110">
                <a:tc gridSpan="3">
                  <a:txBody>
                    <a:bodyPr/>
                    <a:lstStyle/>
                    <a:p>
                      <a:pPr marL="401638" marR="0" lvl="0" indent="-401638"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四十年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公元前</a:t>
                      </a:r>
                      <a:r>
                        <a:rPr kumimoji="0" lang="en-US" altLang="ja-JP" sz="2400" b="0" i="0" u="none" strike="noStrike" cap="none" normalizeH="0" baseline="0">
                          <a:ln>
                            <a:noFill/>
                          </a:ln>
                          <a:solidFill>
                            <a:srgbClr val="FFFFFF"/>
                          </a:solidFill>
                          <a:effectLst/>
                          <a:latin typeface="Times New Roman" charset="0"/>
                          <a:ea typeface="MS PGothic" charset="0"/>
                          <a:cs typeface="MS PGothic" charset="0"/>
                        </a:rPr>
                        <a:t>971</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年至</a:t>
                      </a:r>
                      <a:r>
                        <a:rPr kumimoji="0" lang="en-US" altLang="ja-JP" sz="2400" b="0" i="0" u="none" strike="noStrike" cap="none" normalizeH="0" baseline="0">
                          <a:ln>
                            <a:noFill/>
                          </a:ln>
                          <a:solidFill>
                            <a:srgbClr val="FFFFFF"/>
                          </a:solidFill>
                          <a:effectLst/>
                          <a:latin typeface="Times New Roman" charset="0"/>
                          <a:ea typeface="MS PGothic" charset="0"/>
                          <a:cs typeface="MS PGothic" charset="0"/>
                        </a:rPr>
                        <a:t>931</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a:t>
                      </a:r>
                      <a:endParaRPr kumimoji="0" lang="en-US" sz="24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568325" marR="0" lvl="0" indent="-568325"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八十年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公元前</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931</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至</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852</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a:t>
                      </a:r>
                      <a:endParaRPr kumimoji="0" lang="en-US" sz="24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651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设立</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清洗</a:t>
                      </a:r>
                      <a:endParaRPr kumimoji="0" lang="en-US" altLang="ja-JP" sz="1800" b="1" i="0" u="none" strike="noStrike" cap="none" normalizeH="0" baseline="0">
                        <a:ln>
                          <a:noFill/>
                        </a:ln>
                        <a:solidFill>
                          <a:srgbClr val="FFFFFF"/>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 1–2</a:t>
                      </a: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升起</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MS PGothic" charset="0"/>
                        </a:rPr>
                        <a:t>服从</a:t>
                      </a:r>
                      <a:br>
                        <a:rPr kumimoji="0" lang="en-US" altLang="ja-JP" sz="1800" b="1" i="0" u="none" strike="noStrike" cap="none" normalizeH="0" baseline="0">
                          <a:ln>
                            <a:noFill/>
                          </a:ln>
                          <a:solidFill>
                            <a:srgbClr val="FFFFFF"/>
                          </a:solidFill>
                          <a:effectLst/>
                          <a:latin typeface="Times New Roman" charset="0"/>
                          <a:ea typeface="MS PGothic" charset="0"/>
                          <a:cs typeface="MS PGothic" charset="0"/>
                        </a:rPr>
                      </a:br>
                      <a:r>
                        <a:rPr kumimoji="0" lang="en-US" altLang="ja-JP" sz="1800" b="1" i="0" u="none" strike="noStrike" cap="none" normalizeH="0" baseline="0">
                          <a:ln>
                            <a:noFill/>
                          </a:ln>
                          <a:solidFill>
                            <a:srgbClr val="FFFFFF"/>
                          </a:solidFill>
                          <a:effectLst/>
                          <a:latin typeface="Arial" charset="0"/>
                          <a:ea typeface="MS PGothic" charset="0"/>
                          <a:cs typeface="Arial" charset="0"/>
                        </a:rPr>
                        <a:t>3–8</a:t>
                      </a:r>
                      <a:endParaRPr kumimoji="0" lang="en-US" sz="1800" b="1"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MS PGothic" charset="0"/>
                        </a:rPr>
                        <a:t>衰落</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不服从</a:t>
                      </a:r>
                      <a:endParaRPr kumimoji="0" lang="en-US" altLang="ja-JP"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MS PGothic" charset="0"/>
                          <a:cs typeface="Arial" charset="0"/>
                        </a:rPr>
                        <a:t>9–11</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耶罗波安</a:t>
                      </a:r>
                      <a:r>
                        <a:rPr kumimoji="0" lang="en-US" altLang="zh-CN" sz="18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与</a:t>
                      </a:r>
                      <a:endParaRPr kumimoji="0" lang="en-GB" altLang="zh-CN"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罗波安</a:t>
                      </a:r>
                      <a:r>
                        <a:rPr kumimoji="0" lang="en-US" altLang="zh-CN" sz="2000" b="1" i="0" u="none" strike="noStrike" cap="none" normalizeH="0" baseline="0">
                          <a:ln>
                            <a:noFill/>
                          </a:ln>
                          <a:solidFill>
                            <a:srgbClr val="FFFFFF"/>
                          </a:solidFill>
                          <a:effectLst/>
                          <a:latin typeface="Times New Roman" charset="0"/>
                          <a:ea typeface="MS PGothic" charset="0"/>
                          <a:cs typeface="Times New Roman" charset="0"/>
                        </a:rPr>
                        <a:t>"</a:t>
                      </a:r>
                      <a:br>
                        <a:rPr kumimoji="0" lang="en-US" altLang="ja-JP" sz="2000" b="1" i="0" u="none" strike="noStrike" cap="none" normalizeH="0" baseline="0">
                          <a:ln>
                            <a:noFill/>
                          </a:ln>
                          <a:solidFill>
                            <a:srgbClr val="FFFFFF"/>
                          </a:solidFill>
                          <a:effectLst/>
                          <a:latin typeface="Times New Roman" charset="0"/>
                          <a:ea typeface="MS PGothic" charset="0"/>
                          <a:cs typeface="Times New Roman" charset="0"/>
                        </a:rPr>
                      </a:br>
                      <a:r>
                        <a:rPr kumimoji="0" lang="en-US" altLang="ja-JP" sz="1800" b="1" i="0" u="none" strike="noStrike" cap="none" normalizeH="0" baseline="0">
                          <a:ln>
                            <a:noFill/>
                          </a:ln>
                          <a:solidFill>
                            <a:srgbClr val="FFFFFF"/>
                          </a:solidFill>
                          <a:effectLst/>
                          <a:latin typeface="Arial" charset="0"/>
                          <a:ea typeface="MS PGothic" charset="0"/>
                          <a:cs typeface="Arial" charset="0"/>
                        </a:rPr>
                        <a:t>12–14</a:t>
                      </a:r>
                      <a:endParaRPr kumimoji="0" lang="en-US" sz="1800" b="1"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其他国王</a:t>
                      </a:r>
                      <a:endParaRPr kumimoji="0" lang="en-US" altLang="ja-JP" sz="1800" b="1" i="0" u="none" strike="noStrike" cap="none" normalizeH="0" baseline="0">
                        <a:ln>
                          <a:noFill/>
                        </a:ln>
                        <a:solidFill>
                          <a:srgbClr val="FFFFFF"/>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16:28</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亚哈与以利亚</a:t>
                      </a:r>
                      <a:endParaRPr kumimoji="0" lang="en-US" altLang="ja-JP"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22:40</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其他国王</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22:41-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53</a:t>
                      </a: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56395" name="Text Box 71"/>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S PGothic" charset="0"/>
                <a:cs typeface="Arial" charset="0"/>
              </a:rPr>
              <a:t>219</a:t>
            </a:r>
            <a:endParaRPr kumimoji="0" lang="en-US" sz="2800" b="0" i="0" u="none" strike="noStrike" kern="1200" cap="none" spc="0" normalizeH="0" baseline="0" noProof="0">
              <a:ln>
                <a:noFill/>
              </a:ln>
              <a:solidFill>
                <a:srgbClr val="FFFFFF"/>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28266567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8483"/>
                                        </p:tgtEl>
                                        <p:attrNameLst>
                                          <p:attrName>style.visibility</p:attrName>
                                        </p:attrNameLst>
                                      </p:cBhvr>
                                      <p:to>
                                        <p:strVal val="visible"/>
                                      </p:to>
                                    </p:set>
                                    <p:animEffect transition="in" filter="dissolve">
                                      <p:cBhvr>
                                        <p:cTn id="7" dur="500"/>
                                        <p:tgtEl>
                                          <p:spTgt spid="148483"/>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0486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0614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7529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7269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6901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4919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6541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3404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0542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25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187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p:nvPr>
        </p:nvSpPr>
        <p:spPr>
          <a:xfrm>
            <a:off x="0" y="304800"/>
            <a:ext cx="9144000" cy="1447800"/>
          </a:xfrm>
          <a:solidFill>
            <a:srgbClr val="800000"/>
          </a:solidFill>
        </p:spPr>
        <p:txBody>
          <a:bodyPr/>
          <a:lstStyle/>
          <a:p>
            <a:r>
              <a:rPr lang="zh-CN" altLang="en-US" sz="3600" b="1" dirty="0">
                <a:solidFill>
                  <a:schemeClr val="bg1"/>
                </a:solidFill>
                <a:latin typeface="Arial" charset="0"/>
                <a:ea typeface="ＭＳ Ｐゴシック" charset="0"/>
              </a:rPr>
              <a:t>大卫王的末期</a:t>
            </a:r>
            <a:br>
              <a:rPr lang="zh-CN" altLang="en-US" sz="3600" b="1" dirty="0">
                <a:solidFill>
                  <a:schemeClr val="bg1"/>
                </a:solidFill>
                <a:latin typeface="Arial" charset="0"/>
                <a:ea typeface="ＭＳ Ｐゴシック" charset="0"/>
              </a:rPr>
            </a:br>
            <a:r>
              <a:rPr lang="zh-CN" altLang="en-US" sz="3600" b="1" dirty="0">
                <a:solidFill>
                  <a:schemeClr val="bg1"/>
                </a:solidFill>
                <a:latin typeface="Arial" charset="0"/>
                <a:ea typeface="ＭＳ Ｐゴシック" charset="0"/>
              </a:rPr>
              <a:t>列王纪上</a:t>
            </a:r>
            <a:r>
              <a:rPr lang="en-US" altLang="zh-CN" sz="3600" b="1" dirty="0">
                <a:solidFill>
                  <a:schemeClr val="bg1"/>
                </a:solidFill>
                <a:latin typeface="Arial" charset="0"/>
                <a:ea typeface="ＭＳ Ｐゴシック" charset="0"/>
              </a:rPr>
              <a:t>1:1-2:12</a:t>
            </a:r>
            <a:endParaRPr lang="en-US" sz="3600" b="1" dirty="0">
              <a:solidFill>
                <a:schemeClr val="bg1"/>
              </a:solidFill>
              <a:latin typeface="Arial" charset="0"/>
              <a:ea typeface="ＭＳ Ｐゴシック" charset="0"/>
            </a:endParaRPr>
          </a:p>
        </p:txBody>
      </p:sp>
      <p:sp>
        <p:nvSpPr>
          <p:cNvPr id="335874" name="Rectangle 4"/>
          <p:cNvSpPr>
            <a:spLocks noGrp="1" noChangeArrowheads="1"/>
          </p:cNvSpPr>
          <p:nvPr>
            <p:ph type="body" sz="half" idx="2"/>
          </p:nvPr>
        </p:nvSpPr>
        <p:spPr>
          <a:xfrm>
            <a:off x="4495800" y="2133600"/>
            <a:ext cx="4267200" cy="4343400"/>
          </a:xfrm>
        </p:spPr>
        <p:txBody>
          <a:bodyPr/>
          <a:lstStyle/>
          <a:p>
            <a:pPr eaLnBrk="1" hangingPunct="1">
              <a:lnSpc>
                <a:spcPct val="90000"/>
              </a:lnSpc>
            </a:pPr>
            <a:r>
              <a:rPr lang="zh-CN" altLang="en-US" sz="2800" b="1" dirty="0">
                <a:latin typeface="Arial" charset="0"/>
                <a:ea typeface="ＭＳ Ｐゴシック" charset="0"/>
              </a:rPr>
              <a:t>亚比煞人	</a:t>
            </a:r>
            <a:r>
              <a:rPr lang="en-US" altLang="zh-CN" sz="2800" b="1" dirty="0">
                <a:latin typeface="Arial" charset="0"/>
                <a:ea typeface="ＭＳ Ｐゴシック" charset="0"/>
              </a:rPr>
              <a:t>(1:1-4)</a:t>
            </a:r>
          </a:p>
          <a:p>
            <a:pPr eaLnBrk="1" hangingPunct="1">
              <a:lnSpc>
                <a:spcPct val="90000"/>
              </a:lnSpc>
            </a:pPr>
            <a:r>
              <a:rPr lang="zh-CN" altLang="en-US" sz="2800" b="1" dirty="0">
                <a:latin typeface="Arial" charset="0"/>
                <a:ea typeface="ＭＳ Ｐゴシック" charset="0"/>
              </a:rPr>
              <a:t>亚多尼雅的叛乱 </a:t>
            </a:r>
            <a:r>
              <a:rPr lang="en-US" altLang="zh-CN" sz="2800" b="1" dirty="0">
                <a:latin typeface="Arial" charset="0"/>
                <a:ea typeface="ＭＳ Ｐゴシック" charset="0"/>
              </a:rPr>
              <a:t>(1:5-31)</a:t>
            </a:r>
          </a:p>
          <a:p>
            <a:pPr eaLnBrk="1" hangingPunct="1">
              <a:lnSpc>
                <a:spcPct val="90000"/>
              </a:lnSpc>
            </a:pPr>
            <a:r>
              <a:rPr lang="zh-CN" altLang="en-US" sz="2800" b="1" dirty="0">
                <a:latin typeface="Arial" charset="0"/>
                <a:ea typeface="ＭＳ Ｐゴシック" charset="0"/>
              </a:rPr>
              <a:t>所罗门的加冕 </a:t>
            </a:r>
            <a:r>
              <a:rPr lang="en-US" altLang="zh-CN" sz="2800" b="1" dirty="0">
                <a:latin typeface="Arial" charset="0"/>
                <a:ea typeface="ＭＳ Ｐゴシック" charset="0"/>
              </a:rPr>
              <a:t>(1:32-53)</a:t>
            </a:r>
          </a:p>
        </p:txBody>
      </p:sp>
      <p:pic>
        <p:nvPicPr>
          <p:cNvPr id="335875" name="Picture 6" descr="so19710"/>
          <p:cNvPicPr>
            <a:picLocks noGrp="1" noChangeAspect="1" noChangeArrowheads="1"/>
          </p:cNvPicPr>
          <p:nvPr>
            <p:ph type="clipArt" sz="half" idx="1"/>
          </p:nvPr>
        </p:nvPicPr>
        <p:blipFill>
          <a:blip r:embed="rId2">
            <a:lum bright="-48000" contrast="78000"/>
            <a:extLst>
              <a:ext uri="{28A0092B-C50C-407E-A947-70E740481C1C}">
                <a14:useLocalDpi xmlns:a14="http://schemas.microsoft.com/office/drawing/2010/main"/>
              </a:ext>
            </a:extLst>
          </a:blip>
          <a:srcRect/>
          <a:stretch>
            <a:fillRect/>
          </a:stretch>
        </p:blipFill>
        <p:spPr>
          <a:xfrm>
            <a:off x="685800" y="2470150"/>
            <a:ext cx="3810000" cy="3135313"/>
          </a:xfrm>
          <a:noFill/>
        </p:spPr>
      </p:pic>
      <p:sp>
        <p:nvSpPr>
          <p:cNvPr id="335876" name="Oval 7"/>
          <p:cNvSpPr>
            <a:spLocks noChangeArrowheads="1"/>
          </p:cNvSpPr>
          <p:nvPr/>
        </p:nvSpPr>
        <p:spPr bwMode="auto">
          <a:xfrm>
            <a:off x="1752600" y="4267200"/>
            <a:ext cx="1219200" cy="685800"/>
          </a:xfrm>
          <a:prstGeom prst="ellipse">
            <a:avLst/>
          </a:prstGeom>
          <a:solidFill>
            <a:schemeClr val="tx1"/>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none" anchor="ctr">
            <a:spAutoFit/>
          </a:bodyPr>
          <a:lstStyle/>
          <a:p>
            <a:endParaRPr lang="en-US">
              <a:solidFill>
                <a:srgbClr val="000000"/>
              </a:solidFill>
              <a:ea typeface="ＭＳ Ｐゴシック" charset="0"/>
            </a:endParaRPr>
          </a:p>
        </p:txBody>
      </p:sp>
    </p:spTree>
    <p:extLst>
      <p:ext uri="{BB962C8B-B14F-4D97-AF65-F5344CB8AC3E}">
        <p14:creationId xmlns:p14="http://schemas.microsoft.com/office/powerpoint/2010/main" val="9265476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34420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31107" name="Rectangle 7"/>
          <p:cNvSpPr>
            <a:spLocks noChangeArrowheads="1"/>
          </p:cNvSpPr>
          <p:nvPr/>
        </p:nvSpPr>
        <p:spPr bwMode="auto">
          <a:xfrm>
            <a:off x="304800" y="838200"/>
            <a:ext cx="32766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pPr lvl="0"/>
            <a:r>
              <a:rPr lang="zh-CN" altLang="en-US" b="1">
                <a:solidFill>
                  <a:srgbClr val="FFFFFF"/>
                </a:solidFill>
                <a:effectLst>
                  <a:glow rad="228600">
                    <a:srgbClr val="000000"/>
                  </a:glow>
                </a:effectLst>
                <a:latin typeface="Arial" charset="0"/>
                <a:ea typeface="ＭＳ Ｐゴシック" charset="0"/>
                <a:cs typeface="Arial" charset="0"/>
              </a:rPr>
              <a:t>耶和华的灵降在以利亚身上，他就束上腰，</a:t>
            </a:r>
          </a:p>
        </p:txBody>
      </p:sp>
      <p:sp>
        <p:nvSpPr>
          <p:cNvPr id="6" name="Rectangle 8">
            <a:extLst>
              <a:ext uri="{FF2B5EF4-FFF2-40B4-BE49-F238E27FC236}">
                <a16:creationId xmlns:a16="http://schemas.microsoft.com/office/drawing/2014/main" id="{BF0E019B-5120-4C74-918B-AA6FF21A19CB}"/>
              </a:ext>
            </a:extLst>
          </p:cNvPr>
          <p:cNvSpPr>
            <a:spLocks noChangeArrowheads="1"/>
          </p:cNvSpPr>
          <p:nvPr/>
        </p:nvSpPr>
        <p:spPr bwMode="auto">
          <a:xfrm>
            <a:off x="5562600" y="3850393"/>
            <a:ext cx="34290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ja-JP" altLang="en-US" b="1">
                <a:solidFill>
                  <a:srgbClr val="FFFFFF"/>
                </a:solidFill>
                <a:effectLst>
                  <a:glow rad="228600">
                    <a:srgbClr val="000000"/>
                  </a:glow>
                </a:effectLst>
                <a:latin typeface="Arial" charset="0"/>
                <a:ea typeface="ＭＳ Ｐゴシック" charset="0"/>
                <a:cs typeface="Arial" charset="0"/>
              </a:rPr>
              <a:t>他奔在亚哈前头，直到耶斯列的城门</a:t>
            </a:r>
            <a:r>
              <a:rPr lang="en-US" altLang="ja-JP" b="1">
                <a:solidFill>
                  <a:srgbClr val="FFFFFF"/>
                </a:solidFill>
                <a:effectLst>
                  <a:glow rad="228600">
                    <a:srgbClr val="000000"/>
                  </a:glow>
                </a:effectLst>
                <a:latin typeface="Arial" charset="0"/>
                <a:ea typeface="ＭＳ Ｐゴシック" charset="0"/>
                <a:cs typeface="Arial" charset="0"/>
              </a:rPr>
              <a:t> </a:t>
            </a:r>
            <a:r>
              <a:rPr lang="ja-JP" altLang="en-US" b="1">
                <a:solidFill>
                  <a:srgbClr val="FFFFFF"/>
                </a:solidFill>
                <a:effectLst>
                  <a:glow rad="228600">
                    <a:srgbClr val="000000"/>
                  </a:glow>
                </a:effectLst>
                <a:latin typeface="Arial" charset="0"/>
                <a:ea typeface="ＭＳ Ｐゴシック" charset="0"/>
                <a:cs typeface="Arial" charset="0"/>
              </a:rPr>
              <a:t>。</a:t>
            </a:r>
            <a:r>
              <a:rPr lang="en-US" altLang="ja-JP" b="1">
                <a:solidFill>
                  <a:srgbClr val="FFFFFF"/>
                </a:solidFill>
                <a:effectLst>
                  <a:glow rad="228600">
                    <a:srgbClr val="000000"/>
                  </a:glow>
                </a:effectLst>
                <a:latin typeface="Arial" charset="0"/>
                <a:ea typeface="ＭＳ Ｐゴシック" charset="0"/>
                <a:cs typeface="Arial" charset="0"/>
              </a:rPr>
              <a:t>(18:46)</a:t>
            </a:r>
            <a:endParaRPr lang="en-US" b="1">
              <a:solidFill>
                <a:srgbClr val="FFFFFF"/>
              </a:solidFill>
              <a:effectLst>
                <a:glow rad="228600">
                  <a:srgbClr val="000000"/>
                </a:glow>
              </a:effectLst>
              <a:latin typeface="Arial" charset="0"/>
              <a:ea typeface="ＭＳ Ｐゴシック" charset="0"/>
              <a:cs typeface="Arial" charset="0"/>
            </a:endParaRPr>
          </a:p>
        </p:txBody>
      </p:sp>
      <p:sp>
        <p:nvSpPr>
          <p:cNvPr id="7" name="Rectangle 9">
            <a:extLst>
              <a:ext uri="{FF2B5EF4-FFF2-40B4-BE49-F238E27FC236}">
                <a16:creationId xmlns:a16="http://schemas.microsoft.com/office/drawing/2014/main" id="{B2D8DB1B-BA3D-497D-89CF-534F31902EF5}"/>
              </a:ext>
            </a:extLst>
          </p:cNvPr>
          <p:cNvSpPr txBox="1">
            <a:spLocks noChangeArrowheads="1"/>
          </p:cNvSpPr>
          <p:nvPr/>
        </p:nvSpPr>
        <p:spPr bwMode="auto">
          <a:xfrm>
            <a:off x="1066800" y="5257800"/>
            <a:ext cx="3886200" cy="838200"/>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ja-JP" altLang="en-US" sz="4000" b="1" kern="0">
                <a:latin typeface="Arial" charset="0"/>
                <a:ea typeface="MS PGothic" charset="0"/>
              </a:rPr>
              <a:t>以利亚的逃亡</a:t>
            </a:r>
            <a:endParaRPr lang="en-US" sz="4000" b="1" kern="0">
              <a:latin typeface="Arial" charset="0"/>
              <a:ea typeface="MS PGothic" charset="0"/>
            </a:endParaRPr>
          </a:p>
        </p:txBody>
      </p:sp>
    </p:spTree>
    <p:extLst>
      <p:ext uri="{BB962C8B-B14F-4D97-AF65-F5344CB8AC3E}">
        <p14:creationId xmlns:p14="http://schemas.microsoft.com/office/powerpoint/2010/main" val="107449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a:ln>
                  <a:noFill/>
                </a:ln>
                <a:solidFill>
                  <a:srgbClr val="002060"/>
                </a:solidFill>
                <a:effectLst/>
                <a:uLnTx/>
                <a:uFillTx/>
                <a:latin typeface="Calibri"/>
                <a:ea typeface="+mn-ea"/>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a:ln>
                  <a:noFill/>
                </a:ln>
                <a:solidFill>
                  <a:srgbClr val="00B0F0"/>
                </a:solidFill>
                <a:effectLst/>
                <a:uLnTx/>
                <a:uFillTx/>
                <a:latin typeface="Calibri"/>
                <a:ea typeface="+mn-ea"/>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a:ln>
                  <a:noFill/>
                </a:ln>
                <a:solidFill>
                  <a:srgbClr val="002060"/>
                </a:solidFill>
                <a:effectLst/>
                <a:uLnTx/>
                <a:uFillTx/>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427666301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lord appears to Elija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70104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1" name="Rectangle 5"/>
          <p:cNvSpPr>
            <a:spLocks noChangeArrowheads="1"/>
          </p:cNvSpPr>
          <p:nvPr/>
        </p:nvSpPr>
        <p:spPr bwMode="auto">
          <a:xfrm>
            <a:off x="7239000" y="4419600"/>
            <a:ext cx="18288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ja-JP" altLang="en-US" b="1">
                <a:latin typeface="Arial" charset="0"/>
              </a:rPr>
              <a:t>主向以利亚显现</a:t>
            </a:r>
            <a:r>
              <a:rPr lang="en-US" altLang="ja-JP" sz="2400">
                <a:cs typeface="Times New Roman" charset="0"/>
              </a:rPr>
              <a:t>(19:9-18)</a:t>
            </a:r>
            <a:endParaRPr lang="en-US" sz="2400">
              <a:cs typeface="Times New Roman" charset="0"/>
            </a:endParaRPr>
          </a:p>
        </p:txBody>
      </p:sp>
      <p:sp>
        <p:nvSpPr>
          <p:cNvPr id="565251" name="Rectangle 6"/>
          <p:cNvSpPr>
            <a:spLocks noGrp="1" noChangeArrowheads="1"/>
          </p:cNvSpPr>
          <p:nvPr>
            <p:ph type="title" idx="4294967295"/>
          </p:nvPr>
        </p:nvSpPr>
        <p:spPr>
          <a:xfrm>
            <a:off x="7086600" y="304800"/>
            <a:ext cx="2057400" cy="2667000"/>
          </a:xfrm>
        </p:spPr>
        <p:txBody>
          <a:bodyPr/>
          <a:lstStyle/>
          <a:p>
            <a:pPr eaLnBrk="1" hangingPunct="1"/>
            <a:r>
              <a:rPr lang="ja-JP" altLang="en-US" sz="4800" b="1">
                <a:solidFill>
                  <a:srgbClr val="000000"/>
                </a:solidFill>
                <a:latin typeface="MS Song" charset="0"/>
                <a:ea typeface="MS PGothic" charset="0"/>
              </a:rPr>
              <a:t>以利亚在西奈</a:t>
            </a:r>
            <a:r>
              <a:rPr lang="en-US" altLang="ja-JP" sz="4800" b="1">
                <a:latin typeface="MS Song" charset="0"/>
                <a:ea typeface="MS PGothic" charset="0"/>
              </a:rPr>
              <a:t> </a:t>
            </a:r>
            <a:endParaRPr lang="en-US" sz="4800" b="1">
              <a:latin typeface="MS Song" charset="0"/>
              <a:ea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 calcmode="lin" valueType="num">
                                      <p:cBhvr additive="base">
                                        <p:cTn id="7" dur="500" fill="hold"/>
                                        <p:tgtEl>
                                          <p:spTgt spid="75781"/>
                                        </p:tgtEl>
                                        <p:attrNameLst>
                                          <p:attrName>ppt_x</p:attrName>
                                        </p:attrNameLst>
                                      </p:cBhvr>
                                      <p:tavLst>
                                        <p:tav tm="0">
                                          <p:val>
                                            <p:strVal val="1+#ppt_w/2"/>
                                          </p:val>
                                        </p:tav>
                                        <p:tav tm="100000">
                                          <p:val>
                                            <p:strVal val="#ppt_x"/>
                                          </p:val>
                                        </p:tav>
                                      </p:tavLst>
                                    </p:anim>
                                    <p:anim calcmode="lin" valueType="num">
                                      <p:cBhvr additive="base">
                                        <p:cTn id="8" dur="500" fill="hold"/>
                                        <p:tgtEl>
                                          <p:spTgt spid="7578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75780"/>
                                        </p:tgtEl>
                                        <p:attrNameLst>
                                          <p:attrName>style.visibility</p:attrName>
                                        </p:attrNameLst>
                                      </p:cBhvr>
                                      <p:to>
                                        <p:strVal val="visible"/>
                                      </p:to>
                                    </p:set>
                                    <p:animEffect transition="in" filter="dissolve">
                                      <p:cBhvr>
                                        <p:cTn id="13" dur="500"/>
                                        <p:tgtEl>
                                          <p:spTgt spid="75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6963440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04_Elijah_Anoints_Elisha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80528" y="4221088"/>
            <a:ext cx="9144000"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以利亚膏立以利沙接替他</a:t>
            </a:r>
            <a:endParaRPr kumimoji="0" lang="en-US" sz="44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endParaRPr>
          </a:p>
        </p:txBody>
      </p:sp>
      <p:pic>
        <p:nvPicPr>
          <p:cNvPr id="289796"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4067944" y="5013176"/>
            <a:ext cx="5112568" cy="584776"/>
          </a:xfrm>
          <a:prstGeom prst="rect">
            <a:avLst/>
          </a:prstGeom>
          <a:noFill/>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列王纪上</a:t>
            </a: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 19:15-21</a:t>
            </a:r>
          </a:p>
        </p:txBody>
      </p:sp>
      <p:grpSp>
        <p:nvGrpSpPr>
          <p:cNvPr id="9" name="Group 8"/>
          <p:cNvGrpSpPr/>
          <p:nvPr/>
        </p:nvGrpSpPr>
        <p:grpSpPr>
          <a:xfrm>
            <a:off x="251520" y="188640"/>
            <a:ext cx="3312880" cy="1245862"/>
            <a:chOff x="5508104" y="620690"/>
            <a:chExt cx="3312880" cy="1245862"/>
          </a:xfrm>
        </p:grpSpPr>
        <p:grpSp>
          <p:nvGrpSpPr>
            <p:cNvPr id="10" name="Group 9"/>
            <p:cNvGrpSpPr/>
            <p:nvPr/>
          </p:nvGrpSpPr>
          <p:grpSpPr>
            <a:xfrm>
              <a:off x="5508104" y="620690"/>
              <a:ext cx="2376264" cy="1245862"/>
              <a:chOff x="5508104" y="620690"/>
              <a:chExt cx="2376264" cy="1245862"/>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3" name="Rectangle 12"/>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1" name="TextBox 10"/>
            <p:cNvSpPr txBox="1"/>
            <p:nvPr/>
          </p:nvSpPr>
          <p:spPr>
            <a:xfrm>
              <a:off x="6660232" y="692696"/>
              <a:ext cx="2160752" cy="1148007"/>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36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66532279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28465972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5" name="Picture 10" descr="bbs03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8001000" cy="516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9346" name="Rectangle 7"/>
          <p:cNvSpPr>
            <a:spLocks noChangeArrowheads="1"/>
          </p:cNvSpPr>
          <p:nvPr/>
        </p:nvSpPr>
        <p:spPr bwMode="auto">
          <a:xfrm>
            <a:off x="533400" y="381000"/>
            <a:ext cx="8001000" cy="1143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ja-JP" altLang="en-US" sz="4800" b="1">
                <a:solidFill>
                  <a:schemeClr val="bg1"/>
                </a:solidFill>
                <a:latin typeface="Arial" charset="0"/>
              </a:rPr>
              <a:t>以利亚与亚哈在位</a:t>
            </a:r>
            <a:br>
              <a:rPr lang="en-US" altLang="ja-JP" sz="4000">
                <a:solidFill>
                  <a:schemeClr val="bg1"/>
                </a:solidFill>
              </a:rPr>
            </a:br>
            <a:r>
              <a:rPr lang="en-US" altLang="ja-JP" sz="4000">
                <a:solidFill>
                  <a:schemeClr val="bg1"/>
                </a:solidFill>
              </a:rPr>
              <a:t> </a:t>
            </a:r>
            <a:r>
              <a:rPr lang="ja-JP" altLang="en-US" sz="3200">
                <a:solidFill>
                  <a:schemeClr val="bg1"/>
                </a:solidFill>
                <a:latin typeface="MS Song" charset="0"/>
              </a:rPr>
              <a:t>列王纪上</a:t>
            </a:r>
            <a:r>
              <a:rPr lang="en-US" altLang="ja-JP" sz="3200">
                <a:solidFill>
                  <a:schemeClr val="bg1"/>
                </a:solidFill>
                <a:latin typeface="MS Song" charset="0"/>
              </a:rPr>
              <a:t> 16:29-22:40</a:t>
            </a:r>
            <a:endParaRPr lang="en-US" sz="3200">
              <a:solidFill>
                <a:schemeClr val="bg1"/>
              </a:solidFill>
              <a:latin typeface="MS Song" charset="0"/>
            </a:endParaRPr>
          </a:p>
        </p:txBody>
      </p:sp>
      <p:sp>
        <p:nvSpPr>
          <p:cNvPr id="569347" name="Rectangle 11"/>
          <p:cNvSpPr>
            <a:spLocks noGrp="1" noChangeArrowheads="1"/>
          </p:cNvSpPr>
          <p:nvPr>
            <p:ph type="title" idx="4294967295"/>
          </p:nvPr>
        </p:nvSpPr>
        <p:spPr>
          <a:xfrm>
            <a:off x="1524000" y="5105400"/>
            <a:ext cx="6019800" cy="914400"/>
          </a:xfrm>
          <a:solidFill>
            <a:schemeClr val="bg1"/>
          </a:solidFill>
        </p:spPr>
        <p:txBody>
          <a:bodyPr anchor="t"/>
          <a:lstStyle/>
          <a:p>
            <a:pPr eaLnBrk="1" hangingPunct="1">
              <a:spcBef>
                <a:spcPct val="20000"/>
              </a:spcBef>
              <a:buFontTx/>
              <a:buChar char="•"/>
            </a:pPr>
            <a:r>
              <a:rPr lang="ja-JP" altLang="en-US" sz="3200" b="1">
                <a:latin typeface="Arial" charset="0"/>
                <a:ea typeface="MS PGothic" charset="0"/>
              </a:rPr>
              <a:t>以色列人与叙利亚人的战争</a:t>
            </a:r>
            <a:r>
              <a:rPr lang="en-US" altLang="ja-JP" sz="2800">
                <a:latin typeface="Times New Roman" charset="0"/>
                <a:ea typeface="MS PGothic" charset="0"/>
                <a:cs typeface="Times New Roman" charset="0"/>
              </a:rPr>
              <a:t> (20:1-22:53)</a:t>
            </a:r>
            <a:endParaRPr lang="en-US" sz="2800">
              <a:latin typeface="Times New Roman" charset="0"/>
              <a:ea typeface="MS PGothic" charset="0"/>
              <a:cs typeface="Times New Roman"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14763168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245175" y="908720"/>
            <a:ext cx="2579301" cy="5005598"/>
          </a:xfrm>
        </p:spPr>
        <p:txBody>
          <a:bodyPr/>
          <a:lstStyle/>
          <a:p>
            <a:pPr>
              <a:defRPr/>
            </a:pPr>
            <a:r>
              <a:rPr lang="zh-CN" altLang="en-US" b="1" dirty="0">
                <a:effectLst>
                  <a:glow rad="177800">
                    <a:schemeClr val="tx1"/>
                  </a:glow>
                </a:effectLst>
                <a:latin typeface="Arial" charset="0"/>
                <a:ea typeface="ＭＳ Ｐゴシック" charset="0"/>
              </a:rPr>
              <a:t>耶洗别</a:t>
            </a:r>
            <a:br>
              <a:rPr lang="en-US" altLang="zh-CN" b="1" dirty="0">
                <a:effectLst>
                  <a:glow rad="177800">
                    <a:schemeClr val="tx1"/>
                  </a:glow>
                </a:effectLst>
                <a:latin typeface="Arial" charset="0"/>
                <a:ea typeface="ＭＳ Ｐゴシック" charset="0"/>
              </a:rPr>
            </a:br>
            <a:r>
              <a:rPr lang="zh-CN" altLang="en-US" b="1" dirty="0">
                <a:effectLst>
                  <a:glow rad="177800">
                    <a:schemeClr val="tx1"/>
                  </a:glow>
                </a:effectLst>
                <a:latin typeface="Arial" charset="0"/>
                <a:ea typeface="ＭＳ Ｐゴシック" charset="0"/>
              </a:rPr>
              <a:t>是谁？</a:t>
            </a:r>
            <a:endParaRPr lang="en-US" b="1" dirty="0">
              <a:effectLst>
                <a:glow rad="177800">
                  <a:schemeClr val="tx1"/>
                </a:glow>
              </a:effectLst>
              <a:latin typeface="Arial"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974035073"/>
      </p:ext>
    </p:extLst>
  </p:cSld>
  <p:clrMapOvr>
    <a:overrideClrMapping bg1="lt1" tx1="dk1" bg2="lt2" tx2="dk2" accent1="accent1" accent2="accent2" accent3="accent3" accent4="accent4" accent5="accent5" accent6="accent6" hlink="hlink" folHlink="folHlink"/>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29" y="104101"/>
            <a:ext cx="8810348" cy="6753899"/>
          </a:xfrm>
        </p:spPr>
        <p:txBody>
          <a:bodyPr/>
          <a:lstStyle/>
          <a:p>
            <a:pPr>
              <a:defRPr/>
            </a:pPr>
            <a:r>
              <a:rPr lang="zh-CN" altLang="en-US" sz="4000" b="1" dirty="0">
                <a:effectLst>
                  <a:glow rad="177800">
                    <a:schemeClr val="tx1"/>
                  </a:glow>
                </a:effectLst>
                <a:latin typeface="Arial" charset="0"/>
                <a:ea typeface="ＭＳ Ｐゴシック" charset="0"/>
              </a:rPr>
              <a:t>“然而有一件事我要责备你，就是你容让那自称是先知的妇人耶洗别教导我的仆人，引诱他们行奸淫，吃祭偶像之物 。我曾给她悔改的机会，她却不肯悔改她的淫行 。</a:t>
            </a:r>
            <a:br>
              <a:rPr lang="en-US" altLang="zh-CN" sz="4000" b="1" dirty="0">
                <a:effectLst>
                  <a:glow rad="177800">
                    <a:schemeClr val="tx1"/>
                  </a:glow>
                </a:effectLst>
                <a:latin typeface="Arial" charset="0"/>
                <a:ea typeface="ＭＳ Ｐゴシック" charset="0"/>
              </a:rPr>
            </a:br>
            <a:r>
              <a:rPr lang="zh-CN" altLang="en-US" sz="4000" b="1" dirty="0">
                <a:effectLst>
                  <a:glow rad="177800">
                    <a:schemeClr val="tx1"/>
                  </a:glow>
                </a:effectLst>
                <a:latin typeface="Arial" charset="0"/>
                <a:ea typeface="ＭＳ Ｐゴシック" charset="0"/>
              </a:rPr>
              <a:t>（启示录</a:t>
            </a:r>
            <a:r>
              <a:rPr lang="en-US" sz="4000" b="1" dirty="0">
                <a:effectLst>
                  <a:glow rad="177800">
                    <a:schemeClr val="tx1"/>
                  </a:glow>
                </a:effectLst>
                <a:latin typeface="Arial" charset="0"/>
                <a:ea typeface="ＭＳ Ｐゴシック" charset="0"/>
              </a:rPr>
              <a:t>2:20-21)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1" name="Picture 7" descr="spa112"/>
          <p:cNvPicPr>
            <a:picLocks noChangeAspect="1" noChangeArrowheads="1"/>
          </p:cNvPicPr>
          <p:nvPr/>
        </p:nvPicPr>
        <p:blipFill>
          <a:blip r:embed="rId2" cstate="screen">
            <a:lum bright="12000" contrast="42000"/>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8" name="Picture 4" descr="hub345"/>
          <p:cNvPicPr>
            <a:picLocks noChangeAspect="1" noChangeArrowheads="1"/>
          </p:cNvPicPr>
          <p:nvPr/>
        </p:nvPicPr>
        <p:blipFill>
          <a:blip r:embed="rId3" cstate="screen">
            <a:lum bright="-12000" contrast="18000"/>
            <a:extLst>
              <a:ext uri="{28A0092B-C50C-407E-A947-70E740481C1C}">
                <a14:useLocalDpi xmlns:a14="http://schemas.microsoft.com/office/drawing/2010/main" val="0"/>
              </a:ext>
            </a:extLst>
          </a:blip>
          <a:srcRect/>
          <a:stretch>
            <a:fillRect/>
          </a:stretch>
        </p:blipFill>
        <p:spPr bwMode="auto">
          <a:xfrm>
            <a:off x="4572000" y="3429000"/>
            <a:ext cx="4572000" cy="377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7" name="Picture 3" descr="BOH177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3429000"/>
            <a:ext cx="48006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7830" name="Object 2"/>
          <p:cNvGraphicFramePr>
            <a:graphicFrameLocks noChangeAspect="1"/>
          </p:cNvGraphicFramePr>
          <p:nvPr/>
        </p:nvGraphicFramePr>
        <p:xfrm>
          <a:off x="-914400" y="0"/>
          <a:ext cx="5486400" cy="3446463"/>
        </p:xfrm>
        <a:graphic>
          <a:graphicData uri="http://schemas.openxmlformats.org/presentationml/2006/ole">
            <mc:AlternateContent xmlns:mc="http://schemas.openxmlformats.org/markup-compatibility/2006">
              <mc:Choice xmlns:v="urn:schemas-microsoft-com:vml" Requires="v">
                <p:oleObj name="Photo Editor Photo" r:id="rId5" imgW="6249272" imgH="3924848" progId="MSPhotoEd.3">
                  <p:embed/>
                </p:oleObj>
              </mc:Choice>
              <mc:Fallback>
                <p:oleObj name="Photo Editor Photo" r:id="rId5" imgW="6249272" imgH="3924848"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0"/>
                        <a:ext cx="5486400" cy="3446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75493" name="Rectangle 8"/>
          <p:cNvSpPr>
            <a:spLocks noChangeArrowheads="1"/>
          </p:cNvSpPr>
          <p:nvPr/>
        </p:nvSpPr>
        <p:spPr bwMode="auto">
          <a:xfrm>
            <a:off x="2362200" y="3124200"/>
            <a:ext cx="4419600" cy="685800"/>
          </a:xfrm>
          <a:prstGeom prst="rect">
            <a:avLst/>
          </a:prstGeom>
          <a:solidFill>
            <a:schemeClr val="accent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000000"/>
              </a:solidFill>
            </a:endParaRPr>
          </a:p>
        </p:txBody>
      </p:sp>
      <p:sp>
        <p:nvSpPr>
          <p:cNvPr id="575494" name="Rectangle 2"/>
          <p:cNvSpPr>
            <a:spLocks noGrp="1" noChangeArrowheads="1"/>
          </p:cNvSpPr>
          <p:nvPr>
            <p:ph type="title"/>
          </p:nvPr>
        </p:nvSpPr>
        <p:spPr>
          <a:xfrm>
            <a:off x="1187450" y="2924175"/>
            <a:ext cx="6121400" cy="936625"/>
          </a:xfrm>
          <a:solidFill>
            <a:schemeClr val="tx1"/>
          </a:solidFill>
        </p:spPr>
        <p:txBody>
          <a:bodyPr/>
          <a:lstStyle/>
          <a:p>
            <a:pPr eaLnBrk="1" hangingPunct="1"/>
            <a:r>
              <a:rPr lang="zh-CN" altLang="en-US">
                <a:solidFill>
                  <a:schemeClr val="bg1"/>
                </a:solidFill>
                <a:latin typeface="Arial" charset="0"/>
              </a:rPr>
              <a:t>拿伯的葡萄园</a:t>
            </a:r>
            <a:endParaRPr lang="en-US">
              <a:solidFill>
                <a:schemeClr val="bg1"/>
              </a:solidFill>
              <a:latin typeface="Arial" charset="0"/>
            </a:endParaRPr>
          </a:p>
        </p:txBody>
      </p:sp>
      <p:sp>
        <p:nvSpPr>
          <p:cNvPr id="8" name="Rectangle 2"/>
          <p:cNvSpPr txBox="1">
            <a:spLocks noChangeArrowheads="1"/>
          </p:cNvSpPr>
          <p:nvPr/>
        </p:nvSpPr>
        <p:spPr bwMode="auto">
          <a:xfrm>
            <a:off x="-107950" y="-26988"/>
            <a:ext cx="2016125" cy="6477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spcBef>
                <a:spcPct val="0"/>
              </a:spcBef>
            </a:pPr>
            <a:r>
              <a:rPr lang="zh-CN" altLang="en-US" sz="3600" b="1">
                <a:solidFill>
                  <a:srgbClr val="FFFFFF"/>
                </a:solidFill>
                <a:latin typeface="Arial" charset="0"/>
                <a:cs typeface="Arial" charset="0"/>
              </a:rPr>
              <a:t>淫欲</a:t>
            </a:r>
            <a:endParaRPr lang="en-US" sz="3600" b="1">
              <a:solidFill>
                <a:srgbClr val="FFFFFF"/>
              </a:solidFill>
              <a:latin typeface="Arial" charset="0"/>
              <a:cs typeface="Arial" charset="0"/>
            </a:endParaRPr>
          </a:p>
        </p:txBody>
      </p:sp>
      <p:sp>
        <p:nvSpPr>
          <p:cNvPr id="9" name="Rectangle 2"/>
          <p:cNvSpPr txBox="1">
            <a:spLocks noChangeArrowheads="1"/>
          </p:cNvSpPr>
          <p:nvPr/>
        </p:nvSpPr>
        <p:spPr bwMode="auto">
          <a:xfrm>
            <a:off x="7115175" y="0"/>
            <a:ext cx="2016125" cy="647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spcBef>
                <a:spcPct val="0"/>
              </a:spcBef>
            </a:pPr>
            <a:r>
              <a:rPr lang="zh-CN" altLang="en-US" sz="3600" b="1">
                <a:solidFill>
                  <a:srgbClr val="FFFFFF"/>
                </a:solidFill>
                <a:latin typeface="Arial" charset="0"/>
                <a:cs typeface="Arial" charset="0"/>
              </a:rPr>
              <a:t>祈求</a:t>
            </a:r>
            <a:endParaRPr lang="en-US" sz="3600" b="1">
              <a:solidFill>
                <a:srgbClr val="FFFFFF"/>
              </a:solidFill>
              <a:latin typeface="Arial" charset="0"/>
              <a:cs typeface="Arial" charset="0"/>
            </a:endParaRPr>
          </a:p>
        </p:txBody>
      </p:sp>
      <p:sp>
        <p:nvSpPr>
          <p:cNvPr id="10" name="Rectangle 2"/>
          <p:cNvSpPr txBox="1">
            <a:spLocks noChangeArrowheads="1"/>
          </p:cNvSpPr>
          <p:nvPr/>
        </p:nvSpPr>
        <p:spPr bwMode="auto">
          <a:xfrm>
            <a:off x="827088" y="5445125"/>
            <a:ext cx="2592387" cy="647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spcBef>
                <a:spcPct val="0"/>
              </a:spcBef>
            </a:pPr>
            <a:r>
              <a:rPr lang="zh-CN" altLang="en-US" sz="3600" b="1">
                <a:solidFill>
                  <a:srgbClr val="FFFFFF"/>
                </a:solidFill>
                <a:latin typeface="Arial" charset="0"/>
                <a:cs typeface="Arial" charset="0"/>
              </a:rPr>
              <a:t>计划</a:t>
            </a:r>
            <a:endParaRPr lang="en-US" sz="3600" b="1">
              <a:solidFill>
                <a:srgbClr val="FFFFFF"/>
              </a:solidFill>
              <a:latin typeface="Arial" charset="0"/>
              <a:cs typeface="Arial" charset="0"/>
            </a:endParaRPr>
          </a:p>
        </p:txBody>
      </p:sp>
      <p:sp>
        <p:nvSpPr>
          <p:cNvPr id="11" name="Rectangle 2"/>
          <p:cNvSpPr txBox="1">
            <a:spLocks noChangeArrowheads="1"/>
          </p:cNvSpPr>
          <p:nvPr/>
        </p:nvSpPr>
        <p:spPr bwMode="auto">
          <a:xfrm>
            <a:off x="5292725" y="5445125"/>
            <a:ext cx="2592388" cy="647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spcBef>
                <a:spcPct val="0"/>
              </a:spcBef>
            </a:pPr>
            <a:r>
              <a:rPr lang="zh-CN" altLang="en-US" sz="3600" b="1">
                <a:solidFill>
                  <a:srgbClr val="FFFFFF"/>
                </a:solidFill>
                <a:latin typeface="Arial" charset="0"/>
                <a:cs typeface="Arial" charset="0"/>
              </a:rPr>
              <a:t>审判</a:t>
            </a:r>
            <a:endParaRPr lang="en-US" sz="36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7830"/>
                                        </p:tgtEl>
                                        <p:attrNameLst>
                                          <p:attrName>style.visibility</p:attrName>
                                        </p:attrNameLst>
                                      </p:cBhvr>
                                      <p:to>
                                        <p:strVal val="visible"/>
                                      </p:to>
                                    </p:set>
                                    <p:animEffect transition="in" filter="dissolve">
                                      <p:cBhvr>
                                        <p:cTn id="7" dur="500"/>
                                        <p:tgtEl>
                                          <p:spTgt spid="778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77831"/>
                                        </p:tgtEl>
                                        <p:attrNameLst>
                                          <p:attrName>style.visibility</p:attrName>
                                        </p:attrNameLst>
                                      </p:cBhvr>
                                      <p:to>
                                        <p:strVal val="visible"/>
                                      </p:to>
                                    </p:set>
                                    <p:animEffect transition="in" filter="dissolve">
                                      <p:cBhvr>
                                        <p:cTn id="14" dur="500"/>
                                        <p:tgtEl>
                                          <p:spTgt spid="7783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77827"/>
                                        </p:tgtEl>
                                        <p:attrNameLst>
                                          <p:attrName>style.visibility</p:attrName>
                                        </p:attrNameLst>
                                      </p:cBhvr>
                                      <p:to>
                                        <p:strVal val="visible"/>
                                      </p:to>
                                    </p:set>
                                    <p:animEffect transition="in" filter="dissolve">
                                      <p:cBhvr>
                                        <p:cTn id="21" dur="500"/>
                                        <p:tgtEl>
                                          <p:spTgt spid="77827"/>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77828"/>
                                        </p:tgtEl>
                                        <p:attrNameLst>
                                          <p:attrName>style.visibility</p:attrName>
                                        </p:attrNameLst>
                                      </p:cBhvr>
                                      <p:to>
                                        <p:strVal val="visible"/>
                                      </p:to>
                                    </p:set>
                                    <p:animEffect transition="in" filter="dissolve">
                                      <p:cBhvr>
                                        <p:cTn id="28" dur="500"/>
                                        <p:tgtEl>
                                          <p:spTgt spid="7782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1708089695"/>
      </p:ext>
    </p:extLst>
  </p:cSld>
  <p:clrMapOvr>
    <a:overrideClrMapping bg1="lt1" tx1="dk1" bg2="lt2" tx2="dk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descr="BOH177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413250" y="1752600"/>
            <a:ext cx="473075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1" name="Picture 5" descr="olt3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4594225"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6515" name="Line 7"/>
          <p:cNvSpPr>
            <a:spLocks noChangeShapeType="1"/>
          </p:cNvSpPr>
          <p:nvPr/>
        </p:nvSpPr>
        <p:spPr bwMode="auto">
          <a:xfrm>
            <a:off x="4572000" y="1752600"/>
            <a:ext cx="0" cy="5105400"/>
          </a:xfrm>
          <a:prstGeom prst="line">
            <a:avLst/>
          </a:prstGeom>
          <a:noFill/>
          <a:ln w="7620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576516" name="Rectangle 2"/>
          <p:cNvSpPr>
            <a:spLocks noGrp="1" noChangeArrowheads="1"/>
          </p:cNvSpPr>
          <p:nvPr>
            <p:ph type="title"/>
          </p:nvPr>
        </p:nvSpPr>
        <p:spPr>
          <a:xfrm>
            <a:off x="971550" y="4941888"/>
            <a:ext cx="7272338" cy="685800"/>
          </a:xfrm>
          <a:solidFill>
            <a:schemeClr val="bg1"/>
          </a:solidFill>
        </p:spPr>
        <p:txBody>
          <a:bodyPr/>
          <a:lstStyle/>
          <a:p>
            <a:pPr eaLnBrk="1" hangingPunct="1">
              <a:spcBef>
                <a:spcPct val="20000"/>
              </a:spcBef>
            </a:pPr>
            <a:r>
              <a:rPr lang="zh-CN" altLang="en-US" sz="2400" b="1">
                <a:latin typeface="Arial" charset="0"/>
              </a:rPr>
              <a:t>亚哈在基列的拉末被杀 </a:t>
            </a:r>
            <a:r>
              <a:rPr lang="en-US" sz="2400" b="1">
                <a:latin typeface="Arial" charset="0"/>
              </a:rPr>
              <a:t>(22:29-40)</a:t>
            </a:r>
          </a:p>
        </p:txBody>
      </p:sp>
      <p:sp>
        <p:nvSpPr>
          <p:cNvPr id="576517" name="Rectangle 9"/>
          <p:cNvSpPr>
            <a:spLocks noChangeArrowheads="1"/>
          </p:cNvSpPr>
          <p:nvPr/>
        </p:nvSpPr>
        <p:spPr bwMode="auto">
          <a:xfrm>
            <a:off x="685800" y="762000"/>
            <a:ext cx="8001000" cy="1143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zh-CN" altLang="en-US" sz="4000" b="1">
                <a:solidFill>
                  <a:srgbClr val="FFFFFF"/>
                </a:solidFill>
                <a:latin typeface="Arial" charset="0"/>
                <a:cs typeface="Arial" charset="0"/>
              </a:rPr>
              <a:t>以利亚与亚哈</a:t>
            </a:r>
            <a:endParaRPr lang="en-US" altLang="zh-CN" sz="4000" b="1">
              <a:solidFill>
                <a:srgbClr val="FFFFFF"/>
              </a:solidFill>
              <a:latin typeface="Arial" charset="0"/>
              <a:cs typeface="Arial" charset="0"/>
            </a:endParaRPr>
          </a:p>
          <a:p>
            <a:pPr algn="ctr">
              <a:spcBef>
                <a:spcPct val="0"/>
              </a:spcBef>
            </a:pPr>
            <a:r>
              <a:rPr lang="zh-CN" altLang="en-US" b="1">
                <a:solidFill>
                  <a:srgbClr val="FFFFFF"/>
                </a:solidFill>
                <a:latin typeface="Arial" charset="0"/>
                <a:cs typeface="Arial" charset="0"/>
              </a:rPr>
              <a:t>列王纪上</a:t>
            </a:r>
            <a:r>
              <a:rPr lang="en-US" altLang="ja-JP" b="1">
                <a:solidFill>
                  <a:srgbClr val="FFFFFF"/>
                </a:solidFill>
                <a:latin typeface="Arial" charset="0"/>
                <a:cs typeface="Arial" charset="0"/>
              </a:rPr>
              <a:t>16:29–22:40</a:t>
            </a:r>
            <a:endParaRPr lang="en-US"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0-#ppt_w/2"/>
                                          </p:val>
                                        </p:tav>
                                        <p:tav tm="100000">
                                          <p:val>
                                            <p:strVal val="#ppt_x"/>
                                          </p:val>
                                        </p:tav>
                                      </p:tavLst>
                                    </p:anim>
                                    <p:anim calcmode="lin" valueType="num">
                                      <p:cBhvr additive="base">
                                        <p:cTn id="8" dur="500" fill="hold"/>
                                        <p:tgtEl>
                                          <p:spTgt spid="706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0662"/>
                                        </p:tgtEl>
                                        <p:attrNameLst>
                                          <p:attrName>style.visibility</p:attrName>
                                        </p:attrNameLst>
                                      </p:cBhvr>
                                      <p:to>
                                        <p:strVal val="visible"/>
                                      </p:to>
                                    </p:set>
                                    <p:anim calcmode="lin" valueType="num">
                                      <p:cBhvr additive="base">
                                        <p:cTn id="13" dur="500" fill="hold"/>
                                        <p:tgtEl>
                                          <p:spTgt spid="70662"/>
                                        </p:tgtEl>
                                        <p:attrNameLst>
                                          <p:attrName>ppt_x</p:attrName>
                                        </p:attrNameLst>
                                      </p:cBhvr>
                                      <p:tavLst>
                                        <p:tav tm="0">
                                          <p:val>
                                            <p:strVal val="1+#ppt_w/2"/>
                                          </p:val>
                                        </p:tav>
                                        <p:tav tm="100000">
                                          <p:val>
                                            <p:strVal val="#ppt_x"/>
                                          </p:val>
                                        </p:tav>
                                      </p:tavLst>
                                    </p:anim>
                                    <p:anim calcmode="lin" valueType="num">
                                      <p:cBhvr additive="base">
                                        <p:cTn id="14" dur="500" fill="hold"/>
                                        <p:tgtEl>
                                          <p:spTgt spid="70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7" name="Picture 3" descr="Lake.jpg                                                       00002E67 Hard Disk                      B71BABE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80513"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26" name="Rectangle 2"/>
          <p:cNvSpPr>
            <a:spLocks noGrp="1" noChangeArrowheads="1"/>
          </p:cNvSpPr>
          <p:nvPr>
            <p:ph type="title"/>
          </p:nvPr>
        </p:nvSpPr>
        <p:spPr>
          <a:xfrm>
            <a:off x="0" y="1484784"/>
            <a:ext cx="9144000" cy="60960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tLang="en-US" sz="5400" b="1" i="1" dirty="0">
                <a:solidFill>
                  <a:schemeClr val="bg1"/>
                </a:solidFill>
                <a:effectLst>
                  <a:glow rad="101600">
                    <a:schemeClr val="tx1">
                      <a:alpha val="75000"/>
                    </a:schemeClr>
                  </a:glow>
                </a:effectLst>
                <a:ea typeface="+mj-ea"/>
              </a:rPr>
              <a:t>—</a:t>
            </a:r>
            <a:r>
              <a:rPr lang="zh-CN" altLang="en-US" sz="5400" b="1" i="1" dirty="0">
                <a:solidFill>
                  <a:schemeClr val="bg1"/>
                </a:solidFill>
                <a:effectLst>
                  <a:glow rad="101600">
                    <a:schemeClr val="tx1">
                      <a:alpha val="75000"/>
                    </a:schemeClr>
                  </a:glow>
                </a:effectLst>
                <a:ea typeface="+mj-ea"/>
              </a:rPr>
              <a:t>旨要</a:t>
            </a:r>
            <a:r>
              <a:rPr lang="en-US" altLang="en-US" sz="5400" b="1" i="1" dirty="0">
                <a:solidFill>
                  <a:schemeClr val="bg1"/>
                </a:solidFill>
                <a:effectLst>
                  <a:glow rad="101600">
                    <a:schemeClr val="tx1">
                      <a:alpha val="75000"/>
                    </a:schemeClr>
                  </a:glow>
                </a:effectLst>
                <a:ea typeface="+mj-ea"/>
              </a:rPr>
              <a:t>—</a:t>
            </a:r>
            <a:br>
              <a:rPr lang="en-US" altLang="en-US" sz="5400" b="1" dirty="0">
                <a:solidFill>
                  <a:schemeClr val="bg1"/>
                </a:solidFill>
                <a:effectLst>
                  <a:glow rad="101600">
                    <a:schemeClr val="tx1">
                      <a:alpha val="75000"/>
                    </a:schemeClr>
                  </a:glow>
                </a:effectLst>
                <a:ea typeface="+mj-ea"/>
              </a:rPr>
            </a:br>
            <a:r>
              <a:rPr lang="zh-CN" altLang="en-US" sz="5400" b="1" dirty="0">
                <a:solidFill>
                  <a:srgbClr val="FFFF00"/>
                </a:solidFill>
                <a:effectLst>
                  <a:glow rad="101600">
                    <a:schemeClr val="tx1">
                      <a:alpha val="75000"/>
                    </a:schemeClr>
                  </a:glow>
                </a:effectLst>
                <a:ea typeface="+mj-ea"/>
              </a:rPr>
              <a:t>诚心</a:t>
            </a:r>
            <a:r>
              <a:rPr lang="zh-CN" altLang="en-US" sz="5400" b="1" dirty="0">
                <a:solidFill>
                  <a:schemeClr val="bg1"/>
                </a:solidFill>
                <a:effectLst>
                  <a:glow rad="101600">
                    <a:schemeClr val="tx1">
                      <a:alpha val="75000"/>
                    </a:schemeClr>
                  </a:glow>
                </a:effectLst>
                <a:ea typeface="+mj-ea"/>
              </a:rPr>
              <a:t>地寻求主因为无视上帝清楚的旨意将带来严重的后果</a:t>
            </a:r>
            <a:endParaRPr lang="en-US" altLang="en-US" sz="5400" b="1" dirty="0">
              <a:solidFill>
                <a:srgbClr val="00CC00"/>
              </a:solidFill>
              <a:effectLst>
                <a:glow rad="101600">
                  <a:schemeClr val="tx1">
                    <a:alpha val="75000"/>
                  </a:schemeClr>
                </a:glow>
              </a:effectLst>
              <a:ea typeface="+mj-ea"/>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5"/>
          <p:cNvSpPr>
            <a:spLocks noChangeArrowheads="1"/>
          </p:cNvSpPr>
          <p:nvPr/>
        </p:nvSpPr>
        <p:spPr bwMode="auto">
          <a:xfrm>
            <a:off x="468313"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73410" name="Picture 6" descr="BD0497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648200"/>
            <a:ext cx="150177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2" name="WordArt 10"/>
          <p:cNvSpPr>
            <a:spLocks noChangeArrowheads="1" noChangeShapeType="1" noTextEdit="1"/>
          </p:cNvSpPr>
          <p:nvPr/>
        </p:nvSpPr>
        <p:spPr bwMode="auto">
          <a:xfrm>
            <a:off x="3276600" y="1016620"/>
            <a:ext cx="1585119" cy="4624039"/>
          </a:xfrm>
          <a:prstGeom prst="rect">
            <a:avLst/>
          </a:prstGeom>
        </p:spPr>
        <p:txBody>
          <a:bodyPr wrap="none" fromWordArt="1">
            <a:prstTxWarp prst="textDeflate">
              <a:avLst>
                <a:gd name="adj" fmla="val 18750"/>
              </a:avLst>
            </a:prstTxWarp>
            <a:scene3d>
              <a:camera prst="legacyPerspectiveFront">
                <a:rot lat="2051996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8000" b="1" i="0" u="none" strike="noStrike" kern="10" cap="none" spc="0" normalizeH="0" baseline="0" noProof="0" dirty="0" err="1">
                <a:ln w="9525">
                  <a:round/>
                  <a:headEnd/>
                  <a:tailEnd/>
                </a:ln>
                <a:gradFill rotWithShape="1">
                  <a:gsLst>
                    <a:gs pos="0">
                      <a:srgbClr val="FFE701"/>
                    </a:gs>
                    <a:gs pos="100000">
                      <a:srgbClr val="FE3E02"/>
                    </a:gs>
                  </a:gsLst>
                  <a:lin ang="5400000" scaled="1"/>
                </a:gradFill>
                <a:effectLst/>
                <a:uLnTx/>
                <a:uFillTx/>
                <a:latin typeface="Arial Black"/>
                <a:ea typeface="Arial Black"/>
                <a:cs typeface="Arial Black"/>
              </a:rPr>
              <a:t>分</a:t>
            </a:r>
            <a:endParaRPr kumimoji="0" lang="en-US" sz="80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Black"/>
              <a:ea typeface="Arial Black"/>
              <a:cs typeface="Arial Black"/>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8000" b="1" i="0" u="none" strike="noStrike" kern="10" cap="none" spc="0" normalizeH="0" baseline="0" noProof="0" dirty="0" err="1">
                <a:ln w="9525">
                  <a:round/>
                  <a:headEnd/>
                  <a:tailEnd/>
                </a:ln>
                <a:gradFill rotWithShape="1">
                  <a:gsLst>
                    <a:gs pos="0">
                      <a:srgbClr val="FFE701"/>
                    </a:gs>
                    <a:gs pos="100000">
                      <a:srgbClr val="FE3E02"/>
                    </a:gs>
                  </a:gsLst>
                  <a:lin ang="5400000" scaled="1"/>
                </a:gradFill>
                <a:effectLst/>
                <a:uLnTx/>
                <a:uFillTx/>
                <a:latin typeface="Arial Black"/>
                <a:ea typeface="Arial Black"/>
                <a:cs typeface="Arial Black"/>
              </a:rPr>
              <a:t>裂</a:t>
            </a:r>
            <a:endParaRPr kumimoji="0" lang="en-US" sz="80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Black"/>
              <a:ea typeface="Arial Black"/>
              <a:cs typeface="Arial Black"/>
            </a:endParaRPr>
          </a:p>
        </p:txBody>
      </p:sp>
      <p:sp>
        <p:nvSpPr>
          <p:cNvPr id="273412" name="Text Box 11"/>
          <p:cNvSpPr txBox="1">
            <a:spLocks noChangeArrowheads="1"/>
          </p:cNvSpPr>
          <p:nvPr/>
        </p:nvSpPr>
        <p:spPr bwMode="auto">
          <a:xfrm>
            <a:off x="8223250" y="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219</a:t>
            </a:r>
          </a:p>
        </p:txBody>
      </p:sp>
      <p:sp>
        <p:nvSpPr>
          <p:cNvPr id="273413" name="Rectangle 12"/>
          <p:cNvSpPr>
            <a:spLocks noGrp="1" noChangeArrowheads="1"/>
          </p:cNvSpPr>
          <p:nvPr>
            <p:ph type="title" idx="4294967295"/>
          </p:nvPr>
        </p:nvSpPr>
        <p:spPr>
          <a:xfrm>
            <a:off x="1043608" y="152400"/>
            <a:ext cx="6840760" cy="838200"/>
          </a:xfrm>
          <a:solidFill>
            <a:schemeClr val="tx1"/>
          </a:solidFill>
          <a:ln cap="flat">
            <a:solidFill>
              <a:schemeClr val="tx1"/>
            </a:solidFill>
            <a:miter lim="800000"/>
            <a:headEnd/>
            <a:tailEnd/>
          </a:ln>
        </p:spPr>
        <p:txBody>
          <a:bodyPr/>
          <a:lstStyle/>
          <a:p>
            <a:pPr eaLnBrk="1" hangingPunct="1"/>
            <a:r>
              <a:rPr lang="zh-CN" altLang="en-US" b="1" dirty="0">
                <a:solidFill>
                  <a:srgbClr val="FFFFFF"/>
                </a:solidFill>
                <a:latin typeface="Arial" charset="0"/>
                <a:ea typeface="ＭＳ Ｐゴシック" charset="0"/>
              </a:rPr>
              <a:t>列王纪上关键词</a:t>
            </a:r>
            <a:endParaRPr lang="en-US" b="1" dirty="0">
              <a:solidFill>
                <a:srgbClr val="FFFFFF"/>
              </a:solidFill>
              <a:latin typeface="Arial" charset="0"/>
              <a:ea typeface="ＭＳ Ｐゴシック" charset="0"/>
            </a:endParaRPr>
          </a:p>
        </p:txBody>
      </p:sp>
      <p:sp>
        <p:nvSpPr>
          <p:cNvPr id="273414" name="Freeform 1"/>
          <p:cNvSpPr>
            <a:spLocks/>
          </p:cNvSpPr>
          <p:nvPr/>
        </p:nvSpPr>
        <p:spPr bwMode="auto">
          <a:xfrm rot="16200000">
            <a:off x="3851275" y="-11113"/>
            <a:ext cx="795338" cy="6869113"/>
          </a:xfrm>
          <a:custGeom>
            <a:avLst/>
            <a:gdLst>
              <a:gd name="T0" fmla="*/ 0 w 505158"/>
              <a:gd name="T1" fmla="*/ 0 h 2414245"/>
              <a:gd name="T2" fmla="*/ 34259345 w 505158"/>
              <a:gd name="T3" fmla="*/ 2147483647 h 2414245"/>
              <a:gd name="T4" fmla="*/ 36400554 w 505158"/>
              <a:gd name="T5" fmla="*/ 2147483647 h 2414245"/>
              <a:gd name="T6" fmla="*/ 35329938 w 505158"/>
              <a:gd name="T7" fmla="*/ 2147483647 h 2414245"/>
              <a:gd name="T8" fmla="*/ 34259345 w 505158"/>
              <a:gd name="T9" fmla="*/ 2147483647 h 2414245"/>
              <a:gd name="T10" fmla="*/ 31047547 w 505158"/>
              <a:gd name="T11" fmla="*/ 2147483647 h 2414245"/>
              <a:gd name="T12" fmla="*/ 29976999 w 505158"/>
              <a:gd name="T13" fmla="*/ 2147483647 h 2414245"/>
              <a:gd name="T14" fmla="*/ 25694575 w 505158"/>
              <a:gd name="T15" fmla="*/ 2147483647 h 2414245"/>
              <a:gd name="T16" fmla="*/ 22482790 w 505158"/>
              <a:gd name="T17" fmla="*/ 2147483647 h 2414245"/>
              <a:gd name="T18" fmla="*/ 23553269 w 505158"/>
              <a:gd name="T19" fmla="*/ 2147483647 h 2414245"/>
              <a:gd name="T20" fmla="*/ 25694575 w 505158"/>
              <a:gd name="T21" fmla="*/ 2147483647 h 2414245"/>
              <a:gd name="T22" fmla="*/ 32118132 w 505158"/>
              <a:gd name="T23" fmla="*/ 2147483647 h 2414245"/>
              <a:gd name="T24" fmla="*/ 37471247 w 505158"/>
              <a:gd name="T25" fmla="*/ 2147483647 h 2414245"/>
              <a:gd name="T26" fmla="*/ 42824220 w 505158"/>
              <a:gd name="T27" fmla="*/ 2147483647 h 2414245"/>
              <a:gd name="T28" fmla="*/ 41753661 w 505158"/>
              <a:gd name="T29" fmla="*/ 2147483647 h 2414245"/>
              <a:gd name="T30" fmla="*/ 35329938 w 505158"/>
              <a:gd name="T31" fmla="*/ 2147483647 h 2414245"/>
              <a:gd name="T32" fmla="*/ 31047547 w 505158"/>
              <a:gd name="T33" fmla="*/ 2147483647 h 2414245"/>
              <a:gd name="T34" fmla="*/ 25694575 w 505158"/>
              <a:gd name="T35" fmla="*/ 2147483647 h 2414245"/>
              <a:gd name="T36" fmla="*/ 23553269 w 505158"/>
              <a:gd name="T37" fmla="*/ 2147483647 h 2414245"/>
              <a:gd name="T38" fmla="*/ 22482790 w 505158"/>
              <a:gd name="T39" fmla="*/ 2147483647 h 2414245"/>
              <a:gd name="T40" fmla="*/ 24623977 w 505158"/>
              <a:gd name="T41" fmla="*/ 2147483647 h 2414245"/>
              <a:gd name="T42" fmla="*/ 27835772 w 505158"/>
              <a:gd name="T43" fmla="*/ 2147483647 h 2414245"/>
              <a:gd name="T44" fmla="*/ 34259345 w 505158"/>
              <a:gd name="T45" fmla="*/ 2147483647 h 2414245"/>
              <a:gd name="T46" fmla="*/ 43894808 w 505158"/>
              <a:gd name="T47" fmla="*/ 2147483647 h 2414245"/>
              <a:gd name="T48" fmla="*/ 46036012 w 505158"/>
              <a:gd name="T49" fmla="*/ 2147483647 h 2414245"/>
              <a:gd name="T50" fmla="*/ 46036012 w 505158"/>
              <a:gd name="T51" fmla="*/ 2147483647 h 2414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5158" h="2414245">
                <a:moveTo>
                  <a:pt x="0" y="0"/>
                </a:moveTo>
                <a:cubicBezTo>
                  <a:pt x="42348" y="211759"/>
                  <a:pt x="-16138" y="-15712"/>
                  <a:pt x="366103" y="331816"/>
                </a:cubicBezTo>
                <a:cubicBezTo>
                  <a:pt x="383951" y="348043"/>
                  <a:pt x="388985" y="400467"/>
                  <a:pt x="388985" y="400467"/>
                </a:cubicBezTo>
                <a:cubicBezTo>
                  <a:pt x="385171" y="430979"/>
                  <a:pt x="383044" y="461750"/>
                  <a:pt x="377544" y="492003"/>
                </a:cubicBezTo>
                <a:cubicBezTo>
                  <a:pt x="375387" y="503869"/>
                  <a:pt x="373637" y="516910"/>
                  <a:pt x="366103" y="526328"/>
                </a:cubicBezTo>
                <a:cubicBezTo>
                  <a:pt x="357514" y="537066"/>
                  <a:pt x="343222" y="541584"/>
                  <a:pt x="331781" y="549212"/>
                </a:cubicBezTo>
                <a:cubicBezTo>
                  <a:pt x="327968" y="560654"/>
                  <a:pt x="326198" y="572995"/>
                  <a:pt x="320341" y="583538"/>
                </a:cubicBezTo>
                <a:cubicBezTo>
                  <a:pt x="306986" y="607580"/>
                  <a:pt x="283274" y="626098"/>
                  <a:pt x="274578" y="652189"/>
                </a:cubicBezTo>
                <a:cubicBezTo>
                  <a:pt x="258789" y="699560"/>
                  <a:pt x="269827" y="676479"/>
                  <a:pt x="240256" y="720841"/>
                </a:cubicBezTo>
                <a:cubicBezTo>
                  <a:pt x="244069" y="785679"/>
                  <a:pt x="242062" y="851123"/>
                  <a:pt x="251696" y="915354"/>
                </a:cubicBezTo>
                <a:cubicBezTo>
                  <a:pt x="253736" y="928953"/>
                  <a:pt x="263578" y="941428"/>
                  <a:pt x="274578" y="949679"/>
                </a:cubicBezTo>
                <a:cubicBezTo>
                  <a:pt x="295043" y="965030"/>
                  <a:pt x="320341" y="972563"/>
                  <a:pt x="343222" y="984005"/>
                </a:cubicBezTo>
                <a:cubicBezTo>
                  <a:pt x="392309" y="1082192"/>
                  <a:pt x="335742" y="987967"/>
                  <a:pt x="400426" y="1052657"/>
                </a:cubicBezTo>
                <a:cubicBezTo>
                  <a:pt x="414620" y="1066852"/>
                  <a:pt x="444636" y="1113258"/>
                  <a:pt x="457629" y="1132750"/>
                </a:cubicBezTo>
                <a:cubicBezTo>
                  <a:pt x="453816" y="1186146"/>
                  <a:pt x="463872" y="1242410"/>
                  <a:pt x="446189" y="1292937"/>
                </a:cubicBezTo>
                <a:cubicBezTo>
                  <a:pt x="435500" y="1323482"/>
                  <a:pt x="395493" y="1334661"/>
                  <a:pt x="377544" y="1361588"/>
                </a:cubicBezTo>
                <a:cubicBezTo>
                  <a:pt x="362290" y="1384472"/>
                  <a:pt x="341994" y="1404704"/>
                  <a:pt x="331781" y="1430240"/>
                </a:cubicBezTo>
                <a:cubicBezTo>
                  <a:pt x="264485" y="1598503"/>
                  <a:pt x="361576" y="1360335"/>
                  <a:pt x="274578" y="1556101"/>
                </a:cubicBezTo>
                <a:cubicBezTo>
                  <a:pt x="259634" y="1589728"/>
                  <a:pt x="261235" y="1609476"/>
                  <a:pt x="251696" y="1647636"/>
                </a:cubicBezTo>
                <a:cubicBezTo>
                  <a:pt x="248771" y="1659337"/>
                  <a:pt x="244069" y="1670520"/>
                  <a:pt x="240256" y="1681962"/>
                </a:cubicBezTo>
                <a:cubicBezTo>
                  <a:pt x="247883" y="1723916"/>
                  <a:pt x="249654" y="1767369"/>
                  <a:pt x="263137" y="1807823"/>
                </a:cubicBezTo>
                <a:cubicBezTo>
                  <a:pt x="269167" y="1825914"/>
                  <a:pt x="285050" y="1839112"/>
                  <a:pt x="297459" y="1853591"/>
                </a:cubicBezTo>
                <a:cubicBezTo>
                  <a:pt x="316437" y="1875734"/>
                  <a:pt x="339620" y="1897557"/>
                  <a:pt x="366103" y="1910800"/>
                </a:cubicBezTo>
                <a:cubicBezTo>
                  <a:pt x="409186" y="1932343"/>
                  <a:pt x="425372" y="1934200"/>
                  <a:pt x="469070" y="1945126"/>
                </a:cubicBezTo>
                <a:cubicBezTo>
                  <a:pt x="528512" y="2083841"/>
                  <a:pt x="498024" y="1978893"/>
                  <a:pt x="491951" y="2185407"/>
                </a:cubicBezTo>
                <a:cubicBezTo>
                  <a:pt x="489709" y="2261653"/>
                  <a:pt x="491951" y="2337966"/>
                  <a:pt x="491951" y="2414245"/>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2173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anim calcmode="lin" valueType="num">
                                      <p:cBhvr>
                                        <p:cTn id="7" dur="500" fill="hold"/>
                                        <p:tgtEl>
                                          <p:spTgt spid="49162"/>
                                        </p:tgtEl>
                                        <p:attrNameLst>
                                          <p:attrName>ppt_w</p:attrName>
                                        </p:attrNameLst>
                                      </p:cBhvr>
                                      <p:tavLst>
                                        <p:tav tm="0">
                                          <p:val>
                                            <p:strVal val="4*#ppt_w"/>
                                          </p:val>
                                        </p:tav>
                                        <p:tav tm="100000">
                                          <p:val>
                                            <p:strVal val="#ppt_w"/>
                                          </p:val>
                                        </p:tav>
                                      </p:tavLst>
                                    </p:anim>
                                    <p:anim calcmode="lin" valueType="num">
                                      <p:cBhvr>
                                        <p:cTn id="8" dur="500" fill="hold"/>
                                        <p:tgtEl>
                                          <p:spTgt spid="4916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sz="3200" b="1" dirty="0">
                <a:solidFill>
                  <a:srgbClr val="FFFFFF"/>
                </a:solidFill>
                <a:latin typeface="Arial" charset="0"/>
                <a:ea typeface="ＭＳ Ｐゴシック" charset="0"/>
                <a:cs typeface="ＭＳ Ｐゴシック" charset="0"/>
              </a:rPr>
              <a:t>为什么有时联合反导至分裂</a:t>
            </a:r>
            <a:r>
              <a:rPr lang="en-US" sz="3200" b="1" dirty="0">
                <a:solidFill>
                  <a:srgbClr val="FFFFFF"/>
                </a:solidFill>
                <a:latin typeface="Arial" charset="0"/>
                <a:ea typeface="ＭＳ Ｐゴシック" charset="0"/>
                <a:cs typeface="ＭＳ Ｐゴシック" charset="0"/>
              </a:rPr>
              <a:t>?</a:t>
            </a:r>
            <a:endParaRPr lang="en-US" sz="3200" b="1" i="1" dirty="0">
              <a:effectLst>
                <a:glow rad="876300">
                  <a:schemeClr val="tx1"/>
                </a:glow>
              </a:effectLst>
              <a:latin typeface="Arial" charset="0"/>
              <a:ea typeface="ＭＳ Ｐゴシック" charset="0"/>
              <a:cs typeface="ＭＳ Ｐゴシック" charset="0"/>
            </a:endParaRPr>
          </a:p>
        </p:txBody>
      </p:sp>
      <p:grpSp>
        <p:nvGrpSpPr>
          <p:cNvPr id="14" name="Group 13"/>
          <p:cNvGrpSpPr/>
          <p:nvPr/>
        </p:nvGrpSpPr>
        <p:grpSpPr>
          <a:xfrm>
            <a:off x="6684618" y="1700808"/>
            <a:ext cx="2220925" cy="3240360"/>
            <a:chOff x="6684618" y="1700808"/>
            <a:chExt cx="2220925" cy="3240360"/>
          </a:xfrm>
        </p:grpSpPr>
        <p:grpSp>
          <p:nvGrpSpPr>
            <p:cNvPr id="12" name="Group 11"/>
            <p:cNvGrpSpPr/>
            <p:nvPr/>
          </p:nvGrpSpPr>
          <p:grpSpPr>
            <a:xfrm>
              <a:off x="6804248" y="3356992"/>
              <a:ext cx="2101295" cy="1584176"/>
              <a:chOff x="6863193" y="3717032"/>
              <a:chExt cx="2101295" cy="1296144"/>
            </a:xfrm>
          </p:grpSpPr>
          <p:sp>
            <p:nvSpPr>
              <p:cNvPr id="13"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1" name="Picture 10"/>
              <p:cNvPicPr>
                <a:picLocks noChangeAspect="1"/>
              </p:cNvPicPr>
              <p:nvPr/>
            </p:nvPicPr>
            <p:blipFill>
              <a:blip r:embed="rId3"/>
              <a:stretch>
                <a:fillRect/>
              </a:stretch>
            </p:blipFill>
            <p:spPr>
              <a:xfrm>
                <a:off x="6876256" y="3717032"/>
                <a:ext cx="2088232" cy="1031064"/>
              </a:xfrm>
              <a:prstGeom prst="rect">
                <a:avLst/>
              </a:prstGeom>
            </p:spPr>
          </p:pic>
        </p:grpSp>
        <p:grpSp>
          <p:nvGrpSpPr>
            <p:cNvPr id="15" name="Group 14"/>
            <p:cNvGrpSpPr/>
            <p:nvPr/>
          </p:nvGrpSpPr>
          <p:grpSpPr>
            <a:xfrm rot="10800000">
              <a:off x="6804247" y="1700808"/>
              <a:ext cx="2101295" cy="1512168"/>
              <a:chOff x="6863193" y="3717032"/>
              <a:chExt cx="2101295" cy="1296144"/>
            </a:xfrm>
          </p:grpSpPr>
          <p:sp>
            <p:nvSpPr>
              <p:cNvPr id="16"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7" name="Picture 16"/>
              <p:cNvPicPr>
                <a:picLocks noChangeAspect="1"/>
              </p:cNvPicPr>
              <p:nvPr/>
            </p:nvPicPr>
            <p:blipFill>
              <a:blip r:embed="rId3"/>
              <a:stretch>
                <a:fillRect/>
              </a:stretch>
            </p:blipFill>
            <p:spPr>
              <a:xfrm>
                <a:off x="6876256" y="3717032"/>
                <a:ext cx="2088232" cy="1031064"/>
              </a:xfrm>
              <a:prstGeom prst="rect">
                <a:avLst/>
              </a:prstGeom>
            </p:spPr>
          </p:pic>
        </p:grpSp>
        <p:sp>
          <p:nvSpPr>
            <p:cNvPr id="6"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分裂</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3262793" y="170080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联合</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1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40569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809"/>
            <a:ext cx="9144000" cy="6892536"/>
          </a:xfrm>
          <a:prstGeom prst="rect">
            <a:avLst/>
          </a:prstGeom>
        </p:spPr>
      </p:pic>
      <p:sp>
        <p:nvSpPr>
          <p:cNvPr id="900098" name="Rectangle 2"/>
          <p:cNvSpPr>
            <a:spLocks noGrp="1" noChangeArrowheads="1"/>
          </p:cNvSpPr>
          <p:nvPr>
            <p:ph type="ctrTitle"/>
          </p:nvPr>
        </p:nvSpPr>
        <p:spPr>
          <a:xfrm>
            <a:off x="2771799" y="6065474"/>
            <a:ext cx="6354771"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7384"/>
            <a:ext cx="914400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坚固的联合仰赖于我们</a:t>
            </a:r>
            <a:r>
              <a:rPr kumimoji="0" lang="zh-CN" alt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信靠</a:t>
            </a:r>
            <a:endParaRPr kumimoji="0" lang="en-SG" altLang="zh-CN"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基督是我们的根基</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23549" y="5157192"/>
            <a:ext cx="46512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列王记上</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7325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zh-CN" altLang="en-US" sz="3200" b="1" dirty="0">
                <a:solidFill>
                  <a:srgbClr val="FFFFFF"/>
                </a:solidFill>
                <a:latin typeface="Arial" charset="0"/>
                <a:ea typeface="ＭＳ Ｐゴシック" charset="0"/>
                <a:cs typeface="ＭＳ Ｐゴシック" charset="0"/>
              </a:rPr>
              <a:t>为什么有时联合反导至分裂</a:t>
            </a:r>
            <a:r>
              <a:rPr lang="en-US" sz="3200" b="1" dirty="0">
                <a:solidFill>
                  <a:srgbClr val="FFFFFF"/>
                </a:solidFill>
                <a:latin typeface="Arial" charset="0"/>
                <a:ea typeface="ＭＳ Ｐゴシック" charset="0"/>
                <a:cs typeface="ＭＳ Ｐゴシック" charset="0"/>
              </a:rPr>
              <a:t>?</a:t>
            </a:r>
            <a:endParaRPr lang="en-US" sz="3200"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50539" y="1916832"/>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拜偶像</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911879"/>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Notched Right Arrow 6"/>
          <p:cNvSpPr/>
          <p:nvPr/>
        </p:nvSpPr>
        <p:spPr bwMode="auto">
          <a:xfrm>
            <a:off x="5570515" y="2911879"/>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nvGrpSpPr>
          <p:cNvPr id="8" name="Group 7"/>
          <p:cNvGrpSpPr/>
          <p:nvPr/>
        </p:nvGrpSpPr>
        <p:grpSpPr>
          <a:xfrm>
            <a:off x="6684618" y="1916832"/>
            <a:ext cx="2220925" cy="3240360"/>
            <a:chOff x="6684618" y="1700808"/>
            <a:chExt cx="2220925" cy="3240360"/>
          </a:xfrm>
        </p:grpSpPr>
        <p:grpSp>
          <p:nvGrpSpPr>
            <p:cNvPr id="9" name="Group 8"/>
            <p:cNvGrpSpPr/>
            <p:nvPr/>
          </p:nvGrpSpPr>
          <p:grpSpPr>
            <a:xfrm>
              <a:off x="6804248" y="3356992"/>
              <a:ext cx="2101295" cy="1584176"/>
              <a:chOff x="6863193" y="3717032"/>
              <a:chExt cx="2101295" cy="1296144"/>
            </a:xfrm>
          </p:grpSpPr>
          <p:sp>
            <p:nvSpPr>
              <p:cNvPr id="14"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5" name="Picture 14"/>
              <p:cNvPicPr>
                <a:picLocks noChangeAspect="1"/>
              </p:cNvPicPr>
              <p:nvPr/>
            </p:nvPicPr>
            <p:blipFill>
              <a:blip r:embed="rId3"/>
              <a:stretch>
                <a:fillRect/>
              </a:stretch>
            </p:blipFill>
            <p:spPr>
              <a:xfrm>
                <a:off x="6876256" y="3717032"/>
                <a:ext cx="2088232" cy="1031064"/>
              </a:xfrm>
              <a:prstGeom prst="rect">
                <a:avLst/>
              </a:prstGeom>
            </p:spPr>
          </p:pic>
        </p:grpSp>
        <p:grpSp>
          <p:nvGrpSpPr>
            <p:cNvPr id="10" name="Group 9"/>
            <p:cNvGrpSpPr/>
            <p:nvPr/>
          </p:nvGrpSpPr>
          <p:grpSpPr>
            <a:xfrm rot="10800000">
              <a:off x="6804247" y="1700808"/>
              <a:ext cx="2101295" cy="1512168"/>
              <a:chOff x="6863193" y="3717032"/>
              <a:chExt cx="2101295" cy="1296144"/>
            </a:xfrm>
          </p:grpSpPr>
          <p:sp>
            <p:nvSpPr>
              <p:cNvPr id="12"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3" name="Picture 12"/>
              <p:cNvPicPr>
                <a:picLocks noChangeAspect="1"/>
              </p:cNvPicPr>
              <p:nvPr/>
            </p:nvPicPr>
            <p:blipFill>
              <a:blip r:embed="rId3"/>
              <a:stretch>
                <a:fillRect/>
              </a:stretch>
            </p:blipFill>
            <p:spPr>
              <a:xfrm>
                <a:off x="6876256" y="3717032"/>
                <a:ext cx="2088232" cy="1031064"/>
              </a:xfrm>
              <a:prstGeom prst="rect">
                <a:avLst/>
              </a:prstGeom>
            </p:spPr>
          </p:pic>
        </p:grpSp>
        <p:sp>
          <p:nvSpPr>
            <p:cNvPr id="11"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分裂</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
        <p:nvSpPr>
          <p:cNvPr id="16" name="Rectangle 2"/>
          <p:cNvSpPr txBox="1">
            <a:spLocks noChangeArrowheads="1"/>
          </p:cNvSpPr>
          <p:nvPr/>
        </p:nvSpPr>
        <p:spPr bwMode="auto">
          <a:xfrm>
            <a:off x="0" y="4978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a:t>
            </a: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拜偶像</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导致分裂</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主前 </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971-931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Rectangle 2"/>
          <p:cNvSpPr txBox="1">
            <a:spLocks noChangeArrowheads="1"/>
          </p:cNvSpPr>
          <p:nvPr/>
        </p:nvSpPr>
        <p:spPr bwMode="auto">
          <a:xfrm>
            <a:off x="179512" y="141277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90209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7" grpId="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9634"/>
            <a:ext cx="9144000" cy="1555750"/>
          </a:xfrm>
          <a:effectLst>
            <a:outerShdw blurRad="63500" dist="35921" dir="2700000" algn="ctr" rotWithShape="0">
              <a:schemeClr val="tx2">
                <a:alpha val="74998"/>
              </a:schemeClr>
            </a:outerShdw>
          </a:effectLst>
        </p:spPr>
        <p:txBody>
          <a:bodyPr/>
          <a:lstStyle/>
          <a:p>
            <a:pPr>
              <a:defRPr/>
            </a:pPr>
            <a:r>
              <a:rPr lang="zh-CN" altLang="en-US" sz="3200" b="1" dirty="0">
                <a:solidFill>
                  <a:srgbClr val="FFFFFF"/>
                </a:solidFill>
                <a:effectLst/>
                <a:latin typeface="Arial" charset="0"/>
                <a:ea typeface="ＭＳ Ｐゴシック" charset="0"/>
                <a:cs typeface="ＭＳ Ｐゴシック" charset="0"/>
              </a:rPr>
              <a:t>为什么有时联合反导至分裂</a:t>
            </a:r>
            <a:r>
              <a:rPr lang="en-US" sz="3200" b="1" dirty="0">
                <a:solidFill>
                  <a:srgbClr val="FFFFFF"/>
                </a:solidFill>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650539" y="2294765"/>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敬拜</a:t>
            </a:r>
            <a:endParaRPr kumimoji="0" lang="en-SG"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偶像</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2294765"/>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漠视神的话语</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3289812"/>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Notched Right Arrow 6"/>
          <p:cNvSpPr/>
          <p:nvPr/>
        </p:nvSpPr>
        <p:spPr bwMode="auto">
          <a:xfrm>
            <a:off x="5570515" y="3289812"/>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nvGrpSpPr>
          <p:cNvPr id="8" name="Group 7"/>
          <p:cNvGrpSpPr/>
          <p:nvPr/>
        </p:nvGrpSpPr>
        <p:grpSpPr>
          <a:xfrm>
            <a:off x="6684618" y="2294765"/>
            <a:ext cx="2220925" cy="3240360"/>
            <a:chOff x="6684618" y="1700808"/>
            <a:chExt cx="2220925" cy="3240360"/>
          </a:xfrm>
        </p:grpSpPr>
        <p:grpSp>
          <p:nvGrpSpPr>
            <p:cNvPr id="9" name="Group 8"/>
            <p:cNvGrpSpPr/>
            <p:nvPr/>
          </p:nvGrpSpPr>
          <p:grpSpPr>
            <a:xfrm>
              <a:off x="6804248" y="3356992"/>
              <a:ext cx="2101295" cy="1584176"/>
              <a:chOff x="6863193" y="3717032"/>
              <a:chExt cx="2101295" cy="1296144"/>
            </a:xfrm>
          </p:grpSpPr>
          <p:sp>
            <p:nvSpPr>
              <p:cNvPr id="14"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5" name="Picture 14"/>
              <p:cNvPicPr>
                <a:picLocks noChangeAspect="1"/>
              </p:cNvPicPr>
              <p:nvPr/>
            </p:nvPicPr>
            <p:blipFill>
              <a:blip r:embed="rId3"/>
              <a:stretch>
                <a:fillRect/>
              </a:stretch>
            </p:blipFill>
            <p:spPr>
              <a:xfrm>
                <a:off x="6876256" y="3717032"/>
                <a:ext cx="2088232" cy="1031064"/>
              </a:xfrm>
              <a:prstGeom prst="rect">
                <a:avLst/>
              </a:prstGeom>
            </p:spPr>
          </p:pic>
        </p:grpSp>
        <p:grpSp>
          <p:nvGrpSpPr>
            <p:cNvPr id="10" name="Group 9"/>
            <p:cNvGrpSpPr/>
            <p:nvPr/>
          </p:nvGrpSpPr>
          <p:grpSpPr>
            <a:xfrm rot="10800000">
              <a:off x="6804247" y="1700808"/>
              <a:ext cx="2101295" cy="1512168"/>
              <a:chOff x="6863193" y="3717032"/>
              <a:chExt cx="2101295" cy="1296144"/>
            </a:xfrm>
          </p:grpSpPr>
          <p:sp>
            <p:nvSpPr>
              <p:cNvPr id="12"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3" name="Picture 12"/>
              <p:cNvPicPr>
                <a:picLocks noChangeAspect="1"/>
              </p:cNvPicPr>
              <p:nvPr/>
            </p:nvPicPr>
            <p:blipFill>
              <a:blip r:embed="rId3"/>
              <a:stretch>
                <a:fillRect/>
              </a:stretch>
            </p:blipFill>
            <p:spPr>
              <a:xfrm>
                <a:off x="6876256" y="3717032"/>
                <a:ext cx="2088232" cy="1031064"/>
              </a:xfrm>
              <a:prstGeom prst="rect">
                <a:avLst/>
              </a:prstGeom>
            </p:spPr>
          </p:pic>
        </p:grpSp>
        <p:sp>
          <p:nvSpPr>
            <p:cNvPr id="11"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分裂</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
        <p:nvSpPr>
          <p:cNvPr id="16" name="Rectangle 2"/>
          <p:cNvSpPr txBox="1">
            <a:spLocks noChangeArrowheads="1"/>
          </p:cNvSpPr>
          <p:nvPr/>
        </p:nvSpPr>
        <p:spPr bwMode="auto">
          <a:xfrm>
            <a:off x="0" y="49784"/>
            <a:ext cx="9144000" cy="1435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漠视神的</a:t>
            </a: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话语</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导致王国的分裂</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(12–22</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主前</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931-852</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Rectangle 2"/>
          <p:cNvSpPr txBox="1">
            <a:spLocks noChangeArrowheads="1"/>
          </p:cNvSpPr>
          <p:nvPr/>
        </p:nvSpPr>
        <p:spPr bwMode="auto">
          <a:xfrm>
            <a:off x="179512" y="126876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28945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p:nvPr>
        </p:nvSpPr>
        <p:spPr>
          <a:xfrm>
            <a:off x="0" y="304800"/>
            <a:ext cx="9144000" cy="1447800"/>
          </a:xfrm>
          <a:solidFill>
            <a:srgbClr val="800000"/>
          </a:solidFill>
        </p:spPr>
        <p:txBody>
          <a:bodyPr/>
          <a:lstStyle/>
          <a:p>
            <a:r>
              <a:rPr lang="zh-CN" altLang="en-US" sz="3600" b="1" dirty="0">
                <a:solidFill>
                  <a:schemeClr val="bg1"/>
                </a:solidFill>
                <a:latin typeface="Arial" charset="0"/>
                <a:ea typeface="ＭＳ Ｐゴシック" charset="0"/>
              </a:rPr>
              <a:t>大卫王的末期</a:t>
            </a:r>
            <a:br>
              <a:rPr lang="zh-CN" altLang="en-US" sz="3600" b="1" dirty="0">
                <a:solidFill>
                  <a:schemeClr val="bg1"/>
                </a:solidFill>
                <a:latin typeface="Arial" charset="0"/>
                <a:ea typeface="ＭＳ Ｐゴシック" charset="0"/>
              </a:rPr>
            </a:br>
            <a:r>
              <a:rPr lang="zh-CN" altLang="en-US" sz="3600" b="1" dirty="0">
                <a:solidFill>
                  <a:schemeClr val="bg1"/>
                </a:solidFill>
                <a:latin typeface="Arial" charset="0"/>
                <a:ea typeface="ＭＳ Ｐゴシック" charset="0"/>
              </a:rPr>
              <a:t>列王纪上</a:t>
            </a:r>
            <a:r>
              <a:rPr lang="en-US" altLang="zh-CN" sz="3600" b="1" dirty="0">
                <a:solidFill>
                  <a:schemeClr val="bg1"/>
                </a:solidFill>
                <a:latin typeface="Arial" charset="0"/>
                <a:ea typeface="ＭＳ Ｐゴシック" charset="0"/>
              </a:rPr>
              <a:t>1:1-2:12</a:t>
            </a:r>
            <a:endParaRPr lang="en-US" sz="3600" b="1" dirty="0">
              <a:solidFill>
                <a:schemeClr val="bg1"/>
              </a:solidFill>
              <a:latin typeface="Arial" charset="0"/>
              <a:ea typeface="ＭＳ Ｐゴシック" charset="0"/>
            </a:endParaRPr>
          </a:p>
        </p:txBody>
      </p:sp>
      <p:sp>
        <p:nvSpPr>
          <p:cNvPr id="335874" name="Rectangle 4"/>
          <p:cNvSpPr>
            <a:spLocks noGrp="1" noChangeArrowheads="1"/>
          </p:cNvSpPr>
          <p:nvPr>
            <p:ph type="body" sz="half" idx="2"/>
          </p:nvPr>
        </p:nvSpPr>
        <p:spPr>
          <a:xfrm>
            <a:off x="4495800" y="2133600"/>
            <a:ext cx="4267200" cy="4343400"/>
          </a:xfrm>
        </p:spPr>
        <p:txBody>
          <a:bodyPr/>
          <a:lstStyle/>
          <a:p>
            <a:pPr eaLnBrk="1" hangingPunct="1">
              <a:lnSpc>
                <a:spcPct val="90000"/>
              </a:lnSpc>
            </a:pPr>
            <a:r>
              <a:rPr lang="zh-CN" altLang="en-US" sz="2800" b="1" dirty="0">
                <a:latin typeface="Arial" charset="0"/>
                <a:ea typeface="ＭＳ Ｐゴシック" charset="0"/>
              </a:rPr>
              <a:t>亚比煞人	</a:t>
            </a:r>
            <a:r>
              <a:rPr lang="en-US" altLang="zh-CN" sz="2800" b="1" dirty="0">
                <a:latin typeface="Arial" charset="0"/>
                <a:ea typeface="ＭＳ Ｐゴシック" charset="0"/>
              </a:rPr>
              <a:t>(1:1-4)</a:t>
            </a:r>
          </a:p>
          <a:p>
            <a:pPr eaLnBrk="1" hangingPunct="1">
              <a:lnSpc>
                <a:spcPct val="90000"/>
              </a:lnSpc>
            </a:pPr>
            <a:r>
              <a:rPr lang="zh-CN" altLang="en-US" sz="2800" b="1" dirty="0">
                <a:latin typeface="Arial" charset="0"/>
                <a:ea typeface="ＭＳ Ｐゴシック" charset="0"/>
              </a:rPr>
              <a:t>亚多尼雅的叛乱 </a:t>
            </a:r>
            <a:r>
              <a:rPr lang="en-US" altLang="zh-CN" sz="2800" b="1" dirty="0">
                <a:latin typeface="Arial" charset="0"/>
                <a:ea typeface="ＭＳ Ｐゴシック" charset="0"/>
              </a:rPr>
              <a:t>(1:5-31)</a:t>
            </a:r>
          </a:p>
          <a:p>
            <a:pPr eaLnBrk="1" hangingPunct="1">
              <a:lnSpc>
                <a:spcPct val="90000"/>
              </a:lnSpc>
            </a:pPr>
            <a:r>
              <a:rPr lang="zh-CN" altLang="en-US" sz="2800" b="1" dirty="0">
                <a:latin typeface="Arial" charset="0"/>
                <a:ea typeface="ＭＳ Ｐゴシック" charset="0"/>
              </a:rPr>
              <a:t>所罗门的加冕 </a:t>
            </a:r>
            <a:r>
              <a:rPr lang="en-US" altLang="zh-CN" sz="2800" b="1" dirty="0">
                <a:latin typeface="Arial" charset="0"/>
                <a:ea typeface="ＭＳ Ｐゴシック" charset="0"/>
              </a:rPr>
              <a:t>(1:32-53)</a:t>
            </a:r>
          </a:p>
          <a:p>
            <a:pPr eaLnBrk="1" hangingPunct="1">
              <a:lnSpc>
                <a:spcPct val="90000"/>
              </a:lnSpc>
            </a:pPr>
            <a:r>
              <a:rPr lang="zh-CN" altLang="en-US" sz="2800" b="1" dirty="0">
                <a:latin typeface="Arial" charset="0"/>
                <a:ea typeface="ＭＳ Ｐゴシック" charset="0"/>
              </a:rPr>
              <a:t>大卫给所罗门的指示</a:t>
            </a:r>
            <a:r>
              <a:rPr lang="en-US" altLang="zh-CN" sz="2800" b="1" dirty="0">
                <a:latin typeface="Arial" charset="0"/>
                <a:ea typeface="ＭＳ Ｐゴシック" charset="0"/>
              </a:rPr>
              <a:t>(2:1-9)</a:t>
            </a:r>
          </a:p>
          <a:p>
            <a:pPr eaLnBrk="1" hangingPunct="1">
              <a:lnSpc>
                <a:spcPct val="90000"/>
              </a:lnSpc>
            </a:pPr>
            <a:r>
              <a:rPr lang="zh-CN" altLang="en-US" sz="2800" b="1" dirty="0">
                <a:latin typeface="Arial" charset="0"/>
                <a:ea typeface="ＭＳ Ｐゴシック" charset="0"/>
              </a:rPr>
              <a:t>大卫之死 </a:t>
            </a:r>
            <a:r>
              <a:rPr lang="en-US" altLang="zh-CN" sz="2800" b="1" dirty="0">
                <a:latin typeface="Arial" charset="0"/>
                <a:ea typeface="ＭＳ Ｐゴシック" charset="0"/>
              </a:rPr>
              <a:t>(2:10-11)</a:t>
            </a:r>
          </a:p>
        </p:txBody>
      </p:sp>
      <p:pic>
        <p:nvPicPr>
          <p:cNvPr id="335875" name="Picture 6" descr="so19710"/>
          <p:cNvPicPr>
            <a:picLocks noGrp="1" noChangeAspect="1" noChangeArrowheads="1"/>
          </p:cNvPicPr>
          <p:nvPr>
            <p:ph type="clipArt" sz="half" idx="1"/>
          </p:nvPr>
        </p:nvPicPr>
        <p:blipFill>
          <a:blip r:embed="rId2">
            <a:lum bright="-48000" contrast="78000"/>
            <a:extLst>
              <a:ext uri="{28A0092B-C50C-407E-A947-70E740481C1C}">
                <a14:useLocalDpi xmlns:a14="http://schemas.microsoft.com/office/drawing/2010/main"/>
              </a:ext>
            </a:extLst>
          </a:blip>
          <a:srcRect/>
          <a:stretch>
            <a:fillRect/>
          </a:stretch>
        </p:blipFill>
        <p:spPr>
          <a:xfrm>
            <a:off x="685800" y="2470150"/>
            <a:ext cx="3810000" cy="3135313"/>
          </a:xfrm>
          <a:noFill/>
        </p:spPr>
      </p:pic>
      <p:sp>
        <p:nvSpPr>
          <p:cNvPr id="335876" name="Oval 7"/>
          <p:cNvSpPr>
            <a:spLocks noChangeArrowheads="1"/>
          </p:cNvSpPr>
          <p:nvPr/>
        </p:nvSpPr>
        <p:spPr bwMode="auto">
          <a:xfrm>
            <a:off x="1752600" y="4267200"/>
            <a:ext cx="1219200" cy="685800"/>
          </a:xfrm>
          <a:prstGeom prst="ellipse">
            <a:avLst/>
          </a:prstGeom>
          <a:solidFill>
            <a:schemeClr val="tx1"/>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none" anchor="ctr">
            <a:spAutoFit/>
          </a:bodyPr>
          <a:lstStyle/>
          <a:p>
            <a:endParaRPr lang="en-US">
              <a:solidFill>
                <a:srgbClr val="000000"/>
              </a:solidFill>
              <a:ea typeface="ＭＳ Ｐゴシック" charset="0"/>
            </a:endParaRPr>
          </a:p>
        </p:txBody>
      </p:sp>
    </p:spTree>
    <p:extLst>
      <p:ext uri="{BB962C8B-B14F-4D97-AF65-F5344CB8AC3E}">
        <p14:creationId xmlns:p14="http://schemas.microsoft.com/office/powerpoint/2010/main" val="202032928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Put God First</a:t>
            </a:r>
          </a:p>
        </p:txBody>
      </p:sp>
      <p:pic>
        <p:nvPicPr>
          <p:cNvPr id="4" name="Picture 3"/>
          <p:cNvPicPr>
            <a:picLocks noChangeAspect="1"/>
          </p:cNvPicPr>
          <p:nvPr/>
        </p:nvPicPr>
        <p:blipFill>
          <a:blip r:embed="rId3"/>
          <a:stretch>
            <a:fillRect/>
          </a:stretch>
        </p:blipFill>
        <p:spPr>
          <a:xfrm>
            <a:off x="1143000" y="0"/>
            <a:ext cx="6858000" cy="6858000"/>
          </a:xfrm>
          <a:prstGeom prst="rect">
            <a:avLst/>
          </a:prstGeom>
        </p:spPr>
      </p:pic>
      <p:sp>
        <p:nvSpPr>
          <p:cNvPr id="2" name="TextBox 1">
            <a:extLst>
              <a:ext uri="{FF2B5EF4-FFF2-40B4-BE49-F238E27FC236}">
                <a16:creationId xmlns:a16="http://schemas.microsoft.com/office/drawing/2014/main" id="{50A83ADF-5F9E-3601-4B47-B20BC7C9174D}"/>
              </a:ext>
            </a:extLst>
          </p:cNvPr>
          <p:cNvSpPr txBox="1"/>
          <p:nvPr/>
        </p:nvSpPr>
        <p:spPr>
          <a:xfrm>
            <a:off x="5638800" y="2971800"/>
            <a:ext cx="2057400" cy="1200329"/>
          </a:xfrm>
          <a:prstGeom prst="rect">
            <a:avLst/>
          </a:prstGeom>
          <a:noFill/>
        </p:spPr>
        <p:txBody>
          <a:bodyPr wrap="square" rtlCol="0">
            <a:spAutoFit/>
          </a:bodyPr>
          <a:lstStyle/>
          <a:p>
            <a:r>
              <a:rPr lang="en-US" sz="3600" dirty="0" err="1">
                <a:solidFill>
                  <a:schemeClr val="bg1"/>
                </a:solidFill>
              </a:rPr>
              <a:t>将上帝放在第一位</a:t>
            </a:r>
            <a:endParaRPr lang="en-US" sz="3600" dirty="0">
              <a:solidFill>
                <a:schemeClr val="bg1"/>
              </a:solidFill>
            </a:endParaRPr>
          </a:p>
        </p:txBody>
      </p:sp>
    </p:spTree>
    <p:extLst>
      <p:ext uri="{BB962C8B-B14F-4D97-AF65-F5344CB8AC3E}">
        <p14:creationId xmlns:p14="http://schemas.microsoft.com/office/powerpoint/2010/main" val="35046756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2656"/>
            <a:ext cx="9144000" cy="5634990"/>
          </a:xfrm>
          <a:prstGeom prst="rect">
            <a:avLst/>
          </a:prstGeom>
        </p:spPr>
      </p:pic>
      <p:sp>
        <p:nvSpPr>
          <p:cNvPr id="3" name="TextBox 2">
            <a:extLst>
              <a:ext uri="{FF2B5EF4-FFF2-40B4-BE49-F238E27FC236}">
                <a16:creationId xmlns:a16="http://schemas.microsoft.com/office/drawing/2014/main" id="{B768315B-0040-3634-2B67-538B44DAF944}"/>
              </a:ext>
            </a:extLst>
          </p:cNvPr>
          <p:cNvSpPr txBox="1"/>
          <p:nvPr/>
        </p:nvSpPr>
        <p:spPr>
          <a:xfrm>
            <a:off x="4419600" y="1752600"/>
            <a:ext cx="1877437" cy="769441"/>
          </a:xfrm>
          <a:prstGeom prst="rect">
            <a:avLst/>
          </a:prstGeom>
          <a:noFill/>
        </p:spPr>
        <p:txBody>
          <a:bodyPr wrap="none" rtlCol="0">
            <a:spAutoFit/>
          </a:bodyPr>
          <a:lstStyle/>
          <a:p>
            <a:r>
              <a:rPr lang="en-US" sz="4400" dirty="0" err="1">
                <a:solidFill>
                  <a:schemeClr val="bg1"/>
                </a:solidFill>
              </a:rPr>
              <a:t>阅读我</a:t>
            </a:r>
            <a:endParaRPr lang="en-US" sz="4400" dirty="0">
              <a:solidFill>
                <a:schemeClr val="bg1"/>
              </a:solidFill>
            </a:endParaRPr>
          </a:p>
        </p:txBody>
      </p:sp>
    </p:spTree>
    <p:extLst>
      <p:ext uri="{BB962C8B-B14F-4D97-AF65-F5344CB8AC3E}">
        <p14:creationId xmlns:p14="http://schemas.microsoft.com/office/powerpoint/2010/main" val="376765428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75656" y="-891480"/>
            <a:ext cx="9070975" cy="1143000"/>
          </a:xfrm>
        </p:spPr>
        <p:txBody>
          <a:bodyPr/>
          <a:lstStyle/>
          <a:p>
            <a:pPr algn="r"/>
            <a:r>
              <a:rPr lang="en-US" dirty="0">
                <a:solidFill>
                  <a:schemeClr val="tx1"/>
                </a:solidFill>
              </a:rPr>
              <a:t>YouVersion</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A686477D-E06F-6196-FC60-4D567D01FBBA}"/>
              </a:ext>
            </a:extLst>
          </p:cNvPr>
          <p:cNvSpPr txBox="1"/>
          <p:nvPr/>
        </p:nvSpPr>
        <p:spPr>
          <a:xfrm>
            <a:off x="1905000" y="4267200"/>
            <a:ext cx="6019800" cy="523220"/>
          </a:xfrm>
          <a:prstGeom prst="rect">
            <a:avLst/>
          </a:prstGeom>
          <a:solidFill>
            <a:srgbClr val="9ECA57"/>
          </a:solidFill>
        </p:spPr>
        <p:txBody>
          <a:bodyPr wrap="square" rtlCol="0">
            <a:spAutoFit/>
          </a:bodyPr>
          <a:lstStyle/>
          <a:p>
            <a:pPr algn="ctr"/>
            <a:r>
              <a:rPr lang="en-US" dirty="0" err="1">
                <a:solidFill>
                  <a:schemeClr val="bg1"/>
                </a:solidFill>
              </a:rPr>
              <a:t>读</a:t>
            </a:r>
            <a:r>
              <a:rPr lang="zh-CN" altLang="en-US" dirty="0">
                <a:solidFill>
                  <a:schemeClr val="bg1"/>
                </a:solidFill>
              </a:rPr>
              <a:t>、听、看、分享</a:t>
            </a:r>
            <a:endParaRPr lang="en-US" dirty="0">
              <a:solidFill>
                <a:schemeClr val="bg1"/>
              </a:solidFill>
            </a:endParaRPr>
          </a:p>
        </p:txBody>
      </p:sp>
      <p:sp>
        <p:nvSpPr>
          <p:cNvPr id="5" name="TextBox 4">
            <a:extLst>
              <a:ext uri="{FF2B5EF4-FFF2-40B4-BE49-F238E27FC236}">
                <a16:creationId xmlns:a16="http://schemas.microsoft.com/office/drawing/2014/main" id="{C02E65C1-1ECC-E8B4-A4C5-E52E90106928}"/>
              </a:ext>
            </a:extLst>
          </p:cNvPr>
          <p:cNvSpPr txBox="1"/>
          <p:nvPr/>
        </p:nvSpPr>
        <p:spPr>
          <a:xfrm>
            <a:off x="1876926" y="4953000"/>
            <a:ext cx="6019800" cy="1169551"/>
          </a:xfrm>
          <a:prstGeom prst="rect">
            <a:avLst/>
          </a:prstGeom>
          <a:solidFill>
            <a:srgbClr val="2F2F2F"/>
          </a:solidFill>
        </p:spPr>
        <p:txBody>
          <a:bodyPr wrap="square" rtlCol="0">
            <a:spAutoFit/>
          </a:bodyPr>
          <a:lstStyle/>
          <a:p>
            <a:pPr algn="ctr"/>
            <a:r>
              <a:rPr lang="en-US" dirty="0" err="1">
                <a:solidFill>
                  <a:schemeClr val="bg1"/>
                </a:solidFill>
              </a:rPr>
              <a:t>免费下载</a:t>
            </a:r>
            <a:endParaRPr lang="en-US" dirty="0">
              <a:solidFill>
                <a:schemeClr val="bg1"/>
              </a:solidFill>
            </a:endParaRPr>
          </a:p>
          <a:p>
            <a:pPr algn="ctr"/>
            <a:r>
              <a:rPr lang="en-US" dirty="0" err="1">
                <a:solidFill>
                  <a:schemeClr val="bg1"/>
                </a:solidFill>
              </a:rPr>
              <a:t>在您的手机或平板里</a:t>
            </a:r>
            <a:endParaRPr lang="en-US" dirty="0">
              <a:solidFill>
                <a:schemeClr val="bg1"/>
              </a:solidFill>
            </a:endParaRPr>
          </a:p>
        </p:txBody>
      </p:sp>
    </p:spTree>
    <p:extLst>
      <p:ext uri="{BB962C8B-B14F-4D97-AF65-F5344CB8AC3E}">
        <p14:creationId xmlns:p14="http://schemas.microsoft.com/office/powerpoint/2010/main" val="3950573765"/>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p:cNvSpPr>
            <a:spLocks noGrp="1"/>
          </p:cNvSpPr>
          <p:nvPr>
            <p:ph type="title" idx="4294967295"/>
          </p:nvPr>
        </p:nvSpPr>
        <p:spPr/>
        <p:txBody>
          <a:bodyPr/>
          <a:lstStyle/>
          <a:p>
            <a:r>
              <a:rPr lang="en-US">
                <a:solidFill>
                  <a:schemeClr val="tx1"/>
                </a:solidFill>
                <a:latin typeface="Arial" charset="0"/>
              </a:rPr>
              <a:t>Black</a:t>
            </a:r>
          </a:p>
        </p:txBody>
      </p:sp>
    </p:spTree>
    <p:extLst>
      <p:ext uri="{BB962C8B-B14F-4D97-AF65-F5344CB8AC3E}">
        <p14:creationId xmlns:p14="http://schemas.microsoft.com/office/powerpoint/2010/main" val="31307354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554001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MS PGothic" charset="0"/>
              </a:rPr>
              <a:t>Book Chart</a:t>
            </a:r>
          </a:p>
        </p:txBody>
      </p:sp>
      <p:graphicFrame>
        <p:nvGraphicFramePr>
          <p:cNvPr id="148483" name="Group 3"/>
          <p:cNvGraphicFramePr>
            <a:graphicFrameLocks noGrp="1"/>
          </p:cNvGraphicFramePr>
          <p:nvPr/>
        </p:nvGraphicFramePr>
        <p:xfrm>
          <a:off x="0" y="0"/>
          <a:ext cx="9144000" cy="7037599"/>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88551">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3600" b="0" i="0" u="none" strike="noStrike" cap="none" normalizeH="0" baseline="0">
                          <a:ln>
                            <a:noFill/>
                          </a:ln>
                          <a:solidFill>
                            <a:srgbClr val="FFFFFF"/>
                          </a:solidFill>
                          <a:effectLst/>
                          <a:latin typeface="Times New Roman" charset="0"/>
                          <a:ea typeface="MS PGothic" charset="0"/>
                          <a:cs typeface="MS PGothic" charset="0"/>
                        </a:rPr>
                        <a:t>王国的分裂</a:t>
                      </a:r>
                      <a:endParaRPr kumimoji="0" lang="en-US" sz="2800" b="0"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400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王国分裂前</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末期</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王国分裂后初期</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ingLiU" charset="0"/>
                          <a:cs typeface="MingLiU" charset="0"/>
                        </a:rPr>
                        <a:t>一至十章</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十二至二十二章</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076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所罗门</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分裂</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多数服从</a:t>
                      </a:r>
                      <a:r>
                        <a:rPr kumimoji="0" lang="ja-JP" altLang="en-US" sz="2800" b="0" i="0" u="none" strike="noStrike" cap="none" normalizeH="0" baseline="0">
                          <a:ln>
                            <a:noFill/>
                          </a:ln>
                          <a:solidFill>
                            <a:srgbClr val="FFFFFF"/>
                          </a:solidFill>
                          <a:effectLst/>
                          <a:latin typeface="Arial" charset="0"/>
                          <a:ea typeface="MS PGothic" charset="0"/>
                          <a:cs typeface="MS PGothic" charset="0"/>
                        </a:rPr>
                        <a:t>上帝</a:t>
                      </a:r>
                      <a:endParaRPr kumimoji="0" lang="en-US" sz="2800" b="0" i="0" u="none" strike="noStrike" cap="none" normalizeH="0" baseline="0">
                        <a:ln>
                          <a:noFill/>
                        </a:ln>
                        <a:solidFill>
                          <a:srgbClr val="FFFFFF"/>
                        </a:solidFill>
                        <a:effectLst/>
                        <a:latin typeface="Arial"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多数不服从</a:t>
                      </a:r>
                      <a:r>
                        <a:rPr kumimoji="0" lang="ja-JP" altLang="en-US" sz="2800" b="0" i="0" u="none" strike="noStrike" cap="none" normalizeH="0" baseline="0">
                          <a:ln>
                            <a:noFill/>
                          </a:ln>
                          <a:solidFill>
                            <a:srgbClr val="FFFFFF"/>
                          </a:solidFill>
                          <a:effectLst/>
                          <a:latin typeface="Arial" charset="0"/>
                          <a:ea typeface="MS PGothic" charset="0"/>
                          <a:cs typeface="MS PGothic" charset="0"/>
                        </a:rPr>
                        <a:t>上帝</a:t>
                      </a:r>
                      <a:endParaRPr kumimoji="0" lang="en-US" sz="2800" b="0" i="0" u="none" strike="noStrike" cap="none" normalizeH="0" baseline="0">
                        <a:ln>
                          <a:noFill/>
                        </a:ln>
                        <a:solidFill>
                          <a:srgbClr val="FFFFFF"/>
                        </a:solidFill>
                        <a:effectLst/>
                        <a:latin typeface="Arial" charset="0"/>
                        <a:ea typeface="MS PGothic" charset="0"/>
                        <a:cs typeface="MS PGothic"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崇拜耶和华</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崇拜偶像</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王国</a:t>
                      </a:r>
                      <a:r>
                        <a:rPr kumimoji="0" lang="zh-CN" altLang="en-US" sz="2800" b="0" i="0" u="none" strike="noStrike" cap="none" normalizeH="0" baseline="0">
                          <a:ln>
                            <a:noFill/>
                          </a:ln>
                          <a:solidFill>
                            <a:srgbClr val="FFFFFF"/>
                          </a:solidFill>
                          <a:effectLst/>
                          <a:latin typeface="Times New Roman" charset="0"/>
                          <a:ea typeface="MS PGothic" charset="0"/>
                          <a:cs typeface="MS PGothic" charset="0"/>
                        </a:rPr>
                        <a:t>在安宁中</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王国在动乱中</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840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个别国都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耶路撒冷</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以色列的国都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撒玛利亚</a:t>
                      </a:r>
                      <a:endParaRPr kumimoji="0" lang="en-US" altLang="ja-JP" sz="2800" b="0"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犹大的国都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耶路撒冷</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9110">
                <a:tc gridSpan="3">
                  <a:txBody>
                    <a:bodyPr/>
                    <a:lstStyle/>
                    <a:p>
                      <a:pPr marL="401638" marR="0" lvl="0" indent="-401638"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四十年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公元前</a:t>
                      </a:r>
                      <a:r>
                        <a:rPr kumimoji="0" lang="en-US" altLang="ja-JP" sz="2400" b="0" i="0" u="none" strike="noStrike" cap="none" normalizeH="0" baseline="0">
                          <a:ln>
                            <a:noFill/>
                          </a:ln>
                          <a:solidFill>
                            <a:srgbClr val="FFFFFF"/>
                          </a:solidFill>
                          <a:effectLst/>
                          <a:latin typeface="Times New Roman" charset="0"/>
                          <a:ea typeface="MS PGothic" charset="0"/>
                          <a:cs typeface="MS PGothic" charset="0"/>
                        </a:rPr>
                        <a:t>971</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年至</a:t>
                      </a:r>
                      <a:r>
                        <a:rPr kumimoji="0" lang="en-US" altLang="ja-JP" sz="2400" b="0" i="0" u="none" strike="noStrike" cap="none" normalizeH="0" baseline="0">
                          <a:ln>
                            <a:noFill/>
                          </a:ln>
                          <a:solidFill>
                            <a:srgbClr val="FFFFFF"/>
                          </a:solidFill>
                          <a:effectLst/>
                          <a:latin typeface="Times New Roman" charset="0"/>
                          <a:ea typeface="MS PGothic" charset="0"/>
                          <a:cs typeface="MS PGothic" charset="0"/>
                        </a:rPr>
                        <a:t>931</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a:t>
                      </a:r>
                      <a:endParaRPr kumimoji="0" lang="en-US" sz="24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568325" marR="0" lvl="0" indent="-568325"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八十年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公元前</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931</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至</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852</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a:t>
                      </a:r>
                      <a:endParaRPr kumimoji="0" lang="en-US" sz="24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651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设立</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清洗</a:t>
                      </a:r>
                      <a:endParaRPr kumimoji="0" lang="en-US" altLang="ja-JP" sz="1800" b="1" i="0" u="none" strike="noStrike" cap="none" normalizeH="0" baseline="0">
                        <a:ln>
                          <a:noFill/>
                        </a:ln>
                        <a:solidFill>
                          <a:srgbClr val="FFFFFF"/>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 1–2</a:t>
                      </a: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升起</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MS PGothic" charset="0"/>
                        </a:rPr>
                        <a:t>服从</a:t>
                      </a:r>
                      <a:br>
                        <a:rPr kumimoji="0" lang="en-US" altLang="ja-JP" sz="1800" b="1" i="0" u="none" strike="noStrike" cap="none" normalizeH="0" baseline="0">
                          <a:ln>
                            <a:noFill/>
                          </a:ln>
                          <a:solidFill>
                            <a:srgbClr val="FFFFFF"/>
                          </a:solidFill>
                          <a:effectLst/>
                          <a:latin typeface="Times New Roman" charset="0"/>
                          <a:ea typeface="MS PGothic" charset="0"/>
                          <a:cs typeface="MS PGothic" charset="0"/>
                        </a:rPr>
                      </a:br>
                      <a:r>
                        <a:rPr kumimoji="0" lang="en-US" altLang="ja-JP" sz="1800" b="1" i="0" u="none" strike="noStrike" cap="none" normalizeH="0" baseline="0">
                          <a:ln>
                            <a:noFill/>
                          </a:ln>
                          <a:solidFill>
                            <a:srgbClr val="FFFFFF"/>
                          </a:solidFill>
                          <a:effectLst/>
                          <a:latin typeface="Arial" charset="0"/>
                          <a:ea typeface="MS PGothic" charset="0"/>
                          <a:cs typeface="Arial" charset="0"/>
                        </a:rPr>
                        <a:t>3–8</a:t>
                      </a:r>
                      <a:endParaRPr kumimoji="0" lang="en-US" sz="1800" b="1"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MS PGothic" charset="0"/>
                        </a:rPr>
                        <a:t>衰落</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不服从</a:t>
                      </a:r>
                      <a:endParaRPr kumimoji="0" lang="en-US" altLang="ja-JP"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MS PGothic" charset="0"/>
                          <a:cs typeface="Arial" charset="0"/>
                        </a:rPr>
                        <a:t>9–11</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耶罗波安</a:t>
                      </a:r>
                      <a:r>
                        <a:rPr kumimoji="0" lang="en-US" altLang="zh-CN" sz="18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与</a:t>
                      </a:r>
                      <a:endParaRPr kumimoji="0" lang="en-GB" altLang="zh-CN"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罗波安</a:t>
                      </a:r>
                      <a:r>
                        <a:rPr kumimoji="0" lang="en-US" altLang="zh-CN" sz="2000" b="1" i="0" u="none" strike="noStrike" cap="none" normalizeH="0" baseline="0">
                          <a:ln>
                            <a:noFill/>
                          </a:ln>
                          <a:solidFill>
                            <a:srgbClr val="FFFFFF"/>
                          </a:solidFill>
                          <a:effectLst/>
                          <a:latin typeface="Times New Roman" charset="0"/>
                          <a:ea typeface="MS PGothic" charset="0"/>
                          <a:cs typeface="Times New Roman" charset="0"/>
                        </a:rPr>
                        <a:t>"</a:t>
                      </a:r>
                      <a:br>
                        <a:rPr kumimoji="0" lang="en-US" altLang="ja-JP" sz="2000" b="1" i="0" u="none" strike="noStrike" cap="none" normalizeH="0" baseline="0">
                          <a:ln>
                            <a:noFill/>
                          </a:ln>
                          <a:solidFill>
                            <a:srgbClr val="FFFFFF"/>
                          </a:solidFill>
                          <a:effectLst/>
                          <a:latin typeface="Times New Roman" charset="0"/>
                          <a:ea typeface="MS PGothic" charset="0"/>
                          <a:cs typeface="Times New Roman" charset="0"/>
                        </a:rPr>
                      </a:br>
                      <a:r>
                        <a:rPr kumimoji="0" lang="en-US" altLang="ja-JP" sz="1800" b="1" i="0" u="none" strike="noStrike" cap="none" normalizeH="0" baseline="0">
                          <a:ln>
                            <a:noFill/>
                          </a:ln>
                          <a:solidFill>
                            <a:srgbClr val="FFFFFF"/>
                          </a:solidFill>
                          <a:effectLst/>
                          <a:latin typeface="Arial" charset="0"/>
                          <a:ea typeface="MS PGothic" charset="0"/>
                          <a:cs typeface="Arial" charset="0"/>
                        </a:rPr>
                        <a:t>12–14</a:t>
                      </a:r>
                      <a:endParaRPr kumimoji="0" lang="en-US" sz="1800" b="1"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其他国王</a:t>
                      </a:r>
                      <a:endParaRPr kumimoji="0" lang="en-US" altLang="ja-JP" sz="1800" b="1" i="0" u="none" strike="noStrike" cap="none" normalizeH="0" baseline="0">
                        <a:ln>
                          <a:noFill/>
                        </a:ln>
                        <a:solidFill>
                          <a:srgbClr val="FFFFFF"/>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16:28</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亚哈与以利亚</a:t>
                      </a:r>
                      <a:endParaRPr kumimoji="0" lang="en-US" altLang="ja-JP"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22:40</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其他国王</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22:41-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53</a:t>
                      </a: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56395" name="Text Box 71"/>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S PGothic" charset="0"/>
                <a:cs typeface="Arial" charset="0"/>
              </a:rPr>
              <a:t>219</a:t>
            </a:r>
            <a:endParaRPr kumimoji="0" lang="en-US" sz="2800" b="0" i="0" u="none" strike="noStrike" kern="1200" cap="none" spc="0" normalizeH="0" baseline="0" noProof="0">
              <a:ln>
                <a:noFill/>
              </a:ln>
              <a:solidFill>
                <a:srgbClr val="FFFFFF"/>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33481928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8483"/>
                                        </p:tgtEl>
                                        <p:attrNameLst>
                                          <p:attrName>style.visibility</p:attrName>
                                        </p:attrNameLst>
                                      </p:cBhvr>
                                      <p:to>
                                        <p:strVal val="visible"/>
                                      </p:to>
                                    </p:set>
                                    <p:animEffect transition="in" filter="dissolve">
                                      <p:cBhvr>
                                        <p:cTn id="7" dur="500"/>
                                        <p:tgtEl>
                                          <p:spTgt spid="148483"/>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9497" y="1"/>
            <a:ext cx="9144000" cy="1340768"/>
          </a:xfrm>
        </p:spPr>
        <p:txBody>
          <a:bodyPr/>
          <a:lstStyle/>
          <a:p>
            <a:r>
              <a:rPr lang="en-US" dirty="0">
                <a:effectLst>
                  <a:glow rad="228600">
                    <a:schemeClr val="tx1"/>
                  </a:glow>
                </a:effectLst>
                <a:latin typeface="Arial" charset="0"/>
                <a:ea typeface="Osaka" charset="0"/>
                <a:cs typeface="Arial" charset="0"/>
              </a:rPr>
              <a:t>Millennium Tower</a:t>
            </a:r>
            <a:br>
              <a:rPr lang="en-US" dirty="0">
                <a:effectLst>
                  <a:glow rad="228600">
                    <a:schemeClr val="tx1"/>
                  </a:glow>
                </a:effectLst>
                <a:latin typeface="Arial" charset="0"/>
                <a:ea typeface="Osaka" charset="0"/>
                <a:cs typeface="Arial" charset="0"/>
              </a:rPr>
            </a:br>
            <a:r>
              <a:rPr lang="en-US" sz="3600" dirty="0">
                <a:effectLst>
                  <a:glow rad="228600">
                    <a:schemeClr val="tx1"/>
                  </a:glow>
                </a:effectLst>
                <a:latin typeface="Arial" charset="0"/>
                <a:ea typeface="Osaka" charset="0"/>
                <a:cs typeface="Arial" charset="0"/>
              </a:rPr>
              <a:t>San Francisco</a:t>
            </a:r>
            <a:endParaRPr lang="en-US" dirty="0">
              <a:effectLst>
                <a:glow rad="228600">
                  <a:schemeClr val="tx1"/>
                </a:glow>
              </a:effectLst>
              <a:latin typeface="Arial" charset="0"/>
              <a:ea typeface="Osaka" charset="0"/>
              <a:cs typeface="Arial" charset="0"/>
            </a:endParaRPr>
          </a:p>
        </p:txBody>
      </p:sp>
      <p:pic>
        <p:nvPicPr>
          <p:cNvPr id="3" name="Picture 2"/>
          <p:cNvPicPr>
            <a:picLocks noChangeAspect="1"/>
          </p:cNvPicPr>
          <p:nvPr/>
        </p:nvPicPr>
        <p:blipFill>
          <a:blip r:embed="rId3"/>
          <a:stretch>
            <a:fillRect/>
          </a:stretch>
        </p:blipFill>
        <p:spPr>
          <a:xfrm>
            <a:off x="0" y="12700"/>
            <a:ext cx="9144000" cy="6819254"/>
          </a:xfrm>
          <a:prstGeom prst="rect">
            <a:avLst/>
          </a:prstGeom>
        </p:spPr>
      </p:pic>
      <p:sp>
        <p:nvSpPr>
          <p:cNvPr id="2" name="TextBox 1">
            <a:extLst>
              <a:ext uri="{FF2B5EF4-FFF2-40B4-BE49-F238E27FC236}">
                <a16:creationId xmlns:a16="http://schemas.microsoft.com/office/drawing/2014/main" id="{66E99B46-B31C-55C0-E8DD-869B04260FB3}"/>
              </a:ext>
            </a:extLst>
          </p:cNvPr>
          <p:cNvSpPr txBox="1"/>
          <p:nvPr/>
        </p:nvSpPr>
        <p:spPr>
          <a:xfrm>
            <a:off x="1981200" y="123004"/>
            <a:ext cx="2133600" cy="400110"/>
          </a:xfrm>
          <a:prstGeom prst="rect">
            <a:avLst/>
          </a:prstGeom>
          <a:solidFill>
            <a:schemeClr val="bg1"/>
          </a:solidFill>
        </p:spPr>
        <p:txBody>
          <a:bodyPr wrap="square" rtlCol="0">
            <a:spAutoFit/>
          </a:bodyPr>
          <a:lstStyle/>
          <a:p>
            <a:pPr algn="ctr"/>
            <a:r>
              <a:rPr lang="zh-CN" altLang="en-US" sz="2000" dirty="0"/>
              <a:t>端承桩</a:t>
            </a:r>
            <a:endParaRPr lang="en-US" sz="2000" dirty="0"/>
          </a:p>
        </p:txBody>
      </p:sp>
      <p:sp>
        <p:nvSpPr>
          <p:cNvPr id="4" name="TextBox 3">
            <a:extLst>
              <a:ext uri="{FF2B5EF4-FFF2-40B4-BE49-F238E27FC236}">
                <a16:creationId xmlns:a16="http://schemas.microsoft.com/office/drawing/2014/main" id="{81E23990-FB5C-F4EA-7D89-991F429CC449}"/>
              </a:ext>
            </a:extLst>
          </p:cNvPr>
          <p:cNvSpPr txBox="1"/>
          <p:nvPr/>
        </p:nvSpPr>
        <p:spPr>
          <a:xfrm>
            <a:off x="5334000" y="69658"/>
            <a:ext cx="2133600" cy="400110"/>
          </a:xfrm>
          <a:prstGeom prst="rect">
            <a:avLst/>
          </a:prstGeom>
          <a:solidFill>
            <a:schemeClr val="bg1"/>
          </a:solidFill>
        </p:spPr>
        <p:txBody>
          <a:bodyPr wrap="square" rtlCol="0">
            <a:spAutoFit/>
          </a:bodyPr>
          <a:lstStyle/>
          <a:p>
            <a:pPr algn="ctr"/>
            <a:r>
              <a:rPr lang="zh-CN" altLang="en-US" sz="2000" dirty="0"/>
              <a:t>摩擦桩</a:t>
            </a:r>
            <a:endParaRPr lang="en-US" sz="2000" dirty="0"/>
          </a:p>
        </p:txBody>
      </p:sp>
      <p:sp>
        <p:nvSpPr>
          <p:cNvPr id="5" name="TextBox 4">
            <a:extLst>
              <a:ext uri="{FF2B5EF4-FFF2-40B4-BE49-F238E27FC236}">
                <a16:creationId xmlns:a16="http://schemas.microsoft.com/office/drawing/2014/main" id="{22FF1D55-7123-E309-311C-46C876B80F37}"/>
              </a:ext>
            </a:extLst>
          </p:cNvPr>
          <p:cNvSpPr txBox="1"/>
          <p:nvPr/>
        </p:nvSpPr>
        <p:spPr>
          <a:xfrm>
            <a:off x="457200" y="2895600"/>
            <a:ext cx="1419922" cy="400110"/>
          </a:xfrm>
          <a:prstGeom prst="rect">
            <a:avLst/>
          </a:prstGeom>
          <a:solidFill>
            <a:srgbClr val="D6A802"/>
          </a:solidFill>
        </p:spPr>
        <p:txBody>
          <a:bodyPr wrap="square" rtlCol="0">
            <a:spAutoFit/>
          </a:bodyPr>
          <a:lstStyle/>
          <a:p>
            <a:pPr algn="ctr"/>
            <a:r>
              <a:rPr lang="zh-CN" altLang="en-US" sz="2000" dirty="0">
                <a:solidFill>
                  <a:schemeClr val="bg1"/>
                </a:solidFill>
              </a:rPr>
              <a:t>软土</a:t>
            </a:r>
            <a:endParaRPr lang="en-US" sz="2000" dirty="0">
              <a:solidFill>
                <a:schemeClr val="bg1"/>
              </a:solidFill>
            </a:endParaRPr>
          </a:p>
        </p:txBody>
      </p:sp>
      <p:sp>
        <p:nvSpPr>
          <p:cNvPr id="6" name="TextBox 5">
            <a:extLst>
              <a:ext uri="{FF2B5EF4-FFF2-40B4-BE49-F238E27FC236}">
                <a16:creationId xmlns:a16="http://schemas.microsoft.com/office/drawing/2014/main" id="{9BF9465D-8617-CCE7-E4AB-9405AAC77D15}"/>
              </a:ext>
            </a:extLst>
          </p:cNvPr>
          <p:cNvSpPr txBox="1"/>
          <p:nvPr/>
        </p:nvSpPr>
        <p:spPr>
          <a:xfrm>
            <a:off x="457200" y="5334000"/>
            <a:ext cx="1667108" cy="861774"/>
          </a:xfrm>
          <a:prstGeom prst="rect">
            <a:avLst/>
          </a:prstGeom>
          <a:solidFill>
            <a:srgbClr val="797842"/>
          </a:solidFill>
        </p:spPr>
        <p:txBody>
          <a:bodyPr wrap="square" rtlCol="0">
            <a:spAutoFit/>
          </a:bodyPr>
          <a:lstStyle/>
          <a:p>
            <a:pPr algn="ctr"/>
            <a:r>
              <a:rPr lang="en-US" sz="2000" dirty="0" err="1">
                <a:solidFill>
                  <a:schemeClr val="bg1"/>
                </a:solidFill>
              </a:rPr>
              <a:t>硬土</a:t>
            </a:r>
            <a:endParaRPr lang="en-US" sz="2000" dirty="0">
              <a:solidFill>
                <a:schemeClr val="bg1"/>
              </a:solidFill>
            </a:endParaRPr>
          </a:p>
          <a:p>
            <a:pPr algn="ctr"/>
            <a:r>
              <a:rPr lang="en-US" sz="2000" dirty="0" err="1">
                <a:solidFill>
                  <a:schemeClr val="bg1"/>
                </a:solidFill>
              </a:rPr>
              <a:t>或石层</a:t>
            </a:r>
            <a:endParaRPr lang="en-US" sz="2000" dirty="0">
              <a:solidFill>
                <a:schemeClr val="bg1"/>
              </a:solidFill>
            </a:endParaRPr>
          </a:p>
        </p:txBody>
      </p:sp>
    </p:spTree>
    <p:extLst>
      <p:ext uri="{BB962C8B-B14F-4D97-AF65-F5344CB8AC3E}">
        <p14:creationId xmlns:p14="http://schemas.microsoft.com/office/powerpoint/2010/main" val="2834943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5940425" y="0"/>
            <a:ext cx="3203575" cy="2781300"/>
          </a:xfrm>
        </p:spPr>
        <p:txBody>
          <a:bodyPr/>
          <a:lstStyle/>
          <a:p>
            <a:pPr eaLnBrk="1" hangingPunct="1"/>
            <a:r>
              <a:rPr lang="zh-TW" altLang="en-US" sz="4000" b="1">
                <a:solidFill>
                  <a:srgbClr val="FFFFFF"/>
                </a:solidFill>
                <a:latin typeface="Arial" charset="0"/>
                <a:ea typeface="MS PGothic" charset="0"/>
              </a:rPr>
              <a:t>所罗门求智慧</a:t>
            </a:r>
            <a:br>
              <a:rPr lang="zh-TW" altLang="en-US" sz="4000" b="1">
                <a:solidFill>
                  <a:srgbClr val="FFFFFF"/>
                </a:solidFill>
                <a:latin typeface="Arial" charset="0"/>
                <a:ea typeface="MS PGothic" charset="0"/>
              </a:rPr>
            </a:br>
            <a:r>
              <a:rPr lang="zh-TW" altLang="en-US" sz="4000" b="1">
                <a:solidFill>
                  <a:srgbClr val="FFFFFF"/>
                </a:solidFill>
                <a:latin typeface="Arial" charset="0"/>
                <a:ea typeface="MS PGothic" charset="0"/>
              </a:rPr>
              <a:t> 列王纪上 </a:t>
            </a:r>
            <a:r>
              <a:rPr lang="en-US" altLang="zh-TW" sz="4000" b="1">
                <a:solidFill>
                  <a:srgbClr val="FFFFFF"/>
                </a:solidFill>
                <a:latin typeface="Arial" charset="0"/>
                <a:ea typeface="MS PGothic" charset="0"/>
              </a:rPr>
              <a:t>3:1-15</a:t>
            </a:r>
            <a:endParaRPr lang="en-US" sz="2800" b="1">
              <a:solidFill>
                <a:srgbClr val="FFFFFF"/>
              </a:solidFill>
              <a:latin typeface="Arial" charset="0"/>
              <a:ea typeface="MS PGothic" charset="0"/>
            </a:endParaRPr>
          </a:p>
        </p:txBody>
      </p:sp>
      <p:pic>
        <p:nvPicPr>
          <p:cNvPr id="4392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76250"/>
            <a:ext cx="5926138"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93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708275"/>
            <a:ext cx="3860800" cy="397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ChangeArrowheads="1"/>
          </p:cNvSpPr>
          <p:nvPr>
            <p:ph type="title"/>
          </p:nvPr>
        </p:nvSpPr>
        <p:spPr>
          <a:solidFill>
            <a:schemeClr val="accent1">
              <a:lumMod val="40000"/>
              <a:lumOff val="60000"/>
            </a:schemeClr>
          </a:solidFill>
          <a:ln>
            <a:noFill/>
          </a:ln>
        </p:spPr>
        <p:txBody>
          <a:bodyPr vert="horz" wrap="square" lIns="91440" tIns="45720" rIns="91440" bIns="45720" numCol="1" anchor="ctr" anchorCtr="0" compatLnSpc="1">
            <a:prstTxWarp prst="textNoShape">
              <a:avLst/>
            </a:prstTxWarp>
          </a:bodyPr>
          <a:lstStyle/>
          <a:p>
            <a:r>
              <a:rPr lang="ja-JP" altLang="en-US" sz="4000" b="1">
                <a:latin typeface="Arial"/>
                <a:ea typeface="ＭＳ Ｐゴシック" charset="0"/>
                <a:cs typeface="Arial"/>
              </a:rPr>
              <a:t>所罗门</a:t>
            </a:r>
            <a:r>
              <a:rPr lang="zh-CN" altLang="en-US" sz="4000" b="1">
                <a:latin typeface="Arial"/>
                <a:ea typeface="ＭＳ Ｐゴシック" charset="0"/>
                <a:cs typeface="Arial"/>
              </a:rPr>
              <a:t>的兴起</a:t>
            </a:r>
            <a:br>
              <a:rPr lang="en-US" altLang="ja-JP" sz="4000" b="1">
                <a:latin typeface="Arial"/>
                <a:ea typeface="ＭＳ Ｐゴシック" charset="0"/>
                <a:cs typeface="Arial"/>
              </a:rPr>
            </a:br>
            <a:r>
              <a:rPr lang="en-US" altLang="ja-JP" sz="4000" b="1">
                <a:latin typeface="Arial"/>
                <a:ea typeface="ＭＳ Ｐゴシック" charset="0"/>
                <a:cs typeface="Arial"/>
              </a:rPr>
              <a:t> </a:t>
            </a:r>
            <a:r>
              <a:rPr lang="ja-JP" altLang="en-US" sz="4000" b="1">
                <a:latin typeface="Arial"/>
                <a:ea typeface="ＭＳ Ｐゴシック" charset="0"/>
                <a:cs typeface="Arial"/>
              </a:rPr>
              <a:t>列王纪上</a:t>
            </a:r>
            <a:r>
              <a:rPr lang="en-US" altLang="zh-CN" sz="4000" b="1">
                <a:latin typeface="Arial"/>
                <a:ea typeface="ＭＳ Ｐゴシック" charset="0"/>
                <a:cs typeface="Arial"/>
              </a:rPr>
              <a:t>3—8</a:t>
            </a:r>
            <a:r>
              <a:rPr lang="zh-CN" altLang="en-US" sz="4000" b="1">
                <a:latin typeface="Arial"/>
                <a:ea typeface="ＭＳ Ｐゴシック" charset="0"/>
                <a:cs typeface="Arial"/>
              </a:rPr>
              <a:t> </a:t>
            </a:r>
            <a:endParaRPr lang="en-US" sz="4000" b="1">
              <a:latin typeface="Arial"/>
              <a:ea typeface="ＭＳ Ｐゴシック" charset="0"/>
              <a:cs typeface="Arial"/>
            </a:endParaRPr>
          </a:p>
        </p:txBody>
      </p:sp>
      <p:pic>
        <p:nvPicPr>
          <p:cNvPr id="58373" name="Picture 5" descr="Sabc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97325"/>
            <a:ext cx="4038600" cy="251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5" name="Picture 7" descr="Solomon-baby"/>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724400" y="1981200"/>
            <a:ext cx="3895725" cy="4572000"/>
          </a:xfrm>
          <a:noFill/>
        </p:spPr>
      </p:pic>
      <p:grpSp>
        <p:nvGrpSpPr>
          <p:cNvPr id="440324" name="Group 237"/>
          <p:cNvGrpSpPr>
            <a:grpSpLocks/>
          </p:cNvGrpSpPr>
          <p:nvPr/>
        </p:nvGrpSpPr>
        <p:grpSpPr bwMode="auto">
          <a:xfrm rot="10670457">
            <a:off x="7848600" y="5715000"/>
            <a:ext cx="1143000" cy="985838"/>
            <a:chOff x="0" y="2149"/>
            <a:chExt cx="2496" cy="2152"/>
          </a:xfrm>
        </p:grpSpPr>
        <p:sp>
          <p:nvSpPr>
            <p:cNvPr id="440326" name="Freeform 198"/>
            <p:cNvSpPr>
              <a:spLocks/>
            </p:cNvSpPr>
            <p:nvPr/>
          </p:nvSpPr>
          <p:spPr bwMode="auto">
            <a:xfrm>
              <a:off x="14" y="2190"/>
              <a:ext cx="2419" cy="2062"/>
            </a:xfrm>
            <a:custGeom>
              <a:avLst/>
              <a:gdLst>
                <a:gd name="T0" fmla="*/ 49 w 4838"/>
                <a:gd name="T1" fmla="*/ 17 h 4123"/>
                <a:gd name="T2" fmla="*/ 69 w 4838"/>
                <a:gd name="T3" fmla="*/ 6 h 4123"/>
                <a:gd name="T4" fmla="*/ 88 w 4838"/>
                <a:gd name="T5" fmla="*/ 0 h 4123"/>
                <a:gd name="T6" fmla="*/ 109 w 4838"/>
                <a:gd name="T7" fmla="*/ 2 h 4123"/>
                <a:gd name="T8" fmla="*/ 128 w 4838"/>
                <a:gd name="T9" fmla="*/ 8 h 4123"/>
                <a:gd name="T10" fmla="*/ 140 w 4838"/>
                <a:gd name="T11" fmla="*/ 17 h 4123"/>
                <a:gd name="T12" fmla="*/ 149 w 4838"/>
                <a:gd name="T13" fmla="*/ 31 h 4123"/>
                <a:gd name="T14" fmla="*/ 152 w 4838"/>
                <a:gd name="T15" fmla="*/ 53 h 4123"/>
                <a:gd name="T16" fmla="*/ 145 w 4838"/>
                <a:gd name="T17" fmla="*/ 73 h 4123"/>
                <a:gd name="T18" fmla="*/ 124 w 4838"/>
                <a:gd name="T19" fmla="*/ 89 h 4123"/>
                <a:gd name="T20" fmla="*/ 98 w 4838"/>
                <a:gd name="T21" fmla="*/ 109 h 4123"/>
                <a:gd name="T22" fmla="*/ 86 w 4838"/>
                <a:gd name="T23" fmla="*/ 115 h 4123"/>
                <a:gd name="T24" fmla="*/ 69 w 4838"/>
                <a:gd name="T25" fmla="*/ 126 h 4123"/>
                <a:gd name="T26" fmla="*/ 52 w 4838"/>
                <a:gd name="T27" fmla="*/ 129 h 4123"/>
                <a:gd name="T28" fmla="*/ 28 w 4838"/>
                <a:gd name="T29" fmla="*/ 127 h 4123"/>
                <a:gd name="T30" fmla="*/ 12 w 4838"/>
                <a:gd name="T31" fmla="*/ 115 h 4123"/>
                <a:gd name="T32" fmla="*/ 2 w 4838"/>
                <a:gd name="T33" fmla="*/ 98 h 4123"/>
                <a:gd name="T34" fmla="*/ 0 w 4838"/>
                <a:gd name="T35" fmla="*/ 84 h 4123"/>
                <a:gd name="T36" fmla="*/ 7 w 4838"/>
                <a:gd name="T37" fmla="*/ 69 h 4123"/>
                <a:gd name="T38" fmla="*/ 49 w 4838"/>
                <a:gd name="T39" fmla="*/ 17 h 4123"/>
                <a:gd name="T40" fmla="*/ 49 w 4838"/>
                <a:gd name="T41" fmla="*/ 17 h 4123"/>
                <a:gd name="T42" fmla="*/ 49 w 4838"/>
                <a:gd name="T43" fmla="*/ 17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27" name="Freeform 199"/>
            <p:cNvSpPr>
              <a:spLocks/>
            </p:cNvSpPr>
            <p:nvPr/>
          </p:nvSpPr>
          <p:spPr bwMode="auto">
            <a:xfrm>
              <a:off x="164" y="2487"/>
              <a:ext cx="1917" cy="1405"/>
            </a:xfrm>
            <a:custGeom>
              <a:avLst/>
              <a:gdLst>
                <a:gd name="T0" fmla="*/ 1 w 3832"/>
                <a:gd name="T1" fmla="*/ 44 h 2812"/>
                <a:gd name="T2" fmla="*/ 0 w 3832"/>
                <a:gd name="T3" fmla="*/ 82 h 2812"/>
                <a:gd name="T4" fmla="*/ 26 w 3832"/>
                <a:gd name="T5" fmla="*/ 84 h 2812"/>
                <a:gd name="T6" fmla="*/ 79 w 3832"/>
                <a:gd name="T7" fmla="*/ 87 h 2812"/>
                <a:gd name="T8" fmla="*/ 112 w 3832"/>
                <a:gd name="T9" fmla="*/ 84 h 2812"/>
                <a:gd name="T10" fmla="*/ 113 w 3832"/>
                <a:gd name="T11" fmla="*/ 78 h 2812"/>
                <a:gd name="T12" fmla="*/ 120 w 3832"/>
                <a:gd name="T13" fmla="*/ 24 h 2812"/>
                <a:gd name="T14" fmla="*/ 120 w 3832"/>
                <a:gd name="T15" fmla="*/ 1 h 2812"/>
                <a:gd name="T16" fmla="*/ 103 w 3832"/>
                <a:gd name="T17" fmla="*/ 1 h 2812"/>
                <a:gd name="T18" fmla="*/ 62 w 3832"/>
                <a:gd name="T19" fmla="*/ 0 h 2812"/>
                <a:gd name="T20" fmla="*/ 32 w 3832"/>
                <a:gd name="T21" fmla="*/ 0 h 2812"/>
                <a:gd name="T22" fmla="*/ 1 w 3832"/>
                <a:gd name="T23" fmla="*/ 0 h 2812"/>
                <a:gd name="T24" fmla="*/ 1 w 3832"/>
                <a:gd name="T25" fmla="*/ 44 h 2812"/>
                <a:gd name="T26" fmla="*/ 1 w 3832"/>
                <a:gd name="T27" fmla="*/ 44 h 2812"/>
                <a:gd name="T28" fmla="*/ 1 w 3832"/>
                <a:gd name="T29" fmla="*/ 44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28" name="Freeform 200"/>
            <p:cNvSpPr>
              <a:spLocks/>
            </p:cNvSpPr>
            <p:nvPr/>
          </p:nvSpPr>
          <p:spPr bwMode="auto">
            <a:xfrm>
              <a:off x="566" y="2493"/>
              <a:ext cx="1395" cy="1349"/>
            </a:xfrm>
            <a:custGeom>
              <a:avLst/>
              <a:gdLst>
                <a:gd name="T0" fmla="*/ 88 w 2789"/>
                <a:gd name="T1" fmla="*/ 2 h 2697"/>
                <a:gd name="T2" fmla="*/ 36 w 2789"/>
                <a:gd name="T3" fmla="*/ 59 h 2697"/>
                <a:gd name="T4" fmla="*/ 32 w 2789"/>
                <a:gd name="T5" fmla="*/ 61 h 2697"/>
                <a:gd name="T6" fmla="*/ 28 w 2789"/>
                <a:gd name="T7" fmla="*/ 55 h 2697"/>
                <a:gd name="T8" fmla="*/ 21 w 2789"/>
                <a:gd name="T9" fmla="*/ 48 h 2697"/>
                <a:gd name="T10" fmla="*/ 11 w 2789"/>
                <a:gd name="T11" fmla="*/ 68 h 2697"/>
                <a:gd name="T12" fmla="*/ 18 w 2789"/>
                <a:gd name="T13" fmla="*/ 77 h 2697"/>
                <a:gd name="T14" fmla="*/ 24 w 2789"/>
                <a:gd name="T15" fmla="*/ 80 h 2697"/>
                <a:gd name="T16" fmla="*/ 20 w 2789"/>
                <a:gd name="T17" fmla="*/ 85 h 2697"/>
                <a:gd name="T18" fmla="*/ 2 w 2789"/>
                <a:gd name="T19" fmla="*/ 85 h 2697"/>
                <a:gd name="T20" fmla="*/ 0 w 2789"/>
                <a:gd name="T21" fmla="*/ 73 h 2697"/>
                <a:gd name="T22" fmla="*/ 11 w 2789"/>
                <a:gd name="T23" fmla="*/ 43 h 2697"/>
                <a:gd name="T24" fmla="*/ 15 w 2789"/>
                <a:gd name="T25" fmla="*/ 37 h 2697"/>
                <a:gd name="T26" fmla="*/ 35 w 2789"/>
                <a:gd name="T27" fmla="*/ 41 h 2697"/>
                <a:gd name="T28" fmla="*/ 76 w 2789"/>
                <a:gd name="T29" fmla="*/ 0 h 2697"/>
                <a:gd name="T30" fmla="*/ 88 w 2789"/>
                <a:gd name="T31" fmla="*/ 2 h 2697"/>
                <a:gd name="T32" fmla="*/ 88 w 2789"/>
                <a:gd name="T33" fmla="*/ 2 h 2697"/>
                <a:gd name="T34" fmla="*/ 88 w 2789"/>
                <a:gd name="T35" fmla="*/ 2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29" name="Freeform 201"/>
            <p:cNvSpPr>
              <a:spLocks/>
            </p:cNvSpPr>
            <p:nvPr/>
          </p:nvSpPr>
          <p:spPr bwMode="auto">
            <a:xfrm>
              <a:off x="437" y="2750"/>
              <a:ext cx="1386" cy="962"/>
            </a:xfrm>
            <a:custGeom>
              <a:avLst/>
              <a:gdLst>
                <a:gd name="T0" fmla="*/ 1 w 2772"/>
                <a:gd name="T1" fmla="*/ 0 h 1923"/>
                <a:gd name="T2" fmla="*/ 14 w 2772"/>
                <a:gd name="T3" fmla="*/ 14 h 1923"/>
                <a:gd name="T4" fmla="*/ 21 w 2772"/>
                <a:gd name="T5" fmla="*/ 7 h 1923"/>
                <a:gd name="T6" fmla="*/ 24 w 2772"/>
                <a:gd name="T7" fmla="*/ 10 h 1923"/>
                <a:gd name="T8" fmla="*/ 35 w 2772"/>
                <a:gd name="T9" fmla="*/ 23 h 1923"/>
                <a:gd name="T10" fmla="*/ 45 w 2772"/>
                <a:gd name="T11" fmla="*/ 28 h 1923"/>
                <a:gd name="T12" fmla="*/ 51 w 2772"/>
                <a:gd name="T13" fmla="*/ 32 h 1923"/>
                <a:gd name="T14" fmla="*/ 56 w 2772"/>
                <a:gd name="T15" fmla="*/ 29 h 1923"/>
                <a:gd name="T16" fmla="*/ 66 w 2772"/>
                <a:gd name="T17" fmla="*/ 38 h 1923"/>
                <a:gd name="T18" fmla="*/ 73 w 2772"/>
                <a:gd name="T19" fmla="*/ 34 h 1923"/>
                <a:gd name="T20" fmla="*/ 87 w 2772"/>
                <a:gd name="T21" fmla="*/ 60 h 1923"/>
                <a:gd name="T22" fmla="*/ 82 w 2772"/>
                <a:gd name="T23" fmla="*/ 61 h 1923"/>
                <a:gd name="T24" fmla="*/ 71 w 2772"/>
                <a:gd name="T25" fmla="*/ 40 h 1923"/>
                <a:gd name="T26" fmla="*/ 65 w 2772"/>
                <a:gd name="T27" fmla="*/ 43 h 1923"/>
                <a:gd name="T28" fmla="*/ 55 w 2772"/>
                <a:gd name="T29" fmla="*/ 35 h 1923"/>
                <a:gd name="T30" fmla="*/ 51 w 2772"/>
                <a:gd name="T31" fmla="*/ 39 h 1923"/>
                <a:gd name="T32" fmla="*/ 44 w 2772"/>
                <a:gd name="T33" fmla="*/ 31 h 1923"/>
                <a:gd name="T34" fmla="*/ 25 w 2772"/>
                <a:gd name="T35" fmla="*/ 20 h 1923"/>
                <a:gd name="T36" fmla="*/ 20 w 2772"/>
                <a:gd name="T37" fmla="*/ 14 h 1923"/>
                <a:gd name="T38" fmla="*/ 13 w 2772"/>
                <a:gd name="T39" fmla="*/ 20 h 1923"/>
                <a:gd name="T40" fmla="*/ 0 w 2772"/>
                <a:gd name="T41" fmla="*/ 6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30" name="Freeform 202"/>
            <p:cNvSpPr>
              <a:spLocks/>
            </p:cNvSpPr>
            <p:nvPr/>
          </p:nvSpPr>
          <p:spPr bwMode="auto">
            <a:xfrm>
              <a:off x="283" y="2243"/>
              <a:ext cx="1723" cy="1676"/>
            </a:xfrm>
            <a:custGeom>
              <a:avLst/>
              <a:gdLst>
                <a:gd name="T0" fmla="*/ 35 w 3445"/>
                <a:gd name="T1" fmla="*/ 37 h 3351"/>
                <a:gd name="T2" fmla="*/ 15 w 3445"/>
                <a:gd name="T3" fmla="*/ 76 h 3351"/>
                <a:gd name="T4" fmla="*/ 0 w 3445"/>
                <a:gd name="T5" fmla="*/ 72 h 3351"/>
                <a:gd name="T6" fmla="*/ 2 w 3445"/>
                <a:gd name="T7" fmla="*/ 84 h 3351"/>
                <a:gd name="T8" fmla="*/ 8 w 3445"/>
                <a:gd name="T9" fmla="*/ 105 h 3351"/>
                <a:gd name="T10" fmla="*/ 36 w 3445"/>
                <a:gd name="T11" fmla="*/ 93 h 3351"/>
                <a:gd name="T12" fmla="*/ 40 w 3445"/>
                <a:gd name="T13" fmla="*/ 88 h 3351"/>
                <a:gd name="T14" fmla="*/ 26 w 3445"/>
                <a:gd name="T15" fmla="*/ 81 h 3351"/>
                <a:gd name="T16" fmla="*/ 25 w 3445"/>
                <a:gd name="T17" fmla="*/ 78 h 3351"/>
                <a:gd name="T18" fmla="*/ 33 w 3445"/>
                <a:gd name="T19" fmla="*/ 57 h 3351"/>
                <a:gd name="T20" fmla="*/ 41 w 3445"/>
                <a:gd name="T21" fmla="*/ 72 h 3351"/>
                <a:gd name="T22" fmla="*/ 44 w 3445"/>
                <a:gd name="T23" fmla="*/ 71 h 3351"/>
                <a:gd name="T24" fmla="*/ 69 w 3445"/>
                <a:gd name="T25" fmla="*/ 46 h 3351"/>
                <a:gd name="T26" fmla="*/ 100 w 3445"/>
                <a:gd name="T27" fmla="*/ 11 h 3351"/>
                <a:gd name="T28" fmla="*/ 108 w 3445"/>
                <a:gd name="T29" fmla="*/ 2 h 3351"/>
                <a:gd name="T30" fmla="*/ 97 w 3445"/>
                <a:gd name="T31" fmla="*/ 0 h 3351"/>
                <a:gd name="T32" fmla="*/ 93 w 3445"/>
                <a:gd name="T33" fmla="*/ 6 h 3351"/>
                <a:gd name="T34" fmla="*/ 50 w 3445"/>
                <a:gd name="T35" fmla="*/ 47 h 3351"/>
                <a:gd name="T36" fmla="*/ 45 w 3445"/>
                <a:gd name="T37" fmla="*/ 52 h 3351"/>
                <a:gd name="T38" fmla="*/ 42 w 3445"/>
                <a:gd name="T39" fmla="*/ 49 h 3351"/>
                <a:gd name="T40" fmla="*/ 36 w 3445"/>
                <a:gd name="T41" fmla="*/ 37 h 3351"/>
                <a:gd name="T42" fmla="*/ 35 w 3445"/>
                <a:gd name="T43" fmla="*/ 37 h 3351"/>
                <a:gd name="T44" fmla="*/ 35 w 3445"/>
                <a:gd name="T45" fmla="*/ 37 h 3351"/>
                <a:gd name="T46" fmla="*/ 35 w 3445"/>
                <a:gd name="T47" fmla="*/ 37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31" name="Freeform 203"/>
            <p:cNvSpPr>
              <a:spLocks/>
            </p:cNvSpPr>
            <p:nvPr/>
          </p:nvSpPr>
          <p:spPr bwMode="auto">
            <a:xfrm>
              <a:off x="163" y="2472"/>
              <a:ext cx="1420" cy="56"/>
            </a:xfrm>
            <a:custGeom>
              <a:avLst/>
              <a:gdLst>
                <a:gd name="T0" fmla="*/ 0 w 2838"/>
                <a:gd name="T1" fmla="*/ 0 h 112"/>
                <a:gd name="T2" fmla="*/ 89 w 2838"/>
                <a:gd name="T3" fmla="*/ 1 h 112"/>
                <a:gd name="T4" fmla="*/ 86 w 2838"/>
                <a:gd name="T5" fmla="*/ 4 h 112"/>
                <a:gd name="T6" fmla="*/ 44 w 2838"/>
                <a:gd name="T7" fmla="*/ 4 h 112"/>
                <a:gd name="T8" fmla="*/ 1 w 2838"/>
                <a:gd name="T9" fmla="*/ 2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32" name="Freeform 204"/>
            <p:cNvSpPr>
              <a:spLocks/>
            </p:cNvSpPr>
            <p:nvPr/>
          </p:nvSpPr>
          <p:spPr bwMode="auto">
            <a:xfrm>
              <a:off x="643" y="3124"/>
              <a:ext cx="191" cy="396"/>
            </a:xfrm>
            <a:custGeom>
              <a:avLst/>
              <a:gdLst>
                <a:gd name="T0" fmla="*/ 12 w 382"/>
                <a:gd name="T1" fmla="*/ 2 h 791"/>
                <a:gd name="T2" fmla="*/ 11 w 382"/>
                <a:gd name="T3" fmla="*/ 6 h 791"/>
                <a:gd name="T4" fmla="*/ 8 w 382"/>
                <a:gd name="T5" fmla="*/ 12 h 791"/>
                <a:gd name="T6" fmla="*/ 5 w 382"/>
                <a:gd name="T7" fmla="*/ 19 h 791"/>
                <a:gd name="T8" fmla="*/ 3 w 382"/>
                <a:gd name="T9" fmla="*/ 24 h 791"/>
                <a:gd name="T10" fmla="*/ 1 w 382"/>
                <a:gd name="T11" fmla="*/ 25 h 791"/>
                <a:gd name="T12" fmla="*/ 0 w 382"/>
                <a:gd name="T13" fmla="*/ 24 h 791"/>
                <a:gd name="T14" fmla="*/ 3 w 382"/>
                <a:gd name="T15" fmla="*/ 17 h 791"/>
                <a:gd name="T16" fmla="*/ 5 w 382"/>
                <a:gd name="T17" fmla="*/ 11 h 791"/>
                <a:gd name="T18" fmla="*/ 7 w 382"/>
                <a:gd name="T19" fmla="*/ 6 h 791"/>
                <a:gd name="T20" fmla="*/ 10 w 382"/>
                <a:gd name="T21" fmla="*/ 1 h 791"/>
                <a:gd name="T22" fmla="*/ 12 w 382"/>
                <a:gd name="T23" fmla="*/ 0 h 791"/>
                <a:gd name="T24" fmla="*/ 12 w 382"/>
                <a:gd name="T25" fmla="*/ 2 h 791"/>
                <a:gd name="T26" fmla="*/ 12 w 382"/>
                <a:gd name="T27" fmla="*/ 2 h 791"/>
                <a:gd name="T28" fmla="*/ 12 w 382"/>
                <a:gd name="T29" fmla="*/ 2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33" name="Freeform 205"/>
            <p:cNvSpPr>
              <a:spLocks/>
            </p:cNvSpPr>
            <p:nvPr/>
          </p:nvSpPr>
          <p:spPr bwMode="auto">
            <a:xfrm>
              <a:off x="833" y="2777"/>
              <a:ext cx="159" cy="315"/>
            </a:xfrm>
            <a:custGeom>
              <a:avLst/>
              <a:gdLst>
                <a:gd name="T0" fmla="*/ 7 w 320"/>
                <a:gd name="T1" fmla="*/ 19 h 629"/>
                <a:gd name="T2" fmla="*/ 5 w 320"/>
                <a:gd name="T3" fmla="*/ 16 h 629"/>
                <a:gd name="T4" fmla="*/ 3 w 320"/>
                <a:gd name="T5" fmla="*/ 11 h 629"/>
                <a:gd name="T6" fmla="*/ 1 w 320"/>
                <a:gd name="T7" fmla="*/ 5 h 629"/>
                <a:gd name="T8" fmla="*/ 0 w 320"/>
                <a:gd name="T9" fmla="*/ 2 h 629"/>
                <a:gd name="T10" fmla="*/ 0 w 320"/>
                <a:gd name="T11" fmla="*/ 0 h 629"/>
                <a:gd name="T12" fmla="*/ 2 w 320"/>
                <a:gd name="T13" fmla="*/ 1 h 629"/>
                <a:gd name="T14" fmla="*/ 4 w 320"/>
                <a:gd name="T15" fmla="*/ 5 h 629"/>
                <a:gd name="T16" fmla="*/ 6 w 320"/>
                <a:gd name="T17" fmla="*/ 10 h 629"/>
                <a:gd name="T18" fmla="*/ 8 w 320"/>
                <a:gd name="T19" fmla="*/ 16 h 629"/>
                <a:gd name="T20" fmla="*/ 9 w 320"/>
                <a:gd name="T21" fmla="*/ 18 h 629"/>
                <a:gd name="T22" fmla="*/ 9 w 320"/>
                <a:gd name="T23" fmla="*/ 20 h 629"/>
                <a:gd name="T24" fmla="*/ 7 w 320"/>
                <a:gd name="T25" fmla="*/ 19 h 629"/>
                <a:gd name="T26" fmla="*/ 7 w 320"/>
                <a:gd name="T27" fmla="*/ 19 h 629"/>
                <a:gd name="T28" fmla="*/ 7 w 320"/>
                <a:gd name="T29" fmla="*/ 19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34" name="Freeform 206"/>
            <p:cNvSpPr>
              <a:spLocks/>
            </p:cNvSpPr>
            <p:nvPr/>
          </p:nvSpPr>
          <p:spPr bwMode="auto">
            <a:xfrm>
              <a:off x="507" y="2777"/>
              <a:ext cx="367" cy="692"/>
            </a:xfrm>
            <a:custGeom>
              <a:avLst/>
              <a:gdLst>
                <a:gd name="T0" fmla="*/ 23 w 734"/>
                <a:gd name="T1" fmla="*/ 1 h 1384"/>
                <a:gd name="T2" fmla="*/ 21 w 734"/>
                <a:gd name="T3" fmla="*/ 6 h 1384"/>
                <a:gd name="T4" fmla="*/ 18 w 734"/>
                <a:gd name="T5" fmla="*/ 12 h 1384"/>
                <a:gd name="T6" fmla="*/ 15 w 734"/>
                <a:gd name="T7" fmla="*/ 17 h 1384"/>
                <a:gd name="T8" fmla="*/ 12 w 734"/>
                <a:gd name="T9" fmla="*/ 22 h 1384"/>
                <a:gd name="T10" fmla="*/ 10 w 734"/>
                <a:gd name="T11" fmla="*/ 27 h 1384"/>
                <a:gd name="T12" fmla="*/ 7 w 734"/>
                <a:gd name="T13" fmla="*/ 33 h 1384"/>
                <a:gd name="T14" fmla="*/ 4 w 734"/>
                <a:gd name="T15" fmla="*/ 40 h 1384"/>
                <a:gd name="T16" fmla="*/ 2 w 734"/>
                <a:gd name="T17" fmla="*/ 44 h 1384"/>
                <a:gd name="T18" fmla="*/ 1 w 734"/>
                <a:gd name="T19" fmla="*/ 44 h 1384"/>
                <a:gd name="T20" fmla="*/ 0 w 734"/>
                <a:gd name="T21" fmla="*/ 42 h 1384"/>
                <a:gd name="T22" fmla="*/ 2 w 734"/>
                <a:gd name="T23" fmla="*/ 38 h 1384"/>
                <a:gd name="T24" fmla="*/ 4 w 734"/>
                <a:gd name="T25" fmla="*/ 35 h 1384"/>
                <a:gd name="T26" fmla="*/ 5 w 734"/>
                <a:gd name="T27" fmla="*/ 31 h 1384"/>
                <a:gd name="T28" fmla="*/ 7 w 734"/>
                <a:gd name="T29" fmla="*/ 28 h 1384"/>
                <a:gd name="T30" fmla="*/ 9 w 734"/>
                <a:gd name="T31" fmla="*/ 24 h 1384"/>
                <a:gd name="T32" fmla="*/ 10 w 734"/>
                <a:gd name="T33" fmla="*/ 20 h 1384"/>
                <a:gd name="T34" fmla="*/ 13 w 734"/>
                <a:gd name="T35" fmla="*/ 15 h 1384"/>
                <a:gd name="T36" fmla="*/ 16 w 734"/>
                <a:gd name="T37" fmla="*/ 11 h 1384"/>
                <a:gd name="T38" fmla="*/ 19 w 734"/>
                <a:gd name="T39" fmla="*/ 6 h 1384"/>
                <a:gd name="T40" fmla="*/ 21 w 734"/>
                <a:gd name="T41" fmla="*/ 0 h 1384"/>
                <a:gd name="T42" fmla="*/ 23 w 734"/>
                <a:gd name="T43" fmla="*/ 1 h 1384"/>
                <a:gd name="T44" fmla="*/ 23 w 734"/>
                <a:gd name="T45" fmla="*/ 1 h 1384"/>
                <a:gd name="T46" fmla="*/ 23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35" name="Freeform 207"/>
            <p:cNvSpPr>
              <a:spLocks/>
            </p:cNvSpPr>
            <p:nvPr/>
          </p:nvSpPr>
          <p:spPr bwMode="auto">
            <a:xfrm>
              <a:off x="648" y="3499"/>
              <a:ext cx="282" cy="158"/>
            </a:xfrm>
            <a:custGeom>
              <a:avLst/>
              <a:gdLst>
                <a:gd name="T0" fmla="*/ 3 w 563"/>
                <a:gd name="T1" fmla="*/ 1 h 315"/>
                <a:gd name="T2" fmla="*/ 7 w 563"/>
                <a:gd name="T3" fmla="*/ 4 h 315"/>
                <a:gd name="T4" fmla="*/ 13 w 563"/>
                <a:gd name="T5" fmla="*/ 6 h 315"/>
                <a:gd name="T6" fmla="*/ 18 w 563"/>
                <a:gd name="T7" fmla="*/ 9 h 315"/>
                <a:gd name="T8" fmla="*/ 18 w 563"/>
                <a:gd name="T9" fmla="*/ 10 h 315"/>
                <a:gd name="T10" fmla="*/ 16 w 563"/>
                <a:gd name="T11" fmla="*/ 10 h 315"/>
                <a:gd name="T12" fmla="*/ 12 w 563"/>
                <a:gd name="T13" fmla="*/ 9 h 315"/>
                <a:gd name="T14" fmla="*/ 8 w 563"/>
                <a:gd name="T15" fmla="*/ 7 h 315"/>
                <a:gd name="T16" fmla="*/ 0 w 563"/>
                <a:gd name="T17" fmla="*/ 2 h 315"/>
                <a:gd name="T18" fmla="*/ 1 w 563"/>
                <a:gd name="T19" fmla="*/ 0 h 315"/>
                <a:gd name="T20" fmla="*/ 3 w 563"/>
                <a:gd name="T21" fmla="*/ 1 h 315"/>
                <a:gd name="T22" fmla="*/ 3 w 563"/>
                <a:gd name="T23" fmla="*/ 1 h 315"/>
                <a:gd name="T24" fmla="*/ 3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36" name="Freeform 208"/>
            <p:cNvSpPr>
              <a:spLocks/>
            </p:cNvSpPr>
            <p:nvPr/>
          </p:nvSpPr>
          <p:spPr bwMode="auto">
            <a:xfrm>
              <a:off x="400" y="3648"/>
              <a:ext cx="530" cy="283"/>
            </a:xfrm>
            <a:custGeom>
              <a:avLst/>
              <a:gdLst>
                <a:gd name="T0" fmla="*/ 34 w 1059"/>
                <a:gd name="T1" fmla="*/ 0 h 567"/>
                <a:gd name="T2" fmla="*/ 32 w 1059"/>
                <a:gd name="T3" fmla="*/ 2 h 567"/>
                <a:gd name="T4" fmla="*/ 30 w 1059"/>
                <a:gd name="T5" fmla="*/ 4 h 567"/>
                <a:gd name="T6" fmla="*/ 27 w 1059"/>
                <a:gd name="T7" fmla="*/ 6 h 567"/>
                <a:gd name="T8" fmla="*/ 23 w 1059"/>
                <a:gd name="T9" fmla="*/ 8 h 567"/>
                <a:gd name="T10" fmla="*/ 20 w 1059"/>
                <a:gd name="T11" fmla="*/ 10 h 567"/>
                <a:gd name="T12" fmla="*/ 17 w 1059"/>
                <a:gd name="T13" fmla="*/ 11 h 567"/>
                <a:gd name="T14" fmla="*/ 11 w 1059"/>
                <a:gd name="T15" fmla="*/ 14 h 567"/>
                <a:gd name="T16" fmla="*/ 7 w 1059"/>
                <a:gd name="T17" fmla="*/ 16 h 567"/>
                <a:gd name="T18" fmla="*/ 2 w 1059"/>
                <a:gd name="T19" fmla="*/ 17 h 567"/>
                <a:gd name="T20" fmla="*/ 0 w 1059"/>
                <a:gd name="T21" fmla="*/ 16 h 567"/>
                <a:gd name="T22" fmla="*/ 1 w 1059"/>
                <a:gd name="T23" fmla="*/ 15 h 567"/>
                <a:gd name="T24" fmla="*/ 8 w 1059"/>
                <a:gd name="T25" fmla="*/ 12 h 567"/>
                <a:gd name="T26" fmla="*/ 15 w 1059"/>
                <a:gd name="T27" fmla="*/ 9 h 567"/>
                <a:gd name="T28" fmla="*/ 21 w 1059"/>
                <a:gd name="T29" fmla="*/ 6 h 567"/>
                <a:gd name="T30" fmla="*/ 27 w 1059"/>
                <a:gd name="T31" fmla="*/ 4 h 567"/>
                <a:gd name="T32" fmla="*/ 30 w 1059"/>
                <a:gd name="T33" fmla="*/ 2 h 567"/>
                <a:gd name="T34" fmla="*/ 33 w 1059"/>
                <a:gd name="T35" fmla="*/ 0 h 567"/>
                <a:gd name="T36" fmla="*/ 34 w 1059"/>
                <a:gd name="T37" fmla="*/ 0 h 567"/>
                <a:gd name="T38" fmla="*/ 34 w 1059"/>
                <a:gd name="T39" fmla="*/ 0 h 567"/>
                <a:gd name="T40" fmla="*/ 34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37" name="Freeform 209"/>
            <p:cNvSpPr>
              <a:spLocks/>
            </p:cNvSpPr>
            <p:nvPr/>
          </p:nvSpPr>
          <p:spPr bwMode="auto">
            <a:xfrm>
              <a:off x="252" y="3363"/>
              <a:ext cx="172" cy="564"/>
            </a:xfrm>
            <a:custGeom>
              <a:avLst/>
              <a:gdLst>
                <a:gd name="T0" fmla="*/ 2 w 344"/>
                <a:gd name="T1" fmla="*/ 6 h 1127"/>
                <a:gd name="T2" fmla="*/ 0 w 344"/>
                <a:gd name="T3" fmla="*/ 2 h 1127"/>
                <a:gd name="T4" fmla="*/ 1 w 344"/>
                <a:gd name="T5" fmla="*/ 0 h 1127"/>
                <a:gd name="T6" fmla="*/ 4 w 344"/>
                <a:gd name="T7" fmla="*/ 2 h 1127"/>
                <a:gd name="T8" fmla="*/ 4 w 344"/>
                <a:gd name="T9" fmla="*/ 5 h 1127"/>
                <a:gd name="T10" fmla="*/ 5 w 344"/>
                <a:gd name="T11" fmla="*/ 16 h 1127"/>
                <a:gd name="T12" fmla="*/ 7 w 344"/>
                <a:gd name="T13" fmla="*/ 21 h 1127"/>
                <a:gd name="T14" fmla="*/ 8 w 344"/>
                <a:gd name="T15" fmla="*/ 26 h 1127"/>
                <a:gd name="T16" fmla="*/ 10 w 344"/>
                <a:gd name="T17" fmla="*/ 30 h 1127"/>
                <a:gd name="T18" fmla="*/ 11 w 344"/>
                <a:gd name="T19" fmla="*/ 34 h 1127"/>
                <a:gd name="T20" fmla="*/ 10 w 344"/>
                <a:gd name="T21" fmla="*/ 36 h 1127"/>
                <a:gd name="T22" fmla="*/ 9 w 344"/>
                <a:gd name="T23" fmla="*/ 35 h 1127"/>
                <a:gd name="T24" fmla="*/ 4 w 344"/>
                <a:gd name="T25" fmla="*/ 21 h 1127"/>
                <a:gd name="T26" fmla="*/ 2 w 344"/>
                <a:gd name="T27" fmla="*/ 6 h 1127"/>
                <a:gd name="T28" fmla="*/ 2 w 344"/>
                <a:gd name="T29" fmla="*/ 6 h 1127"/>
                <a:gd name="T30" fmla="*/ 2 w 344"/>
                <a:gd name="T31" fmla="*/ 6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38" name="Freeform 210"/>
            <p:cNvSpPr>
              <a:spLocks/>
            </p:cNvSpPr>
            <p:nvPr/>
          </p:nvSpPr>
          <p:spPr bwMode="auto">
            <a:xfrm>
              <a:off x="283" y="3367"/>
              <a:ext cx="229" cy="107"/>
            </a:xfrm>
            <a:custGeom>
              <a:avLst/>
              <a:gdLst>
                <a:gd name="T0" fmla="*/ 0 w 459"/>
                <a:gd name="T1" fmla="*/ 0 h 215"/>
                <a:gd name="T2" fmla="*/ 3 w 459"/>
                <a:gd name="T3" fmla="*/ 0 h 215"/>
                <a:gd name="T4" fmla="*/ 13 w 459"/>
                <a:gd name="T5" fmla="*/ 4 h 215"/>
                <a:gd name="T6" fmla="*/ 14 w 459"/>
                <a:gd name="T7" fmla="*/ 6 h 215"/>
                <a:gd name="T8" fmla="*/ 6 w 459"/>
                <a:gd name="T9" fmla="*/ 4 h 215"/>
                <a:gd name="T10" fmla="*/ 0 w 459"/>
                <a:gd name="T11" fmla="*/ 1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39" name="Freeform 211"/>
            <p:cNvSpPr>
              <a:spLocks/>
            </p:cNvSpPr>
            <p:nvPr/>
          </p:nvSpPr>
          <p:spPr bwMode="auto">
            <a:xfrm>
              <a:off x="140" y="2472"/>
              <a:ext cx="241" cy="1374"/>
            </a:xfrm>
            <a:custGeom>
              <a:avLst/>
              <a:gdLst>
                <a:gd name="T0" fmla="*/ 2 w 483"/>
                <a:gd name="T1" fmla="*/ 1 h 2746"/>
                <a:gd name="T2" fmla="*/ 3 w 483"/>
                <a:gd name="T3" fmla="*/ 33 h 2746"/>
                <a:gd name="T4" fmla="*/ 2 w 483"/>
                <a:gd name="T5" fmla="*/ 67 h 2746"/>
                <a:gd name="T6" fmla="*/ 2 w 483"/>
                <a:gd name="T7" fmla="*/ 73 h 2746"/>
                <a:gd name="T8" fmla="*/ 4 w 483"/>
                <a:gd name="T9" fmla="*/ 83 h 2746"/>
                <a:gd name="T10" fmla="*/ 14 w 483"/>
                <a:gd name="T11" fmla="*/ 84 h 2746"/>
                <a:gd name="T12" fmla="*/ 15 w 483"/>
                <a:gd name="T13" fmla="*/ 86 h 2746"/>
                <a:gd name="T14" fmla="*/ 0 w 483"/>
                <a:gd name="T15" fmla="*/ 85 h 2746"/>
                <a:gd name="T16" fmla="*/ 0 w 483"/>
                <a:gd name="T17" fmla="*/ 67 h 2746"/>
                <a:gd name="T18" fmla="*/ 0 w 483"/>
                <a:gd name="T19" fmla="*/ 46 h 2746"/>
                <a:gd name="T20" fmla="*/ 0 w 483"/>
                <a:gd name="T21" fmla="*/ 26 h 2746"/>
                <a:gd name="T22" fmla="*/ 0 w 483"/>
                <a:gd name="T23" fmla="*/ 14 h 2746"/>
                <a:gd name="T24" fmla="*/ 1 w 483"/>
                <a:gd name="T25" fmla="*/ 2 h 2746"/>
                <a:gd name="T26" fmla="*/ 1 w 483"/>
                <a:gd name="T27" fmla="*/ 0 h 2746"/>
                <a:gd name="T28" fmla="*/ 2 w 483"/>
                <a:gd name="T29" fmla="*/ 1 h 2746"/>
                <a:gd name="T30" fmla="*/ 2 w 483"/>
                <a:gd name="T31" fmla="*/ 1 h 2746"/>
                <a:gd name="T32" fmla="*/ 2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40" name="Freeform 212"/>
            <p:cNvSpPr>
              <a:spLocks/>
            </p:cNvSpPr>
            <p:nvPr/>
          </p:nvSpPr>
          <p:spPr bwMode="auto">
            <a:xfrm>
              <a:off x="574" y="3824"/>
              <a:ext cx="1419" cy="85"/>
            </a:xfrm>
            <a:custGeom>
              <a:avLst/>
              <a:gdLst>
                <a:gd name="T0" fmla="*/ 3 w 2838"/>
                <a:gd name="T1" fmla="*/ 0 h 171"/>
                <a:gd name="T2" fmla="*/ 27 w 2838"/>
                <a:gd name="T3" fmla="*/ 1 h 171"/>
                <a:gd name="T4" fmla="*/ 50 w 2838"/>
                <a:gd name="T5" fmla="*/ 2 h 171"/>
                <a:gd name="T6" fmla="*/ 69 w 2838"/>
                <a:gd name="T7" fmla="*/ 0 h 171"/>
                <a:gd name="T8" fmla="*/ 88 w 2838"/>
                <a:gd name="T9" fmla="*/ 0 h 171"/>
                <a:gd name="T10" fmla="*/ 89 w 2838"/>
                <a:gd name="T11" fmla="*/ 1 h 171"/>
                <a:gd name="T12" fmla="*/ 88 w 2838"/>
                <a:gd name="T13" fmla="*/ 2 h 171"/>
                <a:gd name="T14" fmla="*/ 76 w 2838"/>
                <a:gd name="T15" fmla="*/ 4 h 171"/>
                <a:gd name="T16" fmla="*/ 50 w 2838"/>
                <a:gd name="T17" fmla="*/ 5 h 171"/>
                <a:gd name="T18" fmla="*/ 0 w 2838"/>
                <a:gd name="T19" fmla="*/ 3 h 171"/>
                <a:gd name="T20" fmla="*/ 3 w 2838"/>
                <a:gd name="T21" fmla="*/ 0 h 171"/>
                <a:gd name="T22" fmla="*/ 3 w 2838"/>
                <a:gd name="T23" fmla="*/ 0 h 171"/>
                <a:gd name="T24" fmla="*/ 3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41" name="Freeform 213"/>
            <p:cNvSpPr>
              <a:spLocks/>
            </p:cNvSpPr>
            <p:nvPr/>
          </p:nvSpPr>
          <p:spPr bwMode="auto">
            <a:xfrm>
              <a:off x="1950" y="2498"/>
              <a:ext cx="176" cy="1375"/>
            </a:xfrm>
            <a:custGeom>
              <a:avLst/>
              <a:gdLst>
                <a:gd name="T0" fmla="*/ 11 w 351"/>
                <a:gd name="T1" fmla="*/ 1 h 2751"/>
                <a:gd name="T2" fmla="*/ 11 w 351"/>
                <a:gd name="T3" fmla="*/ 7 h 2751"/>
                <a:gd name="T4" fmla="*/ 11 w 351"/>
                <a:gd name="T5" fmla="*/ 14 h 2751"/>
                <a:gd name="T6" fmla="*/ 9 w 351"/>
                <a:gd name="T7" fmla="*/ 31 h 2751"/>
                <a:gd name="T8" fmla="*/ 7 w 351"/>
                <a:gd name="T9" fmla="*/ 48 h 2751"/>
                <a:gd name="T10" fmla="*/ 5 w 351"/>
                <a:gd name="T11" fmla="*/ 62 h 2751"/>
                <a:gd name="T12" fmla="*/ 4 w 351"/>
                <a:gd name="T13" fmla="*/ 74 h 2751"/>
                <a:gd name="T14" fmla="*/ 3 w 351"/>
                <a:gd name="T15" fmla="*/ 84 h 2751"/>
                <a:gd name="T16" fmla="*/ 2 w 351"/>
                <a:gd name="T17" fmla="*/ 85 h 2751"/>
                <a:gd name="T18" fmla="*/ 0 w 351"/>
                <a:gd name="T19" fmla="*/ 84 h 2751"/>
                <a:gd name="T20" fmla="*/ 1 w 351"/>
                <a:gd name="T21" fmla="*/ 71 h 2751"/>
                <a:gd name="T22" fmla="*/ 4 w 351"/>
                <a:gd name="T23" fmla="*/ 54 h 2751"/>
                <a:gd name="T24" fmla="*/ 6 w 351"/>
                <a:gd name="T25" fmla="*/ 36 h 2751"/>
                <a:gd name="T26" fmla="*/ 8 w 351"/>
                <a:gd name="T27" fmla="*/ 21 h 2751"/>
                <a:gd name="T28" fmla="*/ 8 w 351"/>
                <a:gd name="T29" fmla="*/ 1 h 2751"/>
                <a:gd name="T30" fmla="*/ 10 w 351"/>
                <a:gd name="T31" fmla="*/ 0 h 2751"/>
                <a:gd name="T32" fmla="*/ 11 w 351"/>
                <a:gd name="T33" fmla="*/ 1 h 2751"/>
                <a:gd name="T34" fmla="*/ 11 w 351"/>
                <a:gd name="T35" fmla="*/ 1 h 2751"/>
                <a:gd name="T36" fmla="*/ 11 w 351"/>
                <a:gd name="T37" fmla="*/ 1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42" name="Freeform 214"/>
            <p:cNvSpPr>
              <a:spLocks/>
            </p:cNvSpPr>
            <p:nvPr/>
          </p:nvSpPr>
          <p:spPr bwMode="auto">
            <a:xfrm>
              <a:off x="1804" y="2491"/>
              <a:ext cx="294" cy="37"/>
            </a:xfrm>
            <a:custGeom>
              <a:avLst/>
              <a:gdLst>
                <a:gd name="T0" fmla="*/ 3 w 587"/>
                <a:gd name="T1" fmla="*/ 0 h 74"/>
                <a:gd name="T2" fmla="*/ 14 w 587"/>
                <a:gd name="T3" fmla="*/ 1 h 74"/>
                <a:gd name="T4" fmla="*/ 18 w 587"/>
                <a:gd name="T5" fmla="*/ 1 h 74"/>
                <a:gd name="T6" fmla="*/ 19 w 587"/>
                <a:gd name="T7" fmla="*/ 2 h 74"/>
                <a:gd name="T8" fmla="*/ 18 w 587"/>
                <a:gd name="T9" fmla="*/ 3 h 74"/>
                <a:gd name="T10" fmla="*/ 0 w 587"/>
                <a:gd name="T11" fmla="*/ 3 h 74"/>
                <a:gd name="T12" fmla="*/ 1 w 587"/>
                <a:gd name="T13" fmla="*/ 2 h 74"/>
                <a:gd name="T14" fmla="*/ 3 w 587"/>
                <a:gd name="T15" fmla="*/ 0 h 74"/>
                <a:gd name="T16" fmla="*/ 3 w 587"/>
                <a:gd name="T17" fmla="*/ 0 h 74"/>
                <a:gd name="T18" fmla="*/ 3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43" name="Freeform 215"/>
            <p:cNvSpPr>
              <a:spLocks/>
            </p:cNvSpPr>
            <p:nvPr/>
          </p:nvSpPr>
          <p:spPr bwMode="auto">
            <a:xfrm>
              <a:off x="408" y="2574"/>
              <a:ext cx="59" cy="860"/>
            </a:xfrm>
            <a:custGeom>
              <a:avLst/>
              <a:gdLst>
                <a:gd name="T0" fmla="*/ 0 w 117"/>
                <a:gd name="T1" fmla="*/ 53 h 1720"/>
                <a:gd name="T2" fmla="*/ 1 w 117"/>
                <a:gd name="T3" fmla="*/ 41 h 1720"/>
                <a:gd name="T4" fmla="*/ 1 w 117"/>
                <a:gd name="T5" fmla="*/ 2 h 1720"/>
                <a:gd name="T6" fmla="*/ 3 w 117"/>
                <a:gd name="T7" fmla="*/ 0 h 1720"/>
                <a:gd name="T8" fmla="*/ 4 w 117"/>
                <a:gd name="T9" fmla="*/ 2 h 1720"/>
                <a:gd name="T10" fmla="*/ 3 w 117"/>
                <a:gd name="T11" fmla="*/ 54 h 1720"/>
                <a:gd name="T12" fmla="*/ 0 w 117"/>
                <a:gd name="T13" fmla="*/ 53 h 1720"/>
                <a:gd name="T14" fmla="*/ 0 w 117"/>
                <a:gd name="T15" fmla="*/ 53 h 1720"/>
                <a:gd name="T16" fmla="*/ 0 w 117"/>
                <a:gd name="T17" fmla="*/ 53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44" name="Freeform 216"/>
            <p:cNvSpPr>
              <a:spLocks/>
            </p:cNvSpPr>
            <p:nvPr/>
          </p:nvSpPr>
          <p:spPr bwMode="auto">
            <a:xfrm>
              <a:off x="847" y="3697"/>
              <a:ext cx="1005" cy="45"/>
            </a:xfrm>
            <a:custGeom>
              <a:avLst/>
              <a:gdLst>
                <a:gd name="T0" fmla="*/ 2 w 2009"/>
                <a:gd name="T1" fmla="*/ 0 h 91"/>
                <a:gd name="T2" fmla="*/ 17 w 2009"/>
                <a:gd name="T3" fmla="*/ 0 h 91"/>
                <a:gd name="T4" fmla="*/ 45 w 2009"/>
                <a:gd name="T5" fmla="*/ 0 h 91"/>
                <a:gd name="T6" fmla="*/ 62 w 2009"/>
                <a:gd name="T7" fmla="*/ 0 h 91"/>
                <a:gd name="T8" fmla="*/ 63 w 2009"/>
                <a:gd name="T9" fmla="*/ 2 h 91"/>
                <a:gd name="T10" fmla="*/ 61 w 2009"/>
                <a:gd name="T11" fmla="*/ 2 h 91"/>
                <a:gd name="T12" fmla="*/ 45 w 2009"/>
                <a:gd name="T13" fmla="*/ 2 h 91"/>
                <a:gd name="T14" fmla="*/ 17 w 2009"/>
                <a:gd name="T15" fmla="*/ 2 h 91"/>
                <a:gd name="T16" fmla="*/ 0 w 2009"/>
                <a:gd name="T17" fmla="*/ 1 h 91"/>
                <a:gd name="T18" fmla="*/ 2 w 2009"/>
                <a:gd name="T19" fmla="*/ 0 h 91"/>
                <a:gd name="T20" fmla="*/ 2 w 2009"/>
                <a:gd name="T21" fmla="*/ 0 h 91"/>
                <a:gd name="T22" fmla="*/ 2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45" name="Freeform 217"/>
            <p:cNvSpPr>
              <a:spLocks/>
            </p:cNvSpPr>
            <p:nvPr/>
          </p:nvSpPr>
          <p:spPr bwMode="auto">
            <a:xfrm>
              <a:off x="663" y="2149"/>
              <a:ext cx="1833" cy="1583"/>
            </a:xfrm>
            <a:custGeom>
              <a:avLst/>
              <a:gdLst>
                <a:gd name="T0" fmla="*/ 0 w 3665"/>
                <a:gd name="T1" fmla="*/ 22 h 3164"/>
                <a:gd name="T2" fmla="*/ 5 w 3665"/>
                <a:gd name="T3" fmla="*/ 19 h 3164"/>
                <a:gd name="T4" fmla="*/ 13 w 3665"/>
                <a:gd name="T5" fmla="*/ 12 h 3164"/>
                <a:gd name="T6" fmla="*/ 18 w 3665"/>
                <a:gd name="T7" fmla="*/ 9 h 3164"/>
                <a:gd name="T8" fmla="*/ 28 w 3665"/>
                <a:gd name="T9" fmla="*/ 5 h 3164"/>
                <a:gd name="T10" fmla="*/ 38 w 3665"/>
                <a:gd name="T11" fmla="*/ 2 h 3164"/>
                <a:gd name="T12" fmla="*/ 47 w 3665"/>
                <a:gd name="T13" fmla="*/ 1 h 3164"/>
                <a:gd name="T14" fmla="*/ 59 w 3665"/>
                <a:gd name="T15" fmla="*/ 0 h 3164"/>
                <a:gd name="T16" fmla="*/ 69 w 3665"/>
                <a:gd name="T17" fmla="*/ 1 h 3164"/>
                <a:gd name="T18" fmla="*/ 80 w 3665"/>
                <a:gd name="T19" fmla="*/ 4 h 3164"/>
                <a:gd name="T20" fmla="*/ 87 w 3665"/>
                <a:gd name="T21" fmla="*/ 7 h 3164"/>
                <a:gd name="T22" fmla="*/ 96 w 3665"/>
                <a:gd name="T23" fmla="*/ 12 h 3164"/>
                <a:gd name="T24" fmla="*/ 102 w 3665"/>
                <a:gd name="T25" fmla="*/ 17 h 3164"/>
                <a:gd name="T26" fmla="*/ 106 w 3665"/>
                <a:gd name="T27" fmla="*/ 22 h 3164"/>
                <a:gd name="T28" fmla="*/ 109 w 3665"/>
                <a:gd name="T29" fmla="*/ 27 h 3164"/>
                <a:gd name="T30" fmla="*/ 113 w 3665"/>
                <a:gd name="T31" fmla="*/ 33 h 3164"/>
                <a:gd name="T32" fmla="*/ 115 w 3665"/>
                <a:gd name="T33" fmla="*/ 43 h 3164"/>
                <a:gd name="T34" fmla="*/ 115 w 3665"/>
                <a:gd name="T35" fmla="*/ 50 h 3164"/>
                <a:gd name="T36" fmla="*/ 114 w 3665"/>
                <a:gd name="T37" fmla="*/ 60 h 3164"/>
                <a:gd name="T38" fmla="*/ 113 w 3665"/>
                <a:gd name="T39" fmla="*/ 66 h 3164"/>
                <a:gd name="T40" fmla="*/ 109 w 3665"/>
                <a:gd name="T41" fmla="*/ 75 h 3164"/>
                <a:gd name="T42" fmla="*/ 104 w 3665"/>
                <a:gd name="T43" fmla="*/ 80 h 3164"/>
                <a:gd name="T44" fmla="*/ 99 w 3665"/>
                <a:gd name="T45" fmla="*/ 86 h 3164"/>
                <a:gd name="T46" fmla="*/ 92 w 3665"/>
                <a:gd name="T47" fmla="*/ 93 h 3164"/>
                <a:gd name="T48" fmla="*/ 88 w 3665"/>
                <a:gd name="T49" fmla="*/ 96 h 3164"/>
                <a:gd name="T50" fmla="*/ 84 w 3665"/>
                <a:gd name="T51" fmla="*/ 99 h 3164"/>
                <a:gd name="T52" fmla="*/ 84 w 3665"/>
                <a:gd name="T53" fmla="*/ 91 h 3164"/>
                <a:gd name="T54" fmla="*/ 90 w 3665"/>
                <a:gd name="T55" fmla="*/ 86 h 3164"/>
                <a:gd name="T56" fmla="*/ 96 w 3665"/>
                <a:gd name="T57" fmla="*/ 81 h 3164"/>
                <a:gd name="T58" fmla="*/ 100 w 3665"/>
                <a:gd name="T59" fmla="*/ 76 h 3164"/>
                <a:gd name="T60" fmla="*/ 103 w 3665"/>
                <a:gd name="T61" fmla="*/ 71 h 3164"/>
                <a:gd name="T62" fmla="*/ 106 w 3665"/>
                <a:gd name="T63" fmla="*/ 64 h 3164"/>
                <a:gd name="T64" fmla="*/ 107 w 3665"/>
                <a:gd name="T65" fmla="*/ 58 h 3164"/>
                <a:gd name="T66" fmla="*/ 107 w 3665"/>
                <a:gd name="T67" fmla="*/ 50 h 3164"/>
                <a:gd name="T68" fmla="*/ 106 w 3665"/>
                <a:gd name="T69" fmla="*/ 45 h 3164"/>
                <a:gd name="T70" fmla="*/ 105 w 3665"/>
                <a:gd name="T71" fmla="*/ 35 h 3164"/>
                <a:gd name="T72" fmla="*/ 103 w 3665"/>
                <a:gd name="T73" fmla="*/ 31 h 3164"/>
                <a:gd name="T74" fmla="*/ 99 w 3665"/>
                <a:gd name="T75" fmla="*/ 23 h 3164"/>
                <a:gd name="T76" fmla="*/ 93 w 3665"/>
                <a:gd name="T77" fmla="*/ 16 h 3164"/>
                <a:gd name="T78" fmla="*/ 85 w 3665"/>
                <a:gd name="T79" fmla="*/ 11 h 3164"/>
                <a:gd name="T80" fmla="*/ 75 w 3665"/>
                <a:gd name="T81" fmla="*/ 8 h 3164"/>
                <a:gd name="T82" fmla="*/ 65 w 3665"/>
                <a:gd name="T83" fmla="*/ 6 h 3164"/>
                <a:gd name="T84" fmla="*/ 58 w 3665"/>
                <a:gd name="T85" fmla="*/ 6 h 3164"/>
                <a:gd name="T86" fmla="*/ 47 w 3665"/>
                <a:gd name="T87" fmla="*/ 6 h 3164"/>
                <a:gd name="T88" fmla="*/ 39 w 3665"/>
                <a:gd name="T89" fmla="*/ 8 h 3164"/>
                <a:gd name="T90" fmla="*/ 25 w 3665"/>
                <a:gd name="T91" fmla="*/ 13 h 3164"/>
                <a:gd name="T92" fmla="*/ 18 w 3665"/>
                <a:gd name="T93" fmla="*/ 17 h 3164"/>
                <a:gd name="T94" fmla="*/ 11 w 3665"/>
                <a:gd name="T95" fmla="*/ 22 h 3164"/>
                <a:gd name="T96" fmla="*/ 0 w 3665"/>
                <a:gd name="T97" fmla="*/ 22 h 3164"/>
                <a:gd name="T98" fmla="*/ 0 w 3665"/>
                <a:gd name="T99" fmla="*/ 22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46" name="Freeform 218"/>
            <p:cNvSpPr>
              <a:spLocks/>
            </p:cNvSpPr>
            <p:nvPr/>
          </p:nvSpPr>
          <p:spPr bwMode="auto">
            <a:xfrm>
              <a:off x="449" y="2750"/>
              <a:ext cx="357" cy="245"/>
            </a:xfrm>
            <a:custGeom>
              <a:avLst/>
              <a:gdLst>
                <a:gd name="T0" fmla="*/ 0 w 715"/>
                <a:gd name="T1" fmla="*/ 0 h 490"/>
                <a:gd name="T2" fmla="*/ 12 w 715"/>
                <a:gd name="T3" fmla="*/ 14 h 490"/>
                <a:gd name="T4" fmla="*/ 19 w 715"/>
                <a:gd name="T5" fmla="*/ 6 h 490"/>
                <a:gd name="T6" fmla="*/ 22 w 715"/>
                <a:gd name="T7" fmla="*/ 8 h 490"/>
                <a:gd name="T8" fmla="*/ 22 w 715"/>
                <a:gd name="T9" fmla="*/ 10 h 490"/>
                <a:gd name="T10" fmla="*/ 20 w 715"/>
                <a:gd name="T11" fmla="*/ 8 h 490"/>
                <a:gd name="T12" fmla="*/ 12 w 715"/>
                <a:gd name="T13" fmla="*/ 16 h 490"/>
                <a:gd name="T14" fmla="*/ 0 w 715"/>
                <a:gd name="T15" fmla="*/ 2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47" name="Freeform 219"/>
            <p:cNvSpPr>
              <a:spLocks/>
            </p:cNvSpPr>
            <p:nvPr/>
          </p:nvSpPr>
          <p:spPr bwMode="auto">
            <a:xfrm>
              <a:off x="449" y="2832"/>
              <a:ext cx="309" cy="246"/>
            </a:xfrm>
            <a:custGeom>
              <a:avLst/>
              <a:gdLst>
                <a:gd name="T0" fmla="*/ 0 w 620"/>
                <a:gd name="T1" fmla="*/ 0 h 493"/>
                <a:gd name="T2" fmla="*/ 11 w 620"/>
                <a:gd name="T3" fmla="*/ 13 h 493"/>
                <a:gd name="T4" fmla="*/ 19 w 620"/>
                <a:gd name="T5" fmla="*/ 7 h 493"/>
                <a:gd name="T6" fmla="*/ 18 w 620"/>
                <a:gd name="T7" fmla="*/ 10 h 493"/>
                <a:gd name="T8" fmla="*/ 11 w 620"/>
                <a:gd name="T9" fmla="*/ 15 h 493"/>
                <a:gd name="T10" fmla="*/ 0 w 620"/>
                <a:gd name="T11" fmla="*/ 2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48" name="Freeform 220"/>
            <p:cNvSpPr>
              <a:spLocks/>
            </p:cNvSpPr>
            <p:nvPr/>
          </p:nvSpPr>
          <p:spPr bwMode="auto">
            <a:xfrm>
              <a:off x="1132" y="3240"/>
              <a:ext cx="614" cy="466"/>
            </a:xfrm>
            <a:custGeom>
              <a:avLst/>
              <a:gdLst>
                <a:gd name="T0" fmla="*/ 1 w 1228"/>
                <a:gd name="T1" fmla="*/ 0 h 931"/>
                <a:gd name="T2" fmla="*/ 7 w 1228"/>
                <a:gd name="T3" fmla="*/ 7 h 931"/>
                <a:gd name="T4" fmla="*/ 12 w 1228"/>
                <a:gd name="T5" fmla="*/ 3 h 931"/>
                <a:gd name="T6" fmla="*/ 22 w 1228"/>
                <a:gd name="T7" fmla="*/ 13 h 931"/>
                <a:gd name="T8" fmla="*/ 28 w 1228"/>
                <a:gd name="T9" fmla="*/ 9 h 931"/>
                <a:gd name="T10" fmla="*/ 39 w 1228"/>
                <a:gd name="T11" fmla="*/ 29 h 931"/>
                <a:gd name="T12" fmla="*/ 38 w 1228"/>
                <a:gd name="T13" fmla="*/ 30 h 931"/>
                <a:gd name="T14" fmla="*/ 28 w 1228"/>
                <a:gd name="T15" fmla="*/ 11 h 931"/>
                <a:gd name="T16" fmla="*/ 21 w 1228"/>
                <a:gd name="T17" fmla="*/ 15 h 931"/>
                <a:gd name="T18" fmla="*/ 11 w 1228"/>
                <a:gd name="T19" fmla="*/ 5 h 931"/>
                <a:gd name="T20" fmla="*/ 7 w 1228"/>
                <a:gd name="T21" fmla="*/ 9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49" name="Freeform 221"/>
            <p:cNvSpPr>
              <a:spLocks/>
            </p:cNvSpPr>
            <p:nvPr/>
          </p:nvSpPr>
          <p:spPr bwMode="auto">
            <a:xfrm>
              <a:off x="1162" y="3182"/>
              <a:ext cx="661" cy="520"/>
            </a:xfrm>
            <a:custGeom>
              <a:avLst/>
              <a:gdLst>
                <a:gd name="T0" fmla="*/ 0 w 1323"/>
                <a:gd name="T1" fmla="*/ 2 h 1039"/>
                <a:gd name="T2" fmla="*/ 5 w 1323"/>
                <a:gd name="T3" fmla="*/ 6 h 1039"/>
                <a:gd name="T4" fmla="*/ 9 w 1323"/>
                <a:gd name="T5" fmla="*/ 3 h 1039"/>
                <a:gd name="T6" fmla="*/ 19 w 1323"/>
                <a:gd name="T7" fmla="*/ 13 h 1039"/>
                <a:gd name="T8" fmla="*/ 26 w 1323"/>
                <a:gd name="T9" fmla="*/ 8 h 1039"/>
                <a:gd name="T10" fmla="*/ 39 w 1323"/>
                <a:gd name="T11" fmla="*/ 33 h 1039"/>
                <a:gd name="T12" fmla="*/ 41 w 1323"/>
                <a:gd name="T13" fmla="*/ 33 h 1039"/>
                <a:gd name="T14" fmla="*/ 27 w 1323"/>
                <a:gd name="T15" fmla="*/ 6 h 1039"/>
                <a:gd name="T16" fmla="*/ 20 w 1323"/>
                <a:gd name="T17" fmla="*/ 11 h 1039"/>
                <a:gd name="T18" fmla="*/ 9 w 1323"/>
                <a:gd name="T19" fmla="*/ 0 h 1039"/>
                <a:gd name="T20" fmla="*/ 5 w 1323"/>
                <a:gd name="T21" fmla="*/ 5 h 1039"/>
                <a:gd name="T22" fmla="*/ 0 w 1323"/>
                <a:gd name="T23" fmla="*/ 0 h 1039"/>
                <a:gd name="T24" fmla="*/ 0 w 1323"/>
                <a:gd name="T25" fmla="*/ 2 h 1039"/>
                <a:gd name="T26" fmla="*/ 0 w 1323"/>
                <a:gd name="T27" fmla="*/ 2 h 1039"/>
                <a:gd name="T28" fmla="*/ 0 w 1323"/>
                <a:gd name="T29" fmla="*/ 2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50" name="Freeform 222"/>
            <p:cNvSpPr>
              <a:spLocks/>
            </p:cNvSpPr>
            <p:nvPr/>
          </p:nvSpPr>
          <p:spPr bwMode="auto">
            <a:xfrm>
              <a:off x="441" y="2605"/>
              <a:ext cx="995" cy="38"/>
            </a:xfrm>
            <a:custGeom>
              <a:avLst/>
              <a:gdLst>
                <a:gd name="T0" fmla="*/ 0 w 1990"/>
                <a:gd name="T1" fmla="*/ 0 h 78"/>
                <a:gd name="T2" fmla="*/ 22 w 1990"/>
                <a:gd name="T3" fmla="*/ 0 h 78"/>
                <a:gd name="T4" fmla="*/ 51 w 1990"/>
                <a:gd name="T5" fmla="*/ 0 h 78"/>
                <a:gd name="T6" fmla="*/ 63 w 1990"/>
                <a:gd name="T7" fmla="*/ 0 h 78"/>
                <a:gd name="T8" fmla="*/ 60 w 1990"/>
                <a:gd name="T9" fmla="*/ 2 h 78"/>
                <a:gd name="T10" fmla="*/ 50 w 1990"/>
                <a:gd name="T11" fmla="*/ 1 h 78"/>
                <a:gd name="T12" fmla="*/ 28 w 1990"/>
                <a:gd name="T13" fmla="*/ 2 h 78"/>
                <a:gd name="T14" fmla="*/ 18 w 1990"/>
                <a:gd name="T15" fmla="*/ 1 h 78"/>
                <a:gd name="T16" fmla="*/ 1 w 1990"/>
                <a:gd name="T17" fmla="*/ 1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51" name="Freeform 223"/>
            <p:cNvSpPr>
              <a:spLocks/>
            </p:cNvSpPr>
            <p:nvPr/>
          </p:nvSpPr>
          <p:spPr bwMode="auto">
            <a:xfrm>
              <a:off x="1683" y="2639"/>
              <a:ext cx="189" cy="36"/>
            </a:xfrm>
            <a:custGeom>
              <a:avLst/>
              <a:gdLst>
                <a:gd name="T0" fmla="*/ 1 w 378"/>
                <a:gd name="T1" fmla="*/ 0 h 73"/>
                <a:gd name="T2" fmla="*/ 12 w 378"/>
                <a:gd name="T3" fmla="*/ 0 h 73"/>
                <a:gd name="T4" fmla="*/ 12 w 378"/>
                <a:gd name="T5" fmla="*/ 2 h 73"/>
                <a:gd name="T6" fmla="*/ 0 w 378"/>
                <a:gd name="T7" fmla="*/ 1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52" name="Freeform 224"/>
            <p:cNvSpPr>
              <a:spLocks/>
            </p:cNvSpPr>
            <p:nvPr/>
          </p:nvSpPr>
          <p:spPr bwMode="auto">
            <a:xfrm>
              <a:off x="490" y="2796"/>
              <a:ext cx="763" cy="29"/>
            </a:xfrm>
            <a:custGeom>
              <a:avLst/>
              <a:gdLst>
                <a:gd name="T0" fmla="*/ 0 w 1526"/>
                <a:gd name="T1" fmla="*/ 1 h 57"/>
                <a:gd name="T2" fmla="*/ 22 w 1526"/>
                <a:gd name="T3" fmla="*/ 1 h 57"/>
                <a:gd name="T4" fmla="*/ 48 w 1526"/>
                <a:gd name="T5" fmla="*/ 0 h 57"/>
                <a:gd name="T6" fmla="*/ 47 w 1526"/>
                <a:gd name="T7" fmla="*/ 2 h 57"/>
                <a:gd name="T8" fmla="*/ 23 w 1526"/>
                <a:gd name="T9" fmla="*/ 2 h 57"/>
                <a:gd name="T10" fmla="*/ 12 w 1526"/>
                <a:gd name="T11" fmla="*/ 2 h 57"/>
                <a:gd name="T12" fmla="*/ 2 w 1526"/>
                <a:gd name="T13" fmla="*/ 2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53" name="Freeform 225"/>
            <p:cNvSpPr>
              <a:spLocks/>
            </p:cNvSpPr>
            <p:nvPr/>
          </p:nvSpPr>
          <p:spPr bwMode="auto">
            <a:xfrm>
              <a:off x="1543" y="2833"/>
              <a:ext cx="310" cy="19"/>
            </a:xfrm>
            <a:custGeom>
              <a:avLst/>
              <a:gdLst>
                <a:gd name="T0" fmla="*/ 1 w 620"/>
                <a:gd name="T1" fmla="*/ 0 h 38"/>
                <a:gd name="T2" fmla="*/ 20 w 620"/>
                <a:gd name="T3" fmla="*/ 0 h 38"/>
                <a:gd name="T4" fmla="*/ 20 w 620"/>
                <a:gd name="T5" fmla="*/ 2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54" name="Freeform 226"/>
            <p:cNvSpPr>
              <a:spLocks/>
            </p:cNvSpPr>
            <p:nvPr/>
          </p:nvSpPr>
          <p:spPr bwMode="auto">
            <a:xfrm>
              <a:off x="433" y="3009"/>
              <a:ext cx="177" cy="19"/>
            </a:xfrm>
            <a:custGeom>
              <a:avLst/>
              <a:gdLst>
                <a:gd name="T0" fmla="*/ 1 w 353"/>
                <a:gd name="T1" fmla="*/ 0 h 38"/>
                <a:gd name="T2" fmla="*/ 10 w 353"/>
                <a:gd name="T3" fmla="*/ 0 h 38"/>
                <a:gd name="T4" fmla="*/ 12 w 353"/>
                <a:gd name="T5" fmla="*/ 2 h 38"/>
                <a:gd name="T6" fmla="*/ 0 w 353"/>
                <a:gd name="T7" fmla="*/ 2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55" name="Freeform 227"/>
            <p:cNvSpPr>
              <a:spLocks/>
            </p:cNvSpPr>
            <p:nvPr/>
          </p:nvSpPr>
          <p:spPr bwMode="auto">
            <a:xfrm>
              <a:off x="940" y="2996"/>
              <a:ext cx="124" cy="28"/>
            </a:xfrm>
            <a:custGeom>
              <a:avLst/>
              <a:gdLst>
                <a:gd name="T0" fmla="*/ 0 w 247"/>
                <a:gd name="T1" fmla="*/ 1 h 55"/>
                <a:gd name="T2" fmla="*/ 8 w 247"/>
                <a:gd name="T3" fmla="*/ 0 h 55"/>
                <a:gd name="T4" fmla="*/ 5 w 247"/>
                <a:gd name="T5" fmla="*/ 2 h 55"/>
                <a:gd name="T6" fmla="*/ 1 w 247"/>
                <a:gd name="T7" fmla="*/ 2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56" name="Freeform 228"/>
            <p:cNvSpPr>
              <a:spLocks/>
            </p:cNvSpPr>
            <p:nvPr/>
          </p:nvSpPr>
          <p:spPr bwMode="auto">
            <a:xfrm>
              <a:off x="1356" y="3013"/>
              <a:ext cx="506" cy="27"/>
            </a:xfrm>
            <a:custGeom>
              <a:avLst/>
              <a:gdLst>
                <a:gd name="T0" fmla="*/ 1 w 1011"/>
                <a:gd name="T1" fmla="*/ 1 h 54"/>
                <a:gd name="T2" fmla="*/ 32 w 1011"/>
                <a:gd name="T3" fmla="*/ 0 h 54"/>
                <a:gd name="T4" fmla="*/ 32 w 1011"/>
                <a:gd name="T5" fmla="*/ 2 h 54"/>
                <a:gd name="T6" fmla="*/ 20 w 1011"/>
                <a:gd name="T7" fmla="*/ 2 h 54"/>
                <a:gd name="T8" fmla="*/ 0 w 1011"/>
                <a:gd name="T9" fmla="*/ 2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57" name="Freeform 229"/>
            <p:cNvSpPr>
              <a:spLocks/>
            </p:cNvSpPr>
            <p:nvPr/>
          </p:nvSpPr>
          <p:spPr bwMode="auto">
            <a:xfrm>
              <a:off x="441" y="3206"/>
              <a:ext cx="194" cy="22"/>
            </a:xfrm>
            <a:custGeom>
              <a:avLst/>
              <a:gdLst>
                <a:gd name="T0" fmla="*/ 1 w 388"/>
                <a:gd name="T1" fmla="*/ 0 h 44"/>
                <a:gd name="T2" fmla="*/ 13 w 388"/>
                <a:gd name="T3" fmla="*/ 1 h 44"/>
                <a:gd name="T4" fmla="*/ 12 w 388"/>
                <a:gd name="T5" fmla="*/ 2 h 44"/>
                <a:gd name="T6" fmla="*/ 6 w 388"/>
                <a:gd name="T7" fmla="*/ 2 h 44"/>
                <a:gd name="T8" fmla="*/ 0 w 388"/>
                <a:gd name="T9" fmla="*/ 2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58" name="Freeform 230"/>
            <p:cNvSpPr>
              <a:spLocks/>
            </p:cNvSpPr>
            <p:nvPr/>
          </p:nvSpPr>
          <p:spPr bwMode="auto">
            <a:xfrm>
              <a:off x="1197" y="3203"/>
              <a:ext cx="94" cy="17"/>
            </a:xfrm>
            <a:custGeom>
              <a:avLst/>
              <a:gdLst>
                <a:gd name="T0" fmla="*/ 0 w 189"/>
                <a:gd name="T1" fmla="*/ 1 h 34"/>
                <a:gd name="T2" fmla="*/ 5 w 189"/>
                <a:gd name="T3" fmla="*/ 0 h 34"/>
                <a:gd name="T4" fmla="*/ 5 w 189"/>
                <a:gd name="T5" fmla="*/ 2 h 34"/>
                <a:gd name="T6" fmla="*/ 0 w 189"/>
                <a:gd name="T7" fmla="*/ 2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59" name="Freeform 231"/>
            <p:cNvSpPr>
              <a:spLocks/>
            </p:cNvSpPr>
            <p:nvPr/>
          </p:nvSpPr>
          <p:spPr bwMode="auto">
            <a:xfrm>
              <a:off x="1327" y="3203"/>
              <a:ext cx="528" cy="33"/>
            </a:xfrm>
            <a:custGeom>
              <a:avLst/>
              <a:gdLst>
                <a:gd name="T0" fmla="*/ 0 w 1057"/>
                <a:gd name="T1" fmla="*/ 0 h 64"/>
                <a:gd name="T2" fmla="*/ 9 w 1057"/>
                <a:gd name="T3" fmla="*/ 1 h 64"/>
                <a:gd name="T4" fmla="*/ 32 w 1057"/>
                <a:gd name="T5" fmla="*/ 1 h 64"/>
                <a:gd name="T6" fmla="*/ 33 w 1057"/>
                <a:gd name="T7" fmla="*/ 3 h 64"/>
                <a:gd name="T8" fmla="*/ 25 w 1057"/>
                <a:gd name="T9" fmla="*/ 2 h 64"/>
                <a:gd name="T10" fmla="*/ 9 w 1057"/>
                <a:gd name="T11" fmla="*/ 2 h 64"/>
                <a:gd name="T12" fmla="*/ 1 w 1057"/>
                <a:gd name="T13" fmla="*/ 2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60" name="Freeform 232"/>
            <p:cNvSpPr>
              <a:spLocks/>
            </p:cNvSpPr>
            <p:nvPr/>
          </p:nvSpPr>
          <p:spPr bwMode="auto">
            <a:xfrm>
              <a:off x="676" y="3477"/>
              <a:ext cx="959" cy="31"/>
            </a:xfrm>
            <a:custGeom>
              <a:avLst/>
              <a:gdLst>
                <a:gd name="T0" fmla="*/ 0 w 1918"/>
                <a:gd name="T1" fmla="*/ 0 h 63"/>
                <a:gd name="T2" fmla="*/ 60 w 1918"/>
                <a:gd name="T3" fmla="*/ 0 h 63"/>
                <a:gd name="T4" fmla="*/ 60 w 1918"/>
                <a:gd name="T5" fmla="*/ 1 h 63"/>
                <a:gd name="T6" fmla="*/ 1 w 1918"/>
                <a:gd name="T7" fmla="*/ 1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61" name="Freeform 233"/>
            <p:cNvSpPr>
              <a:spLocks/>
            </p:cNvSpPr>
            <p:nvPr/>
          </p:nvSpPr>
          <p:spPr bwMode="auto">
            <a:xfrm>
              <a:off x="1685" y="3482"/>
              <a:ext cx="158" cy="24"/>
            </a:xfrm>
            <a:custGeom>
              <a:avLst/>
              <a:gdLst>
                <a:gd name="T0" fmla="*/ 0 w 316"/>
                <a:gd name="T1" fmla="*/ 0 h 50"/>
                <a:gd name="T2" fmla="*/ 10 w 316"/>
                <a:gd name="T3" fmla="*/ 0 h 50"/>
                <a:gd name="T4" fmla="*/ 10 w 316"/>
                <a:gd name="T5" fmla="*/ 1 h 50"/>
                <a:gd name="T6" fmla="*/ 2 w 316"/>
                <a:gd name="T7" fmla="*/ 1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62" name="Freeform 234"/>
            <p:cNvSpPr>
              <a:spLocks/>
            </p:cNvSpPr>
            <p:nvPr/>
          </p:nvSpPr>
          <p:spPr bwMode="auto">
            <a:xfrm>
              <a:off x="0" y="3169"/>
              <a:ext cx="1716" cy="1132"/>
            </a:xfrm>
            <a:custGeom>
              <a:avLst/>
              <a:gdLst>
                <a:gd name="T0" fmla="*/ 108 w 3431"/>
                <a:gd name="T1" fmla="*/ 45 h 2264"/>
                <a:gd name="T2" fmla="*/ 98 w 3431"/>
                <a:gd name="T3" fmla="*/ 50 h 2264"/>
                <a:gd name="T4" fmla="*/ 92 w 3431"/>
                <a:gd name="T5" fmla="*/ 55 h 2264"/>
                <a:gd name="T6" fmla="*/ 85 w 3431"/>
                <a:gd name="T7" fmla="*/ 59 h 2264"/>
                <a:gd name="T8" fmla="*/ 78 w 3431"/>
                <a:gd name="T9" fmla="*/ 63 h 2264"/>
                <a:gd name="T10" fmla="*/ 71 w 3431"/>
                <a:gd name="T11" fmla="*/ 67 h 2264"/>
                <a:gd name="T12" fmla="*/ 65 w 3431"/>
                <a:gd name="T13" fmla="*/ 70 h 2264"/>
                <a:gd name="T14" fmla="*/ 57 w 3431"/>
                <a:gd name="T15" fmla="*/ 71 h 2264"/>
                <a:gd name="T16" fmla="*/ 49 w 3431"/>
                <a:gd name="T17" fmla="*/ 71 h 2264"/>
                <a:gd name="T18" fmla="*/ 41 w 3431"/>
                <a:gd name="T19" fmla="*/ 70 h 2264"/>
                <a:gd name="T20" fmla="*/ 35 w 3431"/>
                <a:gd name="T21" fmla="*/ 69 h 2264"/>
                <a:gd name="T22" fmla="*/ 27 w 3431"/>
                <a:gd name="T23" fmla="*/ 66 h 2264"/>
                <a:gd name="T24" fmla="*/ 18 w 3431"/>
                <a:gd name="T25" fmla="*/ 62 h 2264"/>
                <a:gd name="T26" fmla="*/ 11 w 3431"/>
                <a:gd name="T27" fmla="*/ 55 h 2264"/>
                <a:gd name="T28" fmla="*/ 6 w 3431"/>
                <a:gd name="T29" fmla="*/ 49 h 2264"/>
                <a:gd name="T30" fmla="*/ 3 w 3431"/>
                <a:gd name="T31" fmla="*/ 41 h 2264"/>
                <a:gd name="T32" fmla="*/ 1 w 3431"/>
                <a:gd name="T33" fmla="*/ 33 h 2264"/>
                <a:gd name="T34" fmla="*/ 0 w 3431"/>
                <a:gd name="T35" fmla="*/ 25 h 2264"/>
                <a:gd name="T36" fmla="*/ 1 w 3431"/>
                <a:gd name="T37" fmla="*/ 19 h 2264"/>
                <a:gd name="T38" fmla="*/ 4 w 3431"/>
                <a:gd name="T39" fmla="*/ 13 h 2264"/>
                <a:gd name="T40" fmla="*/ 7 w 3431"/>
                <a:gd name="T41" fmla="*/ 6 h 2264"/>
                <a:gd name="T42" fmla="*/ 11 w 3431"/>
                <a:gd name="T43" fmla="*/ 0 h 2264"/>
                <a:gd name="T44" fmla="*/ 11 w 3431"/>
                <a:gd name="T45" fmla="*/ 9 h 2264"/>
                <a:gd name="T46" fmla="*/ 7 w 3431"/>
                <a:gd name="T47" fmla="*/ 17 h 2264"/>
                <a:gd name="T48" fmla="*/ 4 w 3431"/>
                <a:gd name="T49" fmla="*/ 26 h 2264"/>
                <a:gd name="T50" fmla="*/ 5 w 3431"/>
                <a:gd name="T51" fmla="*/ 34 h 2264"/>
                <a:gd name="T52" fmla="*/ 7 w 3431"/>
                <a:gd name="T53" fmla="*/ 41 h 2264"/>
                <a:gd name="T54" fmla="*/ 10 w 3431"/>
                <a:gd name="T55" fmla="*/ 47 h 2264"/>
                <a:gd name="T56" fmla="*/ 15 w 3431"/>
                <a:gd name="T57" fmla="*/ 53 h 2264"/>
                <a:gd name="T58" fmla="*/ 21 w 3431"/>
                <a:gd name="T59" fmla="*/ 57 h 2264"/>
                <a:gd name="T60" fmla="*/ 27 w 3431"/>
                <a:gd name="T61" fmla="*/ 60 h 2264"/>
                <a:gd name="T62" fmla="*/ 34 w 3431"/>
                <a:gd name="T63" fmla="*/ 63 h 2264"/>
                <a:gd name="T64" fmla="*/ 41 w 3431"/>
                <a:gd name="T65" fmla="*/ 65 h 2264"/>
                <a:gd name="T66" fmla="*/ 50 w 3431"/>
                <a:gd name="T67" fmla="*/ 65 h 2264"/>
                <a:gd name="T68" fmla="*/ 56 w 3431"/>
                <a:gd name="T69" fmla="*/ 65 h 2264"/>
                <a:gd name="T70" fmla="*/ 63 w 3431"/>
                <a:gd name="T71" fmla="*/ 63 h 2264"/>
                <a:gd name="T72" fmla="*/ 76 w 3431"/>
                <a:gd name="T73" fmla="*/ 58 h 2264"/>
                <a:gd name="T74" fmla="*/ 82 w 3431"/>
                <a:gd name="T75" fmla="*/ 54 h 2264"/>
                <a:gd name="T76" fmla="*/ 88 w 3431"/>
                <a:gd name="T77" fmla="*/ 50 h 2264"/>
                <a:gd name="T78" fmla="*/ 94 w 3431"/>
                <a:gd name="T79" fmla="*/ 46 h 2264"/>
                <a:gd name="T80" fmla="*/ 108 w 3431"/>
                <a:gd name="T81" fmla="*/ 45 h 2264"/>
                <a:gd name="T82" fmla="*/ 108 w 3431"/>
                <a:gd name="T83" fmla="*/ 45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63" name="Freeform 235"/>
            <p:cNvSpPr>
              <a:spLocks/>
            </p:cNvSpPr>
            <p:nvPr/>
          </p:nvSpPr>
          <p:spPr bwMode="auto">
            <a:xfrm>
              <a:off x="794" y="2287"/>
              <a:ext cx="1214" cy="1133"/>
            </a:xfrm>
            <a:custGeom>
              <a:avLst/>
              <a:gdLst>
                <a:gd name="T0" fmla="*/ 9 w 2430"/>
                <a:gd name="T1" fmla="*/ 71 h 2266"/>
                <a:gd name="T2" fmla="*/ 7 w 2430"/>
                <a:gd name="T3" fmla="*/ 71 h 2266"/>
                <a:gd name="T4" fmla="*/ 5 w 2430"/>
                <a:gd name="T5" fmla="*/ 67 h 2266"/>
                <a:gd name="T6" fmla="*/ 3 w 2430"/>
                <a:gd name="T7" fmla="*/ 63 h 2266"/>
                <a:gd name="T8" fmla="*/ 0 w 2430"/>
                <a:gd name="T9" fmla="*/ 55 h 2266"/>
                <a:gd name="T10" fmla="*/ 0 w 2430"/>
                <a:gd name="T11" fmla="*/ 53 h 2266"/>
                <a:gd name="T12" fmla="*/ 2 w 2430"/>
                <a:gd name="T13" fmla="*/ 54 h 2266"/>
                <a:gd name="T14" fmla="*/ 6 w 2430"/>
                <a:gd name="T15" fmla="*/ 61 h 2266"/>
                <a:gd name="T16" fmla="*/ 9 w 2430"/>
                <a:gd name="T17" fmla="*/ 68 h 2266"/>
                <a:gd name="T18" fmla="*/ 16 w 2430"/>
                <a:gd name="T19" fmla="*/ 63 h 2266"/>
                <a:gd name="T20" fmla="*/ 20 w 2430"/>
                <a:gd name="T21" fmla="*/ 59 h 2266"/>
                <a:gd name="T22" fmla="*/ 28 w 2430"/>
                <a:gd name="T23" fmla="*/ 51 h 2266"/>
                <a:gd name="T24" fmla="*/ 35 w 2430"/>
                <a:gd name="T25" fmla="*/ 43 h 2266"/>
                <a:gd name="T26" fmla="*/ 40 w 2430"/>
                <a:gd name="T27" fmla="*/ 38 h 2266"/>
                <a:gd name="T28" fmla="*/ 45 w 2430"/>
                <a:gd name="T29" fmla="*/ 33 h 2266"/>
                <a:gd name="T30" fmla="*/ 50 w 2430"/>
                <a:gd name="T31" fmla="*/ 27 h 2266"/>
                <a:gd name="T32" fmla="*/ 55 w 2430"/>
                <a:gd name="T33" fmla="*/ 22 h 2266"/>
                <a:gd name="T34" fmla="*/ 59 w 2430"/>
                <a:gd name="T35" fmla="*/ 17 h 2266"/>
                <a:gd name="T36" fmla="*/ 64 w 2430"/>
                <a:gd name="T37" fmla="*/ 10 h 2266"/>
                <a:gd name="T38" fmla="*/ 69 w 2430"/>
                <a:gd name="T39" fmla="*/ 4 h 2266"/>
                <a:gd name="T40" fmla="*/ 73 w 2430"/>
                <a:gd name="T41" fmla="*/ 0 h 2266"/>
                <a:gd name="T42" fmla="*/ 75 w 2430"/>
                <a:gd name="T43" fmla="*/ 3 h 2266"/>
                <a:gd name="T44" fmla="*/ 71 w 2430"/>
                <a:gd name="T45" fmla="*/ 7 h 2266"/>
                <a:gd name="T46" fmla="*/ 66 w 2430"/>
                <a:gd name="T47" fmla="*/ 13 h 2266"/>
                <a:gd name="T48" fmla="*/ 61 w 2430"/>
                <a:gd name="T49" fmla="*/ 19 h 2266"/>
                <a:gd name="T50" fmla="*/ 57 w 2430"/>
                <a:gd name="T51" fmla="*/ 24 h 2266"/>
                <a:gd name="T52" fmla="*/ 52 w 2430"/>
                <a:gd name="T53" fmla="*/ 29 h 2266"/>
                <a:gd name="T54" fmla="*/ 47 w 2430"/>
                <a:gd name="T55" fmla="*/ 35 h 2266"/>
                <a:gd name="T56" fmla="*/ 42 w 2430"/>
                <a:gd name="T57" fmla="*/ 40 h 2266"/>
                <a:gd name="T58" fmla="*/ 37 w 2430"/>
                <a:gd name="T59" fmla="*/ 45 h 2266"/>
                <a:gd name="T60" fmla="*/ 29 w 2430"/>
                <a:gd name="T61" fmla="*/ 53 h 2266"/>
                <a:gd name="T62" fmla="*/ 21 w 2430"/>
                <a:gd name="T63" fmla="*/ 62 h 2266"/>
                <a:gd name="T64" fmla="*/ 17 w 2430"/>
                <a:gd name="T65" fmla="*/ 65 h 2266"/>
                <a:gd name="T66" fmla="*/ 9 w 2430"/>
                <a:gd name="T67" fmla="*/ 71 h 2266"/>
                <a:gd name="T68" fmla="*/ 9 w 2430"/>
                <a:gd name="T69" fmla="*/ 7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364" name="Freeform 236"/>
            <p:cNvSpPr>
              <a:spLocks/>
            </p:cNvSpPr>
            <p:nvPr/>
          </p:nvSpPr>
          <p:spPr bwMode="auto">
            <a:xfrm>
              <a:off x="959" y="2221"/>
              <a:ext cx="936" cy="868"/>
            </a:xfrm>
            <a:custGeom>
              <a:avLst/>
              <a:gdLst>
                <a:gd name="T0" fmla="*/ 58 w 1873"/>
                <a:gd name="T1" fmla="*/ 0 h 1735"/>
                <a:gd name="T2" fmla="*/ 56 w 1873"/>
                <a:gd name="T3" fmla="*/ 3 h 1735"/>
                <a:gd name="T4" fmla="*/ 54 w 1873"/>
                <a:gd name="T5" fmla="*/ 5 h 1735"/>
                <a:gd name="T6" fmla="*/ 46 w 1873"/>
                <a:gd name="T7" fmla="*/ 13 h 1735"/>
                <a:gd name="T8" fmla="*/ 41 w 1873"/>
                <a:gd name="T9" fmla="*/ 18 h 1735"/>
                <a:gd name="T10" fmla="*/ 32 w 1873"/>
                <a:gd name="T11" fmla="*/ 26 h 1735"/>
                <a:gd name="T12" fmla="*/ 27 w 1873"/>
                <a:gd name="T13" fmla="*/ 31 h 1735"/>
                <a:gd name="T14" fmla="*/ 21 w 1873"/>
                <a:gd name="T15" fmla="*/ 37 h 1735"/>
                <a:gd name="T16" fmla="*/ 15 w 1873"/>
                <a:gd name="T17" fmla="*/ 43 h 1735"/>
                <a:gd name="T18" fmla="*/ 9 w 1873"/>
                <a:gd name="T19" fmla="*/ 49 h 1735"/>
                <a:gd name="T20" fmla="*/ 4 w 1873"/>
                <a:gd name="T21" fmla="*/ 53 h 1735"/>
                <a:gd name="T22" fmla="*/ 1 w 1873"/>
                <a:gd name="T23" fmla="*/ 55 h 1735"/>
                <a:gd name="T24" fmla="*/ 0 w 1873"/>
                <a:gd name="T25" fmla="*/ 55 h 1735"/>
                <a:gd name="T26" fmla="*/ 0 w 1873"/>
                <a:gd name="T27" fmla="*/ 53 h 1735"/>
                <a:gd name="T28" fmla="*/ 3 w 1873"/>
                <a:gd name="T29" fmla="*/ 49 h 1735"/>
                <a:gd name="T30" fmla="*/ 8 w 1873"/>
                <a:gd name="T31" fmla="*/ 45 h 1735"/>
                <a:gd name="T32" fmla="*/ 13 w 1873"/>
                <a:gd name="T33" fmla="*/ 39 h 1735"/>
                <a:gd name="T34" fmla="*/ 19 w 1873"/>
                <a:gd name="T35" fmla="*/ 34 h 1735"/>
                <a:gd name="T36" fmla="*/ 25 w 1873"/>
                <a:gd name="T37" fmla="*/ 28 h 1735"/>
                <a:gd name="T38" fmla="*/ 31 w 1873"/>
                <a:gd name="T39" fmla="*/ 23 h 1735"/>
                <a:gd name="T40" fmla="*/ 38 w 1873"/>
                <a:gd name="T41" fmla="*/ 17 h 1735"/>
                <a:gd name="T42" fmla="*/ 45 w 1873"/>
                <a:gd name="T43" fmla="*/ 10 h 1735"/>
                <a:gd name="T44" fmla="*/ 49 w 1873"/>
                <a:gd name="T45" fmla="*/ 6 h 1735"/>
                <a:gd name="T46" fmla="*/ 52 w 1873"/>
                <a:gd name="T47" fmla="*/ 2 h 1735"/>
                <a:gd name="T48" fmla="*/ 58 w 1873"/>
                <a:gd name="T49" fmla="*/ 0 h 1735"/>
                <a:gd name="T50" fmla="*/ 58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58606" name="Rectangle 238"/>
          <p:cNvSpPr>
            <a:spLocks noChangeArrowheads="1"/>
          </p:cNvSpPr>
          <p:nvPr/>
        </p:nvSpPr>
        <p:spPr bwMode="auto">
          <a:xfrm>
            <a:off x="457200" y="1981200"/>
            <a:ext cx="4191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ja-JP" altLang="en-US" b="1">
                <a:latin typeface="Arial" charset="0"/>
              </a:rPr>
              <a:t>天资的智慧</a:t>
            </a:r>
            <a:r>
              <a:rPr lang="en-US" altLang="ja-JP" b="1">
                <a:latin typeface="Arial" charset="0"/>
              </a:rPr>
              <a:t> </a:t>
            </a:r>
            <a:r>
              <a:rPr lang="en-US" altLang="ja-JP" sz="2400" b="1"/>
              <a:t>(3:1-28)</a:t>
            </a:r>
            <a:endParaRPr 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dissolve">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dissolve">
                                      <p:cBhvr>
                                        <p:cTn id="12" dur="500"/>
                                        <p:tgtEl>
                                          <p:spTgt spid="583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606">
                                            <p:txEl>
                                              <p:pRg st="0" end="0"/>
                                            </p:txEl>
                                          </p:spTgt>
                                        </p:tgtEl>
                                        <p:attrNameLst>
                                          <p:attrName>style.visibility</p:attrName>
                                        </p:attrNameLst>
                                      </p:cBhvr>
                                      <p:to>
                                        <p:strVal val="visible"/>
                                      </p:to>
                                    </p:set>
                                    <p:animEffect transition="in" filter="dissolve">
                                      <p:cBhvr>
                                        <p:cTn id="17" dur="500"/>
                                        <p:tgtEl>
                                          <p:spTgt spid="586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06"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409654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Grp="1" noChangeArrowheads="1"/>
          </p:cNvSpPr>
          <p:nvPr>
            <p:ph type="title"/>
          </p:nvPr>
        </p:nvSpPr>
        <p:spPr>
          <a:solidFill>
            <a:srgbClr val="85FFE0"/>
          </a:solidFill>
          <a:ln>
            <a:noFill/>
          </a:ln>
        </p:spPr>
        <p:txBody>
          <a:bodyPr vert="horz" wrap="square" lIns="91440" tIns="45720" rIns="91440" bIns="45720" numCol="1" anchor="ctr" anchorCtr="0" compatLnSpc="1">
            <a:prstTxWarp prst="textNoShape">
              <a:avLst/>
            </a:prstTxWarp>
          </a:bodyPr>
          <a:lstStyle/>
          <a:p>
            <a:r>
              <a:rPr lang="ja-JP" altLang="en-US" sz="4000" b="1">
                <a:latin typeface="Arial" charset="0"/>
                <a:ea typeface="ＭＳ Ｐゴシック" charset="0"/>
                <a:cs typeface="Arial"/>
              </a:rPr>
              <a:t>所罗门在</a:t>
            </a:r>
            <a:r>
              <a:rPr lang="zh-CN" altLang="en-US" sz="4000" b="1">
                <a:latin typeface="Arial" charset="0"/>
                <a:ea typeface="ＭＳ Ｐゴシック" charset="0"/>
                <a:cs typeface="Arial"/>
              </a:rPr>
              <a:t>兴起</a:t>
            </a:r>
            <a:r>
              <a:rPr lang="en-US" altLang="ja-JP" sz="4000" b="1">
                <a:latin typeface="Arial" charset="0"/>
                <a:ea typeface="ＭＳ Ｐゴシック" charset="0"/>
                <a:cs typeface="Arial"/>
              </a:rPr>
              <a:t> </a:t>
            </a:r>
            <a:br>
              <a:rPr lang="en-US" altLang="ja-JP" sz="4000" b="1">
                <a:latin typeface="Arial" charset="0"/>
                <a:ea typeface="ＭＳ Ｐゴシック" charset="0"/>
                <a:cs typeface="Arial"/>
              </a:rPr>
            </a:br>
            <a:r>
              <a:rPr lang="en-US" altLang="ja-JP" sz="4000" b="1">
                <a:latin typeface="Arial" charset="0"/>
                <a:ea typeface="ＭＳ Ｐゴシック" charset="0"/>
                <a:cs typeface="Arial"/>
              </a:rPr>
              <a:t> </a:t>
            </a:r>
            <a:r>
              <a:rPr lang="ja-JP" altLang="en-US" sz="4000" b="1">
                <a:latin typeface="Arial" charset="0"/>
                <a:ea typeface="ＭＳ Ｐゴシック" charset="0"/>
                <a:cs typeface="Arial"/>
              </a:rPr>
              <a:t>列王纪上</a:t>
            </a:r>
            <a:r>
              <a:rPr lang="en-US" altLang="zh-CN" sz="4000" b="1">
                <a:latin typeface="Arial" charset="0"/>
                <a:ea typeface="ＭＳ Ｐゴシック" charset="0"/>
                <a:cs typeface="Arial"/>
              </a:rPr>
              <a:t>3—8</a:t>
            </a:r>
            <a:endParaRPr lang="en-US" sz="4000" b="1">
              <a:latin typeface="Arial" charset="0"/>
              <a:ea typeface="ＭＳ Ｐゴシック" charset="0"/>
              <a:cs typeface="Arial"/>
            </a:endParaRPr>
          </a:p>
        </p:txBody>
      </p:sp>
      <p:pic>
        <p:nvPicPr>
          <p:cNvPr id="59397" name="Picture 5" descr="builds 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57550" y="2044700"/>
            <a:ext cx="5886450" cy="481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42371" name="Group 6"/>
          <p:cNvGrpSpPr>
            <a:grpSpLocks/>
          </p:cNvGrpSpPr>
          <p:nvPr/>
        </p:nvGrpSpPr>
        <p:grpSpPr bwMode="auto">
          <a:xfrm rot="10670457">
            <a:off x="7848600" y="5715000"/>
            <a:ext cx="1143000" cy="985838"/>
            <a:chOff x="0" y="2149"/>
            <a:chExt cx="2496" cy="2152"/>
          </a:xfrm>
        </p:grpSpPr>
        <p:sp>
          <p:nvSpPr>
            <p:cNvPr id="442373" name="Freeform 7"/>
            <p:cNvSpPr>
              <a:spLocks/>
            </p:cNvSpPr>
            <p:nvPr/>
          </p:nvSpPr>
          <p:spPr bwMode="auto">
            <a:xfrm>
              <a:off x="14" y="2190"/>
              <a:ext cx="2419" cy="2062"/>
            </a:xfrm>
            <a:custGeom>
              <a:avLst/>
              <a:gdLst>
                <a:gd name="T0" fmla="*/ 49 w 4838"/>
                <a:gd name="T1" fmla="*/ 17 h 4123"/>
                <a:gd name="T2" fmla="*/ 69 w 4838"/>
                <a:gd name="T3" fmla="*/ 6 h 4123"/>
                <a:gd name="T4" fmla="*/ 88 w 4838"/>
                <a:gd name="T5" fmla="*/ 0 h 4123"/>
                <a:gd name="T6" fmla="*/ 109 w 4838"/>
                <a:gd name="T7" fmla="*/ 2 h 4123"/>
                <a:gd name="T8" fmla="*/ 128 w 4838"/>
                <a:gd name="T9" fmla="*/ 8 h 4123"/>
                <a:gd name="T10" fmla="*/ 140 w 4838"/>
                <a:gd name="T11" fmla="*/ 17 h 4123"/>
                <a:gd name="T12" fmla="*/ 149 w 4838"/>
                <a:gd name="T13" fmla="*/ 31 h 4123"/>
                <a:gd name="T14" fmla="*/ 152 w 4838"/>
                <a:gd name="T15" fmla="*/ 53 h 4123"/>
                <a:gd name="T16" fmla="*/ 145 w 4838"/>
                <a:gd name="T17" fmla="*/ 73 h 4123"/>
                <a:gd name="T18" fmla="*/ 124 w 4838"/>
                <a:gd name="T19" fmla="*/ 89 h 4123"/>
                <a:gd name="T20" fmla="*/ 98 w 4838"/>
                <a:gd name="T21" fmla="*/ 109 h 4123"/>
                <a:gd name="T22" fmla="*/ 86 w 4838"/>
                <a:gd name="T23" fmla="*/ 115 h 4123"/>
                <a:gd name="T24" fmla="*/ 69 w 4838"/>
                <a:gd name="T25" fmla="*/ 126 h 4123"/>
                <a:gd name="T26" fmla="*/ 52 w 4838"/>
                <a:gd name="T27" fmla="*/ 129 h 4123"/>
                <a:gd name="T28" fmla="*/ 28 w 4838"/>
                <a:gd name="T29" fmla="*/ 127 h 4123"/>
                <a:gd name="T30" fmla="*/ 12 w 4838"/>
                <a:gd name="T31" fmla="*/ 115 h 4123"/>
                <a:gd name="T32" fmla="*/ 2 w 4838"/>
                <a:gd name="T33" fmla="*/ 98 h 4123"/>
                <a:gd name="T34" fmla="*/ 0 w 4838"/>
                <a:gd name="T35" fmla="*/ 84 h 4123"/>
                <a:gd name="T36" fmla="*/ 7 w 4838"/>
                <a:gd name="T37" fmla="*/ 69 h 4123"/>
                <a:gd name="T38" fmla="*/ 49 w 4838"/>
                <a:gd name="T39" fmla="*/ 17 h 4123"/>
                <a:gd name="T40" fmla="*/ 49 w 4838"/>
                <a:gd name="T41" fmla="*/ 17 h 4123"/>
                <a:gd name="T42" fmla="*/ 49 w 4838"/>
                <a:gd name="T43" fmla="*/ 17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74" name="Freeform 8"/>
            <p:cNvSpPr>
              <a:spLocks/>
            </p:cNvSpPr>
            <p:nvPr/>
          </p:nvSpPr>
          <p:spPr bwMode="auto">
            <a:xfrm>
              <a:off x="164" y="2487"/>
              <a:ext cx="1917" cy="1405"/>
            </a:xfrm>
            <a:custGeom>
              <a:avLst/>
              <a:gdLst>
                <a:gd name="T0" fmla="*/ 1 w 3832"/>
                <a:gd name="T1" fmla="*/ 44 h 2812"/>
                <a:gd name="T2" fmla="*/ 0 w 3832"/>
                <a:gd name="T3" fmla="*/ 82 h 2812"/>
                <a:gd name="T4" fmla="*/ 26 w 3832"/>
                <a:gd name="T5" fmla="*/ 84 h 2812"/>
                <a:gd name="T6" fmla="*/ 79 w 3832"/>
                <a:gd name="T7" fmla="*/ 87 h 2812"/>
                <a:gd name="T8" fmla="*/ 112 w 3832"/>
                <a:gd name="T9" fmla="*/ 84 h 2812"/>
                <a:gd name="T10" fmla="*/ 113 w 3832"/>
                <a:gd name="T11" fmla="*/ 78 h 2812"/>
                <a:gd name="T12" fmla="*/ 120 w 3832"/>
                <a:gd name="T13" fmla="*/ 24 h 2812"/>
                <a:gd name="T14" fmla="*/ 120 w 3832"/>
                <a:gd name="T15" fmla="*/ 1 h 2812"/>
                <a:gd name="T16" fmla="*/ 103 w 3832"/>
                <a:gd name="T17" fmla="*/ 1 h 2812"/>
                <a:gd name="T18" fmla="*/ 62 w 3832"/>
                <a:gd name="T19" fmla="*/ 0 h 2812"/>
                <a:gd name="T20" fmla="*/ 32 w 3832"/>
                <a:gd name="T21" fmla="*/ 0 h 2812"/>
                <a:gd name="T22" fmla="*/ 1 w 3832"/>
                <a:gd name="T23" fmla="*/ 0 h 2812"/>
                <a:gd name="T24" fmla="*/ 1 w 3832"/>
                <a:gd name="T25" fmla="*/ 44 h 2812"/>
                <a:gd name="T26" fmla="*/ 1 w 3832"/>
                <a:gd name="T27" fmla="*/ 44 h 2812"/>
                <a:gd name="T28" fmla="*/ 1 w 3832"/>
                <a:gd name="T29" fmla="*/ 44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75" name="Freeform 9"/>
            <p:cNvSpPr>
              <a:spLocks/>
            </p:cNvSpPr>
            <p:nvPr/>
          </p:nvSpPr>
          <p:spPr bwMode="auto">
            <a:xfrm>
              <a:off x="566" y="2493"/>
              <a:ext cx="1395" cy="1349"/>
            </a:xfrm>
            <a:custGeom>
              <a:avLst/>
              <a:gdLst>
                <a:gd name="T0" fmla="*/ 88 w 2789"/>
                <a:gd name="T1" fmla="*/ 2 h 2697"/>
                <a:gd name="T2" fmla="*/ 36 w 2789"/>
                <a:gd name="T3" fmla="*/ 59 h 2697"/>
                <a:gd name="T4" fmla="*/ 32 w 2789"/>
                <a:gd name="T5" fmla="*/ 61 h 2697"/>
                <a:gd name="T6" fmla="*/ 28 w 2789"/>
                <a:gd name="T7" fmla="*/ 55 h 2697"/>
                <a:gd name="T8" fmla="*/ 21 w 2789"/>
                <a:gd name="T9" fmla="*/ 48 h 2697"/>
                <a:gd name="T10" fmla="*/ 11 w 2789"/>
                <a:gd name="T11" fmla="*/ 68 h 2697"/>
                <a:gd name="T12" fmla="*/ 18 w 2789"/>
                <a:gd name="T13" fmla="*/ 77 h 2697"/>
                <a:gd name="T14" fmla="*/ 24 w 2789"/>
                <a:gd name="T15" fmla="*/ 80 h 2697"/>
                <a:gd name="T16" fmla="*/ 20 w 2789"/>
                <a:gd name="T17" fmla="*/ 85 h 2697"/>
                <a:gd name="T18" fmla="*/ 2 w 2789"/>
                <a:gd name="T19" fmla="*/ 85 h 2697"/>
                <a:gd name="T20" fmla="*/ 0 w 2789"/>
                <a:gd name="T21" fmla="*/ 73 h 2697"/>
                <a:gd name="T22" fmla="*/ 11 w 2789"/>
                <a:gd name="T23" fmla="*/ 43 h 2697"/>
                <a:gd name="T24" fmla="*/ 15 w 2789"/>
                <a:gd name="T25" fmla="*/ 37 h 2697"/>
                <a:gd name="T26" fmla="*/ 35 w 2789"/>
                <a:gd name="T27" fmla="*/ 41 h 2697"/>
                <a:gd name="T28" fmla="*/ 76 w 2789"/>
                <a:gd name="T29" fmla="*/ 0 h 2697"/>
                <a:gd name="T30" fmla="*/ 88 w 2789"/>
                <a:gd name="T31" fmla="*/ 2 h 2697"/>
                <a:gd name="T32" fmla="*/ 88 w 2789"/>
                <a:gd name="T33" fmla="*/ 2 h 2697"/>
                <a:gd name="T34" fmla="*/ 88 w 2789"/>
                <a:gd name="T35" fmla="*/ 2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76" name="Freeform 10"/>
            <p:cNvSpPr>
              <a:spLocks/>
            </p:cNvSpPr>
            <p:nvPr/>
          </p:nvSpPr>
          <p:spPr bwMode="auto">
            <a:xfrm>
              <a:off x="437" y="2750"/>
              <a:ext cx="1386" cy="962"/>
            </a:xfrm>
            <a:custGeom>
              <a:avLst/>
              <a:gdLst>
                <a:gd name="T0" fmla="*/ 1 w 2772"/>
                <a:gd name="T1" fmla="*/ 0 h 1923"/>
                <a:gd name="T2" fmla="*/ 14 w 2772"/>
                <a:gd name="T3" fmla="*/ 14 h 1923"/>
                <a:gd name="T4" fmla="*/ 21 w 2772"/>
                <a:gd name="T5" fmla="*/ 7 h 1923"/>
                <a:gd name="T6" fmla="*/ 24 w 2772"/>
                <a:gd name="T7" fmla="*/ 10 h 1923"/>
                <a:gd name="T8" fmla="*/ 35 w 2772"/>
                <a:gd name="T9" fmla="*/ 23 h 1923"/>
                <a:gd name="T10" fmla="*/ 45 w 2772"/>
                <a:gd name="T11" fmla="*/ 28 h 1923"/>
                <a:gd name="T12" fmla="*/ 51 w 2772"/>
                <a:gd name="T13" fmla="*/ 32 h 1923"/>
                <a:gd name="T14" fmla="*/ 56 w 2772"/>
                <a:gd name="T15" fmla="*/ 29 h 1923"/>
                <a:gd name="T16" fmla="*/ 66 w 2772"/>
                <a:gd name="T17" fmla="*/ 38 h 1923"/>
                <a:gd name="T18" fmla="*/ 73 w 2772"/>
                <a:gd name="T19" fmla="*/ 34 h 1923"/>
                <a:gd name="T20" fmla="*/ 87 w 2772"/>
                <a:gd name="T21" fmla="*/ 60 h 1923"/>
                <a:gd name="T22" fmla="*/ 82 w 2772"/>
                <a:gd name="T23" fmla="*/ 61 h 1923"/>
                <a:gd name="T24" fmla="*/ 71 w 2772"/>
                <a:gd name="T25" fmla="*/ 40 h 1923"/>
                <a:gd name="T26" fmla="*/ 65 w 2772"/>
                <a:gd name="T27" fmla="*/ 43 h 1923"/>
                <a:gd name="T28" fmla="*/ 55 w 2772"/>
                <a:gd name="T29" fmla="*/ 35 h 1923"/>
                <a:gd name="T30" fmla="*/ 51 w 2772"/>
                <a:gd name="T31" fmla="*/ 39 h 1923"/>
                <a:gd name="T32" fmla="*/ 44 w 2772"/>
                <a:gd name="T33" fmla="*/ 31 h 1923"/>
                <a:gd name="T34" fmla="*/ 25 w 2772"/>
                <a:gd name="T35" fmla="*/ 20 h 1923"/>
                <a:gd name="T36" fmla="*/ 20 w 2772"/>
                <a:gd name="T37" fmla="*/ 14 h 1923"/>
                <a:gd name="T38" fmla="*/ 13 w 2772"/>
                <a:gd name="T39" fmla="*/ 20 h 1923"/>
                <a:gd name="T40" fmla="*/ 0 w 2772"/>
                <a:gd name="T41" fmla="*/ 6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77" name="Freeform 11"/>
            <p:cNvSpPr>
              <a:spLocks/>
            </p:cNvSpPr>
            <p:nvPr/>
          </p:nvSpPr>
          <p:spPr bwMode="auto">
            <a:xfrm>
              <a:off x="283" y="2243"/>
              <a:ext cx="1723" cy="1676"/>
            </a:xfrm>
            <a:custGeom>
              <a:avLst/>
              <a:gdLst>
                <a:gd name="T0" fmla="*/ 35 w 3445"/>
                <a:gd name="T1" fmla="*/ 37 h 3351"/>
                <a:gd name="T2" fmla="*/ 15 w 3445"/>
                <a:gd name="T3" fmla="*/ 76 h 3351"/>
                <a:gd name="T4" fmla="*/ 0 w 3445"/>
                <a:gd name="T5" fmla="*/ 72 h 3351"/>
                <a:gd name="T6" fmla="*/ 2 w 3445"/>
                <a:gd name="T7" fmla="*/ 84 h 3351"/>
                <a:gd name="T8" fmla="*/ 8 w 3445"/>
                <a:gd name="T9" fmla="*/ 105 h 3351"/>
                <a:gd name="T10" fmla="*/ 36 w 3445"/>
                <a:gd name="T11" fmla="*/ 93 h 3351"/>
                <a:gd name="T12" fmla="*/ 40 w 3445"/>
                <a:gd name="T13" fmla="*/ 88 h 3351"/>
                <a:gd name="T14" fmla="*/ 26 w 3445"/>
                <a:gd name="T15" fmla="*/ 81 h 3351"/>
                <a:gd name="T16" fmla="*/ 25 w 3445"/>
                <a:gd name="T17" fmla="*/ 78 h 3351"/>
                <a:gd name="T18" fmla="*/ 33 w 3445"/>
                <a:gd name="T19" fmla="*/ 57 h 3351"/>
                <a:gd name="T20" fmla="*/ 41 w 3445"/>
                <a:gd name="T21" fmla="*/ 72 h 3351"/>
                <a:gd name="T22" fmla="*/ 44 w 3445"/>
                <a:gd name="T23" fmla="*/ 71 h 3351"/>
                <a:gd name="T24" fmla="*/ 69 w 3445"/>
                <a:gd name="T25" fmla="*/ 46 h 3351"/>
                <a:gd name="T26" fmla="*/ 100 w 3445"/>
                <a:gd name="T27" fmla="*/ 11 h 3351"/>
                <a:gd name="T28" fmla="*/ 108 w 3445"/>
                <a:gd name="T29" fmla="*/ 2 h 3351"/>
                <a:gd name="T30" fmla="*/ 97 w 3445"/>
                <a:gd name="T31" fmla="*/ 0 h 3351"/>
                <a:gd name="T32" fmla="*/ 93 w 3445"/>
                <a:gd name="T33" fmla="*/ 6 h 3351"/>
                <a:gd name="T34" fmla="*/ 50 w 3445"/>
                <a:gd name="T35" fmla="*/ 47 h 3351"/>
                <a:gd name="T36" fmla="*/ 45 w 3445"/>
                <a:gd name="T37" fmla="*/ 52 h 3351"/>
                <a:gd name="T38" fmla="*/ 42 w 3445"/>
                <a:gd name="T39" fmla="*/ 49 h 3351"/>
                <a:gd name="T40" fmla="*/ 36 w 3445"/>
                <a:gd name="T41" fmla="*/ 37 h 3351"/>
                <a:gd name="T42" fmla="*/ 35 w 3445"/>
                <a:gd name="T43" fmla="*/ 37 h 3351"/>
                <a:gd name="T44" fmla="*/ 35 w 3445"/>
                <a:gd name="T45" fmla="*/ 37 h 3351"/>
                <a:gd name="T46" fmla="*/ 35 w 3445"/>
                <a:gd name="T47" fmla="*/ 37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78" name="Freeform 12"/>
            <p:cNvSpPr>
              <a:spLocks/>
            </p:cNvSpPr>
            <p:nvPr/>
          </p:nvSpPr>
          <p:spPr bwMode="auto">
            <a:xfrm>
              <a:off x="163" y="2472"/>
              <a:ext cx="1420" cy="56"/>
            </a:xfrm>
            <a:custGeom>
              <a:avLst/>
              <a:gdLst>
                <a:gd name="T0" fmla="*/ 0 w 2838"/>
                <a:gd name="T1" fmla="*/ 0 h 112"/>
                <a:gd name="T2" fmla="*/ 89 w 2838"/>
                <a:gd name="T3" fmla="*/ 1 h 112"/>
                <a:gd name="T4" fmla="*/ 86 w 2838"/>
                <a:gd name="T5" fmla="*/ 4 h 112"/>
                <a:gd name="T6" fmla="*/ 44 w 2838"/>
                <a:gd name="T7" fmla="*/ 4 h 112"/>
                <a:gd name="T8" fmla="*/ 1 w 2838"/>
                <a:gd name="T9" fmla="*/ 2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79" name="Freeform 13"/>
            <p:cNvSpPr>
              <a:spLocks/>
            </p:cNvSpPr>
            <p:nvPr/>
          </p:nvSpPr>
          <p:spPr bwMode="auto">
            <a:xfrm>
              <a:off x="643" y="3124"/>
              <a:ext cx="191" cy="396"/>
            </a:xfrm>
            <a:custGeom>
              <a:avLst/>
              <a:gdLst>
                <a:gd name="T0" fmla="*/ 12 w 382"/>
                <a:gd name="T1" fmla="*/ 2 h 791"/>
                <a:gd name="T2" fmla="*/ 11 w 382"/>
                <a:gd name="T3" fmla="*/ 6 h 791"/>
                <a:gd name="T4" fmla="*/ 8 w 382"/>
                <a:gd name="T5" fmla="*/ 12 h 791"/>
                <a:gd name="T6" fmla="*/ 5 w 382"/>
                <a:gd name="T7" fmla="*/ 19 h 791"/>
                <a:gd name="T8" fmla="*/ 3 w 382"/>
                <a:gd name="T9" fmla="*/ 24 h 791"/>
                <a:gd name="T10" fmla="*/ 1 w 382"/>
                <a:gd name="T11" fmla="*/ 25 h 791"/>
                <a:gd name="T12" fmla="*/ 0 w 382"/>
                <a:gd name="T13" fmla="*/ 24 h 791"/>
                <a:gd name="T14" fmla="*/ 3 w 382"/>
                <a:gd name="T15" fmla="*/ 17 h 791"/>
                <a:gd name="T16" fmla="*/ 5 w 382"/>
                <a:gd name="T17" fmla="*/ 11 h 791"/>
                <a:gd name="T18" fmla="*/ 7 w 382"/>
                <a:gd name="T19" fmla="*/ 6 h 791"/>
                <a:gd name="T20" fmla="*/ 10 w 382"/>
                <a:gd name="T21" fmla="*/ 1 h 791"/>
                <a:gd name="T22" fmla="*/ 12 w 382"/>
                <a:gd name="T23" fmla="*/ 0 h 791"/>
                <a:gd name="T24" fmla="*/ 12 w 382"/>
                <a:gd name="T25" fmla="*/ 2 h 791"/>
                <a:gd name="T26" fmla="*/ 12 w 382"/>
                <a:gd name="T27" fmla="*/ 2 h 791"/>
                <a:gd name="T28" fmla="*/ 12 w 382"/>
                <a:gd name="T29" fmla="*/ 2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80" name="Freeform 14"/>
            <p:cNvSpPr>
              <a:spLocks/>
            </p:cNvSpPr>
            <p:nvPr/>
          </p:nvSpPr>
          <p:spPr bwMode="auto">
            <a:xfrm>
              <a:off x="833" y="2777"/>
              <a:ext cx="159" cy="315"/>
            </a:xfrm>
            <a:custGeom>
              <a:avLst/>
              <a:gdLst>
                <a:gd name="T0" fmla="*/ 7 w 320"/>
                <a:gd name="T1" fmla="*/ 19 h 629"/>
                <a:gd name="T2" fmla="*/ 5 w 320"/>
                <a:gd name="T3" fmla="*/ 16 h 629"/>
                <a:gd name="T4" fmla="*/ 3 w 320"/>
                <a:gd name="T5" fmla="*/ 11 h 629"/>
                <a:gd name="T6" fmla="*/ 1 w 320"/>
                <a:gd name="T7" fmla="*/ 5 h 629"/>
                <a:gd name="T8" fmla="*/ 0 w 320"/>
                <a:gd name="T9" fmla="*/ 2 h 629"/>
                <a:gd name="T10" fmla="*/ 0 w 320"/>
                <a:gd name="T11" fmla="*/ 0 h 629"/>
                <a:gd name="T12" fmla="*/ 2 w 320"/>
                <a:gd name="T13" fmla="*/ 1 h 629"/>
                <a:gd name="T14" fmla="*/ 4 w 320"/>
                <a:gd name="T15" fmla="*/ 5 h 629"/>
                <a:gd name="T16" fmla="*/ 6 w 320"/>
                <a:gd name="T17" fmla="*/ 10 h 629"/>
                <a:gd name="T18" fmla="*/ 8 w 320"/>
                <a:gd name="T19" fmla="*/ 16 h 629"/>
                <a:gd name="T20" fmla="*/ 9 w 320"/>
                <a:gd name="T21" fmla="*/ 18 h 629"/>
                <a:gd name="T22" fmla="*/ 9 w 320"/>
                <a:gd name="T23" fmla="*/ 20 h 629"/>
                <a:gd name="T24" fmla="*/ 7 w 320"/>
                <a:gd name="T25" fmla="*/ 19 h 629"/>
                <a:gd name="T26" fmla="*/ 7 w 320"/>
                <a:gd name="T27" fmla="*/ 19 h 629"/>
                <a:gd name="T28" fmla="*/ 7 w 320"/>
                <a:gd name="T29" fmla="*/ 19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81" name="Freeform 15"/>
            <p:cNvSpPr>
              <a:spLocks/>
            </p:cNvSpPr>
            <p:nvPr/>
          </p:nvSpPr>
          <p:spPr bwMode="auto">
            <a:xfrm>
              <a:off x="507" y="2777"/>
              <a:ext cx="367" cy="692"/>
            </a:xfrm>
            <a:custGeom>
              <a:avLst/>
              <a:gdLst>
                <a:gd name="T0" fmla="*/ 23 w 734"/>
                <a:gd name="T1" fmla="*/ 1 h 1384"/>
                <a:gd name="T2" fmla="*/ 21 w 734"/>
                <a:gd name="T3" fmla="*/ 6 h 1384"/>
                <a:gd name="T4" fmla="*/ 18 w 734"/>
                <a:gd name="T5" fmla="*/ 12 h 1384"/>
                <a:gd name="T6" fmla="*/ 15 w 734"/>
                <a:gd name="T7" fmla="*/ 17 h 1384"/>
                <a:gd name="T8" fmla="*/ 12 w 734"/>
                <a:gd name="T9" fmla="*/ 22 h 1384"/>
                <a:gd name="T10" fmla="*/ 10 w 734"/>
                <a:gd name="T11" fmla="*/ 27 h 1384"/>
                <a:gd name="T12" fmla="*/ 7 w 734"/>
                <a:gd name="T13" fmla="*/ 33 h 1384"/>
                <a:gd name="T14" fmla="*/ 4 w 734"/>
                <a:gd name="T15" fmla="*/ 40 h 1384"/>
                <a:gd name="T16" fmla="*/ 2 w 734"/>
                <a:gd name="T17" fmla="*/ 44 h 1384"/>
                <a:gd name="T18" fmla="*/ 1 w 734"/>
                <a:gd name="T19" fmla="*/ 44 h 1384"/>
                <a:gd name="T20" fmla="*/ 0 w 734"/>
                <a:gd name="T21" fmla="*/ 42 h 1384"/>
                <a:gd name="T22" fmla="*/ 2 w 734"/>
                <a:gd name="T23" fmla="*/ 38 h 1384"/>
                <a:gd name="T24" fmla="*/ 4 w 734"/>
                <a:gd name="T25" fmla="*/ 35 h 1384"/>
                <a:gd name="T26" fmla="*/ 5 w 734"/>
                <a:gd name="T27" fmla="*/ 31 h 1384"/>
                <a:gd name="T28" fmla="*/ 7 w 734"/>
                <a:gd name="T29" fmla="*/ 28 h 1384"/>
                <a:gd name="T30" fmla="*/ 9 w 734"/>
                <a:gd name="T31" fmla="*/ 24 h 1384"/>
                <a:gd name="T32" fmla="*/ 10 w 734"/>
                <a:gd name="T33" fmla="*/ 20 h 1384"/>
                <a:gd name="T34" fmla="*/ 13 w 734"/>
                <a:gd name="T35" fmla="*/ 15 h 1384"/>
                <a:gd name="T36" fmla="*/ 16 w 734"/>
                <a:gd name="T37" fmla="*/ 11 h 1384"/>
                <a:gd name="T38" fmla="*/ 19 w 734"/>
                <a:gd name="T39" fmla="*/ 6 h 1384"/>
                <a:gd name="T40" fmla="*/ 21 w 734"/>
                <a:gd name="T41" fmla="*/ 0 h 1384"/>
                <a:gd name="T42" fmla="*/ 23 w 734"/>
                <a:gd name="T43" fmla="*/ 1 h 1384"/>
                <a:gd name="T44" fmla="*/ 23 w 734"/>
                <a:gd name="T45" fmla="*/ 1 h 1384"/>
                <a:gd name="T46" fmla="*/ 23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82" name="Freeform 16"/>
            <p:cNvSpPr>
              <a:spLocks/>
            </p:cNvSpPr>
            <p:nvPr/>
          </p:nvSpPr>
          <p:spPr bwMode="auto">
            <a:xfrm>
              <a:off x="648" y="3499"/>
              <a:ext cx="282" cy="158"/>
            </a:xfrm>
            <a:custGeom>
              <a:avLst/>
              <a:gdLst>
                <a:gd name="T0" fmla="*/ 3 w 563"/>
                <a:gd name="T1" fmla="*/ 1 h 315"/>
                <a:gd name="T2" fmla="*/ 7 w 563"/>
                <a:gd name="T3" fmla="*/ 4 h 315"/>
                <a:gd name="T4" fmla="*/ 13 w 563"/>
                <a:gd name="T5" fmla="*/ 6 h 315"/>
                <a:gd name="T6" fmla="*/ 18 w 563"/>
                <a:gd name="T7" fmla="*/ 9 h 315"/>
                <a:gd name="T8" fmla="*/ 18 w 563"/>
                <a:gd name="T9" fmla="*/ 10 h 315"/>
                <a:gd name="T10" fmla="*/ 16 w 563"/>
                <a:gd name="T11" fmla="*/ 10 h 315"/>
                <a:gd name="T12" fmla="*/ 12 w 563"/>
                <a:gd name="T13" fmla="*/ 9 h 315"/>
                <a:gd name="T14" fmla="*/ 8 w 563"/>
                <a:gd name="T15" fmla="*/ 7 h 315"/>
                <a:gd name="T16" fmla="*/ 0 w 563"/>
                <a:gd name="T17" fmla="*/ 2 h 315"/>
                <a:gd name="T18" fmla="*/ 1 w 563"/>
                <a:gd name="T19" fmla="*/ 0 h 315"/>
                <a:gd name="T20" fmla="*/ 3 w 563"/>
                <a:gd name="T21" fmla="*/ 1 h 315"/>
                <a:gd name="T22" fmla="*/ 3 w 563"/>
                <a:gd name="T23" fmla="*/ 1 h 315"/>
                <a:gd name="T24" fmla="*/ 3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83" name="Freeform 17"/>
            <p:cNvSpPr>
              <a:spLocks/>
            </p:cNvSpPr>
            <p:nvPr/>
          </p:nvSpPr>
          <p:spPr bwMode="auto">
            <a:xfrm>
              <a:off x="400" y="3648"/>
              <a:ext cx="530" cy="283"/>
            </a:xfrm>
            <a:custGeom>
              <a:avLst/>
              <a:gdLst>
                <a:gd name="T0" fmla="*/ 34 w 1059"/>
                <a:gd name="T1" fmla="*/ 0 h 567"/>
                <a:gd name="T2" fmla="*/ 32 w 1059"/>
                <a:gd name="T3" fmla="*/ 2 h 567"/>
                <a:gd name="T4" fmla="*/ 30 w 1059"/>
                <a:gd name="T5" fmla="*/ 4 h 567"/>
                <a:gd name="T6" fmla="*/ 27 w 1059"/>
                <a:gd name="T7" fmla="*/ 6 h 567"/>
                <a:gd name="T8" fmla="*/ 23 w 1059"/>
                <a:gd name="T9" fmla="*/ 8 h 567"/>
                <a:gd name="T10" fmla="*/ 20 w 1059"/>
                <a:gd name="T11" fmla="*/ 10 h 567"/>
                <a:gd name="T12" fmla="*/ 17 w 1059"/>
                <a:gd name="T13" fmla="*/ 11 h 567"/>
                <a:gd name="T14" fmla="*/ 11 w 1059"/>
                <a:gd name="T15" fmla="*/ 14 h 567"/>
                <a:gd name="T16" fmla="*/ 7 w 1059"/>
                <a:gd name="T17" fmla="*/ 16 h 567"/>
                <a:gd name="T18" fmla="*/ 2 w 1059"/>
                <a:gd name="T19" fmla="*/ 17 h 567"/>
                <a:gd name="T20" fmla="*/ 0 w 1059"/>
                <a:gd name="T21" fmla="*/ 16 h 567"/>
                <a:gd name="T22" fmla="*/ 1 w 1059"/>
                <a:gd name="T23" fmla="*/ 15 h 567"/>
                <a:gd name="T24" fmla="*/ 8 w 1059"/>
                <a:gd name="T25" fmla="*/ 12 h 567"/>
                <a:gd name="T26" fmla="*/ 15 w 1059"/>
                <a:gd name="T27" fmla="*/ 9 h 567"/>
                <a:gd name="T28" fmla="*/ 21 w 1059"/>
                <a:gd name="T29" fmla="*/ 6 h 567"/>
                <a:gd name="T30" fmla="*/ 27 w 1059"/>
                <a:gd name="T31" fmla="*/ 4 h 567"/>
                <a:gd name="T32" fmla="*/ 30 w 1059"/>
                <a:gd name="T33" fmla="*/ 2 h 567"/>
                <a:gd name="T34" fmla="*/ 33 w 1059"/>
                <a:gd name="T35" fmla="*/ 0 h 567"/>
                <a:gd name="T36" fmla="*/ 34 w 1059"/>
                <a:gd name="T37" fmla="*/ 0 h 567"/>
                <a:gd name="T38" fmla="*/ 34 w 1059"/>
                <a:gd name="T39" fmla="*/ 0 h 567"/>
                <a:gd name="T40" fmla="*/ 34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84" name="Freeform 18"/>
            <p:cNvSpPr>
              <a:spLocks/>
            </p:cNvSpPr>
            <p:nvPr/>
          </p:nvSpPr>
          <p:spPr bwMode="auto">
            <a:xfrm>
              <a:off x="252" y="3363"/>
              <a:ext cx="172" cy="564"/>
            </a:xfrm>
            <a:custGeom>
              <a:avLst/>
              <a:gdLst>
                <a:gd name="T0" fmla="*/ 2 w 344"/>
                <a:gd name="T1" fmla="*/ 6 h 1127"/>
                <a:gd name="T2" fmla="*/ 0 w 344"/>
                <a:gd name="T3" fmla="*/ 2 h 1127"/>
                <a:gd name="T4" fmla="*/ 1 w 344"/>
                <a:gd name="T5" fmla="*/ 0 h 1127"/>
                <a:gd name="T6" fmla="*/ 4 w 344"/>
                <a:gd name="T7" fmla="*/ 2 h 1127"/>
                <a:gd name="T8" fmla="*/ 4 w 344"/>
                <a:gd name="T9" fmla="*/ 5 h 1127"/>
                <a:gd name="T10" fmla="*/ 5 w 344"/>
                <a:gd name="T11" fmla="*/ 16 h 1127"/>
                <a:gd name="T12" fmla="*/ 7 w 344"/>
                <a:gd name="T13" fmla="*/ 21 h 1127"/>
                <a:gd name="T14" fmla="*/ 8 w 344"/>
                <a:gd name="T15" fmla="*/ 26 h 1127"/>
                <a:gd name="T16" fmla="*/ 10 w 344"/>
                <a:gd name="T17" fmla="*/ 30 h 1127"/>
                <a:gd name="T18" fmla="*/ 11 w 344"/>
                <a:gd name="T19" fmla="*/ 34 h 1127"/>
                <a:gd name="T20" fmla="*/ 10 w 344"/>
                <a:gd name="T21" fmla="*/ 36 h 1127"/>
                <a:gd name="T22" fmla="*/ 9 w 344"/>
                <a:gd name="T23" fmla="*/ 35 h 1127"/>
                <a:gd name="T24" fmla="*/ 4 w 344"/>
                <a:gd name="T25" fmla="*/ 21 h 1127"/>
                <a:gd name="T26" fmla="*/ 2 w 344"/>
                <a:gd name="T27" fmla="*/ 6 h 1127"/>
                <a:gd name="T28" fmla="*/ 2 w 344"/>
                <a:gd name="T29" fmla="*/ 6 h 1127"/>
                <a:gd name="T30" fmla="*/ 2 w 344"/>
                <a:gd name="T31" fmla="*/ 6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85" name="Freeform 19"/>
            <p:cNvSpPr>
              <a:spLocks/>
            </p:cNvSpPr>
            <p:nvPr/>
          </p:nvSpPr>
          <p:spPr bwMode="auto">
            <a:xfrm>
              <a:off x="283" y="3367"/>
              <a:ext cx="229" cy="107"/>
            </a:xfrm>
            <a:custGeom>
              <a:avLst/>
              <a:gdLst>
                <a:gd name="T0" fmla="*/ 0 w 459"/>
                <a:gd name="T1" fmla="*/ 0 h 215"/>
                <a:gd name="T2" fmla="*/ 3 w 459"/>
                <a:gd name="T3" fmla="*/ 0 h 215"/>
                <a:gd name="T4" fmla="*/ 13 w 459"/>
                <a:gd name="T5" fmla="*/ 4 h 215"/>
                <a:gd name="T6" fmla="*/ 14 w 459"/>
                <a:gd name="T7" fmla="*/ 6 h 215"/>
                <a:gd name="T8" fmla="*/ 6 w 459"/>
                <a:gd name="T9" fmla="*/ 4 h 215"/>
                <a:gd name="T10" fmla="*/ 0 w 459"/>
                <a:gd name="T11" fmla="*/ 1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86" name="Freeform 20"/>
            <p:cNvSpPr>
              <a:spLocks/>
            </p:cNvSpPr>
            <p:nvPr/>
          </p:nvSpPr>
          <p:spPr bwMode="auto">
            <a:xfrm>
              <a:off x="140" y="2472"/>
              <a:ext cx="241" cy="1374"/>
            </a:xfrm>
            <a:custGeom>
              <a:avLst/>
              <a:gdLst>
                <a:gd name="T0" fmla="*/ 2 w 483"/>
                <a:gd name="T1" fmla="*/ 1 h 2746"/>
                <a:gd name="T2" fmla="*/ 3 w 483"/>
                <a:gd name="T3" fmla="*/ 33 h 2746"/>
                <a:gd name="T4" fmla="*/ 2 w 483"/>
                <a:gd name="T5" fmla="*/ 67 h 2746"/>
                <a:gd name="T6" fmla="*/ 2 w 483"/>
                <a:gd name="T7" fmla="*/ 73 h 2746"/>
                <a:gd name="T8" fmla="*/ 4 w 483"/>
                <a:gd name="T9" fmla="*/ 83 h 2746"/>
                <a:gd name="T10" fmla="*/ 14 w 483"/>
                <a:gd name="T11" fmla="*/ 84 h 2746"/>
                <a:gd name="T12" fmla="*/ 15 w 483"/>
                <a:gd name="T13" fmla="*/ 86 h 2746"/>
                <a:gd name="T14" fmla="*/ 0 w 483"/>
                <a:gd name="T15" fmla="*/ 85 h 2746"/>
                <a:gd name="T16" fmla="*/ 0 w 483"/>
                <a:gd name="T17" fmla="*/ 67 h 2746"/>
                <a:gd name="T18" fmla="*/ 0 w 483"/>
                <a:gd name="T19" fmla="*/ 46 h 2746"/>
                <a:gd name="T20" fmla="*/ 0 w 483"/>
                <a:gd name="T21" fmla="*/ 26 h 2746"/>
                <a:gd name="T22" fmla="*/ 0 w 483"/>
                <a:gd name="T23" fmla="*/ 14 h 2746"/>
                <a:gd name="T24" fmla="*/ 1 w 483"/>
                <a:gd name="T25" fmla="*/ 2 h 2746"/>
                <a:gd name="T26" fmla="*/ 1 w 483"/>
                <a:gd name="T27" fmla="*/ 0 h 2746"/>
                <a:gd name="T28" fmla="*/ 2 w 483"/>
                <a:gd name="T29" fmla="*/ 1 h 2746"/>
                <a:gd name="T30" fmla="*/ 2 w 483"/>
                <a:gd name="T31" fmla="*/ 1 h 2746"/>
                <a:gd name="T32" fmla="*/ 2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87" name="Freeform 21"/>
            <p:cNvSpPr>
              <a:spLocks/>
            </p:cNvSpPr>
            <p:nvPr/>
          </p:nvSpPr>
          <p:spPr bwMode="auto">
            <a:xfrm>
              <a:off x="574" y="3824"/>
              <a:ext cx="1419" cy="85"/>
            </a:xfrm>
            <a:custGeom>
              <a:avLst/>
              <a:gdLst>
                <a:gd name="T0" fmla="*/ 3 w 2838"/>
                <a:gd name="T1" fmla="*/ 0 h 171"/>
                <a:gd name="T2" fmla="*/ 27 w 2838"/>
                <a:gd name="T3" fmla="*/ 1 h 171"/>
                <a:gd name="T4" fmla="*/ 50 w 2838"/>
                <a:gd name="T5" fmla="*/ 2 h 171"/>
                <a:gd name="T6" fmla="*/ 69 w 2838"/>
                <a:gd name="T7" fmla="*/ 0 h 171"/>
                <a:gd name="T8" fmla="*/ 88 w 2838"/>
                <a:gd name="T9" fmla="*/ 0 h 171"/>
                <a:gd name="T10" fmla="*/ 89 w 2838"/>
                <a:gd name="T11" fmla="*/ 1 h 171"/>
                <a:gd name="T12" fmla="*/ 88 w 2838"/>
                <a:gd name="T13" fmla="*/ 2 h 171"/>
                <a:gd name="T14" fmla="*/ 76 w 2838"/>
                <a:gd name="T15" fmla="*/ 4 h 171"/>
                <a:gd name="T16" fmla="*/ 50 w 2838"/>
                <a:gd name="T17" fmla="*/ 5 h 171"/>
                <a:gd name="T18" fmla="*/ 0 w 2838"/>
                <a:gd name="T19" fmla="*/ 3 h 171"/>
                <a:gd name="T20" fmla="*/ 3 w 2838"/>
                <a:gd name="T21" fmla="*/ 0 h 171"/>
                <a:gd name="T22" fmla="*/ 3 w 2838"/>
                <a:gd name="T23" fmla="*/ 0 h 171"/>
                <a:gd name="T24" fmla="*/ 3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88" name="Freeform 22"/>
            <p:cNvSpPr>
              <a:spLocks/>
            </p:cNvSpPr>
            <p:nvPr/>
          </p:nvSpPr>
          <p:spPr bwMode="auto">
            <a:xfrm>
              <a:off x="1950" y="2498"/>
              <a:ext cx="176" cy="1375"/>
            </a:xfrm>
            <a:custGeom>
              <a:avLst/>
              <a:gdLst>
                <a:gd name="T0" fmla="*/ 11 w 351"/>
                <a:gd name="T1" fmla="*/ 1 h 2751"/>
                <a:gd name="T2" fmla="*/ 11 w 351"/>
                <a:gd name="T3" fmla="*/ 7 h 2751"/>
                <a:gd name="T4" fmla="*/ 11 w 351"/>
                <a:gd name="T5" fmla="*/ 14 h 2751"/>
                <a:gd name="T6" fmla="*/ 9 w 351"/>
                <a:gd name="T7" fmla="*/ 31 h 2751"/>
                <a:gd name="T8" fmla="*/ 7 w 351"/>
                <a:gd name="T9" fmla="*/ 48 h 2751"/>
                <a:gd name="T10" fmla="*/ 5 w 351"/>
                <a:gd name="T11" fmla="*/ 62 h 2751"/>
                <a:gd name="T12" fmla="*/ 4 w 351"/>
                <a:gd name="T13" fmla="*/ 74 h 2751"/>
                <a:gd name="T14" fmla="*/ 3 w 351"/>
                <a:gd name="T15" fmla="*/ 84 h 2751"/>
                <a:gd name="T16" fmla="*/ 2 w 351"/>
                <a:gd name="T17" fmla="*/ 85 h 2751"/>
                <a:gd name="T18" fmla="*/ 0 w 351"/>
                <a:gd name="T19" fmla="*/ 84 h 2751"/>
                <a:gd name="T20" fmla="*/ 1 w 351"/>
                <a:gd name="T21" fmla="*/ 71 h 2751"/>
                <a:gd name="T22" fmla="*/ 4 w 351"/>
                <a:gd name="T23" fmla="*/ 54 h 2751"/>
                <a:gd name="T24" fmla="*/ 6 w 351"/>
                <a:gd name="T25" fmla="*/ 36 h 2751"/>
                <a:gd name="T26" fmla="*/ 8 w 351"/>
                <a:gd name="T27" fmla="*/ 21 h 2751"/>
                <a:gd name="T28" fmla="*/ 8 w 351"/>
                <a:gd name="T29" fmla="*/ 1 h 2751"/>
                <a:gd name="T30" fmla="*/ 10 w 351"/>
                <a:gd name="T31" fmla="*/ 0 h 2751"/>
                <a:gd name="T32" fmla="*/ 11 w 351"/>
                <a:gd name="T33" fmla="*/ 1 h 2751"/>
                <a:gd name="T34" fmla="*/ 11 w 351"/>
                <a:gd name="T35" fmla="*/ 1 h 2751"/>
                <a:gd name="T36" fmla="*/ 11 w 351"/>
                <a:gd name="T37" fmla="*/ 1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89" name="Freeform 23"/>
            <p:cNvSpPr>
              <a:spLocks/>
            </p:cNvSpPr>
            <p:nvPr/>
          </p:nvSpPr>
          <p:spPr bwMode="auto">
            <a:xfrm>
              <a:off x="1804" y="2491"/>
              <a:ext cx="294" cy="37"/>
            </a:xfrm>
            <a:custGeom>
              <a:avLst/>
              <a:gdLst>
                <a:gd name="T0" fmla="*/ 3 w 587"/>
                <a:gd name="T1" fmla="*/ 0 h 74"/>
                <a:gd name="T2" fmla="*/ 14 w 587"/>
                <a:gd name="T3" fmla="*/ 1 h 74"/>
                <a:gd name="T4" fmla="*/ 18 w 587"/>
                <a:gd name="T5" fmla="*/ 1 h 74"/>
                <a:gd name="T6" fmla="*/ 19 w 587"/>
                <a:gd name="T7" fmla="*/ 2 h 74"/>
                <a:gd name="T8" fmla="*/ 18 w 587"/>
                <a:gd name="T9" fmla="*/ 3 h 74"/>
                <a:gd name="T10" fmla="*/ 0 w 587"/>
                <a:gd name="T11" fmla="*/ 3 h 74"/>
                <a:gd name="T12" fmla="*/ 1 w 587"/>
                <a:gd name="T13" fmla="*/ 2 h 74"/>
                <a:gd name="T14" fmla="*/ 3 w 587"/>
                <a:gd name="T15" fmla="*/ 0 h 74"/>
                <a:gd name="T16" fmla="*/ 3 w 587"/>
                <a:gd name="T17" fmla="*/ 0 h 74"/>
                <a:gd name="T18" fmla="*/ 3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90" name="Freeform 24"/>
            <p:cNvSpPr>
              <a:spLocks/>
            </p:cNvSpPr>
            <p:nvPr/>
          </p:nvSpPr>
          <p:spPr bwMode="auto">
            <a:xfrm>
              <a:off x="408" y="2574"/>
              <a:ext cx="59" cy="860"/>
            </a:xfrm>
            <a:custGeom>
              <a:avLst/>
              <a:gdLst>
                <a:gd name="T0" fmla="*/ 0 w 117"/>
                <a:gd name="T1" fmla="*/ 53 h 1720"/>
                <a:gd name="T2" fmla="*/ 1 w 117"/>
                <a:gd name="T3" fmla="*/ 41 h 1720"/>
                <a:gd name="T4" fmla="*/ 1 w 117"/>
                <a:gd name="T5" fmla="*/ 2 h 1720"/>
                <a:gd name="T6" fmla="*/ 3 w 117"/>
                <a:gd name="T7" fmla="*/ 0 h 1720"/>
                <a:gd name="T8" fmla="*/ 4 w 117"/>
                <a:gd name="T9" fmla="*/ 2 h 1720"/>
                <a:gd name="T10" fmla="*/ 3 w 117"/>
                <a:gd name="T11" fmla="*/ 54 h 1720"/>
                <a:gd name="T12" fmla="*/ 0 w 117"/>
                <a:gd name="T13" fmla="*/ 53 h 1720"/>
                <a:gd name="T14" fmla="*/ 0 w 117"/>
                <a:gd name="T15" fmla="*/ 53 h 1720"/>
                <a:gd name="T16" fmla="*/ 0 w 117"/>
                <a:gd name="T17" fmla="*/ 53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91" name="Freeform 25"/>
            <p:cNvSpPr>
              <a:spLocks/>
            </p:cNvSpPr>
            <p:nvPr/>
          </p:nvSpPr>
          <p:spPr bwMode="auto">
            <a:xfrm>
              <a:off x="847" y="3697"/>
              <a:ext cx="1005" cy="45"/>
            </a:xfrm>
            <a:custGeom>
              <a:avLst/>
              <a:gdLst>
                <a:gd name="T0" fmla="*/ 2 w 2009"/>
                <a:gd name="T1" fmla="*/ 0 h 91"/>
                <a:gd name="T2" fmla="*/ 17 w 2009"/>
                <a:gd name="T3" fmla="*/ 0 h 91"/>
                <a:gd name="T4" fmla="*/ 45 w 2009"/>
                <a:gd name="T5" fmla="*/ 0 h 91"/>
                <a:gd name="T6" fmla="*/ 62 w 2009"/>
                <a:gd name="T7" fmla="*/ 0 h 91"/>
                <a:gd name="T8" fmla="*/ 63 w 2009"/>
                <a:gd name="T9" fmla="*/ 2 h 91"/>
                <a:gd name="T10" fmla="*/ 61 w 2009"/>
                <a:gd name="T11" fmla="*/ 2 h 91"/>
                <a:gd name="T12" fmla="*/ 45 w 2009"/>
                <a:gd name="T13" fmla="*/ 2 h 91"/>
                <a:gd name="T14" fmla="*/ 17 w 2009"/>
                <a:gd name="T15" fmla="*/ 2 h 91"/>
                <a:gd name="T16" fmla="*/ 0 w 2009"/>
                <a:gd name="T17" fmla="*/ 1 h 91"/>
                <a:gd name="T18" fmla="*/ 2 w 2009"/>
                <a:gd name="T19" fmla="*/ 0 h 91"/>
                <a:gd name="T20" fmla="*/ 2 w 2009"/>
                <a:gd name="T21" fmla="*/ 0 h 91"/>
                <a:gd name="T22" fmla="*/ 2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92" name="Freeform 26"/>
            <p:cNvSpPr>
              <a:spLocks/>
            </p:cNvSpPr>
            <p:nvPr/>
          </p:nvSpPr>
          <p:spPr bwMode="auto">
            <a:xfrm>
              <a:off x="663" y="2149"/>
              <a:ext cx="1833" cy="1583"/>
            </a:xfrm>
            <a:custGeom>
              <a:avLst/>
              <a:gdLst>
                <a:gd name="T0" fmla="*/ 0 w 3665"/>
                <a:gd name="T1" fmla="*/ 22 h 3164"/>
                <a:gd name="T2" fmla="*/ 5 w 3665"/>
                <a:gd name="T3" fmla="*/ 19 h 3164"/>
                <a:gd name="T4" fmla="*/ 13 w 3665"/>
                <a:gd name="T5" fmla="*/ 12 h 3164"/>
                <a:gd name="T6" fmla="*/ 18 w 3665"/>
                <a:gd name="T7" fmla="*/ 9 h 3164"/>
                <a:gd name="T8" fmla="*/ 28 w 3665"/>
                <a:gd name="T9" fmla="*/ 5 h 3164"/>
                <a:gd name="T10" fmla="*/ 38 w 3665"/>
                <a:gd name="T11" fmla="*/ 2 h 3164"/>
                <a:gd name="T12" fmla="*/ 47 w 3665"/>
                <a:gd name="T13" fmla="*/ 1 h 3164"/>
                <a:gd name="T14" fmla="*/ 59 w 3665"/>
                <a:gd name="T15" fmla="*/ 0 h 3164"/>
                <a:gd name="T16" fmla="*/ 69 w 3665"/>
                <a:gd name="T17" fmla="*/ 1 h 3164"/>
                <a:gd name="T18" fmla="*/ 80 w 3665"/>
                <a:gd name="T19" fmla="*/ 4 h 3164"/>
                <a:gd name="T20" fmla="*/ 87 w 3665"/>
                <a:gd name="T21" fmla="*/ 7 h 3164"/>
                <a:gd name="T22" fmla="*/ 96 w 3665"/>
                <a:gd name="T23" fmla="*/ 12 h 3164"/>
                <a:gd name="T24" fmla="*/ 102 w 3665"/>
                <a:gd name="T25" fmla="*/ 17 h 3164"/>
                <a:gd name="T26" fmla="*/ 106 w 3665"/>
                <a:gd name="T27" fmla="*/ 22 h 3164"/>
                <a:gd name="T28" fmla="*/ 109 w 3665"/>
                <a:gd name="T29" fmla="*/ 27 h 3164"/>
                <a:gd name="T30" fmla="*/ 113 w 3665"/>
                <a:gd name="T31" fmla="*/ 33 h 3164"/>
                <a:gd name="T32" fmla="*/ 115 w 3665"/>
                <a:gd name="T33" fmla="*/ 43 h 3164"/>
                <a:gd name="T34" fmla="*/ 115 w 3665"/>
                <a:gd name="T35" fmla="*/ 50 h 3164"/>
                <a:gd name="T36" fmla="*/ 114 w 3665"/>
                <a:gd name="T37" fmla="*/ 60 h 3164"/>
                <a:gd name="T38" fmla="*/ 113 w 3665"/>
                <a:gd name="T39" fmla="*/ 66 h 3164"/>
                <a:gd name="T40" fmla="*/ 109 w 3665"/>
                <a:gd name="T41" fmla="*/ 75 h 3164"/>
                <a:gd name="T42" fmla="*/ 104 w 3665"/>
                <a:gd name="T43" fmla="*/ 80 h 3164"/>
                <a:gd name="T44" fmla="*/ 99 w 3665"/>
                <a:gd name="T45" fmla="*/ 86 h 3164"/>
                <a:gd name="T46" fmla="*/ 92 w 3665"/>
                <a:gd name="T47" fmla="*/ 93 h 3164"/>
                <a:gd name="T48" fmla="*/ 88 w 3665"/>
                <a:gd name="T49" fmla="*/ 96 h 3164"/>
                <a:gd name="T50" fmla="*/ 84 w 3665"/>
                <a:gd name="T51" fmla="*/ 99 h 3164"/>
                <a:gd name="T52" fmla="*/ 84 w 3665"/>
                <a:gd name="T53" fmla="*/ 91 h 3164"/>
                <a:gd name="T54" fmla="*/ 90 w 3665"/>
                <a:gd name="T55" fmla="*/ 86 h 3164"/>
                <a:gd name="T56" fmla="*/ 96 w 3665"/>
                <a:gd name="T57" fmla="*/ 81 h 3164"/>
                <a:gd name="T58" fmla="*/ 100 w 3665"/>
                <a:gd name="T59" fmla="*/ 76 h 3164"/>
                <a:gd name="T60" fmla="*/ 103 w 3665"/>
                <a:gd name="T61" fmla="*/ 71 h 3164"/>
                <a:gd name="T62" fmla="*/ 106 w 3665"/>
                <a:gd name="T63" fmla="*/ 64 h 3164"/>
                <a:gd name="T64" fmla="*/ 107 w 3665"/>
                <a:gd name="T65" fmla="*/ 58 h 3164"/>
                <a:gd name="T66" fmla="*/ 107 w 3665"/>
                <a:gd name="T67" fmla="*/ 50 h 3164"/>
                <a:gd name="T68" fmla="*/ 106 w 3665"/>
                <a:gd name="T69" fmla="*/ 45 h 3164"/>
                <a:gd name="T70" fmla="*/ 105 w 3665"/>
                <a:gd name="T71" fmla="*/ 35 h 3164"/>
                <a:gd name="T72" fmla="*/ 103 w 3665"/>
                <a:gd name="T73" fmla="*/ 31 h 3164"/>
                <a:gd name="T74" fmla="*/ 99 w 3665"/>
                <a:gd name="T75" fmla="*/ 23 h 3164"/>
                <a:gd name="T76" fmla="*/ 93 w 3665"/>
                <a:gd name="T77" fmla="*/ 16 h 3164"/>
                <a:gd name="T78" fmla="*/ 85 w 3665"/>
                <a:gd name="T79" fmla="*/ 11 h 3164"/>
                <a:gd name="T80" fmla="*/ 75 w 3665"/>
                <a:gd name="T81" fmla="*/ 8 h 3164"/>
                <a:gd name="T82" fmla="*/ 65 w 3665"/>
                <a:gd name="T83" fmla="*/ 6 h 3164"/>
                <a:gd name="T84" fmla="*/ 58 w 3665"/>
                <a:gd name="T85" fmla="*/ 6 h 3164"/>
                <a:gd name="T86" fmla="*/ 47 w 3665"/>
                <a:gd name="T87" fmla="*/ 6 h 3164"/>
                <a:gd name="T88" fmla="*/ 39 w 3665"/>
                <a:gd name="T89" fmla="*/ 8 h 3164"/>
                <a:gd name="T90" fmla="*/ 25 w 3665"/>
                <a:gd name="T91" fmla="*/ 13 h 3164"/>
                <a:gd name="T92" fmla="*/ 18 w 3665"/>
                <a:gd name="T93" fmla="*/ 17 h 3164"/>
                <a:gd name="T94" fmla="*/ 11 w 3665"/>
                <a:gd name="T95" fmla="*/ 22 h 3164"/>
                <a:gd name="T96" fmla="*/ 0 w 3665"/>
                <a:gd name="T97" fmla="*/ 22 h 3164"/>
                <a:gd name="T98" fmla="*/ 0 w 3665"/>
                <a:gd name="T99" fmla="*/ 22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93" name="Freeform 27"/>
            <p:cNvSpPr>
              <a:spLocks/>
            </p:cNvSpPr>
            <p:nvPr/>
          </p:nvSpPr>
          <p:spPr bwMode="auto">
            <a:xfrm>
              <a:off x="449" y="2750"/>
              <a:ext cx="357" cy="245"/>
            </a:xfrm>
            <a:custGeom>
              <a:avLst/>
              <a:gdLst>
                <a:gd name="T0" fmla="*/ 0 w 715"/>
                <a:gd name="T1" fmla="*/ 0 h 490"/>
                <a:gd name="T2" fmla="*/ 12 w 715"/>
                <a:gd name="T3" fmla="*/ 14 h 490"/>
                <a:gd name="T4" fmla="*/ 19 w 715"/>
                <a:gd name="T5" fmla="*/ 6 h 490"/>
                <a:gd name="T6" fmla="*/ 22 w 715"/>
                <a:gd name="T7" fmla="*/ 8 h 490"/>
                <a:gd name="T8" fmla="*/ 22 w 715"/>
                <a:gd name="T9" fmla="*/ 10 h 490"/>
                <a:gd name="T10" fmla="*/ 20 w 715"/>
                <a:gd name="T11" fmla="*/ 8 h 490"/>
                <a:gd name="T12" fmla="*/ 12 w 715"/>
                <a:gd name="T13" fmla="*/ 16 h 490"/>
                <a:gd name="T14" fmla="*/ 0 w 715"/>
                <a:gd name="T15" fmla="*/ 2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94" name="Freeform 28"/>
            <p:cNvSpPr>
              <a:spLocks/>
            </p:cNvSpPr>
            <p:nvPr/>
          </p:nvSpPr>
          <p:spPr bwMode="auto">
            <a:xfrm>
              <a:off x="449" y="2832"/>
              <a:ext cx="309" cy="246"/>
            </a:xfrm>
            <a:custGeom>
              <a:avLst/>
              <a:gdLst>
                <a:gd name="T0" fmla="*/ 0 w 620"/>
                <a:gd name="T1" fmla="*/ 0 h 493"/>
                <a:gd name="T2" fmla="*/ 11 w 620"/>
                <a:gd name="T3" fmla="*/ 13 h 493"/>
                <a:gd name="T4" fmla="*/ 19 w 620"/>
                <a:gd name="T5" fmla="*/ 7 h 493"/>
                <a:gd name="T6" fmla="*/ 18 w 620"/>
                <a:gd name="T7" fmla="*/ 10 h 493"/>
                <a:gd name="T8" fmla="*/ 11 w 620"/>
                <a:gd name="T9" fmla="*/ 15 h 493"/>
                <a:gd name="T10" fmla="*/ 0 w 620"/>
                <a:gd name="T11" fmla="*/ 2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95" name="Freeform 29"/>
            <p:cNvSpPr>
              <a:spLocks/>
            </p:cNvSpPr>
            <p:nvPr/>
          </p:nvSpPr>
          <p:spPr bwMode="auto">
            <a:xfrm>
              <a:off x="1132" y="3240"/>
              <a:ext cx="614" cy="466"/>
            </a:xfrm>
            <a:custGeom>
              <a:avLst/>
              <a:gdLst>
                <a:gd name="T0" fmla="*/ 1 w 1228"/>
                <a:gd name="T1" fmla="*/ 0 h 931"/>
                <a:gd name="T2" fmla="*/ 7 w 1228"/>
                <a:gd name="T3" fmla="*/ 7 h 931"/>
                <a:gd name="T4" fmla="*/ 12 w 1228"/>
                <a:gd name="T5" fmla="*/ 3 h 931"/>
                <a:gd name="T6" fmla="*/ 22 w 1228"/>
                <a:gd name="T7" fmla="*/ 13 h 931"/>
                <a:gd name="T8" fmla="*/ 28 w 1228"/>
                <a:gd name="T9" fmla="*/ 9 h 931"/>
                <a:gd name="T10" fmla="*/ 39 w 1228"/>
                <a:gd name="T11" fmla="*/ 29 h 931"/>
                <a:gd name="T12" fmla="*/ 38 w 1228"/>
                <a:gd name="T13" fmla="*/ 30 h 931"/>
                <a:gd name="T14" fmla="*/ 28 w 1228"/>
                <a:gd name="T15" fmla="*/ 11 h 931"/>
                <a:gd name="T16" fmla="*/ 21 w 1228"/>
                <a:gd name="T17" fmla="*/ 15 h 931"/>
                <a:gd name="T18" fmla="*/ 11 w 1228"/>
                <a:gd name="T19" fmla="*/ 5 h 931"/>
                <a:gd name="T20" fmla="*/ 7 w 1228"/>
                <a:gd name="T21" fmla="*/ 9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96" name="Freeform 30"/>
            <p:cNvSpPr>
              <a:spLocks/>
            </p:cNvSpPr>
            <p:nvPr/>
          </p:nvSpPr>
          <p:spPr bwMode="auto">
            <a:xfrm>
              <a:off x="1162" y="3182"/>
              <a:ext cx="661" cy="520"/>
            </a:xfrm>
            <a:custGeom>
              <a:avLst/>
              <a:gdLst>
                <a:gd name="T0" fmla="*/ 0 w 1323"/>
                <a:gd name="T1" fmla="*/ 2 h 1039"/>
                <a:gd name="T2" fmla="*/ 5 w 1323"/>
                <a:gd name="T3" fmla="*/ 6 h 1039"/>
                <a:gd name="T4" fmla="*/ 9 w 1323"/>
                <a:gd name="T5" fmla="*/ 3 h 1039"/>
                <a:gd name="T6" fmla="*/ 19 w 1323"/>
                <a:gd name="T7" fmla="*/ 13 h 1039"/>
                <a:gd name="T8" fmla="*/ 26 w 1323"/>
                <a:gd name="T9" fmla="*/ 8 h 1039"/>
                <a:gd name="T10" fmla="*/ 39 w 1323"/>
                <a:gd name="T11" fmla="*/ 33 h 1039"/>
                <a:gd name="T12" fmla="*/ 41 w 1323"/>
                <a:gd name="T13" fmla="*/ 33 h 1039"/>
                <a:gd name="T14" fmla="*/ 27 w 1323"/>
                <a:gd name="T15" fmla="*/ 6 h 1039"/>
                <a:gd name="T16" fmla="*/ 20 w 1323"/>
                <a:gd name="T17" fmla="*/ 11 h 1039"/>
                <a:gd name="T18" fmla="*/ 9 w 1323"/>
                <a:gd name="T19" fmla="*/ 0 h 1039"/>
                <a:gd name="T20" fmla="*/ 5 w 1323"/>
                <a:gd name="T21" fmla="*/ 5 h 1039"/>
                <a:gd name="T22" fmla="*/ 0 w 1323"/>
                <a:gd name="T23" fmla="*/ 0 h 1039"/>
                <a:gd name="T24" fmla="*/ 0 w 1323"/>
                <a:gd name="T25" fmla="*/ 2 h 1039"/>
                <a:gd name="T26" fmla="*/ 0 w 1323"/>
                <a:gd name="T27" fmla="*/ 2 h 1039"/>
                <a:gd name="T28" fmla="*/ 0 w 1323"/>
                <a:gd name="T29" fmla="*/ 2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97" name="Freeform 31"/>
            <p:cNvSpPr>
              <a:spLocks/>
            </p:cNvSpPr>
            <p:nvPr/>
          </p:nvSpPr>
          <p:spPr bwMode="auto">
            <a:xfrm>
              <a:off x="441" y="2605"/>
              <a:ext cx="995" cy="38"/>
            </a:xfrm>
            <a:custGeom>
              <a:avLst/>
              <a:gdLst>
                <a:gd name="T0" fmla="*/ 0 w 1990"/>
                <a:gd name="T1" fmla="*/ 0 h 78"/>
                <a:gd name="T2" fmla="*/ 22 w 1990"/>
                <a:gd name="T3" fmla="*/ 0 h 78"/>
                <a:gd name="T4" fmla="*/ 51 w 1990"/>
                <a:gd name="T5" fmla="*/ 0 h 78"/>
                <a:gd name="T6" fmla="*/ 63 w 1990"/>
                <a:gd name="T7" fmla="*/ 0 h 78"/>
                <a:gd name="T8" fmla="*/ 60 w 1990"/>
                <a:gd name="T9" fmla="*/ 2 h 78"/>
                <a:gd name="T10" fmla="*/ 50 w 1990"/>
                <a:gd name="T11" fmla="*/ 1 h 78"/>
                <a:gd name="T12" fmla="*/ 28 w 1990"/>
                <a:gd name="T13" fmla="*/ 2 h 78"/>
                <a:gd name="T14" fmla="*/ 18 w 1990"/>
                <a:gd name="T15" fmla="*/ 1 h 78"/>
                <a:gd name="T16" fmla="*/ 1 w 1990"/>
                <a:gd name="T17" fmla="*/ 1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98" name="Freeform 32"/>
            <p:cNvSpPr>
              <a:spLocks/>
            </p:cNvSpPr>
            <p:nvPr/>
          </p:nvSpPr>
          <p:spPr bwMode="auto">
            <a:xfrm>
              <a:off x="1683" y="2639"/>
              <a:ext cx="189" cy="36"/>
            </a:xfrm>
            <a:custGeom>
              <a:avLst/>
              <a:gdLst>
                <a:gd name="T0" fmla="*/ 1 w 378"/>
                <a:gd name="T1" fmla="*/ 0 h 73"/>
                <a:gd name="T2" fmla="*/ 12 w 378"/>
                <a:gd name="T3" fmla="*/ 0 h 73"/>
                <a:gd name="T4" fmla="*/ 12 w 378"/>
                <a:gd name="T5" fmla="*/ 2 h 73"/>
                <a:gd name="T6" fmla="*/ 0 w 378"/>
                <a:gd name="T7" fmla="*/ 1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399" name="Freeform 33"/>
            <p:cNvSpPr>
              <a:spLocks/>
            </p:cNvSpPr>
            <p:nvPr/>
          </p:nvSpPr>
          <p:spPr bwMode="auto">
            <a:xfrm>
              <a:off x="490" y="2796"/>
              <a:ext cx="763" cy="29"/>
            </a:xfrm>
            <a:custGeom>
              <a:avLst/>
              <a:gdLst>
                <a:gd name="T0" fmla="*/ 0 w 1526"/>
                <a:gd name="T1" fmla="*/ 1 h 57"/>
                <a:gd name="T2" fmla="*/ 22 w 1526"/>
                <a:gd name="T3" fmla="*/ 1 h 57"/>
                <a:gd name="T4" fmla="*/ 48 w 1526"/>
                <a:gd name="T5" fmla="*/ 0 h 57"/>
                <a:gd name="T6" fmla="*/ 47 w 1526"/>
                <a:gd name="T7" fmla="*/ 2 h 57"/>
                <a:gd name="T8" fmla="*/ 23 w 1526"/>
                <a:gd name="T9" fmla="*/ 2 h 57"/>
                <a:gd name="T10" fmla="*/ 12 w 1526"/>
                <a:gd name="T11" fmla="*/ 2 h 57"/>
                <a:gd name="T12" fmla="*/ 2 w 1526"/>
                <a:gd name="T13" fmla="*/ 2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400" name="Freeform 34"/>
            <p:cNvSpPr>
              <a:spLocks/>
            </p:cNvSpPr>
            <p:nvPr/>
          </p:nvSpPr>
          <p:spPr bwMode="auto">
            <a:xfrm>
              <a:off x="1543" y="2833"/>
              <a:ext cx="310" cy="19"/>
            </a:xfrm>
            <a:custGeom>
              <a:avLst/>
              <a:gdLst>
                <a:gd name="T0" fmla="*/ 1 w 620"/>
                <a:gd name="T1" fmla="*/ 0 h 38"/>
                <a:gd name="T2" fmla="*/ 20 w 620"/>
                <a:gd name="T3" fmla="*/ 0 h 38"/>
                <a:gd name="T4" fmla="*/ 20 w 620"/>
                <a:gd name="T5" fmla="*/ 2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401" name="Freeform 35"/>
            <p:cNvSpPr>
              <a:spLocks/>
            </p:cNvSpPr>
            <p:nvPr/>
          </p:nvSpPr>
          <p:spPr bwMode="auto">
            <a:xfrm>
              <a:off x="433" y="3009"/>
              <a:ext cx="177" cy="19"/>
            </a:xfrm>
            <a:custGeom>
              <a:avLst/>
              <a:gdLst>
                <a:gd name="T0" fmla="*/ 1 w 353"/>
                <a:gd name="T1" fmla="*/ 0 h 38"/>
                <a:gd name="T2" fmla="*/ 10 w 353"/>
                <a:gd name="T3" fmla="*/ 0 h 38"/>
                <a:gd name="T4" fmla="*/ 12 w 353"/>
                <a:gd name="T5" fmla="*/ 2 h 38"/>
                <a:gd name="T6" fmla="*/ 0 w 353"/>
                <a:gd name="T7" fmla="*/ 2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402" name="Freeform 36"/>
            <p:cNvSpPr>
              <a:spLocks/>
            </p:cNvSpPr>
            <p:nvPr/>
          </p:nvSpPr>
          <p:spPr bwMode="auto">
            <a:xfrm>
              <a:off x="940" y="2996"/>
              <a:ext cx="124" cy="28"/>
            </a:xfrm>
            <a:custGeom>
              <a:avLst/>
              <a:gdLst>
                <a:gd name="T0" fmla="*/ 0 w 247"/>
                <a:gd name="T1" fmla="*/ 1 h 55"/>
                <a:gd name="T2" fmla="*/ 8 w 247"/>
                <a:gd name="T3" fmla="*/ 0 h 55"/>
                <a:gd name="T4" fmla="*/ 5 w 247"/>
                <a:gd name="T5" fmla="*/ 2 h 55"/>
                <a:gd name="T6" fmla="*/ 1 w 247"/>
                <a:gd name="T7" fmla="*/ 2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403" name="Freeform 37"/>
            <p:cNvSpPr>
              <a:spLocks/>
            </p:cNvSpPr>
            <p:nvPr/>
          </p:nvSpPr>
          <p:spPr bwMode="auto">
            <a:xfrm>
              <a:off x="1356" y="3013"/>
              <a:ext cx="506" cy="27"/>
            </a:xfrm>
            <a:custGeom>
              <a:avLst/>
              <a:gdLst>
                <a:gd name="T0" fmla="*/ 1 w 1011"/>
                <a:gd name="T1" fmla="*/ 1 h 54"/>
                <a:gd name="T2" fmla="*/ 32 w 1011"/>
                <a:gd name="T3" fmla="*/ 0 h 54"/>
                <a:gd name="T4" fmla="*/ 32 w 1011"/>
                <a:gd name="T5" fmla="*/ 2 h 54"/>
                <a:gd name="T6" fmla="*/ 20 w 1011"/>
                <a:gd name="T7" fmla="*/ 2 h 54"/>
                <a:gd name="T8" fmla="*/ 0 w 1011"/>
                <a:gd name="T9" fmla="*/ 2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404" name="Freeform 38"/>
            <p:cNvSpPr>
              <a:spLocks/>
            </p:cNvSpPr>
            <p:nvPr/>
          </p:nvSpPr>
          <p:spPr bwMode="auto">
            <a:xfrm>
              <a:off x="441" y="3206"/>
              <a:ext cx="194" cy="22"/>
            </a:xfrm>
            <a:custGeom>
              <a:avLst/>
              <a:gdLst>
                <a:gd name="T0" fmla="*/ 1 w 388"/>
                <a:gd name="T1" fmla="*/ 0 h 44"/>
                <a:gd name="T2" fmla="*/ 13 w 388"/>
                <a:gd name="T3" fmla="*/ 1 h 44"/>
                <a:gd name="T4" fmla="*/ 12 w 388"/>
                <a:gd name="T5" fmla="*/ 2 h 44"/>
                <a:gd name="T6" fmla="*/ 6 w 388"/>
                <a:gd name="T7" fmla="*/ 2 h 44"/>
                <a:gd name="T8" fmla="*/ 0 w 388"/>
                <a:gd name="T9" fmla="*/ 2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405" name="Freeform 39"/>
            <p:cNvSpPr>
              <a:spLocks/>
            </p:cNvSpPr>
            <p:nvPr/>
          </p:nvSpPr>
          <p:spPr bwMode="auto">
            <a:xfrm>
              <a:off x="1197" y="3203"/>
              <a:ext cx="94" cy="17"/>
            </a:xfrm>
            <a:custGeom>
              <a:avLst/>
              <a:gdLst>
                <a:gd name="T0" fmla="*/ 0 w 189"/>
                <a:gd name="T1" fmla="*/ 1 h 34"/>
                <a:gd name="T2" fmla="*/ 5 w 189"/>
                <a:gd name="T3" fmla="*/ 0 h 34"/>
                <a:gd name="T4" fmla="*/ 5 w 189"/>
                <a:gd name="T5" fmla="*/ 2 h 34"/>
                <a:gd name="T6" fmla="*/ 0 w 189"/>
                <a:gd name="T7" fmla="*/ 2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406" name="Freeform 40"/>
            <p:cNvSpPr>
              <a:spLocks/>
            </p:cNvSpPr>
            <p:nvPr/>
          </p:nvSpPr>
          <p:spPr bwMode="auto">
            <a:xfrm>
              <a:off x="1327" y="3203"/>
              <a:ext cx="528" cy="33"/>
            </a:xfrm>
            <a:custGeom>
              <a:avLst/>
              <a:gdLst>
                <a:gd name="T0" fmla="*/ 0 w 1057"/>
                <a:gd name="T1" fmla="*/ 0 h 64"/>
                <a:gd name="T2" fmla="*/ 9 w 1057"/>
                <a:gd name="T3" fmla="*/ 1 h 64"/>
                <a:gd name="T4" fmla="*/ 32 w 1057"/>
                <a:gd name="T5" fmla="*/ 1 h 64"/>
                <a:gd name="T6" fmla="*/ 33 w 1057"/>
                <a:gd name="T7" fmla="*/ 3 h 64"/>
                <a:gd name="T8" fmla="*/ 25 w 1057"/>
                <a:gd name="T9" fmla="*/ 2 h 64"/>
                <a:gd name="T10" fmla="*/ 9 w 1057"/>
                <a:gd name="T11" fmla="*/ 2 h 64"/>
                <a:gd name="T12" fmla="*/ 1 w 1057"/>
                <a:gd name="T13" fmla="*/ 2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407" name="Freeform 41"/>
            <p:cNvSpPr>
              <a:spLocks/>
            </p:cNvSpPr>
            <p:nvPr/>
          </p:nvSpPr>
          <p:spPr bwMode="auto">
            <a:xfrm>
              <a:off x="676" y="3477"/>
              <a:ext cx="959" cy="31"/>
            </a:xfrm>
            <a:custGeom>
              <a:avLst/>
              <a:gdLst>
                <a:gd name="T0" fmla="*/ 0 w 1918"/>
                <a:gd name="T1" fmla="*/ 0 h 63"/>
                <a:gd name="T2" fmla="*/ 60 w 1918"/>
                <a:gd name="T3" fmla="*/ 0 h 63"/>
                <a:gd name="T4" fmla="*/ 60 w 1918"/>
                <a:gd name="T5" fmla="*/ 1 h 63"/>
                <a:gd name="T6" fmla="*/ 1 w 1918"/>
                <a:gd name="T7" fmla="*/ 1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408" name="Freeform 42"/>
            <p:cNvSpPr>
              <a:spLocks/>
            </p:cNvSpPr>
            <p:nvPr/>
          </p:nvSpPr>
          <p:spPr bwMode="auto">
            <a:xfrm>
              <a:off x="1685" y="3482"/>
              <a:ext cx="158" cy="24"/>
            </a:xfrm>
            <a:custGeom>
              <a:avLst/>
              <a:gdLst>
                <a:gd name="T0" fmla="*/ 0 w 316"/>
                <a:gd name="T1" fmla="*/ 0 h 50"/>
                <a:gd name="T2" fmla="*/ 10 w 316"/>
                <a:gd name="T3" fmla="*/ 0 h 50"/>
                <a:gd name="T4" fmla="*/ 10 w 316"/>
                <a:gd name="T5" fmla="*/ 1 h 50"/>
                <a:gd name="T6" fmla="*/ 2 w 316"/>
                <a:gd name="T7" fmla="*/ 1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409" name="Freeform 43"/>
            <p:cNvSpPr>
              <a:spLocks/>
            </p:cNvSpPr>
            <p:nvPr/>
          </p:nvSpPr>
          <p:spPr bwMode="auto">
            <a:xfrm>
              <a:off x="0" y="3169"/>
              <a:ext cx="1716" cy="1132"/>
            </a:xfrm>
            <a:custGeom>
              <a:avLst/>
              <a:gdLst>
                <a:gd name="T0" fmla="*/ 108 w 3431"/>
                <a:gd name="T1" fmla="*/ 45 h 2264"/>
                <a:gd name="T2" fmla="*/ 98 w 3431"/>
                <a:gd name="T3" fmla="*/ 50 h 2264"/>
                <a:gd name="T4" fmla="*/ 92 w 3431"/>
                <a:gd name="T5" fmla="*/ 55 h 2264"/>
                <a:gd name="T6" fmla="*/ 85 w 3431"/>
                <a:gd name="T7" fmla="*/ 59 h 2264"/>
                <a:gd name="T8" fmla="*/ 78 w 3431"/>
                <a:gd name="T9" fmla="*/ 63 h 2264"/>
                <a:gd name="T10" fmla="*/ 71 w 3431"/>
                <a:gd name="T11" fmla="*/ 67 h 2264"/>
                <a:gd name="T12" fmla="*/ 65 w 3431"/>
                <a:gd name="T13" fmla="*/ 70 h 2264"/>
                <a:gd name="T14" fmla="*/ 57 w 3431"/>
                <a:gd name="T15" fmla="*/ 71 h 2264"/>
                <a:gd name="T16" fmla="*/ 49 w 3431"/>
                <a:gd name="T17" fmla="*/ 71 h 2264"/>
                <a:gd name="T18" fmla="*/ 41 w 3431"/>
                <a:gd name="T19" fmla="*/ 70 h 2264"/>
                <a:gd name="T20" fmla="*/ 35 w 3431"/>
                <a:gd name="T21" fmla="*/ 69 h 2264"/>
                <a:gd name="T22" fmla="*/ 27 w 3431"/>
                <a:gd name="T23" fmla="*/ 66 h 2264"/>
                <a:gd name="T24" fmla="*/ 18 w 3431"/>
                <a:gd name="T25" fmla="*/ 62 h 2264"/>
                <a:gd name="T26" fmla="*/ 11 w 3431"/>
                <a:gd name="T27" fmla="*/ 55 h 2264"/>
                <a:gd name="T28" fmla="*/ 6 w 3431"/>
                <a:gd name="T29" fmla="*/ 49 h 2264"/>
                <a:gd name="T30" fmla="*/ 3 w 3431"/>
                <a:gd name="T31" fmla="*/ 41 h 2264"/>
                <a:gd name="T32" fmla="*/ 1 w 3431"/>
                <a:gd name="T33" fmla="*/ 33 h 2264"/>
                <a:gd name="T34" fmla="*/ 0 w 3431"/>
                <a:gd name="T35" fmla="*/ 25 h 2264"/>
                <a:gd name="T36" fmla="*/ 1 w 3431"/>
                <a:gd name="T37" fmla="*/ 19 h 2264"/>
                <a:gd name="T38" fmla="*/ 4 w 3431"/>
                <a:gd name="T39" fmla="*/ 13 h 2264"/>
                <a:gd name="T40" fmla="*/ 7 w 3431"/>
                <a:gd name="T41" fmla="*/ 6 h 2264"/>
                <a:gd name="T42" fmla="*/ 11 w 3431"/>
                <a:gd name="T43" fmla="*/ 0 h 2264"/>
                <a:gd name="T44" fmla="*/ 11 w 3431"/>
                <a:gd name="T45" fmla="*/ 9 h 2264"/>
                <a:gd name="T46" fmla="*/ 7 w 3431"/>
                <a:gd name="T47" fmla="*/ 17 h 2264"/>
                <a:gd name="T48" fmla="*/ 4 w 3431"/>
                <a:gd name="T49" fmla="*/ 26 h 2264"/>
                <a:gd name="T50" fmla="*/ 5 w 3431"/>
                <a:gd name="T51" fmla="*/ 34 h 2264"/>
                <a:gd name="T52" fmla="*/ 7 w 3431"/>
                <a:gd name="T53" fmla="*/ 41 h 2264"/>
                <a:gd name="T54" fmla="*/ 10 w 3431"/>
                <a:gd name="T55" fmla="*/ 47 h 2264"/>
                <a:gd name="T56" fmla="*/ 15 w 3431"/>
                <a:gd name="T57" fmla="*/ 53 h 2264"/>
                <a:gd name="T58" fmla="*/ 21 w 3431"/>
                <a:gd name="T59" fmla="*/ 57 h 2264"/>
                <a:gd name="T60" fmla="*/ 27 w 3431"/>
                <a:gd name="T61" fmla="*/ 60 h 2264"/>
                <a:gd name="T62" fmla="*/ 34 w 3431"/>
                <a:gd name="T63" fmla="*/ 63 h 2264"/>
                <a:gd name="T64" fmla="*/ 41 w 3431"/>
                <a:gd name="T65" fmla="*/ 65 h 2264"/>
                <a:gd name="T66" fmla="*/ 50 w 3431"/>
                <a:gd name="T67" fmla="*/ 65 h 2264"/>
                <a:gd name="T68" fmla="*/ 56 w 3431"/>
                <a:gd name="T69" fmla="*/ 65 h 2264"/>
                <a:gd name="T70" fmla="*/ 63 w 3431"/>
                <a:gd name="T71" fmla="*/ 63 h 2264"/>
                <a:gd name="T72" fmla="*/ 76 w 3431"/>
                <a:gd name="T73" fmla="*/ 58 h 2264"/>
                <a:gd name="T74" fmla="*/ 82 w 3431"/>
                <a:gd name="T75" fmla="*/ 54 h 2264"/>
                <a:gd name="T76" fmla="*/ 88 w 3431"/>
                <a:gd name="T77" fmla="*/ 50 h 2264"/>
                <a:gd name="T78" fmla="*/ 94 w 3431"/>
                <a:gd name="T79" fmla="*/ 46 h 2264"/>
                <a:gd name="T80" fmla="*/ 108 w 3431"/>
                <a:gd name="T81" fmla="*/ 45 h 2264"/>
                <a:gd name="T82" fmla="*/ 108 w 3431"/>
                <a:gd name="T83" fmla="*/ 45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410" name="Freeform 44"/>
            <p:cNvSpPr>
              <a:spLocks/>
            </p:cNvSpPr>
            <p:nvPr/>
          </p:nvSpPr>
          <p:spPr bwMode="auto">
            <a:xfrm>
              <a:off x="794" y="2287"/>
              <a:ext cx="1214" cy="1133"/>
            </a:xfrm>
            <a:custGeom>
              <a:avLst/>
              <a:gdLst>
                <a:gd name="T0" fmla="*/ 9 w 2430"/>
                <a:gd name="T1" fmla="*/ 71 h 2266"/>
                <a:gd name="T2" fmla="*/ 7 w 2430"/>
                <a:gd name="T3" fmla="*/ 71 h 2266"/>
                <a:gd name="T4" fmla="*/ 5 w 2430"/>
                <a:gd name="T5" fmla="*/ 67 h 2266"/>
                <a:gd name="T6" fmla="*/ 3 w 2430"/>
                <a:gd name="T7" fmla="*/ 63 h 2266"/>
                <a:gd name="T8" fmla="*/ 0 w 2430"/>
                <a:gd name="T9" fmla="*/ 55 h 2266"/>
                <a:gd name="T10" fmla="*/ 0 w 2430"/>
                <a:gd name="T11" fmla="*/ 53 h 2266"/>
                <a:gd name="T12" fmla="*/ 2 w 2430"/>
                <a:gd name="T13" fmla="*/ 54 h 2266"/>
                <a:gd name="T14" fmla="*/ 6 w 2430"/>
                <a:gd name="T15" fmla="*/ 61 h 2266"/>
                <a:gd name="T16" fmla="*/ 9 w 2430"/>
                <a:gd name="T17" fmla="*/ 68 h 2266"/>
                <a:gd name="T18" fmla="*/ 16 w 2430"/>
                <a:gd name="T19" fmla="*/ 63 h 2266"/>
                <a:gd name="T20" fmla="*/ 20 w 2430"/>
                <a:gd name="T21" fmla="*/ 59 h 2266"/>
                <a:gd name="T22" fmla="*/ 28 w 2430"/>
                <a:gd name="T23" fmla="*/ 51 h 2266"/>
                <a:gd name="T24" fmla="*/ 35 w 2430"/>
                <a:gd name="T25" fmla="*/ 43 h 2266"/>
                <a:gd name="T26" fmla="*/ 40 w 2430"/>
                <a:gd name="T27" fmla="*/ 38 h 2266"/>
                <a:gd name="T28" fmla="*/ 45 w 2430"/>
                <a:gd name="T29" fmla="*/ 33 h 2266"/>
                <a:gd name="T30" fmla="*/ 50 w 2430"/>
                <a:gd name="T31" fmla="*/ 27 h 2266"/>
                <a:gd name="T32" fmla="*/ 55 w 2430"/>
                <a:gd name="T33" fmla="*/ 22 h 2266"/>
                <a:gd name="T34" fmla="*/ 59 w 2430"/>
                <a:gd name="T35" fmla="*/ 17 h 2266"/>
                <a:gd name="T36" fmla="*/ 64 w 2430"/>
                <a:gd name="T37" fmla="*/ 10 h 2266"/>
                <a:gd name="T38" fmla="*/ 69 w 2430"/>
                <a:gd name="T39" fmla="*/ 4 h 2266"/>
                <a:gd name="T40" fmla="*/ 73 w 2430"/>
                <a:gd name="T41" fmla="*/ 0 h 2266"/>
                <a:gd name="T42" fmla="*/ 75 w 2430"/>
                <a:gd name="T43" fmla="*/ 3 h 2266"/>
                <a:gd name="T44" fmla="*/ 71 w 2430"/>
                <a:gd name="T45" fmla="*/ 7 h 2266"/>
                <a:gd name="T46" fmla="*/ 66 w 2430"/>
                <a:gd name="T47" fmla="*/ 13 h 2266"/>
                <a:gd name="T48" fmla="*/ 61 w 2430"/>
                <a:gd name="T49" fmla="*/ 19 h 2266"/>
                <a:gd name="T50" fmla="*/ 57 w 2430"/>
                <a:gd name="T51" fmla="*/ 24 h 2266"/>
                <a:gd name="T52" fmla="*/ 52 w 2430"/>
                <a:gd name="T53" fmla="*/ 29 h 2266"/>
                <a:gd name="T54" fmla="*/ 47 w 2430"/>
                <a:gd name="T55" fmla="*/ 35 h 2266"/>
                <a:gd name="T56" fmla="*/ 42 w 2430"/>
                <a:gd name="T57" fmla="*/ 40 h 2266"/>
                <a:gd name="T58" fmla="*/ 37 w 2430"/>
                <a:gd name="T59" fmla="*/ 45 h 2266"/>
                <a:gd name="T60" fmla="*/ 29 w 2430"/>
                <a:gd name="T61" fmla="*/ 53 h 2266"/>
                <a:gd name="T62" fmla="*/ 21 w 2430"/>
                <a:gd name="T63" fmla="*/ 62 h 2266"/>
                <a:gd name="T64" fmla="*/ 17 w 2430"/>
                <a:gd name="T65" fmla="*/ 65 h 2266"/>
                <a:gd name="T66" fmla="*/ 9 w 2430"/>
                <a:gd name="T67" fmla="*/ 71 h 2266"/>
                <a:gd name="T68" fmla="*/ 9 w 2430"/>
                <a:gd name="T69" fmla="*/ 7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2411" name="Freeform 45"/>
            <p:cNvSpPr>
              <a:spLocks/>
            </p:cNvSpPr>
            <p:nvPr/>
          </p:nvSpPr>
          <p:spPr bwMode="auto">
            <a:xfrm>
              <a:off x="959" y="2221"/>
              <a:ext cx="936" cy="868"/>
            </a:xfrm>
            <a:custGeom>
              <a:avLst/>
              <a:gdLst>
                <a:gd name="T0" fmla="*/ 58 w 1873"/>
                <a:gd name="T1" fmla="*/ 0 h 1735"/>
                <a:gd name="T2" fmla="*/ 56 w 1873"/>
                <a:gd name="T3" fmla="*/ 3 h 1735"/>
                <a:gd name="T4" fmla="*/ 54 w 1873"/>
                <a:gd name="T5" fmla="*/ 5 h 1735"/>
                <a:gd name="T6" fmla="*/ 46 w 1873"/>
                <a:gd name="T7" fmla="*/ 13 h 1735"/>
                <a:gd name="T8" fmla="*/ 41 w 1873"/>
                <a:gd name="T9" fmla="*/ 18 h 1735"/>
                <a:gd name="T10" fmla="*/ 32 w 1873"/>
                <a:gd name="T11" fmla="*/ 26 h 1735"/>
                <a:gd name="T12" fmla="*/ 27 w 1873"/>
                <a:gd name="T13" fmla="*/ 31 h 1735"/>
                <a:gd name="T14" fmla="*/ 21 w 1873"/>
                <a:gd name="T15" fmla="*/ 37 h 1735"/>
                <a:gd name="T16" fmla="*/ 15 w 1873"/>
                <a:gd name="T17" fmla="*/ 43 h 1735"/>
                <a:gd name="T18" fmla="*/ 9 w 1873"/>
                <a:gd name="T19" fmla="*/ 49 h 1735"/>
                <a:gd name="T20" fmla="*/ 4 w 1873"/>
                <a:gd name="T21" fmla="*/ 53 h 1735"/>
                <a:gd name="T22" fmla="*/ 1 w 1873"/>
                <a:gd name="T23" fmla="*/ 55 h 1735"/>
                <a:gd name="T24" fmla="*/ 0 w 1873"/>
                <a:gd name="T25" fmla="*/ 55 h 1735"/>
                <a:gd name="T26" fmla="*/ 0 w 1873"/>
                <a:gd name="T27" fmla="*/ 53 h 1735"/>
                <a:gd name="T28" fmla="*/ 3 w 1873"/>
                <a:gd name="T29" fmla="*/ 49 h 1735"/>
                <a:gd name="T30" fmla="*/ 8 w 1873"/>
                <a:gd name="T31" fmla="*/ 45 h 1735"/>
                <a:gd name="T32" fmla="*/ 13 w 1873"/>
                <a:gd name="T33" fmla="*/ 39 h 1735"/>
                <a:gd name="T34" fmla="*/ 19 w 1873"/>
                <a:gd name="T35" fmla="*/ 34 h 1735"/>
                <a:gd name="T36" fmla="*/ 25 w 1873"/>
                <a:gd name="T37" fmla="*/ 28 h 1735"/>
                <a:gd name="T38" fmla="*/ 31 w 1873"/>
                <a:gd name="T39" fmla="*/ 23 h 1735"/>
                <a:gd name="T40" fmla="*/ 38 w 1873"/>
                <a:gd name="T41" fmla="*/ 17 h 1735"/>
                <a:gd name="T42" fmla="*/ 45 w 1873"/>
                <a:gd name="T43" fmla="*/ 10 h 1735"/>
                <a:gd name="T44" fmla="*/ 49 w 1873"/>
                <a:gd name="T45" fmla="*/ 6 h 1735"/>
                <a:gd name="T46" fmla="*/ 52 w 1873"/>
                <a:gd name="T47" fmla="*/ 2 h 1735"/>
                <a:gd name="T48" fmla="*/ 58 w 1873"/>
                <a:gd name="T49" fmla="*/ 0 h 1735"/>
                <a:gd name="T50" fmla="*/ 58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59438" name="Rectangle 46"/>
          <p:cNvSpPr>
            <a:spLocks noChangeArrowheads="1"/>
          </p:cNvSpPr>
          <p:nvPr/>
        </p:nvSpPr>
        <p:spPr bwMode="auto">
          <a:xfrm>
            <a:off x="228600" y="2514600"/>
            <a:ext cx="2819400" cy="3505200"/>
          </a:xfrm>
          <a:prstGeom prst="rect">
            <a:avLst/>
          </a:prstGeom>
          <a:noFill/>
          <a:ln w="9525">
            <a:noFill/>
            <a:miter lim="800000"/>
            <a:headEnd/>
            <a:tailEnd/>
          </a:ln>
          <a:effectLst/>
        </p:spPr>
        <p:txBody>
          <a:bodyPr/>
          <a:lstStyle/>
          <a:p>
            <a:pPr marL="342900" indent="-342900">
              <a:spcBef>
                <a:spcPct val="20000"/>
              </a:spcBef>
              <a:buFontTx/>
              <a:buChar char="•"/>
              <a:defRPr/>
            </a:pPr>
            <a:r>
              <a:rPr lang="ja-JP" altLang="en-US" b="1">
                <a:latin typeface="Arial" charset="0"/>
              </a:rPr>
              <a:t>组织王国</a:t>
            </a:r>
            <a:endParaRPr lang="en-US" altLang="ja-JP" b="1">
              <a:latin typeface="Arial" charset="0"/>
            </a:endParaRPr>
          </a:p>
          <a:p>
            <a:pPr marL="342900" indent="-342900">
              <a:spcBef>
                <a:spcPct val="20000"/>
              </a:spcBef>
              <a:defRPr/>
            </a:pPr>
            <a:r>
              <a:rPr lang="en-US" sz="2000" b="1"/>
              <a:t>	(4:1-34)</a:t>
            </a:r>
          </a:p>
          <a:p>
            <a:pPr marL="342900" indent="-342900">
              <a:spcBef>
                <a:spcPct val="20000"/>
              </a:spcBef>
              <a:buFontTx/>
              <a:buChar char="•"/>
              <a:defRPr/>
            </a:pPr>
            <a:endParaRPr lang="en-US" sz="2000" b="1"/>
          </a:p>
          <a:p>
            <a:pPr marL="342900" indent="-342900">
              <a:spcBef>
                <a:spcPct val="20000"/>
              </a:spcBef>
              <a:buFontTx/>
              <a:buChar char="•"/>
              <a:defRPr/>
            </a:pPr>
            <a:r>
              <a:rPr lang="ja-JP" altLang="en-US" b="1">
                <a:effectLst>
                  <a:outerShdw blurRad="38100" dist="38100" dir="2700000" algn="tl">
                    <a:srgbClr val="DDDDDD"/>
                  </a:outerShdw>
                </a:effectLst>
                <a:latin typeface="Arial" charset="0"/>
              </a:rPr>
              <a:t>建设圣殿</a:t>
            </a:r>
            <a:r>
              <a:rPr lang="en-US" altLang="ja-JP" b="1">
                <a:latin typeface="Arial" charset="0"/>
              </a:rPr>
              <a:t>    </a:t>
            </a:r>
            <a:r>
              <a:rPr lang="en-US" altLang="ja-JP" sz="2000" b="1"/>
              <a:t>(5:1-6:38)</a:t>
            </a:r>
            <a:endParaRPr lang="en-US" sz="2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9397"/>
                                        </p:tgtEl>
                                        <p:attrNameLst>
                                          <p:attrName>style.visibility</p:attrName>
                                        </p:attrNameLst>
                                      </p:cBhvr>
                                      <p:to>
                                        <p:strVal val="visible"/>
                                      </p:to>
                                    </p:set>
                                    <p:anim calcmode="lin" valueType="num">
                                      <p:cBhvr additive="base">
                                        <p:cTn id="7" dur="500" fill="hold"/>
                                        <p:tgtEl>
                                          <p:spTgt spid="59397"/>
                                        </p:tgtEl>
                                        <p:attrNameLst>
                                          <p:attrName>ppt_x</p:attrName>
                                        </p:attrNameLst>
                                      </p:cBhvr>
                                      <p:tavLst>
                                        <p:tav tm="0">
                                          <p:val>
                                            <p:strVal val="1+#ppt_w/2"/>
                                          </p:val>
                                        </p:tav>
                                        <p:tav tm="100000">
                                          <p:val>
                                            <p:strVal val="#ppt_x"/>
                                          </p:val>
                                        </p:tav>
                                      </p:tavLst>
                                    </p:anim>
                                    <p:anim calcmode="lin" valueType="num">
                                      <p:cBhvr additive="base">
                                        <p:cTn id="8" dur="500" fill="hold"/>
                                        <p:tgtEl>
                                          <p:spTgt spid="593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9438">
                                            <p:txEl>
                                              <p:pRg st="0" end="0"/>
                                            </p:txEl>
                                          </p:spTgt>
                                        </p:tgtEl>
                                        <p:attrNameLst>
                                          <p:attrName>style.visibility</p:attrName>
                                        </p:attrNameLst>
                                      </p:cBhvr>
                                      <p:to>
                                        <p:strVal val="visible"/>
                                      </p:to>
                                    </p:set>
                                    <p:animEffect transition="in" filter="checkerboard(across)">
                                      <p:cBhvr>
                                        <p:cTn id="13" dur="500"/>
                                        <p:tgtEl>
                                          <p:spTgt spid="5943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59438">
                                            <p:txEl>
                                              <p:pRg st="1" end="1"/>
                                            </p:txEl>
                                          </p:spTgt>
                                        </p:tgtEl>
                                        <p:attrNameLst>
                                          <p:attrName>style.visibility</p:attrName>
                                        </p:attrNameLst>
                                      </p:cBhvr>
                                      <p:to>
                                        <p:strVal val="visible"/>
                                      </p:to>
                                    </p:set>
                                    <p:animEffect transition="in" filter="checkerboard(across)">
                                      <p:cBhvr>
                                        <p:cTn id="18" dur="500"/>
                                        <p:tgtEl>
                                          <p:spTgt spid="59438">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59438">
                                            <p:txEl>
                                              <p:pRg st="3" end="3"/>
                                            </p:txEl>
                                          </p:spTgt>
                                        </p:tgtEl>
                                        <p:attrNameLst>
                                          <p:attrName>style.visibility</p:attrName>
                                        </p:attrNameLst>
                                      </p:cBhvr>
                                      <p:to>
                                        <p:strVal val="visible"/>
                                      </p:to>
                                    </p:set>
                                    <p:animEffect transition="in" filter="checkerboard(across)">
                                      <p:cBhvr>
                                        <p:cTn id="23" dur="500"/>
                                        <p:tgtEl>
                                          <p:spTgt spid="59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3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9" name="Line 5"/>
          <p:cNvSpPr>
            <a:spLocks noChangeShapeType="1"/>
          </p:cNvSpPr>
          <p:nvPr/>
        </p:nvSpPr>
        <p:spPr bwMode="auto">
          <a:xfrm>
            <a:off x="2387937" y="5036623"/>
            <a:ext cx="228600" cy="43284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 name="Line 6"/>
          <p:cNvSpPr>
            <a:spLocks noChangeShapeType="1"/>
          </p:cNvSpPr>
          <p:nvPr/>
        </p:nvSpPr>
        <p:spPr bwMode="auto">
          <a:xfrm>
            <a:off x="3642963" y="1479440"/>
            <a:ext cx="776637" cy="281628"/>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 name="Line 5"/>
          <p:cNvSpPr>
            <a:spLocks noChangeShapeType="1"/>
          </p:cNvSpPr>
          <p:nvPr/>
        </p:nvSpPr>
        <p:spPr bwMode="auto">
          <a:xfrm flipH="1">
            <a:off x="2455669" y="157480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1" name="Line 5"/>
          <p:cNvSpPr>
            <a:spLocks noChangeShapeType="1"/>
          </p:cNvSpPr>
          <p:nvPr/>
        </p:nvSpPr>
        <p:spPr bwMode="auto">
          <a:xfrm flipH="1">
            <a:off x="2616537" y="5198533"/>
            <a:ext cx="668530" cy="27093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 name="Line 5"/>
          <p:cNvSpPr>
            <a:spLocks noChangeShapeType="1"/>
          </p:cNvSpPr>
          <p:nvPr/>
        </p:nvSpPr>
        <p:spPr bwMode="auto">
          <a:xfrm flipH="1">
            <a:off x="3215374" y="173671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1" name="Picture 10" descr="28 Dav-So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6266" y="-70619"/>
            <a:ext cx="4577735" cy="6928620"/>
          </a:xfrm>
          <a:prstGeom prst="rect">
            <a:avLst/>
          </a:prstGeom>
        </p:spPr>
      </p:pic>
      <p:sp>
        <p:nvSpPr>
          <p:cNvPr id="219137" name="Rectangle 2"/>
          <p:cNvSpPr>
            <a:spLocks noGrp="1" noChangeArrowheads="1"/>
          </p:cNvSpPr>
          <p:nvPr>
            <p:ph type="ctrTitle"/>
          </p:nvPr>
        </p:nvSpPr>
        <p:spPr>
          <a:xfrm>
            <a:off x="0" y="-40041"/>
            <a:ext cx="9144000" cy="541338"/>
          </a:xfrm>
          <a:solidFill>
            <a:schemeClr val="tx1"/>
          </a:solidFill>
        </p:spPr>
        <p:txBody>
          <a:bodyPr/>
          <a:lstStyle/>
          <a:p>
            <a:pPr eaLnBrk="1" hangingPunct="1"/>
            <a:r>
              <a:rPr kumimoji="1" lang="zh-CN" altLang="en-US" sz="3200" b="1" dirty="0">
                <a:solidFill>
                  <a:schemeClr val="bg1"/>
                </a:solidFill>
                <a:latin typeface="Arial" charset="0"/>
              </a:rPr>
              <a:t>大卫与所罗门王国 </a:t>
            </a:r>
            <a:r>
              <a:rPr kumimoji="1" lang="en-US" altLang="zh-CN" sz="3200" b="1" dirty="0">
                <a:solidFill>
                  <a:schemeClr val="bg1"/>
                </a:solidFill>
                <a:latin typeface="Arial" charset="0"/>
              </a:rPr>
              <a:t>(</a:t>
            </a:r>
            <a:r>
              <a:rPr kumimoji="1" lang="zh-TW" altLang="en-US" sz="3200" b="1" dirty="0">
                <a:solidFill>
                  <a:schemeClr val="bg1"/>
                </a:solidFill>
                <a:latin typeface="Arial" charset="0"/>
              </a:rPr>
              <a:t>列王纪上</a:t>
            </a:r>
            <a:r>
              <a:rPr kumimoji="1" lang="en-US" altLang="zh-CN" sz="3200" b="1" dirty="0">
                <a:solidFill>
                  <a:schemeClr val="bg1"/>
                </a:solidFill>
                <a:latin typeface="Arial" charset="0"/>
              </a:rPr>
              <a:t> 4:21)</a:t>
            </a:r>
            <a:endParaRPr kumimoji="1" lang="en-US" altLang="zh-CN" sz="2000" b="1" dirty="0">
              <a:solidFill>
                <a:schemeClr val="bg1"/>
              </a:solidFill>
              <a:latin typeface="Arial" charset="0"/>
            </a:endParaRPr>
          </a:p>
        </p:txBody>
      </p:sp>
      <p:sp>
        <p:nvSpPr>
          <p:cNvPr id="3" name="TextBox 2">
            <a:extLst>
              <a:ext uri="{FF2B5EF4-FFF2-40B4-BE49-F238E27FC236}">
                <a16:creationId xmlns:a16="http://schemas.microsoft.com/office/drawing/2014/main" id="{88D8FF2E-91E3-8743-0977-3FD911A24829}"/>
              </a:ext>
            </a:extLst>
          </p:cNvPr>
          <p:cNvSpPr txBox="1"/>
          <p:nvPr/>
        </p:nvSpPr>
        <p:spPr>
          <a:xfrm>
            <a:off x="7679452" y="2286000"/>
            <a:ext cx="1306413" cy="1600438"/>
          </a:xfrm>
          <a:prstGeom prst="rect">
            <a:avLst/>
          </a:prstGeom>
          <a:noFill/>
        </p:spPr>
        <p:txBody>
          <a:bodyPr wrap="square" rtlCol="0">
            <a:spAutoFit/>
          </a:bodyPr>
          <a:lstStyle/>
          <a:p>
            <a:r>
              <a:rPr lang="zh-CN" altLang="en-US" dirty="0"/>
              <a:t>大卫与</a:t>
            </a:r>
            <a:endParaRPr lang="en-US" altLang="zh-CN" dirty="0"/>
          </a:p>
          <a:p>
            <a:r>
              <a:rPr lang="zh-CN" altLang="en-US" dirty="0"/>
              <a:t>所罗门王国</a:t>
            </a:r>
            <a:endParaRPr lang="en-US" dirty="0"/>
          </a:p>
        </p:txBody>
      </p:sp>
    </p:spTree>
    <p:extLst>
      <p:ext uri="{BB962C8B-B14F-4D97-AF65-F5344CB8AC3E}">
        <p14:creationId xmlns:p14="http://schemas.microsoft.com/office/powerpoint/2010/main" val="94460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336224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altLang="zh-CN" sz="2800">
                <a:solidFill>
                  <a:schemeClr val="bg1"/>
                </a:solidFill>
                <a:effectLst>
                  <a:outerShdw blurRad="38100" dist="38100" dir="2700000" algn="tl">
                    <a:srgbClr val="DDDDDD"/>
                  </a:outerShdw>
                </a:effectLst>
                <a:latin typeface="Times" charset="0"/>
                <a:ea typeface="SimSun" charset="0"/>
                <a:cs typeface="SimSun" charset="0"/>
              </a:rPr>
              <a:t>Old City aerial from north</a:t>
            </a:r>
            <a:endParaRPr lang="en-US" altLang="zh-CN">
              <a:effectLst>
                <a:outerShdw blurRad="38100" dist="38100" dir="2700000" algn="tl">
                  <a:srgbClr val="DDDDDD"/>
                </a:outerShdw>
              </a:effectLst>
              <a:latin typeface="Times" charset="0"/>
              <a:ea typeface="SimSun" charset="0"/>
              <a:cs typeface="SimSun" charset="0"/>
            </a:endParaRPr>
          </a:p>
        </p:txBody>
      </p:sp>
      <p:pic>
        <p:nvPicPr>
          <p:cNvPr id="575491"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575500" name="Rectangle 12"/>
          <p:cNvSpPr>
            <a:spLocks noChangeArrowheads="1"/>
          </p:cNvSpPr>
          <p:nvPr/>
        </p:nvSpPr>
        <p:spPr bwMode="auto">
          <a:xfrm>
            <a:off x="1608138" y="0"/>
            <a:ext cx="2541587" cy="423863"/>
          </a:xfrm>
          <a:prstGeom prst="rect">
            <a:avLst/>
          </a:prstGeom>
          <a:solidFill>
            <a:schemeClr val="bg2">
              <a:alpha val="50195"/>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575497" name="Rectangle 9"/>
          <p:cNvSpPr>
            <a:spLocks noChangeArrowheads="1"/>
          </p:cNvSpPr>
          <p:nvPr/>
        </p:nvSpPr>
        <p:spPr bwMode="auto">
          <a:xfrm>
            <a:off x="439738" y="5070475"/>
            <a:ext cx="8353425" cy="1077913"/>
          </a:xfrm>
          <a:prstGeom prst="rect">
            <a:avLst/>
          </a:prstGeom>
          <a:solidFill>
            <a:schemeClr val="bg2">
              <a:alpha val="50195"/>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575493" name="Text Box 5"/>
          <p:cNvSpPr txBox="1">
            <a:spLocks noChangeArrowheads="1"/>
          </p:cNvSpPr>
          <p:nvPr/>
        </p:nvSpPr>
        <p:spPr bwMode="auto">
          <a:xfrm>
            <a:off x="228600" y="5135563"/>
            <a:ext cx="8640763" cy="701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EA18"/>
                </a:solidFill>
                <a:effectLst/>
                <a:uLnTx/>
                <a:uFillTx/>
                <a:latin typeface="Comic Sans MS" pitchFamily="66" charset="0"/>
                <a:ea typeface="SimSun" pitchFamily="2" charset="-122"/>
                <a:cs typeface="+mn-cs"/>
              </a:rPr>
              <a:t>圆顶岩石清真寺:耶路撒冷的全球焦点</a:t>
            </a:r>
          </a:p>
        </p:txBody>
      </p:sp>
      <p:sp>
        <p:nvSpPr>
          <p:cNvPr id="575495" name="Rectangle 7"/>
          <p:cNvSpPr>
            <a:spLocks noChangeArrowheads="1"/>
          </p:cNvSpPr>
          <p:nvPr/>
        </p:nvSpPr>
        <p:spPr bwMode="auto">
          <a:xfrm>
            <a:off x="7553325" y="6543675"/>
            <a:ext cx="736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8.0.03d.</a:t>
            </a:r>
          </a:p>
        </p:txBody>
      </p:sp>
      <p:sp>
        <p:nvSpPr>
          <p:cNvPr id="575496" name="Rectangle 8"/>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27</a:t>
            </a:r>
          </a:p>
        </p:txBody>
      </p:sp>
      <p:sp>
        <p:nvSpPr>
          <p:cNvPr id="575499" name="Text Box 11"/>
          <p:cNvSpPr txBox="1">
            <a:spLocks noChangeArrowheads="1"/>
          </p:cNvSpPr>
          <p:nvPr/>
        </p:nvSpPr>
        <p:spPr bwMode="auto">
          <a:xfrm>
            <a:off x="1765300" y="0"/>
            <a:ext cx="4678363" cy="3048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1400" b="1" i="0" u="none" strike="noStrike" kern="1200" cap="none" spc="0" normalizeH="0" baseline="0" noProof="0">
                <a:ln>
                  <a:noFill/>
                </a:ln>
                <a:solidFill>
                  <a:srgbClr val="FFFFFF"/>
                </a:solidFill>
                <a:effectLst/>
                <a:uLnTx/>
                <a:uFillTx/>
                <a:latin typeface="SimSun" charset="0"/>
                <a:ea typeface="SimSun" charset="0"/>
                <a:cs typeface="SimSun" charset="0"/>
              </a:rPr>
              <a:t>撒</a:t>
            </a:r>
            <a:r>
              <a:rPr kumimoji="0" lang="zh-CN" altLang="en-US" sz="1400" b="1" i="0" u="none" strike="noStrike" kern="1200" cap="none" spc="0" normalizeH="0" baseline="0" noProof="0">
                <a:ln>
                  <a:noFill/>
                </a:ln>
                <a:solidFill>
                  <a:srgbClr val="FFFFFF"/>
                </a:solidFill>
                <a:effectLst/>
                <a:uLnTx/>
                <a:uFillTx/>
                <a:latin typeface="SimSun" charset="0"/>
                <a:ea typeface="SimSun" charset="0"/>
                <a:cs typeface="SimSun" charset="0"/>
              </a:rPr>
              <a:t>下 </a:t>
            </a:r>
            <a:r>
              <a:rPr kumimoji="0" lang="en-US" altLang="zh-CN" sz="1400" b="1" i="0" u="none" strike="noStrike" kern="1200" cap="none" spc="0" normalizeH="0" baseline="0" noProof="0">
                <a:ln>
                  <a:noFill/>
                </a:ln>
                <a:solidFill>
                  <a:srgbClr val="FFFFFF"/>
                </a:solidFill>
                <a:effectLst/>
                <a:uLnTx/>
                <a:uFillTx/>
                <a:latin typeface="SimSun" charset="0"/>
                <a:ea typeface="SimSun" charset="0"/>
                <a:cs typeface="SimSun" charset="0"/>
              </a:rPr>
              <a:t>24:18-24; </a:t>
            </a:r>
            <a:r>
              <a:rPr kumimoji="0" lang="ja-JP" altLang="en-US" sz="1400" b="1" i="0" u="none" strike="noStrike" kern="1200" cap="none" spc="0" normalizeH="0" baseline="0" noProof="0">
                <a:ln>
                  <a:noFill/>
                </a:ln>
                <a:solidFill>
                  <a:srgbClr val="FFFFFF"/>
                </a:solidFill>
                <a:effectLst/>
                <a:uLnTx/>
                <a:uFillTx/>
                <a:latin typeface="SimSun" charset="0"/>
                <a:ea typeface="SimSun" charset="0"/>
                <a:cs typeface="SimSun" charset="0"/>
              </a:rPr>
              <a:t>代下</a:t>
            </a:r>
            <a:r>
              <a:rPr kumimoji="0" lang="zh-CN" altLang="en-US" sz="1400" b="1" i="0" u="none" strike="noStrike" kern="1200" cap="none" spc="0" normalizeH="0" baseline="0" noProof="0">
                <a:ln>
                  <a:noFill/>
                </a:ln>
                <a:solidFill>
                  <a:srgbClr val="FFFFFF"/>
                </a:solidFill>
                <a:effectLst/>
                <a:uLnTx/>
                <a:uFillTx/>
                <a:latin typeface="SimSun" charset="0"/>
                <a:ea typeface="SimSun" charset="0"/>
                <a:cs typeface="SimSun" charset="0"/>
              </a:rPr>
              <a:t> </a:t>
            </a:r>
            <a:r>
              <a:rPr kumimoji="0" lang="en-US" altLang="zh-CN" sz="1400" b="1" i="0" u="none" strike="noStrike" kern="1200" cap="none" spc="0" normalizeH="0" baseline="0" noProof="0">
                <a:ln>
                  <a:noFill/>
                </a:ln>
                <a:solidFill>
                  <a:srgbClr val="FFFFFF"/>
                </a:solidFill>
                <a:effectLst/>
                <a:uLnTx/>
                <a:uFillTx/>
                <a:latin typeface="SimSun" charset="0"/>
                <a:ea typeface="SimSun" charset="0"/>
                <a:cs typeface="SimSun" charset="0"/>
              </a:rPr>
              <a:t>3:1</a:t>
            </a:r>
          </a:p>
        </p:txBody>
      </p:sp>
      <p:sp>
        <p:nvSpPr>
          <p:cNvPr id="741380" name="Text Box 1028"/>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rPr>
              <a:t>2006</a:t>
            </a:r>
            <a:r>
              <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rPr>
              <a:t> TBBMI</a:t>
            </a:r>
          </a:p>
        </p:txBody>
      </p:sp>
      <p:sp>
        <p:nvSpPr>
          <p:cNvPr id="11" name="AutoShape 17">
            <a:extLst>
              <a:ext uri="{FF2B5EF4-FFF2-40B4-BE49-F238E27FC236}">
                <a16:creationId xmlns:a16="http://schemas.microsoft.com/office/drawing/2014/main" id="{BBCB29AA-90F6-41E9-98BC-07DAEF0D0428}"/>
              </a:ext>
            </a:extLst>
          </p:cNvPr>
          <p:cNvSpPr>
            <a:spLocks noChangeArrowheads="1"/>
          </p:cNvSpPr>
          <p:nvPr/>
        </p:nvSpPr>
        <p:spPr bwMode="auto">
          <a:xfrm rot="560871">
            <a:off x="889000" y="1936750"/>
            <a:ext cx="5592763" cy="2498725"/>
          </a:xfrm>
          <a:prstGeom prst="parallelogram">
            <a:avLst>
              <a:gd name="adj" fmla="val 95934"/>
            </a:avLst>
          </a:prstGeom>
          <a:noFill/>
          <a:ln w="76200">
            <a:solidFill>
              <a:srgbClr val="114FFB"/>
            </a:solidFill>
            <a:miter lim="800000"/>
            <a:headEnd/>
            <a:tailEnd/>
          </a:ln>
          <a:effectLst>
            <a:outerShdw blurRad="63500" dist="46662" dir="3284183" algn="ctr" rotWithShape="0">
              <a:srgbClr val="1A0004">
                <a:alpha val="74998"/>
              </a:srgbClr>
            </a:outerShdw>
          </a:effectLst>
        </p:spPr>
        <p:txBody>
          <a:bodyPr wrap="none" anchor="ctr"/>
          <a:lstStyle/>
          <a:p>
            <a:pPr marL="0" marR="0" lvl="0" indent="0" defTabSz="914400" eaLnBrk="0" fontAlgn="auto" latinLnBrk="0" hangingPunct="0">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srgbClr val="00DFCA"/>
              </a:solidFill>
              <a:effectLst/>
              <a:uLnTx/>
              <a:uFillTx/>
              <a:latin typeface="Matura MT Script Capitals" pitchFamily="-112" charset="0"/>
              <a:ea typeface="ＭＳ Ｐゴシック" charset="0"/>
            </a:endParaRPr>
          </a:p>
        </p:txBody>
      </p:sp>
    </p:spTree>
    <p:extLst>
      <p:ext uri="{BB962C8B-B14F-4D97-AF65-F5344CB8AC3E}">
        <p14:creationId xmlns:p14="http://schemas.microsoft.com/office/powerpoint/2010/main" val="14252674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88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b="6267"/>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762884" name="Rectangle 4"/>
          <p:cNvSpPr>
            <a:spLocks noChangeArrowheads="1"/>
          </p:cNvSpPr>
          <p:nvPr/>
        </p:nvSpPr>
        <p:spPr bwMode="auto">
          <a:xfrm>
            <a:off x="7562850" y="6532563"/>
            <a:ext cx="717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7.2.03d.</a:t>
            </a:r>
          </a:p>
        </p:txBody>
      </p:sp>
      <p:sp>
        <p:nvSpPr>
          <p:cNvPr id="762885" name="Rectangle 5"/>
          <p:cNvSpPr>
            <a:spLocks noChangeArrowheads="1"/>
          </p:cNvSpPr>
          <p:nvPr/>
        </p:nvSpPr>
        <p:spPr bwMode="auto">
          <a:xfrm>
            <a:off x="8086725" y="65293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28</a:t>
            </a:r>
          </a:p>
        </p:txBody>
      </p:sp>
      <p:sp>
        <p:nvSpPr>
          <p:cNvPr id="762886" name="Rectangle 6"/>
          <p:cNvSpPr>
            <a:spLocks noChangeArrowheads="1"/>
          </p:cNvSpPr>
          <p:nvPr/>
        </p:nvSpPr>
        <p:spPr bwMode="auto">
          <a:xfrm>
            <a:off x="8496300" y="6465888"/>
            <a:ext cx="292100" cy="339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5</a:t>
            </a:r>
            <a:endPar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endParaRPr>
          </a:p>
        </p:txBody>
      </p:sp>
      <p:grpSp>
        <p:nvGrpSpPr>
          <p:cNvPr id="762887" name="Group 7"/>
          <p:cNvGrpSpPr>
            <a:grpSpLocks/>
          </p:cNvGrpSpPr>
          <p:nvPr/>
        </p:nvGrpSpPr>
        <p:grpSpPr bwMode="auto">
          <a:xfrm>
            <a:off x="3175" y="2684463"/>
            <a:ext cx="9136063" cy="3232150"/>
            <a:chOff x="2" y="1691"/>
            <a:chExt cx="5755" cy="2036"/>
          </a:xfrm>
        </p:grpSpPr>
        <p:sp>
          <p:nvSpPr>
            <p:cNvPr id="762888"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762889"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762890"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762891"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762892"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762893"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762894"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grpSp>
      <p:sp>
        <p:nvSpPr>
          <p:cNvPr id="762895" name="Text Box 15"/>
          <p:cNvSpPr txBox="1">
            <a:spLocks noChangeArrowheads="1"/>
          </p:cNvSpPr>
          <p:nvPr/>
        </p:nvSpPr>
        <p:spPr bwMode="auto">
          <a:xfrm>
            <a:off x="249238" y="4765675"/>
            <a:ext cx="8607425"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uLnTx/>
                <a:uFillTx/>
                <a:latin typeface="SimSun" charset="0"/>
                <a:ea typeface="SimSun" charset="0"/>
                <a:cs typeface="SimSun" charset="0"/>
              </a:rPr>
              <a:t>为上帝修造</a:t>
            </a:r>
            <a:r>
              <a:rPr kumimoji="0" lang="zh-CN" altLang="en-US" sz="3200" b="1" i="0" u="none" strike="noStrike" kern="1200" cap="none" spc="0" normalizeH="0" baseline="0" noProof="0">
                <a:ln>
                  <a:noFill/>
                </a:ln>
                <a:solidFill>
                  <a:srgbClr val="FFFFFF"/>
                </a:solidFill>
                <a:effectLst/>
                <a:uLnTx/>
                <a:uFillTx/>
                <a:latin typeface="SimSun" charset="0"/>
                <a:ea typeface="SimSun" charset="0"/>
                <a:cs typeface="SimSun" charset="0"/>
              </a:rPr>
              <a:t>第一座圣殿</a:t>
            </a:r>
            <a:r>
              <a:rPr kumimoji="0" lang="en-US" altLang="zh-CN" sz="3200" b="1" i="0" u="none" strike="noStrike" kern="1200" cap="none" spc="0" normalizeH="0" baseline="0" noProof="0">
                <a:ln>
                  <a:noFill/>
                </a:ln>
                <a:solidFill>
                  <a:srgbClr val="FFFFFF"/>
                </a:solidFill>
                <a:effectLst/>
                <a:uLnTx/>
                <a:uFillTx/>
                <a:latin typeface="SimSun" charset="0"/>
                <a:ea typeface="SimSun" charset="0"/>
                <a:cs typeface="SimSun" charset="0"/>
              </a:rPr>
              <a:t>!</a:t>
            </a:r>
          </a:p>
        </p:txBody>
      </p:sp>
      <p:sp>
        <p:nvSpPr>
          <p:cNvPr id="762896" name="Text Box 16"/>
          <p:cNvSpPr txBox="1">
            <a:spLocks noChangeArrowheads="1"/>
          </p:cNvSpPr>
          <p:nvPr/>
        </p:nvSpPr>
        <p:spPr bwMode="auto">
          <a:xfrm>
            <a:off x="955675" y="4184650"/>
            <a:ext cx="7010400"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uLnTx/>
                <a:uFillTx/>
                <a:latin typeface="SimSun" charset="0"/>
                <a:ea typeface="SimSun" charset="0"/>
                <a:cs typeface="SimSun" charset="0"/>
              </a:rPr>
              <a:t>大卫买了它</a:t>
            </a:r>
            <a:r>
              <a:rPr kumimoji="0" lang="en-US" altLang="ja-JP" sz="3200" b="1" i="0" u="none" strike="noStrike" kern="1200" cap="none" spc="0" normalizeH="0" baseline="0" noProof="0">
                <a:ln>
                  <a:noFill/>
                </a:ln>
                <a:solidFill>
                  <a:srgbClr val="FFFFFF"/>
                </a:solidFill>
                <a:effectLst/>
                <a:uLnTx/>
                <a:uFillTx/>
                <a:latin typeface="SimSun" charset="0"/>
                <a:ea typeface="SimSun" charset="0"/>
                <a:cs typeface="SimSun" charset="0"/>
              </a:rPr>
              <a:t>…</a:t>
            </a:r>
            <a:endParaRPr kumimoji="0" lang="en-US" altLang="zh-CN" sz="3200" b="1" i="0" u="none" strike="noStrike" kern="1200" cap="none" spc="0" normalizeH="0" baseline="0" noProof="0">
              <a:ln>
                <a:noFill/>
              </a:ln>
              <a:solidFill>
                <a:srgbClr val="FFFFFF"/>
              </a:solidFill>
              <a:effectLst/>
              <a:uLnTx/>
              <a:uFillTx/>
              <a:latin typeface="SimSun" charset="0"/>
              <a:ea typeface="SimSun" charset="0"/>
              <a:cs typeface="SimSun" charset="0"/>
            </a:endParaRPr>
          </a:p>
        </p:txBody>
      </p:sp>
      <p:sp>
        <p:nvSpPr>
          <p:cNvPr id="762897" name="Text Box 17"/>
          <p:cNvSpPr txBox="1">
            <a:spLocks noChangeArrowheads="1"/>
          </p:cNvSpPr>
          <p:nvPr/>
        </p:nvSpPr>
        <p:spPr bwMode="auto">
          <a:xfrm>
            <a:off x="1136650" y="5470525"/>
            <a:ext cx="7051675" cy="64135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D34A"/>
                </a:solidFill>
                <a:effectLst/>
                <a:uLnTx/>
                <a:uFillTx/>
                <a:latin typeface="SimSun" charset="0"/>
                <a:ea typeface="SimSun" charset="0"/>
                <a:cs typeface="SimSun" charset="0"/>
              </a:rPr>
              <a:t>在摩利亚山上</a:t>
            </a:r>
            <a:r>
              <a:rPr kumimoji="0" lang="en-US" altLang="ja-JP" sz="3600" b="1" i="0" u="none" strike="noStrike" kern="1200" cap="none" spc="0" normalizeH="0" baseline="0" noProof="0">
                <a:ln>
                  <a:noFill/>
                </a:ln>
                <a:solidFill>
                  <a:srgbClr val="FFD34A"/>
                </a:solidFill>
                <a:effectLst/>
                <a:uLnTx/>
                <a:uFillTx/>
                <a:latin typeface="SimSun" charset="0"/>
                <a:ea typeface="SimSun" charset="0"/>
                <a:cs typeface="SimSun" charset="0"/>
              </a:rPr>
              <a:t>!</a:t>
            </a:r>
            <a:endParaRPr kumimoji="0" lang="en-US" altLang="zh-CN" sz="3600" b="1" i="0" u="none" strike="noStrike" kern="1200" cap="none" spc="0" normalizeH="0" baseline="0" noProof="0">
              <a:ln>
                <a:noFill/>
              </a:ln>
              <a:solidFill>
                <a:srgbClr val="FFD34A"/>
              </a:solidFill>
              <a:effectLst/>
              <a:uLnTx/>
              <a:uFillTx/>
              <a:latin typeface="SimSun" charset="0"/>
              <a:ea typeface="SimSun" charset="0"/>
              <a:cs typeface="SimSun" charset="0"/>
            </a:endParaRPr>
          </a:p>
        </p:txBody>
      </p:sp>
      <p:sp>
        <p:nvSpPr>
          <p:cNvPr id="762898" name="Text Box 18"/>
          <p:cNvSpPr txBox="1">
            <a:spLocks noChangeArrowheads="1"/>
          </p:cNvSpPr>
          <p:nvPr/>
        </p:nvSpPr>
        <p:spPr bwMode="auto">
          <a:xfrm>
            <a:off x="1765300" y="0"/>
            <a:ext cx="4062413" cy="3048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1400" b="1" i="0" u="none" strike="noStrike" kern="1200" cap="none" spc="0" normalizeH="0" baseline="0" noProof="0">
                <a:ln>
                  <a:noFill/>
                </a:ln>
                <a:solidFill>
                  <a:srgbClr val="FFFFFF"/>
                </a:solidFill>
                <a:effectLst/>
                <a:uLnTx/>
                <a:uFillTx/>
                <a:latin typeface="SimSun" charset="0"/>
                <a:ea typeface="SimSun" charset="0"/>
                <a:cs typeface="SimSun" charset="0"/>
              </a:rPr>
              <a:t>撒</a:t>
            </a:r>
            <a:r>
              <a:rPr kumimoji="0" lang="zh-CN" altLang="en-US" sz="1400" b="1" i="0" u="none" strike="noStrike" kern="1200" cap="none" spc="0" normalizeH="0" baseline="0" noProof="0">
                <a:ln>
                  <a:noFill/>
                </a:ln>
                <a:solidFill>
                  <a:srgbClr val="FFFFFF"/>
                </a:solidFill>
                <a:effectLst/>
                <a:uLnTx/>
                <a:uFillTx/>
                <a:latin typeface="SimSun" charset="0"/>
                <a:ea typeface="SimSun" charset="0"/>
                <a:cs typeface="SimSun" charset="0"/>
              </a:rPr>
              <a:t>下  </a:t>
            </a:r>
            <a:r>
              <a:rPr kumimoji="0" lang="en-US" altLang="zh-CN" sz="1400" b="1" i="0" u="none" strike="noStrike" kern="1200" cap="none" spc="0" normalizeH="0" baseline="0" noProof="0">
                <a:ln>
                  <a:noFill/>
                </a:ln>
                <a:solidFill>
                  <a:srgbClr val="FFFFFF"/>
                </a:solidFill>
                <a:effectLst/>
                <a:uLnTx/>
                <a:uFillTx/>
                <a:latin typeface="SimSun" charset="0"/>
                <a:ea typeface="SimSun" charset="0"/>
                <a:cs typeface="SimSun" charset="0"/>
              </a:rPr>
              <a:t>24:18-24; </a:t>
            </a:r>
            <a:r>
              <a:rPr kumimoji="0" lang="ja-JP" altLang="en-US" sz="1400" b="1" i="0" u="none" strike="noStrike" kern="1200" cap="none" spc="0" normalizeH="0" baseline="0" noProof="0">
                <a:ln>
                  <a:noFill/>
                </a:ln>
                <a:solidFill>
                  <a:srgbClr val="FFFFFF"/>
                </a:solidFill>
                <a:effectLst/>
                <a:uLnTx/>
                <a:uFillTx/>
                <a:latin typeface="SimSun" charset="0"/>
                <a:ea typeface="SimSun" charset="0"/>
                <a:cs typeface="SimSun" charset="0"/>
              </a:rPr>
              <a:t>代下 </a:t>
            </a:r>
            <a:r>
              <a:rPr kumimoji="0" lang="en-US" altLang="ja-JP" sz="1400" b="1" i="0" u="none" strike="noStrike" kern="1200" cap="none" spc="0" normalizeH="0" baseline="0" noProof="0">
                <a:ln>
                  <a:noFill/>
                </a:ln>
                <a:solidFill>
                  <a:srgbClr val="FFFFFF"/>
                </a:solidFill>
                <a:effectLst/>
                <a:uLnTx/>
                <a:uFillTx/>
                <a:latin typeface="SimSun" charset="0"/>
                <a:ea typeface="SimSun" charset="0"/>
                <a:cs typeface="SimSun" charset="0"/>
              </a:rPr>
              <a:t>3:1</a:t>
            </a:r>
          </a:p>
        </p:txBody>
      </p:sp>
      <p:grpSp>
        <p:nvGrpSpPr>
          <p:cNvPr id="762899" name="Group 19"/>
          <p:cNvGrpSpPr>
            <a:grpSpLocks/>
          </p:cNvGrpSpPr>
          <p:nvPr/>
        </p:nvGrpSpPr>
        <p:grpSpPr bwMode="auto">
          <a:xfrm>
            <a:off x="5038725" y="1792288"/>
            <a:ext cx="3538538" cy="2419350"/>
            <a:chOff x="1020" y="800"/>
            <a:chExt cx="4056" cy="2875"/>
          </a:xfrm>
        </p:grpSpPr>
        <p:grpSp>
          <p:nvGrpSpPr>
            <p:cNvPr id="404496" name="Group 20"/>
            <p:cNvGrpSpPr>
              <a:grpSpLocks/>
            </p:cNvGrpSpPr>
            <p:nvPr/>
          </p:nvGrpSpPr>
          <p:grpSpPr bwMode="auto">
            <a:xfrm>
              <a:off x="1064" y="1272"/>
              <a:ext cx="3622" cy="2044"/>
              <a:chOff x="1064" y="1272"/>
              <a:chExt cx="3622" cy="2044"/>
            </a:xfrm>
          </p:grpSpPr>
          <p:sp>
            <p:nvSpPr>
              <p:cNvPr id="762901" name="Rectangle 21"/>
              <p:cNvSpPr>
                <a:spLocks noChangeArrowheads="1"/>
              </p:cNvSpPr>
              <p:nvPr/>
            </p:nvSpPr>
            <p:spPr bwMode="auto">
              <a:xfrm rot="1785869">
                <a:off x="2696" y="1304"/>
                <a:ext cx="912"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762902" name="Rectangle 22"/>
              <p:cNvSpPr>
                <a:spLocks noChangeArrowheads="1"/>
              </p:cNvSpPr>
              <p:nvPr/>
            </p:nvSpPr>
            <p:spPr bwMode="auto">
              <a:xfrm rot="-1804197">
                <a:off x="2528" y="1272"/>
                <a:ext cx="912"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762903" name="Rectangle 23"/>
              <p:cNvSpPr>
                <a:spLocks noChangeArrowheads="1"/>
              </p:cNvSpPr>
              <p:nvPr/>
            </p:nvSpPr>
            <p:spPr bwMode="auto">
              <a:xfrm rot="8101981">
                <a:off x="1064" y="1841"/>
                <a:ext cx="1443" cy="226"/>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762904" name="Rectangle 24"/>
              <p:cNvSpPr>
                <a:spLocks noChangeArrowheads="1"/>
              </p:cNvSpPr>
              <p:nvPr/>
            </p:nvSpPr>
            <p:spPr bwMode="auto">
              <a:xfrm rot="85205">
                <a:off x="3527" y="1521"/>
                <a:ext cx="913"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762905" name="Rectangle 25"/>
              <p:cNvSpPr>
                <a:spLocks noChangeArrowheads="1"/>
              </p:cNvSpPr>
              <p:nvPr/>
            </p:nvSpPr>
            <p:spPr bwMode="auto">
              <a:xfrm rot="85205">
                <a:off x="1735" y="1489"/>
                <a:ext cx="913"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762906" name="Rectangle 26"/>
              <p:cNvSpPr>
                <a:spLocks noChangeArrowheads="1"/>
              </p:cNvSpPr>
              <p:nvPr/>
            </p:nvSpPr>
            <p:spPr bwMode="auto">
              <a:xfrm rot="10911120">
                <a:off x="1222" y="3090"/>
                <a:ext cx="3466" cy="226"/>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762907" name="Rectangle 27"/>
              <p:cNvSpPr>
                <a:spLocks noChangeArrowheads="1"/>
              </p:cNvSpPr>
              <p:nvPr/>
            </p:nvSpPr>
            <p:spPr bwMode="auto">
              <a:xfrm rot="3349979">
                <a:off x="3497" y="1969"/>
                <a:ext cx="1443" cy="226"/>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grpSp>
        <p:pic>
          <p:nvPicPr>
            <p:cNvPr id="762908" name="Picture 28"/>
            <p:cNvPicPr>
              <a:picLocks noChangeArrowheads="1"/>
            </p:cNvPicPr>
            <p:nvPr/>
          </p:nvPicPr>
          <p:blipFill>
            <a:blip r:embed="rId5"/>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grpSp>
      <p:grpSp>
        <p:nvGrpSpPr>
          <p:cNvPr id="762909" name="Group 29"/>
          <p:cNvGrpSpPr>
            <a:grpSpLocks/>
          </p:cNvGrpSpPr>
          <p:nvPr/>
        </p:nvGrpSpPr>
        <p:grpSpPr bwMode="auto">
          <a:xfrm>
            <a:off x="350838" y="522288"/>
            <a:ext cx="4729162" cy="2713037"/>
            <a:chOff x="221" y="329"/>
            <a:chExt cx="2979" cy="1709"/>
          </a:xfrm>
        </p:grpSpPr>
        <p:pic>
          <p:nvPicPr>
            <p:cNvPr id="762910" name="Picture 30"/>
            <p:cNvPicPr>
              <a:picLocks noChangeAspect="1" noChangeArrowheads="1"/>
            </p:cNvPicPr>
            <p:nvPr/>
          </p:nvPicPr>
          <p:blipFill>
            <a:blip r:embed="rId6"/>
            <a:srcRect t="1813" b="18773"/>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762911" name="Text Box 31"/>
            <p:cNvSpPr txBox="1">
              <a:spLocks noChangeArrowheads="1"/>
            </p:cNvSpPr>
            <p:nvPr/>
          </p:nvSpPr>
          <p:spPr bwMode="auto">
            <a:xfrm>
              <a:off x="221" y="1655"/>
              <a:ext cx="2979" cy="32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D34A"/>
                  </a:solidFill>
                  <a:effectLst/>
                  <a:uLnTx/>
                  <a:uFillTx/>
                  <a:latin typeface="Comic Sans MS" pitchFamily="66" charset="0"/>
                  <a:ea typeface="SimSun" pitchFamily="2" charset="-122"/>
                  <a:cs typeface="+mn-cs"/>
                </a:rPr>
                <a:t>古代</a:t>
              </a:r>
              <a:r>
                <a:rPr kumimoji="0" lang="ja-JP" altLang="en-US" sz="2800" b="1" i="0" u="none" strike="noStrike" kern="1200" cap="none" spc="0" normalizeH="0" baseline="0" noProof="0">
                  <a:ln>
                    <a:noFill/>
                  </a:ln>
                  <a:solidFill>
                    <a:srgbClr val="FFD34A"/>
                  </a:solidFill>
                  <a:effectLst/>
                  <a:uLnTx/>
                  <a:uFillTx/>
                  <a:latin typeface="Comic Sans MS" pitchFamily="66" charset="0"/>
                  <a:ea typeface="SimSun" pitchFamily="2" charset="-122"/>
                  <a:cs typeface="+mn-cs"/>
                </a:rPr>
                <a:t>的禾场</a:t>
              </a:r>
              <a:endParaRPr kumimoji="0" lang="zh-CN" altLang="en-US" sz="2800" b="1" i="0" u="none" strike="noStrike" kern="1200" cap="none" spc="0" normalizeH="0" baseline="0" noProof="0">
                <a:ln>
                  <a:noFill/>
                </a:ln>
                <a:solidFill>
                  <a:srgbClr val="FFD34A"/>
                </a:solidFill>
                <a:effectLst/>
                <a:uLnTx/>
                <a:uFillTx/>
                <a:latin typeface="Comic Sans MS" pitchFamily="66" charset="0"/>
                <a:ea typeface="SimSun" pitchFamily="2" charset="-122"/>
                <a:cs typeface="+mn-cs"/>
              </a:endParaRPr>
            </a:p>
          </p:txBody>
        </p:sp>
      </p:grpSp>
      <p:sp>
        <p:nvSpPr>
          <p:cNvPr id="762912" name="Text Box 32"/>
          <p:cNvSpPr txBox="1">
            <a:spLocks noChangeArrowheads="1"/>
          </p:cNvSpPr>
          <p:nvPr/>
        </p:nvSpPr>
        <p:spPr bwMode="auto">
          <a:xfrm>
            <a:off x="619125" y="3632200"/>
            <a:ext cx="8226425"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SimSun" charset="0"/>
                <a:ea typeface="SimSun" charset="0"/>
                <a:cs typeface="SimSun" charset="0"/>
              </a:rPr>
              <a:t>阿珥楠</a:t>
            </a:r>
            <a:r>
              <a:rPr kumimoji="0" lang="ja-JP" altLang="en-US" sz="3200" b="1" i="0" u="none" strike="noStrike" kern="1200" cap="none" spc="0" normalizeH="0" baseline="0" noProof="0">
                <a:ln>
                  <a:noFill/>
                </a:ln>
                <a:solidFill>
                  <a:srgbClr val="FFFFFF"/>
                </a:solidFill>
                <a:effectLst/>
                <a:uLnTx/>
                <a:uFillTx/>
                <a:latin typeface="SimSun" charset="0"/>
                <a:ea typeface="SimSun" charset="0"/>
                <a:cs typeface="SimSun" charset="0"/>
              </a:rPr>
              <a:t>的禾场</a:t>
            </a:r>
            <a:r>
              <a:rPr kumimoji="0" lang="en-US" altLang="zh-CN" sz="3200" b="1" i="0" u="none" strike="noStrike" kern="1200" cap="none" spc="0" normalizeH="0" baseline="0" noProof="0">
                <a:ln>
                  <a:noFill/>
                </a:ln>
                <a:solidFill>
                  <a:srgbClr val="FFFFFF"/>
                </a:solidFill>
                <a:effectLst/>
                <a:uLnTx/>
                <a:uFillTx/>
                <a:latin typeface="SimSun" charset="0"/>
                <a:ea typeface="SimSun" charset="0"/>
                <a:cs typeface="SimSun" charset="0"/>
              </a:rPr>
              <a:t>…</a:t>
            </a:r>
          </a:p>
        </p:txBody>
      </p:sp>
      <p:sp>
        <p:nvSpPr>
          <p:cNvPr id="762913" name="Text Box 33"/>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rPr>
              <a:t>2006</a:t>
            </a:r>
            <a:r>
              <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rPr>
              <a:t> TBBMI</a:t>
            </a:r>
          </a:p>
        </p:txBody>
      </p:sp>
    </p:spTree>
    <p:extLst>
      <p:ext uri="{BB962C8B-B14F-4D97-AF65-F5344CB8AC3E}">
        <p14:creationId xmlns:p14="http://schemas.microsoft.com/office/powerpoint/2010/main" val="23171049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62887"/>
                                        </p:tgtEl>
                                        <p:attrNameLst>
                                          <p:attrName>style.visibility</p:attrName>
                                        </p:attrNameLst>
                                      </p:cBhvr>
                                      <p:to>
                                        <p:strVal val="visible"/>
                                      </p:to>
                                    </p:set>
                                    <p:animEffect transition="in" filter="wipe(left)">
                                      <p:cBhvr>
                                        <p:cTn id="7" dur="500"/>
                                        <p:tgtEl>
                                          <p:spTgt spid="7628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2912"/>
                                        </p:tgtEl>
                                        <p:attrNameLst>
                                          <p:attrName>style.visibility</p:attrName>
                                        </p:attrNameLst>
                                      </p:cBhvr>
                                      <p:to>
                                        <p:strVal val="visible"/>
                                      </p:to>
                                    </p:set>
                                    <p:animEffect transition="in" filter="fade">
                                      <p:cBhvr>
                                        <p:cTn id="12" dur="1000"/>
                                        <p:tgtEl>
                                          <p:spTgt spid="7629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62909"/>
                                        </p:tgtEl>
                                        <p:attrNameLst>
                                          <p:attrName>style.visibility</p:attrName>
                                        </p:attrNameLst>
                                      </p:cBhvr>
                                      <p:to>
                                        <p:strVal val="visible"/>
                                      </p:to>
                                    </p:set>
                                    <p:animEffect transition="in" filter="fade">
                                      <p:cBhvr>
                                        <p:cTn id="17" dur="1000"/>
                                        <p:tgtEl>
                                          <p:spTgt spid="762909"/>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62896"/>
                                        </p:tgtEl>
                                        <p:attrNameLst>
                                          <p:attrName>style.visibility</p:attrName>
                                        </p:attrNameLst>
                                      </p:cBhvr>
                                      <p:to>
                                        <p:strVal val="visible"/>
                                      </p:to>
                                    </p:set>
                                    <p:animEffect transition="in" filter="fade">
                                      <p:cBhvr>
                                        <p:cTn id="21" dur="1000"/>
                                        <p:tgtEl>
                                          <p:spTgt spid="76289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762899"/>
                                        </p:tgtEl>
                                        <p:attrNameLst>
                                          <p:attrName>style.visibility</p:attrName>
                                        </p:attrNameLst>
                                      </p:cBhvr>
                                      <p:to>
                                        <p:strVal val="visible"/>
                                      </p:to>
                                    </p:set>
                                    <p:animEffect transition="in" filter="fade">
                                      <p:cBhvr>
                                        <p:cTn id="26" dur="1000"/>
                                        <p:tgtEl>
                                          <p:spTgt spid="7628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62895"/>
                                        </p:tgtEl>
                                        <p:attrNameLst>
                                          <p:attrName>style.visibility</p:attrName>
                                        </p:attrNameLst>
                                      </p:cBhvr>
                                      <p:to>
                                        <p:strVal val="visible"/>
                                      </p:to>
                                    </p:set>
                                    <p:animEffect transition="in" filter="fade">
                                      <p:cBhvr>
                                        <p:cTn id="31" dur="1000"/>
                                        <p:tgtEl>
                                          <p:spTgt spid="762895"/>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762897"/>
                                        </p:tgtEl>
                                        <p:attrNameLst>
                                          <p:attrName>style.visibility</p:attrName>
                                        </p:attrNameLst>
                                      </p:cBhvr>
                                      <p:to>
                                        <p:strVal val="visible"/>
                                      </p:to>
                                    </p:set>
                                    <p:anim calcmode="lin" valueType="num">
                                      <p:cBhvr>
                                        <p:cTn id="35" dur="500" fill="hold"/>
                                        <p:tgtEl>
                                          <p:spTgt spid="762897"/>
                                        </p:tgtEl>
                                        <p:attrNameLst>
                                          <p:attrName>ppt_w</p:attrName>
                                        </p:attrNameLst>
                                      </p:cBhvr>
                                      <p:tavLst>
                                        <p:tav tm="0">
                                          <p:val>
                                            <p:fltVal val="0"/>
                                          </p:val>
                                        </p:tav>
                                        <p:tav tm="100000">
                                          <p:val>
                                            <p:strVal val="#ppt_w"/>
                                          </p:val>
                                        </p:tav>
                                      </p:tavLst>
                                    </p:anim>
                                    <p:anim calcmode="lin" valueType="num">
                                      <p:cBhvr>
                                        <p:cTn id="36" dur="500" fill="hold"/>
                                        <p:tgtEl>
                                          <p:spTgt spid="762897"/>
                                        </p:tgtEl>
                                        <p:attrNameLst>
                                          <p:attrName>ppt_h</p:attrName>
                                        </p:attrNameLst>
                                      </p:cBhvr>
                                      <p:tavLst>
                                        <p:tav tm="0">
                                          <p:val>
                                            <p:fltVal val="0"/>
                                          </p:val>
                                        </p:tav>
                                        <p:tav tm="100000">
                                          <p:val>
                                            <p:strVal val="#ppt_h"/>
                                          </p:val>
                                        </p:tav>
                                      </p:tavLst>
                                    </p:anim>
                                    <p:anim calcmode="lin" valueType="num">
                                      <p:cBhvr>
                                        <p:cTn id="37" dur="500" fill="hold"/>
                                        <p:tgtEl>
                                          <p:spTgt spid="762897"/>
                                        </p:tgtEl>
                                        <p:attrNameLst>
                                          <p:attrName>ppt_x</p:attrName>
                                        </p:attrNameLst>
                                      </p:cBhvr>
                                      <p:tavLst>
                                        <p:tav tm="0">
                                          <p:val>
                                            <p:fltVal val="0.5"/>
                                          </p:val>
                                        </p:tav>
                                        <p:tav tm="100000">
                                          <p:val>
                                            <p:strVal val="#ppt_x"/>
                                          </p:val>
                                        </p:tav>
                                      </p:tavLst>
                                    </p:anim>
                                    <p:anim calcmode="lin" valueType="num">
                                      <p:cBhvr>
                                        <p:cTn id="38" dur="500" fill="hold"/>
                                        <p:tgtEl>
                                          <p:spTgt spid="76289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95" grpId="0" autoUpdateAnimBg="0"/>
      <p:bldP spid="762896" grpId="0" autoUpdateAnimBg="0"/>
      <p:bldP spid="762897" grpId="0" autoUpdateAnimBg="0"/>
      <p:bldP spid="76291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grpSp>
        <p:nvGrpSpPr>
          <p:cNvPr id="406530" name="Group 3"/>
          <p:cNvGrpSpPr>
            <a:grpSpLocks/>
          </p:cNvGrpSpPr>
          <p:nvPr/>
        </p:nvGrpSpPr>
        <p:grpSpPr bwMode="auto">
          <a:xfrm>
            <a:off x="6670675" y="1584325"/>
            <a:ext cx="2178050" cy="1603375"/>
            <a:chOff x="1020" y="800"/>
            <a:chExt cx="4056" cy="2875"/>
          </a:xfrm>
        </p:grpSpPr>
        <p:grpSp>
          <p:nvGrpSpPr>
            <p:cNvPr id="406616" name="Group 4"/>
            <p:cNvGrpSpPr>
              <a:grpSpLocks/>
            </p:cNvGrpSpPr>
            <p:nvPr/>
          </p:nvGrpSpPr>
          <p:grpSpPr bwMode="auto">
            <a:xfrm>
              <a:off x="1064" y="1272"/>
              <a:ext cx="3622" cy="2044"/>
              <a:chOff x="1064" y="1272"/>
              <a:chExt cx="3622" cy="2044"/>
            </a:xfrm>
          </p:grpSpPr>
          <p:sp>
            <p:nvSpPr>
              <p:cNvPr id="621573" name="Rectangle 5"/>
              <p:cNvSpPr>
                <a:spLocks noChangeArrowheads="1"/>
              </p:cNvSpPr>
              <p:nvPr/>
            </p:nvSpPr>
            <p:spPr bwMode="auto">
              <a:xfrm rot="1785869">
                <a:off x="2696" y="1304"/>
                <a:ext cx="911" cy="10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1574" name="Rectangle 6"/>
              <p:cNvSpPr>
                <a:spLocks noChangeArrowheads="1"/>
              </p:cNvSpPr>
              <p:nvPr/>
            </p:nvSpPr>
            <p:spPr bwMode="auto">
              <a:xfrm rot="-1804197">
                <a:off x="2528" y="1273"/>
                <a:ext cx="913" cy="10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1575" name="Rectangle 7"/>
              <p:cNvSpPr>
                <a:spLocks noChangeArrowheads="1"/>
              </p:cNvSpPr>
              <p:nvPr/>
            </p:nvSpPr>
            <p:spPr bwMode="auto">
              <a:xfrm rot="8101981">
                <a:off x="1064" y="1842"/>
                <a:ext cx="1443" cy="228"/>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1576" name="Rectangle 8"/>
              <p:cNvSpPr>
                <a:spLocks noChangeArrowheads="1"/>
              </p:cNvSpPr>
              <p:nvPr/>
            </p:nvSpPr>
            <p:spPr bwMode="auto">
              <a:xfrm rot="85205">
                <a:off x="3527" y="1520"/>
                <a:ext cx="913" cy="10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1577" name="Rectangle 9"/>
              <p:cNvSpPr>
                <a:spLocks noChangeArrowheads="1"/>
              </p:cNvSpPr>
              <p:nvPr/>
            </p:nvSpPr>
            <p:spPr bwMode="auto">
              <a:xfrm rot="85205">
                <a:off x="1735" y="1489"/>
                <a:ext cx="913" cy="102"/>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1578" name="Rectangle 10"/>
              <p:cNvSpPr>
                <a:spLocks noChangeArrowheads="1"/>
              </p:cNvSpPr>
              <p:nvPr/>
            </p:nvSpPr>
            <p:spPr bwMode="auto">
              <a:xfrm rot="10911120">
                <a:off x="1221" y="3091"/>
                <a:ext cx="3465" cy="22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1579" name="Rectangle 11"/>
              <p:cNvSpPr>
                <a:spLocks noChangeArrowheads="1"/>
              </p:cNvSpPr>
              <p:nvPr/>
            </p:nvSpPr>
            <p:spPr bwMode="auto">
              <a:xfrm rot="3349979">
                <a:off x="3496" y="1969"/>
                <a:ext cx="1443" cy="228"/>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grpSp>
        <p:pic>
          <p:nvPicPr>
            <p:cNvPr id="621580" name="Picture 12"/>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grpSp>
      <p:sp>
        <p:nvSpPr>
          <p:cNvPr id="621581" name="Text Box 13"/>
          <p:cNvSpPr txBox="1">
            <a:spLocks noChangeArrowheads="1"/>
          </p:cNvSpPr>
          <p:nvPr/>
        </p:nvSpPr>
        <p:spPr bwMode="auto">
          <a:xfrm>
            <a:off x="1757363" y="-22225"/>
            <a:ext cx="5668962" cy="3048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SimSun" charset="0"/>
                <a:ea typeface="SimSun" charset="0"/>
                <a:cs typeface="SimSun" charset="0"/>
              </a:rPr>
              <a:t>王上</a:t>
            </a:r>
            <a:r>
              <a:rPr kumimoji="0" lang="en-US" altLang="zh-CN" sz="1400" b="1" i="0" u="none" strike="noStrike" kern="1200" cap="none" spc="0" normalizeH="0" baseline="0" noProof="0">
                <a:ln>
                  <a:noFill/>
                </a:ln>
                <a:solidFill>
                  <a:srgbClr val="FFFFFF"/>
                </a:solidFill>
                <a:effectLst/>
                <a:uLnTx/>
                <a:uFillTx/>
                <a:latin typeface="SimSun" charset="0"/>
                <a:ea typeface="SimSun" charset="0"/>
                <a:cs typeface="SimSun" charset="0"/>
              </a:rPr>
              <a:t> 5:5</a:t>
            </a:r>
          </a:p>
        </p:txBody>
      </p:sp>
      <p:sp>
        <p:nvSpPr>
          <p:cNvPr id="621582" name="Text Box 14"/>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B VAG Rounded Bold" charset="0"/>
                <a:ea typeface="宋体" charset="0"/>
                <a:cs typeface="宋体" charset="0"/>
              </a:rPr>
              <a:t> </a:t>
            </a:r>
          </a:p>
        </p:txBody>
      </p:sp>
      <p:sp>
        <p:nvSpPr>
          <p:cNvPr id="621583" name="Text Box 15"/>
          <p:cNvSpPr txBox="1">
            <a:spLocks noChangeArrowheads="1"/>
          </p:cNvSpPr>
          <p:nvPr/>
        </p:nvSpPr>
        <p:spPr bwMode="auto">
          <a:xfrm>
            <a:off x="8588375" y="6429375"/>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SimSun" charset="0"/>
                <a:cs typeface="SimSun" charset="0"/>
              </a:rPr>
              <a:t>1</a:t>
            </a:r>
            <a:endParaRPr kumimoji="0" lang="en-US" altLang="zh-CN" sz="2000" b="0" i="0" u="none" strike="noStrike" kern="1200" cap="none" spc="0" normalizeH="0" baseline="0" noProof="0">
              <a:ln>
                <a:noFill/>
              </a:ln>
              <a:solidFill>
                <a:srgbClr val="FFA27C"/>
              </a:solidFill>
              <a:effectLst/>
              <a:uLnTx/>
              <a:uFillTx/>
              <a:latin typeface="B VAG Rounded Bold" charset="0"/>
              <a:ea typeface="SimSun" charset="0"/>
              <a:cs typeface="SimSun" charset="0"/>
            </a:endParaRPr>
          </a:p>
        </p:txBody>
      </p:sp>
      <p:sp>
        <p:nvSpPr>
          <p:cNvPr id="621584" name="Rectangle 16"/>
          <p:cNvSpPr>
            <a:spLocks noChangeArrowheads="1"/>
          </p:cNvSpPr>
          <p:nvPr/>
        </p:nvSpPr>
        <p:spPr bwMode="auto">
          <a:xfrm>
            <a:off x="8081963"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29</a:t>
            </a:r>
          </a:p>
        </p:txBody>
      </p:sp>
      <p:sp>
        <p:nvSpPr>
          <p:cNvPr id="621586" name="AutoShape 18"/>
          <p:cNvSpPr>
            <a:spLocks noChangeArrowheads="1"/>
          </p:cNvSpPr>
          <p:nvPr/>
        </p:nvSpPr>
        <p:spPr bwMode="auto">
          <a:xfrm rot="10769242">
            <a:off x="4206875" y="1128713"/>
            <a:ext cx="373063" cy="2776537"/>
          </a:xfrm>
          <a:prstGeom prst="can">
            <a:avLst>
              <a:gd name="adj" fmla="val 10475"/>
            </a:avLst>
          </a:prstGeom>
          <a:noFill/>
          <a:ln w="57150">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1587" name="AutoShape 19"/>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1588" name="Text Box 20"/>
          <p:cNvSpPr txBox="1">
            <a:spLocks noChangeArrowheads="1"/>
          </p:cNvSpPr>
          <p:nvPr/>
        </p:nvSpPr>
        <p:spPr bwMode="auto">
          <a:xfrm>
            <a:off x="1177925" y="4030663"/>
            <a:ext cx="6732588" cy="82391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4800" b="1" i="0" u="none" strike="noStrike" kern="1200" cap="none" spc="0" normalizeH="0" baseline="0" noProof="0">
                <a:ln>
                  <a:noFill/>
                </a:ln>
                <a:solidFill>
                  <a:srgbClr val="3267FC"/>
                </a:solidFill>
                <a:effectLst/>
                <a:uLnTx/>
                <a:uFillTx/>
                <a:latin typeface="SimSun" charset="0"/>
                <a:ea typeface="SimSun" charset="0"/>
                <a:cs typeface="SimSun" charset="0"/>
              </a:rPr>
              <a:t>大卫王</a:t>
            </a:r>
            <a:r>
              <a:rPr kumimoji="0" lang="zh-CN" altLang="en-US" sz="4800" b="1" i="0" u="none" strike="noStrike" kern="1200" cap="none" spc="0" normalizeH="0" baseline="0" noProof="0">
                <a:ln>
                  <a:noFill/>
                </a:ln>
                <a:solidFill>
                  <a:srgbClr val="3267FC"/>
                </a:solidFill>
                <a:effectLst/>
                <a:uLnTx/>
                <a:uFillTx/>
                <a:latin typeface="SimSun" charset="0"/>
                <a:ea typeface="SimSun" charset="0"/>
                <a:cs typeface="SimSun" charset="0"/>
              </a:rPr>
              <a:t>设计圣殿</a:t>
            </a:r>
          </a:p>
        </p:txBody>
      </p:sp>
      <p:sp>
        <p:nvSpPr>
          <p:cNvPr id="621589" name="Text Box 21"/>
          <p:cNvSpPr txBox="1">
            <a:spLocks noChangeArrowheads="1"/>
          </p:cNvSpPr>
          <p:nvPr/>
        </p:nvSpPr>
        <p:spPr bwMode="auto">
          <a:xfrm>
            <a:off x="477838" y="5280025"/>
            <a:ext cx="8027987" cy="82391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4800" b="1" i="0" u="none" strike="noStrike" kern="1200" cap="none" spc="0" normalizeH="0" baseline="0" noProof="0">
                <a:ln>
                  <a:noFill/>
                </a:ln>
                <a:solidFill>
                  <a:srgbClr val="FFEA18"/>
                </a:solidFill>
                <a:effectLst/>
                <a:uLnTx/>
                <a:uFillTx/>
                <a:latin typeface="SimSun" charset="0"/>
                <a:ea typeface="SimSun" charset="0"/>
                <a:cs typeface="SimSun" charset="0"/>
              </a:rPr>
              <a:t>但</a:t>
            </a:r>
            <a:r>
              <a:rPr kumimoji="0" lang="en-US" altLang="zh-CN" sz="4800" b="1" i="0" u="none" strike="noStrike" kern="1200" cap="none" spc="0" normalizeH="0" baseline="0" noProof="0">
                <a:ln>
                  <a:noFill/>
                </a:ln>
                <a:solidFill>
                  <a:srgbClr val="FFEA18"/>
                </a:solidFill>
                <a:effectLst/>
                <a:uLnTx/>
                <a:uFillTx/>
                <a:latin typeface="SimSun" charset="0"/>
                <a:ea typeface="SimSun" charset="0"/>
                <a:cs typeface="SimSun" charset="0"/>
              </a:rPr>
              <a:t>…</a:t>
            </a:r>
            <a:r>
              <a:rPr kumimoji="0" lang="zh-CN" altLang="en-US" sz="4800" b="1" i="0" u="none" strike="noStrike" kern="1200" cap="none" spc="0" normalizeH="0" baseline="0" noProof="0">
                <a:ln>
                  <a:noFill/>
                </a:ln>
                <a:solidFill>
                  <a:srgbClr val="FFEA18"/>
                </a:solidFill>
                <a:effectLst/>
                <a:uLnTx/>
                <a:uFillTx/>
                <a:latin typeface="SimSun" charset="0"/>
                <a:ea typeface="SimSun" charset="0"/>
                <a:cs typeface="SimSun" charset="0"/>
              </a:rPr>
              <a:t>是他的儿子所罗门建殿!</a:t>
            </a:r>
          </a:p>
        </p:txBody>
      </p:sp>
      <p:grpSp>
        <p:nvGrpSpPr>
          <p:cNvPr id="621610" name="Group 42"/>
          <p:cNvGrpSpPr>
            <a:grpSpLocks/>
          </p:cNvGrpSpPr>
          <p:nvPr/>
        </p:nvGrpSpPr>
        <p:grpSpPr bwMode="auto">
          <a:xfrm>
            <a:off x="2151063" y="2463800"/>
            <a:ext cx="1335087" cy="1395413"/>
            <a:chOff x="1355" y="1552"/>
            <a:chExt cx="841" cy="879"/>
          </a:xfrm>
        </p:grpSpPr>
        <p:sp>
          <p:nvSpPr>
            <p:cNvPr id="621611" name="Line 43"/>
            <p:cNvSpPr>
              <a:spLocks noChangeShapeType="1"/>
            </p:cNvSpPr>
            <p:nvPr/>
          </p:nvSpPr>
          <p:spPr bwMode="auto">
            <a:xfrm flipH="1">
              <a:off x="1355" y="1621"/>
              <a:ext cx="1" cy="72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12" name="Line 44"/>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13" name="Line 45"/>
            <p:cNvSpPr>
              <a:spLocks noChangeShapeType="1"/>
            </p:cNvSpPr>
            <p:nvPr/>
          </p:nvSpPr>
          <p:spPr bwMode="auto">
            <a:xfrm flipV="1">
              <a:off x="1856" y="1562"/>
              <a:ext cx="335" cy="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14" name="Line 46"/>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15" name="Line 47"/>
            <p:cNvSpPr>
              <a:spLocks noChangeShapeType="1"/>
            </p:cNvSpPr>
            <p:nvPr/>
          </p:nvSpPr>
          <p:spPr bwMode="auto">
            <a:xfrm flipH="1">
              <a:off x="1858" y="1552"/>
              <a:ext cx="1" cy="87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16" name="Line 48"/>
            <p:cNvSpPr>
              <a:spLocks noChangeShapeType="1"/>
            </p:cNvSpPr>
            <p:nvPr/>
          </p:nvSpPr>
          <p:spPr bwMode="auto">
            <a:xfrm flipH="1">
              <a:off x="2190" y="1563"/>
              <a:ext cx="1" cy="81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grpSp>
      <p:grpSp>
        <p:nvGrpSpPr>
          <p:cNvPr id="621617" name="Group 49"/>
          <p:cNvGrpSpPr>
            <a:grpSpLocks/>
          </p:cNvGrpSpPr>
          <p:nvPr/>
        </p:nvGrpSpPr>
        <p:grpSpPr bwMode="auto">
          <a:xfrm>
            <a:off x="1974850" y="3676650"/>
            <a:ext cx="5214938" cy="923925"/>
            <a:chOff x="1244" y="2316"/>
            <a:chExt cx="3285" cy="582"/>
          </a:xfrm>
        </p:grpSpPr>
        <p:sp>
          <p:nvSpPr>
            <p:cNvPr id="621618" name="Line 50"/>
            <p:cNvSpPr>
              <a:spLocks noChangeShapeType="1"/>
            </p:cNvSpPr>
            <p:nvPr/>
          </p:nvSpPr>
          <p:spPr bwMode="auto">
            <a:xfrm>
              <a:off x="1255" y="2513"/>
              <a:ext cx="1071" cy="38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19" name="Line 51"/>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20" name="Line 52"/>
            <p:cNvSpPr>
              <a:spLocks noChangeShapeType="1"/>
            </p:cNvSpPr>
            <p:nvPr/>
          </p:nvSpPr>
          <p:spPr bwMode="auto">
            <a:xfrm>
              <a:off x="1244" y="2316"/>
              <a:ext cx="1099" cy="23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21" name="Line 53"/>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22" name="Line 54"/>
            <p:cNvSpPr>
              <a:spLocks noChangeShapeType="1"/>
            </p:cNvSpPr>
            <p:nvPr/>
          </p:nvSpPr>
          <p:spPr bwMode="auto">
            <a:xfrm>
              <a:off x="3901" y="2323"/>
              <a:ext cx="593" cy="8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23" name="Line 55"/>
            <p:cNvSpPr>
              <a:spLocks noChangeShapeType="1"/>
            </p:cNvSpPr>
            <p:nvPr/>
          </p:nvSpPr>
          <p:spPr bwMode="auto">
            <a:xfrm flipH="1">
              <a:off x="1264" y="2338"/>
              <a:ext cx="1" cy="178"/>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24" name="Line 56"/>
            <p:cNvSpPr>
              <a:spLocks noChangeShapeType="1"/>
            </p:cNvSpPr>
            <p:nvPr/>
          </p:nvSpPr>
          <p:spPr bwMode="auto">
            <a:xfrm flipH="1">
              <a:off x="2347" y="2561"/>
              <a:ext cx="8" cy="337"/>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25" name="Line 57"/>
            <p:cNvSpPr>
              <a:spLocks noChangeShapeType="1"/>
            </p:cNvSpPr>
            <p:nvPr/>
          </p:nvSpPr>
          <p:spPr bwMode="auto">
            <a:xfrm flipH="1">
              <a:off x="4514" y="2400"/>
              <a:ext cx="1" cy="315"/>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grpSp>
      <p:grpSp>
        <p:nvGrpSpPr>
          <p:cNvPr id="621626" name="Group 58"/>
          <p:cNvGrpSpPr>
            <a:grpSpLocks/>
          </p:cNvGrpSpPr>
          <p:nvPr/>
        </p:nvGrpSpPr>
        <p:grpSpPr bwMode="auto">
          <a:xfrm>
            <a:off x="5095875" y="925513"/>
            <a:ext cx="1077913" cy="2874962"/>
            <a:chOff x="3210" y="583"/>
            <a:chExt cx="679" cy="1811"/>
          </a:xfrm>
        </p:grpSpPr>
        <p:sp>
          <p:nvSpPr>
            <p:cNvPr id="621627" name="Line 59"/>
            <p:cNvSpPr>
              <a:spLocks noChangeShapeType="1"/>
            </p:cNvSpPr>
            <p:nvPr/>
          </p:nvSpPr>
          <p:spPr bwMode="auto">
            <a:xfrm flipV="1">
              <a:off x="3672" y="2385"/>
              <a:ext cx="199" cy="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grpSp>
          <p:nvGrpSpPr>
            <p:cNvPr id="406594" name="Group 60"/>
            <p:cNvGrpSpPr>
              <a:grpSpLocks/>
            </p:cNvGrpSpPr>
            <p:nvPr/>
          </p:nvGrpSpPr>
          <p:grpSpPr bwMode="auto">
            <a:xfrm>
              <a:off x="3210" y="583"/>
              <a:ext cx="679" cy="1806"/>
              <a:chOff x="3210" y="583"/>
              <a:chExt cx="679" cy="1806"/>
            </a:xfrm>
          </p:grpSpPr>
          <p:sp>
            <p:nvSpPr>
              <p:cNvPr id="621629" name="Line 61"/>
              <p:cNvSpPr>
                <a:spLocks noChangeShapeType="1"/>
              </p:cNvSpPr>
              <p:nvPr/>
            </p:nvSpPr>
            <p:spPr bwMode="auto">
              <a:xfrm>
                <a:off x="3878" y="656"/>
                <a:ext cx="0" cy="20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30" name="Line 62"/>
              <p:cNvSpPr>
                <a:spLocks noChangeShapeType="1"/>
              </p:cNvSpPr>
              <p:nvPr/>
            </p:nvSpPr>
            <p:spPr bwMode="auto">
              <a:xfrm>
                <a:off x="3533" y="610"/>
                <a:ext cx="356" cy="5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31" name="Line 63"/>
              <p:cNvSpPr>
                <a:spLocks noChangeShapeType="1"/>
              </p:cNvSpPr>
              <p:nvPr/>
            </p:nvSpPr>
            <p:spPr bwMode="auto">
              <a:xfrm flipH="1">
                <a:off x="3320" y="656"/>
                <a:ext cx="1" cy="342"/>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32" name="Line 64"/>
              <p:cNvSpPr>
                <a:spLocks noChangeShapeType="1"/>
              </p:cNvSpPr>
              <p:nvPr/>
            </p:nvSpPr>
            <p:spPr bwMode="auto">
              <a:xfrm flipV="1">
                <a:off x="3318" y="622"/>
                <a:ext cx="164" cy="3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33" name="Line 65"/>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34" name="Line 66"/>
              <p:cNvSpPr>
                <a:spLocks noChangeShapeType="1"/>
              </p:cNvSpPr>
              <p:nvPr/>
            </p:nvSpPr>
            <p:spPr bwMode="auto">
              <a:xfrm flipH="1">
                <a:off x="3508" y="583"/>
                <a:ext cx="3" cy="180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35" name="Line 67"/>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grpSp>
      </p:grpSp>
      <p:grpSp>
        <p:nvGrpSpPr>
          <p:cNvPr id="621636" name="Group 68"/>
          <p:cNvGrpSpPr>
            <a:grpSpLocks/>
          </p:cNvGrpSpPr>
          <p:nvPr/>
        </p:nvGrpSpPr>
        <p:grpSpPr bwMode="auto">
          <a:xfrm>
            <a:off x="2592388" y="725488"/>
            <a:ext cx="2014537" cy="3179762"/>
            <a:chOff x="1633" y="457"/>
            <a:chExt cx="1269" cy="2003"/>
          </a:xfrm>
        </p:grpSpPr>
        <p:sp>
          <p:nvSpPr>
            <p:cNvPr id="621637" name="Line 69"/>
            <p:cNvSpPr>
              <a:spLocks noChangeShapeType="1"/>
            </p:cNvSpPr>
            <p:nvPr/>
          </p:nvSpPr>
          <p:spPr bwMode="auto">
            <a:xfrm flipH="1">
              <a:off x="2282" y="461"/>
              <a:ext cx="172" cy="72"/>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grpSp>
          <p:nvGrpSpPr>
            <p:cNvPr id="406583" name="Group 70"/>
            <p:cNvGrpSpPr>
              <a:grpSpLocks/>
            </p:cNvGrpSpPr>
            <p:nvPr/>
          </p:nvGrpSpPr>
          <p:grpSpPr bwMode="auto">
            <a:xfrm>
              <a:off x="1633" y="457"/>
              <a:ext cx="1269" cy="2003"/>
              <a:chOff x="1633" y="457"/>
              <a:chExt cx="1269" cy="2003"/>
            </a:xfrm>
          </p:grpSpPr>
          <p:sp>
            <p:nvSpPr>
              <p:cNvPr id="621639" name="Line 71"/>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40" name="Line 72"/>
              <p:cNvSpPr>
                <a:spLocks noChangeShapeType="1"/>
              </p:cNvSpPr>
              <p:nvPr/>
            </p:nvSpPr>
            <p:spPr bwMode="auto">
              <a:xfrm>
                <a:off x="1633" y="1160"/>
                <a:ext cx="6" cy="42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41" name="Line 73"/>
              <p:cNvSpPr>
                <a:spLocks noChangeShapeType="1"/>
              </p:cNvSpPr>
              <p:nvPr/>
            </p:nvSpPr>
            <p:spPr bwMode="auto">
              <a:xfrm>
                <a:off x="2457" y="457"/>
                <a:ext cx="7" cy="199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42" name="Line 74"/>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43" name="Line 75"/>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44" name="Line 76"/>
              <p:cNvSpPr>
                <a:spLocks noChangeShapeType="1"/>
              </p:cNvSpPr>
              <p:nvPr/>
            </p:nvSpPr>
            <p:spPr bwMode="auto">
              <a:xfrm>
                <a:off x="2451" y="458"/>
                <a:ext cx="449" cy="6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45" name="Line 77"/>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46" name="Line 78"/>
              <p:cNvSpPr>
                <a:spLocks noChangeShapeType="1"/>
              </p:cNvSpPr>
              <p:nvPr/>
            </p:nvSpPr>
            <p:spPr bwMode="auto">
              <a:xfrm flipH="1">
                <a:off x="2894" y="523"/>
                <a:ext cx="8" cy="15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47" name="Line 79"/>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grpSp>
      </p:grpSp>
      <p:grpSp>
        <p:nvGrpSpPr>
          <p:cNvPr id="621648" name="Group 80"/>
          <p:cNvGrpSpPr>
            <a:grpSpLocks/>
          </p:cNvGrpSpPr>
          <p:nvPr/>
        </p:nvGrpSpPr>
        <p:grpSpPr bwMode="auto">
          <a:xfrm>
            <a:off x="4614863" y="1555750"/>
            <a:ext cx="892175" cy="2225675"/>
            <a:chOff x="2907" y="980"/>
            <a:chExt cx="562" cy="1402"/>
          </a:xfrm>
        </p:grpSpPr>
        <p:sp>
          <p:nvSpPr>
            <p:cNvPr id="621649" name="Line 81"/>
            <p:cNvSpPr>
              <a:spLocks noChangeShapeType="1"/>
            </p:cNvSpPr>
            <p:nvPr/>
          </p:nvSpPr>
          <p:spPr bwMode="auto">
            <a:xfrm flipV="1">
              <a:off x="3235" y="1624"/>
              <a:ext cx="0" cy="715"/>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grpSp>
          <p:nvGrpSpPr>
            <p:cNvPr id="406575" name="Group 82"/>
            <p:cNvGrpSpPr>
              <a:grpSpLocks/>
            </p:cNvGrpSpPr>
            <p:nvPr/>
          </p:nvGrpSpPr>
          <p:grpSpPr bwMode="auto">
            <a:xfrm>
              <a:off x="2907" y="980"/>
              <a:ext cx="562" cy="1402"/>
              <a:chOff x="2907" y="980"/>
              <a:chExt cx="562" cy="1402"/>
            </a:xfrm>
          </p:grpSpPr>
          <p:sp>
            <p:nvSpPr>
              <p:cNvPr id="621651" name="Line 83"/>
              <p:cNvSpPr>
                <a:spLocks noChangeShapeType="1"/>
              </p:cNvSpPr>
              <p:nvPr/>
            </p:nvSpPr>
            <p:spPr bwMode="auto">
              <a:xfrm>
                <a:off x="2916" y="980"/>
                <a:ext cx="535" cy="5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52" name="Line 84"/>
              <p:cNvSpPr>
                <a:spLocks noChangeShapeType="1"/>
              </p:cNvSpPr>
              <p:nvPr/>
            </p:nvSpPr>
            <p:spPr bwMode="auto">
              <a:xfrm>
                <a:off x="2912" y="1612"/>
                <a:ext cx="557" cy="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53" name="Line 85"/>
              <p:cNvSpPr>
                <a:spLocks noChangeShapeType="1"/>
              </p:cNvSpPr>
              <p:nvPr/>
            </p:nvSpPr>
            <p:spPr bwMode="auto">
              <a:xfrm flipV="1">
                <a:off x="2917" y="1728"/>
                <a:ext cx="307" cy="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54" name="Line 86"/>
              <p:cNvSpPr>
                <a:spLocks noChangeShapeType="1"/>
              </p:cNvSpPr>
              <p:nvPr/>
            </p:nvSpPr>
            <p:spPr bwMode="auto">
              <a:xfrm flipV="1">
                <a:off x="2912" y="2381"/>
                <a:ext cx="307" cy="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55" name="Line 87"/>
              <p:cNvSpPr>
                <a:spLocks noChangeShapeType="1"/>
              </p:cNvSpPr>
              <p:nvPr/>
            </p:nvSpPr>
            <p:spPr bwMode="auto">
              <a:xfrm flipH="1">
                <a:off x="3443" y="1002"/>
                <a:ext cx="1" cy="61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656" name="Line 88"/>
              <p:cNvSpPr>
                <a:spLocks noChangeShapeType="1"/>
              </p:cNvSpPr>
              <p:nvPr/>
            </p:nvSpPr>
            <p:spPr bwMode="auto">
              <a:xfrm>
                <a:off x="2907" y="1076"/>
                <a:ext cx="535" cy="5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grpSp>
      </p:grpSp>
      <p:grpSp>
        <p:nvGrpSpPr>
          <p:cNvPr id="406544" name="Group 193"/>
          <p:cNvGrpSpPr>
            <a:grpSpLocks/>
          </p:cNvGrpSpPr>
          <p:nvPr/>
        </p:nvGrpSpPr>
        <p:grpSpPr bwMode="auto">
          <a:xfrm>
            <a:off x="7842250" y="3436938"/>
            <a:ext cx="1200150" cy="2109787"/>
            <a:chOff x="4940" y="2165"/>
            <a:chExt cx="756" cy="1329"/>
          </a:xfrm>
        </p:grpSpPr>
        <p:grpSp>
          <p:nvGrpSpPr>
            <p:cNvPr id="406546" name="Group 194"/>
            <p:cNvGrpSpPr>
              <a:grpSpLocks/>
            </p:cNvGrpSpPr>
            <p:nvPr/>
          </p:nvGrpSpPr>
          <p:grpSpPr bwMode="auto">
            <a:xfrm>
              <a:off x="4940" y="2165"/>
              <a:ext cx="756" cy="1329"/>
              <a:chOff x="4940" y="2165"/>
              <a:chExt cx="756" cy="1329"/>
            </a:xfrm>
          </p:grpSpPr>
          <p:sp>
            <p:nvSpPr>
              <p:cNvPr id="621763" name="AutoShape 195"/>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1764" name="Rectangle 196"/>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1765" name="Line 197"/>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766" name="Rectangle 198"/>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1767" name="Rectangle 199"/>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1768" name="Line 200"/>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769" name="Line 201"/>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770" name="Line 202"/>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771" name="Line 203"/>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772" name="Line 204"/>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773" name="Line 205"/>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774" name="Line 206"/>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775" name="Line 207"/>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776" name="Line 208"/>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777" name="Line 209"/>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1778" name="Rectangle 210"/>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1A0004"/>
                    </a:solidFill>
                    <a:effectLst/>
                    <a:uLnTx/>
                    <a:uFillTx/>
                    <a:latin typeface="Times" pitchFamily="-84" charset="0"/>
                    <a:ea typeface="SimSun" pitchFamily="2" charset="-122"/>
                    <a:cs typeface="+mn-cs"/>
                  </a:rPr>
                  <a:t>   </a:t>
                </a:r>
                <a:r>
                  <a:rPr kumimoji="0" lang="zh-CN" altLang="en-US" sz="1000" b="1" i="0" u="none" strike="noStrike" kern="1200" cap="none" spc="0" normalizeH="0" baseline="0" noProof="0">
                    <a:ln>
                      <a:noFill/>
                    </a:ln>
                    <a:solidFill>
                      <a:srgbClr val="1A0004"/>
                    </a:solidFill>
                    <a:effectLst/>
                    <a:uLnTx/>
                    <a:uFillTx/>
                    <a:latin typeface="Times" pitchFamily="-84" charset="0"/>
                    <a:ea typeface="SimSun" pitchFamily="2" charset="-122"/>
                    <a:cs typeface="+mn-cs"/>
                  </a:rPr>
                  <a:t>王朝</a:t>
                </a:r>
                <a:endParaRPr kumimoji="0" lang="zh-CN" altLang="en-US" sz="2800" b="0" i="0" u="none" strike="noStrike" kern="1200" cap="none" spc="0" normalizeH="0" baseline="0" noProof="0">
                  <a:ln>
                    <a:noFill/>
                  </a:ln>
                  <a:solidFill>
                    <a:srgbClr val="00DFCA"/>
                  </a:solidFill>
                  <a:effectLst/>
                  <a:uLnTx/>
                  <a:uFillTx/>
                  <a:latin typeface="Comic Sans MS" pitchFamily="66" charset="0"/>
                  <a:ea typeface="SimSun" pitchFamily="2" charset="-122"/>
                  <a:cs typeface="+mn-cs"/>
                </a:endParaRPr>
              </a:p>
            </p:txBody>
          </p:sp>
          <p:sp>
            <p:nvSpPr>
              <p:cNvPr id="621779" name="Rectangle 211"/>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1780" name="Rectangle 212"/>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1781" name="Rectangle 213"/>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1782" name="Rectangle 214"/>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1783" name="Text Box 215"/>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1784" name="Text Box 216"/>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1785" name="Text Box 217"/>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1786" name="Text Box 218"/>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1787" name="Text Box 219"/>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1788" name="Text Box 220"/>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grpSp>
        <p:sp>
          <p:nvSpPr>
            <p:cNvPr id="621789" name="Rectangle 221"/>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1A0004"/>
                  </a:solidFill>
                  <a:effectLst/>
                  <a:uLnTx/>
                  <a:uFillTx/>
                  <a:latin typeface="Comic Sans MS" charset="0"/>
                  <a:ea typeface="SimSun" charset="0"/>
                  <a:cs typeface="SimSun" charset="0"/>
                </a:rPr>
                <a:t>扫</a:t>
              </a:r>
              <a:r>
                <a:rPr kumimoji="0" lang="en-US" altLang="zh-CN" sz="1000" b="1" i="0" u="none" strike="noStrike" kern="1200" cap="none" spc="0" normalizeH="0" baseline="0" noProof="0">
                  <a:ln>
                    <a:noFill/>
                  </a:ln>
                  <a:solidFill>
                    <a:srgbClr val="1A0004"/>
                  </a:solidFill>
                  <a:effectLst/>
                  <a:uLnTx/>
                  <a:uFillTx/>
                  <a:latin typeface="Comic Sans MS" charset="0"/>
                  <a:ea typeface="SimSun" charset="0"/>
                  <a:cs typeface="SimSun" charset="0"/>
                </a:rPr>
                <a:t>—</a:t>
              </a:r>
              <a:r>
                <a:rPr kumimoji="0" lang="zh-CN" altLang="en-US" sz="1000" b="1" i="0" u="none" strike="noStrike" kern="1200" cap="none" spc="0" normalizeH="0" baseline="0" noProof="0">
                  <a:ln>
                    <a:noFill/>
                  </a:ln>
                  <a:solidFill>
                    <a:srgbClr val="1A0004"/>
                  </a:solidFill>
                  <a:effectLst/>
                  <a:uLnTx/>
                  <a:uFillTx/>
                  <a:latin typeface="Comic Sans MS" charset="0"/>
                  <a:ea typeface="SimSun" charset="0"/>
                  <a:cs typeface="SimSun" charset="0"/>
                </a:rPr>
                <a:t>卫</a:t>
              </a:r>
              <a:r>
                <a:rPr kumimoji="0" lang="en-US" altLang="zh-CN" sz="1000" b="1" i="0" u="none" strike="noStrike" kern="1200" cap="none" spc="0" normalizeH="0" baseline="0" noProof="0">
                  <a:ln>
                    <a:noFill/>
                  </a:ln>
                  <a:solidFill>
                    <a:srgbClr val="1A0004"/>
                  </a:solidFill>
                  <a:effectLst/>
                  <a:uLnTx/>
                  <a:uFillTx/>
                  <a:latin typeface="Comic Sans MS" charset="0"/>
                  <a:ea typeface="SimSun" charset="0"/>
                  <a:cs typeface="SimSun" charset="0"/>
                </a:rPr>
                <a:t>—</a:t>
              </a:r>
              <a:r>
                <a:rPr kumimoji="0" lang="zh-CN" altLang="en-US" sz="1000" b="1" i="0" u="none" strike="noStrike" kern="1200" cap="none" spc="0" normalizeH="0" baseline="0" noProof="0">
                  <a:ln>
                    <a:noFill/>
                  </a:ln>
                  <a:solidFill>
                    <a:srgbClr val="1A0004"/>
                  </a:solidFill>
                  <a:effectLst/>
                  <a:uLnTx/>
                  <a:uFillTx/>
                  <a:latin typeface="Comic Sans MS" charset="0"/>
                  <a:ea typeface="SimSun" charset="0"/>
                  <a:cs typeface="SimSun" charset="0"/>
                </a:rPr>
                <a:t>罗</a:t>
              </a: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grpSp>
      <p:sp>
        <p:nvSpPr>
          <p:cNvPr id="621790" name="Text Box 22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学生</a:t>
            </a:r>
            <a:r>
              <a:rPr kumimoji="0" lang="ja-JP" altLang="en-US" sz="1200" b="1" i="0" u="none" strike="noStrike" kern="1200" cap="none" spc="0" normalizeH="0" baseline="0" noProof="0">
                <a:ln>
                  <a:noFill/>
                </a:ln>
                <a:solidFill>
                  <a:srgbClr val="FFFFFF"/>
                </a:solidFill>
                <a:effectLst/>
                <a:uLnTx/>
                <a:uFillTx/>
                <a:latin typeface="SimSun" charset="0"/>
                <a:ea typeface="SimSun" charset="0"/>
                <a:cs typeface="SimSun" charset="0"/>
              </a:rPr>
              <a:t>手册</a:t>
            </a: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第</a:t>
            </a:r>
            <a:r>
              <a:rPr kumimoji="0" lang="en-US" altLang="zh-CN" sz="1200" b="1" i="0" u="none" strike="noStrike" kern="1200" cap="none" spc="0" normalizeH="0" baseline="0" noProof="0">
                <a:ln>
                  <a:noFill/>
                </a:ln>
                <a:solidFill>
                  <a:srgbClr val="FFFFFF"/>
                </a:solidFill>
                <a:effectLst/>
                <a:uLnTx/>
                <a:uFillTx/>
                <a:latin typeface="SimSun" charset="0"/>
                <a:ea typeface="SimSun" charset="0"/>
                <a:cs typeface="SimSun" charset="0"/>
              </a:rPr>
              <a:t>32-37</a:t>
            </a: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页</a:t>
            </a:r>
          </a:p>
        </p:txBody>
      </p:sp>
    </p:spTree>
    <p:extLst>
      <p:ext uri="{BB962C8B-B14F-4D97-AF65-F5344CB8AC3E}">
        <p14:creationId xmlns:p14="http://schemas.microsoft.com/office/powerpoint/2010/main" val="1912655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1588"/>
                                        </p:tgtEl>
                                        <p:attrNameLst>
                                          <p:attrName>style.visibility</p:attrName>
                                        </p:attrNameLst>
                                      </p:cBhvr>
                                      <p:to>
                                        <p:strVal val="visible"/>
                                      </p:to>
                                    </p:set>
                                    <p:animEffect transition="in" filter="wipe(left)">
                                      <p:cBhvr>
                                        <p:cTn id="7" dur="500"/>
                                        <p:tgtEl>
                                          <p:spTgt spid="621588"/>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621617"/>
                                        </p:tgtEl>
                                        <p:attrNameLst>
                                          <p:attrName>style.visibility</p:attrName>
                                        </p:attrNameLst>
                                      </p:cBhvr>
                                      <p:to>
                                        <p:strVal val="visible"/>
                                      </p:to>
                                    </p:set>
                                    <p:animEffect transition="in" filter="wipe(left)">
                                      <p:cBhvr>
                                        <p:cTn id="11" dur="1000"/>
                                        <p:tgtEl>
                                          <p:spTgt spid="621617"/>
                                        </p:tgtEl>
                                      </p:cBhvr>
                                    </p:animEffect>
                                  </p:childTnLst>
                                </p:cTn>
                              </p:par>
                            </p:childTnLst>
                          </p:cTn>
                        </p:par>
                        <p:par>
                          <p:cTn id="12" fill="hold" nodeType="afterGroup">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621587"/>
                                        </p:tgtEl>
                                        <p:attrNameLst>
                                          <p:attrName>style.visibility</p:attrName>
                                        </p:attrNameLst>
                                      </p:cBhvr>
                                      <p:to>
                                        <p:strVal val="visible"/>
                                      </p:to>
                                    </p:set>
                                    <p:animEffect transition="in" filter="wipe(down)">
                                      <p:cBhvr>
                                        <p:cTn id="15" dur="1000"/>
                                        <p:tgtEl>
                                          <p:spTgt spid="621587"/>
                                        </p:tgtEl>
                                      </p:cBhvr>
                                    </p:animEffect>
                                  </p:childTnLst>
                                </p:cTn>
                              </p:par>
                            </p:childTnLst>
                          </p:cTn>
                        </p:par>
                        <p:par>
                          <p:cTn id="16" fill="hold" nodeType="afterGroup">
                            <p:stCondLst>
                              <p:cond delay="3500"/>
                            </p:stCondLst>
                            <p:childTnLst>
                              <p:par>
                                <p:cTn id="17" presetID="22" presetClass="entr" presetSubtype="4" fill="hold" grpId="0" nodeType="afterEffect">
                                  <p:stCondLst>
                                    <p:cond delay="0"/>
                                  </p:stCondLst>
                                  <p:childTnLst>
                                    <p:set>
                                      <p:cBhvr>
                                        <p:cTn id="18" dur="1" fill="hold">
                                          <p:stCondLst>
                                            <p:cond delay="0"/>
                                          </p:stCondLst>
                                        </p:cTn>
                                        <p:tgtEl>
                                          <p:spTgt spid="621586"/>
                                        </p:tgtEl>
                                        <p:attrNameLst>
                                          <p:attrName>style.visibility</p:attrName>
                                        </p:attrNameLst>
                                      </p:cBhvr>
                                      <p:to>
                                        <p:strVal val="visible"/>
                                      </p:to>
                                    </p:set>
                                    <p:animEffect transition="in" filter="wipe(down)">
                                      <p:cBhvr>
                                        <p:cTn id="19" dur="1000"/>
                                        <p:tgtEl>
                                          <p:spTgt spid="621586"/>
                                        </p:tgtEl>
                                      </p:cBhvr>
                                    </p:animEffect>
                                  </p:childTnLst>
                                </p:cTn>
                              </p:par>
                            </p:childTnLst>
                          </p:cTn>
                        </p:par>
                        <p:par>
                          <p:cTn id="20" fill="hold" nodeType="afterGroup">
                            <p:stCondLst>
                              <p:cond delay="4500"/>
                            </p:stCondLst>
                            <p:childTnLst>
                              <p:par>
                                <p:cTn id="21" presetID="22" presetClass="entr" presetSubtype="4" fill="hold" nodeType="afterEffect">
                                  <p:stCondLst>
                                    <p:cond delay="1000"/>
                                  </p:stCondLst>
                                  <p:childTnLst>
                                    <p:set>
                                      <p:cBhvr>
                                        <p:cTn id="22" dur="1" fill="hold">
                                          <p:stCondLst>
                                            <p:cond delay="0"/>
                                          </p:stCondLst>
                                        </p:cTn>
                                        <p:tgtEl>
                                          <p:spTgt spid="621610"/>
                                        </p:tgtEl>
                                        <p:attrNameLst>
                                          <p:attrName>style.visibility</p:attrName>
                                        </p:attrNameLst>
                                      </p:cBhvr>
                                      <p:to>
                                        <p:strVal val="visible"/>
                                      </p:to>
                                    </p:set>
                                    <p:animEffect transition="in" filter="wipe(down)">
                                      <p:cBhvr>
                                        <p:cTn id="23" dur="1000"/>
                                        <p:tgtEl>
                                          <p:spTgt spid="621610"/>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621636"/>
                                        </p:tgtEl>
                                        <p:attrNameLst>
                                          <p:attrName>style.visibility</p:attrName>
                                        </p:attrNameLst>
                                      </p:cBhvr>
                                      <p:to>
                                        <p:strVal val="visible"/>
                                      </p:to>
                                    </p:set>
                                    <p:animEffect transition="in" filter="wipe(left)">
                                      <p:cBhvr>
                                        <p:cTn id="27" dur="1000"/>
                                        <p:tgtEl>
                                          <p:spTgt spid="621636"/>
                                        </p:tgtEl>
                                      </p:cBhvr>
                                    </p:animEffect>
                                  </p:childTnLst>
                                </p:cTn>
                              </p:par>
                            </p:childTnLst>
                          </p:cTn>
                        </p:par>
                        <p:par>
                          <p:cTn id="28" fill="hold" nodeType="afterGroup">
                            <p:stCondLst>
                              <p:cond delay="8500"/>
                            </p:stCondLst>
                            <p:childTnLst>
                              <p:par>
                                <p:cTn id="29" presetID="22" presetClass="entr" presetSubtype="8" fill="hold" nodeType="afterEffect">
                                  <p:stCondLst>
                                    <p:cond delay="1000"/>
                                  </p:stCondLst>
                                  <p:childTnLst>
                                    <p:set>
                                      <p:cBhvr>
                                        <p:cTn id="30" dur="1" fill="hold">
                                          <p:stCondLst>
                                            <p:cond delay="0"/>
                                          </p:stCondLst>
                                        </p:cTn>
                                        <p:tgtEl>
                                          <p:spTgt spid="621626"/>
                                        </p:tgtEl>
                                        <p:attrNameLst>
                                          <p:attrName>style.visibility</p:attrName>
                                        </p:attrNameLst>
                                      </p:cBhvr>
                                      <p:to>
                                        <p:strVal val="visible"/>
                                      </p:to>
                                    </p:set>
                                    <p:animEffect transition="in" filter="wipe(left)">
                                      <p:cBhvr>
                                        <p:cTn id="31" dur="1000"/>
                                        <p:tgtEl>
                                          <p:spTgt spid="621626"/>
                                        </p:tgtEl>
                                      </p:cBhvr>
                                    </p:animEffect>
                                  </p:childTnLst>
                                </p:cTn>
                              </p:par>
                            </p:childTnLst>
                          </p:cTn>
                        </p:par>
                        <p:par>
                          <p:cTn id="32" fill="hold" nodeType="afterGroup">
                            <p:stCondLst>
                              <p:cond delay="10500"/>
                            </p:stCondLst>
                            <p:childTnLst>
                              <p:par>
                                <p:cTn id="33" presetID="22" presetClass="entr" presetSubtype="8" fill="hold" nodeType="afterEffect">
                                  <p:stCondLst>
                                    <p:cond delay="1000"/>
                                  </p:stCondLst>
                                  <p:childTnLst>
                                    <p:set>
                                      <p:cBhvr>
                                        <p:cTn id="34" dur="1" fill="hold">
                                          <p:stCondLst>
                                            <p:cond delay="0"/>
                                          </p:stCondLst>
                                        </p:cTn>
                                        <p:tgtEl>
                                          <p:spTgt spid="621648"/>
                                        </p:tgtEl>
                                        <p:attrNameLst>
                                          <p:attrName>style.visibility</p:attrName>
                                        </p:attrNameLst>
                                      </p:cBhvr>
                                      <p:to>
                                        <p:strVal val="visible"/>
                                      </p:to>
                                    </p:set>
                                    <p:animEffect transition="in" filter="wipe(left)">
                                      <p:cBhvr>
                                        <p:cTn id="35" dur="1000"/>
                                        <p:tgtEl>
                                          <p:spTgt spid="62164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21589"/>
                                        </p:tgtEl>
                                        <p:attrNameLst>
                                          <p:attrName>style.visibility</p:attrName>
                                        </p:attrNameLst>
                                      </p:cBhvr>
                                      <p:to>
                                        <p:strVal val="visible"/>
                                      </p:to>
                                    </p:set>
                                    <p:animEffect transition="in" filter="fade">
                                      <p:cBhvr>
                                        <p:cTn id="40" dur="1000"/>
                                        <p:tgtEl>
                                          <p:spTgt spid="621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6" grpId="0" animBg="1"/>
      <p:bldP spid="621587" grpId="0" animBg="1"/>
      <p:bldP spid="621588" grpId="0" autoUpdateAnimBg="0"/>
      <p:bldP spid="621589"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Text Box 2"/>
          <p:cNvSpPr txBox="1">
            <a:spLocks noChangeArrowheads="1"/>
          </p:cNvSpPr>
          <p:nvPr/>
        </p:nvSpPr>
        <p:spPr bwMode="auto">
          <a:xfrm>
            <a:off x="1909763" y="-22225"/>
            <a:ext cx="1846262" cy="3048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SimSun" charset="0"/>
                <a:ea typeface="SimSun" charset="0"/>
                <a:cs typeface="SimSun" charset="0"/>
              </a:rPr>
              <a:t>王上</a:t>
            </a:r>
            <a:r>
              <a:rPr kumimoji="0" lang="en-US" altLang="zh-CN" sz="1400" b="1" i="0" u="none" strike="noStrike" kern="1200" cap="none" spc="0" normalizeH="0" baseline="0" noProof="0">
                <a:ln>
                  <a:noFill/>
                </a:ln>
                <a:solidFill>
                  <a:srgbClr val="FFFFFF"/>
                </a:solidFill>
                <a:effectLst/>
                <a:uLnTx/>
                <a:uFillTx/>
                <a:latin typeface="SimSun" charset="0"/>
                <a:ea typeface="SimSun" charset="0"/>
                <a:cs typeface="SimSun" charset="0"/>
              </a:rPr>
              <a:t> 5:5</a:t>
            </a:r>
          </a:p>
        </p:txBody>
      </p:sp>
      <p:sp>
        <p:nvSpPr>
          <p:cNvPr id="622595" name="Text Box 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B VAG Rounded Bold" charset="0"/>
                <a:ea typeface="宋体" charset="0"/>
                <a:cs typeface="宋体" charset="0"/>
              </a:rPr>
              <a:t> </a:t>
            </a:r>
          </a:p>
        </p:txBody>
      </p:sp>
      <p:sp>
        <p:nvSpPr>
          <p:cNvPr id="622596" name="Text Box 4"/>
          <p:cNvSpPr txBox="1">
            <a:spLocks noChangeArrowheads="1"/>
          </p:cNvSpPr>
          <p:nvPr/>
        </p:nvSpPr>
        <p:spPr bwMode="auto">
          <a:xfrm>
            <a:off x="8658225" y="64135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B VAG Rounded Bold" charset="0"/>
              <a:ea typeface="SimSun" charset="0"/>
              <a:cs typeface="SimSun" charset="0"/>
            </a:endParaRPr>
          </a:p>
        </p:txBody>
      </p:sp>
      <p:pic>
        <p:nvPicPr>
          <p:cNvPr id="622597" name="Picture 5"/>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2618" name="Rectangle 26"/>
          <p:cNvSpPr>
            <a:spLocks noChangeArrowheads="1"/>
          </p:cNvSpPr>
          <p:nvPr/>
        </p:nvSpPr>
        <p:spPr bwMode="auto">
          <a:xfrm>
            <a:off x="8081963"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30</a:t>
            </a:r>
          </a:p>
        </p:txBody>
      </p:sp>
      <p:sp>
        <p:nvSpPr>
          <p:cNvPr id="622619" name="Text Box 27"/>
          <p:cNvSpPr txBox="1">
            <a:spLocks noChangeArrowheads="1"/>
          </p:cNvSpPr>
          <p:nvPr/>
        </p:nvSpPr>
        <p:spPr bwMode="auto">
          <a:xfrm>
            <a:off x="7716838" y="6284913"/>
            <a:ext cx="1841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12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622620" name="Text Box 28"/>
          <p:cNvSpPr txBox="1">
            <a:spLocks noChangeArrowheads="1"/>
          </p:cNvSpPr>
          <p:nvPr/>
        </p:nvSpPr>
        <p:spPr bwMode="auto">
          <a:xfrm>
            <a:off x="728663" y="5233988"/>
            <a:ext cx="7700962" cy="82391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4800" b="1" i="0" u="none" strike="noStrike" kern="1200" cap="none" spc="0" normalizeH="0" baseline="0" noProof="0">
                <a:ln>
                  <a:noFill/>
                </a:ln>
                <a:solidFill>
                  <a:srgbClr val="FFEA18"/>
                </a:solidFill>
                <a:effectLst/>
                <a:uLnTx/>
                <a:uFillTx/>
                <a:latin typeface="Comic Sans MS" charset="0"/>
                <a:ea typeface="SimSun" charset="0"/>
                <a:cs typeface="SimSun" charset="0"/>
              </a:rPr>
              <a:t>以色列</a:t>
            </a:r>
            <a:r>
              <a:rPr kumimoji="0" lang="zh-CN" altLang="en-US" sz="4800" b="1" i="0" u="none" strike="noStrike" kern="1200" cap="none" spc="0" normalizeH="0" baseline="0" noProof="0">
                <a:ln>
                  <a:noFill/>
                </a:ln>
                <a:solidFill>
                  <a:srgbClr val="FFEA18"/>
                </a:solidFill>
                <a:effectLst/>
                <a:uLnTx/>
                <a:uFillTx/>
                <a:latin typeface="Comic Sans MS" charset="0"/>
                <a:ea typeface="SimSun" charset="0"/>
                <a:cs typeface="SimSun" charset="0"/>
              </a:rPr>
              <a:t>的</a:t>
            </a:r>
            <a:r>
              <a:rPr kumimoji="0" lang="en-US" altLang="zh-CN" sz="4800" b="1" i="0" u="none" strike="noStrike" kern="1200" cap="none" spc="0" normalizeH="0" baseline="0" noProof="0">
                <a:ln>
                  <a:noFill/>
                </a:ln>
                <a:solidFill>
                  <a:srgbClr val="FFEA18"/>
                </a:solidFill>
                <a:effectLst/>
                <a:uLnTx/>
                <a:uFillTx/>
                <a:latin typeface="SimSun" charset="0"/>
                <a:ea typeface="SimSun" charset="0"/>
                <a:cs typeface="SimSun" charset="0"/>
              </a:rPr>
              <a:t>”</a:t>
            </a:r>
            <a:r>
              <a:rPr kumimoji="0" lang="zh-CN" altLang="en-US" sz="4800" b="1" i="0" u="none" strike="noStrike" kern="1200" cap="none" spc="0" normalizeH="0" baseline="0" noProof="0">
                <a:ln>
                  <a:noFill/>
                </a:ln>
                <a:solidFill>
                  <a:srgbClr val="FFEA18"/>
                </a:solidFill>
                <a:effectLst/>
                <a:uLnTx/>
                <a:uFillTx/>
                <a:latin typeface="Comic Sans MS" charset="0"/>
                <a:ea typeface="SimSun" charset="0"/>
                <a:cs typeface="SimSun" charset="0"/>
              </a:rPr>
              <a:t>第一座</a:t>
            </a:r>
            <a:r>
              <a:rPr kumimoji="0" lang="en-US" altLang="zh-CN" sz="4800" b="1" i="0" u="none" strike="noStrike" kern="1200" cap="none" spc="0" normalizeH="0" baseline="0" noProof="0">
                <a:ln>
                  <a:noFill/>
                </a:ln>
                <a:solidFill>
                  <a:srgbClr val="FFEA18"/>
                </a:solidFill>
                <a:effectLst/>
                <a:uLnTx/>
                <a:uFillTx/>
                <a:latin typeface="SimSun" charset="0"/>
                <a:ea typeface="SimSun" charset="0"/>
                <a:cs typeface="SimSun" charset="0"/>
              </a:rPr>
              <a:t>”</a:t>
            </a:r>
            <a:r>
              <a:rPr kumimoji="0" lang="zh-CN" altLang="en-US" sz="4800" b="1" i="0" u="none" strike="noStrike" kern="1200" cap="none" spc="0" normalizeH="0" baseline="0" noProof="0">
                <a:ln>
                  <a:noFill/>
                </a:ln>
                <a:solidFill>
                  <a:srgbClr val="FFEA18"/>
                </a:solidFill>
                <a:effectLst/>
                <a:uLnTx/>
                <a:uFillTx/>
                <a:latin typeface="Comic Sans MS" charset="0"/>
                <a:ea typeface="SimSun" charset="0"/>
                <a:cs typeface="SimSun" charset="0"/>
              </a:rPr>
              <a:t>圣殿</a:t>
            </a:r>
          </a:p>
        </p:txBody>
      </p:sp>
      <p:grpSp>
        <p:nvGrpSpPr>
          <p:cNvPr id="408584" name="Group 29"/>
          <p:cNvGrpSpPr>
            <a:grpSpLocks/>
          </p:cNvGrpSpPr>
          <p:nvPr/>
        </p:nvGrpSpPr>
        <p:grpSpPr bwMode="auto">
          <a:xfrm>
            <a:off x="1974850" y="725488"/>
            <a:ext cx="5214938" cy="3875087"/>
            <a:chOff x="1244" y="457"/>
            <a:chExt cx="3285" cy="2441"/>
          </a:xfrm>
        </p:grpSpPr>
        <p:sp>
          <p:nvSpPr>
            <p:cNvPr id="622622" name="Line 30"/>
            <p:cNvSpPr>
              <a:spLocks noChangeShapeType="1"/>
            </p:cNvSpPr>
            <p:nvPr/>
          </p:nvSpPr>
          <p:spPr bwMode="auto">
            <a:xfrm flipV="1">
              <a:off x="1636" y="949"/>
              <a:ext cx="650" cy="223"/>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23" name="Line 31"/>
            <p:cNvSpPr>
              <a:spLocks noChangeShapeType="1"/>
            </p:cNvSpPr>
            <p:nvPr/>
          </p:nvSpPr>
          <p:spPr bwMode="auto">
            <a:xfrm>
              <a:off x="1633" y="1160"/>
              <a:ext cx="6" cy="42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24" name="Line 32"/>
            <p:cNvSpPr>
              <a:spLocks noChangeShapeType="1"/>
            </p:cNvSpPr>
            <p:nvPr/>
          </p:nvSpPr>
          <p:spPr bwMode="auto">
            <a:xfrm flipH="1">
              <a:off x="1355" y="1621"/>
              <a:ext cx="1" cy="72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25" name="Line 33"/>
            <p:cNvSpPr>
              <a:spLocks noChangeShapeType="1"/>
            </p:cNvSpPr>
            <p:nvPr/>
          </p:nvSpPr>
          <p:spPr bwMode="auto">
            <a:xfrm flipV="1">
              <a:off x="1374" y="1566"/>
              <a:ext cx="485" cy="73"/>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26" name="Line 34"/>
            <p:cNvSpPr>
              <a:spLocks noChangeShapeType="1"/>
            </p:cNvSpPr>
            <p:nvPr/>
          </p:nvSpPr>
          <p:spPr bwMode="auto">
            <a:xfrm flipV="1">
              <a:off x="1856" y="1562"/>
              <a:ext cx="335" cy="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27" name="Line 35"/>
            <p:cNvSpPr>
              <a:spLocks noChangeShapeType="1"/>
            </p:cNvSpPr>
            <p:nvPr/>
          </p:nvSpPr>
          <p:spPr bwMode="auto">
            <a:xfrm>
              <a:off x="2916" y="980"/>
              <a:ext cx="535" cy="5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28" name="Line 36"/>
            <p:cNvSpPr>
              <a:spLocks noChangeShapeType="1"/>
            </p:cNvSpPr>
            <p:nvPr/>
          </p:nvSpPr>
          <p:spPr bwMode="auto">
            <a:xfrm>
              <a:off x="1255" y="2513"/>
              <a:ext cx="1071" cy="38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29" name="Line 37"/>
            <p:cNvSpPr>
              <a:spLocks noChangeShapeType="1"/>
            </p:cNvSpPr>
            <p:nvPr/>
          </p:nvSpPr>
          <p:spPr bwMode="auto">
            <a:xfrm flipV="1">
              <a:off x="2351" y="2693"/>
              <a:ext cx="2178" cy="20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30" name="Line 38"/>
            <p:cNvSpPr>
              <a:spLocks noChangeShapeType="1"/>
            </p:cNvSpPr>
            <p:nvPr/>
          </p:nvSpPr>
          <p:spPr bwMode="auto">
            <a:xfrm>
              <a:off x="1244" y="2316"/>
              <a:ext cx="1099" cy="23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31" name="Line 39"/>
            <p:cNvSpPr>
              <a:spLocks noChangeShapeType="1"/>
            </p:cNvSpPr>
            <p:nvPr/>
          </p:nvSpPr>
          <p:spPr bwMode="auto">
            <a:xfrm flipV="1">
              <a:off x="2319" y="2417"/>
              <a:ext cx="2199" cy="137"/>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32" name="Line 40"/>
            <p:cNvSpPr>
              <a:spLocks noChangeShapeType="1"/>
            </p:cNvSpPr>
            <p:nvPr/>
          </p:nvSpPr>
          <p:spPr bwMode="auto">
            <a:xfrm>
              <a:off x="2912" y="1612"/>
              <a:ext cx="557" cy="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33" name="Line 41"/>
            <p:cNvSpPr>
              <a:spLocks noChangeShapeType="1"/>
            </p:cNvSpPr>
            <p:nvPr/>
          </p:nvSpPr>
          <p:spPr bwMode="auto">
            <a:xfrm>
              <a:off x="3901" y="2323"/>
              <a:ext cx="593" cy="8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34" name="Line 42"/>
            <p:cNvSpPr>
              <a:spLocks noChangeShapeType="1"/>
            </p:cNvSpPr>
            <p:nvPr/>
          </p:nvSpPr>
          <p:spPr bwMode="auto">
            <a:xfrm flipV="1">
              <a:off x="1861" y="2382"/>
              <a:ext cx="335" cy="3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35" name="Line 43"/>
            <p:cNvSpPr>
              <a:spLocks noChangeShapeType="1"/>
            </p:cNvSpPr>
            <p:nvPr/>
          </p:nvSpPr>
          <p:spPr bwMode="auto">
            <a:xfrm>
              <a:off x="2457" y="457"/>
              <a:ext cx="7" cy="199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36" name="Line 44"/>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37" name="Line 45"/>
            <p:cNvSpPr>
              <a:spLocks noChangeShapeType="1"/>
            </p:cNvSpPr>
            <p:nvPr/>
          </p:nvSpPr>
          <p:spPr bwMode="auto">
            <a:xfrm>
              <a:off x="3878" y="656"/>
              <a:ext cx="0" cy="20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38" name="Line 46"/>
            <p:cNvSpPr>
              <a:spLocks noChangeShapeType="1"/>
            </p:cNvSpPr>
            <p:nvPr/>
          </p:nvSpPr>
          <p:spPr bwMode="auto">
            <a:xfrm flipH="1">
              <a:off x="1858" y="1552"/>
              <a:ext cx="1" cy="87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39" name="Line 47"/>
            <p:cNvSpPr>
              <a:spLocks noChangeShapeType="1"/>
            </p:cNvSpPr>
            <p:nvPr/>
          </p:nvSpPr>
          <p:spPr bwMode="auto">
            <a:xfrm flipH="1">
              <a:off x="2190" y="1563"/>
              <a:ext cx="1" cy="81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40" name="Line 48"/>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41" name="Line 49"/>
            <p:cNvSpPr>
              <a:spLocks noChangeShapeType="1"/>
            </p:cNvSpPr>
            <p:nvPr/>
          </p:nvSpPr>
          <p:spPr bwMode="auto">
            <a:xfrm flipV="1">
              <a:off x="3672" y="2385"/>
              <a:ext cx="199" cy="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42" name="Line 50"/>
            <p:cNvSpPr>
              <a:spLocks noChangeShapeType="1"/>
            </p:cNvSpPr>
            <p:nvPr/>
          </p:nvSpPr>
          <p:spPr bwMode="auto">
            <a:xfrm flipH="1">
              <a:off x="1264" y="2338"/>
              <a:ext cx="1" cy="178"/>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43" name="Line 51"/>
            <p:cNvSpPr>
              <a:spLocks noChangeShapeType="1"/>
            </p:cNvSpPr>
            <p:nvPr/>
          </p:nvSpPr>
          <p:spPr bwMode="auto">
            <a:xfrm flipH="1">
              <a:off x="2347" y="2561"/>
              <a:ext cx="8" cy="337"/>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44" name="Line 52"/>
            <p:cNvSpPr>
              <a:spLocks noChangeShapeType="1"/>
            </p:cNvSpPr>
            <p:nvPr/>
          </p:nvSpPr>
          <p:spPr bwMode="auto">
            <a:xfrm flipH="1">
              <a:off x="4514" y="2400"/>
              <a:ext cx="1" cy="315"/>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45" name="Line 53"/>
            <p:cNvSpPr>
              <a:spLocks noChangeShapeType="1"/>
            </p:cNvSpPr>
            <p:nvPr/>
          </p:nvSpPr>
          <p:spPr bwMode="auto">
            <a:xfrm>
              <a:off x="2451" y="458"/>
              <a:ext cx="449" cy="6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46" name="Line 54"/>
            <p:cNvSpPr>
              <a:spLocks noChangeShapeType="1"/>
            </p:cNvSpPr>
            <p:nvPr/>
          </p:nvSpPr>
          <p:spPr bwMode="auto">
            <a:xfrm>
              <a:off x="3533" y="610"/>
              <a:ext cx="356" cy="5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47" name="Line 55"/>
            <p:cNvSpPr>
              <a:spLocks noChangeShapeType="1"/>
            </p:cNvSpPr>
            <p:nvPr/>
          </p:nvSpPr>
          <p:spPr bwMode="auto">
            <a:xfrm flipH="1">
              <a:off x="2282" y="461"/>
              <a:ext cx="172" cy="72"/>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48" name="Line 56"/>
            <p:cNvSpPr>
              <a:spLocks noChangeShapeType="1"/>
            </p:cNvSpPr>
            <p:nvPr/>
          </p:nvSpPr>
          <p:spPr bwMode="auto">
            <a:xfrm flipH="1">
              <a:off x="3320" y="656"/>
              <a:ext cx="1" cy="342"/>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49" name="Line 57"/>
            <p:cNvSpPr>
              <a:spLocks noChangeShapeType="1"/>
            </p:cNvSpPr>
            <p:nvPr/>
          </p:nvSpPr>
          <p:spPr bwMode="auto">
            <a:xfrm flipV="1">
              <a:off x="3318" y="622"/>
              <a:ext cx="164" cy="3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50" name="Line 58"/>
            <p:cNvSpPr>
              <a:spLocks noChangeShapeType="1"/>
            </p:cNvSpPr>
            <p:nvPr/>
          </p:nvSpPr>
          <p:spPr bwMode="auto">
            <a:xfrm flipV="1">
              <a:off x="2917" y="1728"/>
              <a:ext cx="307" cy="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51" name="Line 59"/>
            <p:cNvSpPr>
              <a:spLocks noChangeShapeType="1"/>
            </p:cNvSpPr>
            <p:nvPr/>
          </p:nvSpPr>
          <p:spPr bwMode="auto">
            <a:xfrm flipV="1">
              <a:off x="3235" y="1624"/>
              <a:ext cx="0" cy="715"/>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52" name="Line 60"/>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53" name="Line 61"/>
            <p:cNvSpPr>
              <a:spLocks noChangeShapeType="1"/>
            </p:cNvSpPr>
            <p:nvPr/>
          </p:nvSpPr>
          <p:spPr bwMode="auto">
            <a:xfrm flipV="1">
              <a:off x="2912" y="2381"/>
              <a:ext cx="307" cy="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54" name="AutoShape 62"/>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2655" name="AutoShape 63"/>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2656" name="Line 64"/>
            <p:cNvSpPr>
              <a:spLocks noChangeShapeType="1"/>
            </p:cNvSpPr>
            <p:nvPr/>
          </p:nvSpPr>
          <p:spPr bwMode="auto">
            <a:xfrm flipV="1">
              <a:off x="2432" y="2430"/>
              <a:ext cx="242" cy="3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57" name="Line 65"/>
            <p:cNvSpPr>
              <a:spLocks noChangeShapeType="1"/>
            </p:cNvSpPr>
            <p:nvPr/>
          </p:nvSpPr>
          <p:spPr bwMode="auto">
            <a:xfrm flipH="1">
              <a:off x="3443" y="1002"/>
              <a:ext cx="1" cy="61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58" name="Line 66"/>
            <p:cNvSpPr>
              <a:spLocks noChangeShapeType="1"/>
            </p:cNvSpPr>
            <p:nvPr/>
          </p:nvSpPr>
          <p:spPr bwMode="auto">
            <a:xfrm flipH="1">
              <a:off x="3508" y="583"/>
              <a:ext cx="3" cy="180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59" name="Line 67"/>
            <p:cNvSpPr>
              <a:spLocks noChangeShapeType="1"/>
            </p:cNvSpPr>
            <p:nvPr/>
          </p:nvSpPr>
          <p:spPr bwMode="auto">
            <a:xfrm flipH="1">
              <a:off x="2894" y="523"/>
              <a:ext cx="8" cy="15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60" name="Line 68"/>
            <p:cNvSpPr>
              <a:spLocks noChangeShapeType="1"/>
            </p:cNvSpPr>
            <p:nvPr/>
          </p:nvSpPr>
          <p:spPr bwMode="auto">
            <a:xfrm flipV="1">
              <a:off x="1639" y="1082"/>
              <a:ext cx="628" cy="20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661" name="Line 69"/>
            <p:cNvSpPr>
              <a:spLocks noChangeShapeType="1"/>
            </p:cNvSpPr>
            <p:nvPr/>
          </p:nvSpPr>
          <p:spPr bwMode="auto">
            <a:xfrm>
              <a:off x="2907" y="1076"/>
              <a:ext cx="535" cy="5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grpSp>
      <p:sp>
        <p:nvSpPr>
          <p:cNvPr id="622738" name="Rectangle 146"/>
          <p:cNvSpPr>
            <a:spLocks noChangeArrowheads="1"/>
          </p:cNvSpPr>
          <p:nvPr/>
        </p:nvSpPr>
        <p:spPr bwMode="auto">
          <a:xfrm>
            <a:off x="9221788" y="4508500"/>
            <a:ext cx="1841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grpSp>
        <p:nvGrpSpPr>
          <p:cNvPr id="408586" name="Group 177"/>
          <p:cNvGrpSpPr>
            <a:grpSpLocks/>
          </p:cNvGrpSpPr>
          <p:nvPr/>
        </p:nvGrpSpPr>
        <p:grpSpPr bwMode="auto">
          <a:xfrm>
            <a:off x="7842250" y="3436938"/>
            <a:ext cx="1200150" cy="2109787"/>
            <a:chOff x="4940" y="2165"/>
            <a:chExt cx="756" cy="1329"/>
          </a:xfrm>
        </p:grpSpPr>
        <p:grpSp>
          <p:nvGrpSpPr>
            <p:cNvPr id="408588" name="Group 178"/>
            <p:cNvGrpSpPr>
              <a:grpSpLocks/>
            </p:cNvGrpSpPr>
            <p:nvPr/>
          </p:nvGrpSpPr>
          <p:grpSpPr bwMode="auto">
            <a:xfrm>
              <a:off x="4940" y="2165"/>
              <a:ext cx="756" cy="1329"/>
              <a:chOff x="4940" y="2165"/>
              <a:chExt cx="756" cy="1329"/>
            </a:xfrm>
          </p:grpSpPr>
          <p:sp>
            <p:nvSpPr>
              <p:cNvPr id="622771" name="AutoShape 179"/>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2772" name="Rectangle 180"/>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2773" name="Line 181"/>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774" name="Rectangle 182"/>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2775" name="Rectangle 183"/>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622776" name="Line 184"/>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777" name="Line 185"/>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778" name="Line 186"/>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779" name="Line 187"/>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780" name="Line 188"/>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781" name="Line 189"/>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782" name="Line 190"/>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783" name="Line 191"/>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784" name="Line 192"/>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785" name="Line 193"/>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622786" name="Rectangle 194"/>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1A0004"/>
                    </a:solidFill>
                    <a:effectLst/>
                    <a:uLnTx/>
                    <a:uFillTx/>
                    <a:latin typeface="Times" pitchFamily="-84" charset="0"/>
                    <a:ea typeface="SimSun" pitchFamily="2" charset="-122"/>
                    <a:cs typeface="+mn-cs"/>
                  </a:rPr>
                  <a:t>   </a:t>
                </a:r>
                <a:r>
                  <a:rPr kumimoji="0" lang="zh-CN" altLang="en-US" sz="1000" b="1" i="0" u="none" strike="noStrike" kern="1200" cap="none" spc="0" normalizeH="0" baseline="0" noProof="0">
                    <a:ln>
                      <a:noFill/>
                    </a:ln>
                    <a:solidFill>
                      <a:srgbClr val="1A0004"/>
                    </a:solidFill>
                    <a:effectLst/>
                    <a:uLnTx/>
                    <a:uFillTx/>
                    <a:latin typeface="Times" pitchFamily="-84" charset="0"/>
                    <a:ea typeface="SimSun" pitchFamily="2" charset="-122"/>
                    <a:cs typeface="+mn-cs"/>
                  </a:rPr>
                  <a:t>王朝</a:t>
                </a:r>
                <a:endParaRPr kumimoji="0" lang="zh-CN" altLang="en-US" sz="2800" b="0" i="0" u="none" strike="noStrike" kern="1200" cap="none" spc="0" normalizeH="0" baseline="0" noProof="0">
                  <a:ln>
                    <a:noFill/>
                  </a:ln>
                  <a:solidFill>
                    <a:srgbClr val="00DFCA"/>
                  </a:solidFill>
                  <a:effectLst/>
                  <a:uLnTx/>
                  <a:uFillTx/>
                  <a:latin typeface="Comic Sans MS" pitchFamily="66" charset="0"/>
                  <a:ea typeface="SimSun" pitchFamily="2" charset="-122"/>
                  <a:cs typeface="+mn-cs"/>
                </a:endParaRPr>
              </a:p>
            </p:txBody>
          </p:sp>
          <p:sp>
            <p:nvSpPr>
              <p:cNvPr id="622787" name="Rectangle 195"/>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2788" name="Rectangle 196"/>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2789" name="Rectangle 197"/>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2790" name="Rectangle 198"/>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2791" name="Text Box 199"/>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2792" name="Text Box 200"/>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2793" name="Text Box 201"/>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2794" name="Text Box 202"/>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2795" name="Text Box 203"/>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622796" name="Text Box 204"/>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grpSp>
        <p:sp>
          <p:nvSpPr>
            <p:cNvPr id="622797" name="Rectangle 205"/>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1A0004"/>
                  </a:solidFill>
                  <a:effectLst/>
                  <a:uLnTx/>
                  <a:uFillTx/>
                  <a:latin typeface="Comic Sans MS" charset="0"/>
                  <a:ea typeface="SimSun" charset="0"/>
                  <a:cs typeface="SimSun" charset="0"/>
                </a:rPr>
                <a:t>扫</a:t>
              </a:r>
              <a:r>
                <a:rPr kumimoji="0" lang="en-US" altLang="zh-CN" sz="1000" b="1" i="0" u="none" strike="noStrike" kern="1200" cap="none" spc="0" normalizeH="0" baseline="0" noProof="0">
                  <a:ln>
                    <a:noFill/>
                  </a:ln>
                  <a:solidFill>
                    <a:srgbClr val="1A0004"/>
                  </a:solidFill>
                  <a:effectLst/>
                  <a:uLnTx/>
                  <a:uFillTx/>
                  <a:latin typeface="Comic Sans MS" charset="0"/>
                  <a:ea typeface="SimSun" charset="0"/>
                  <a:cs typeface="SimSun" charset="0"/>
                </a:rPr>
                <a:t>—</a:t>
              </a:r>
              <a:r>
                <a:rPr kumimoji="0" lang="zh-CN" altLang="en-US" sz="1000" b="1" i="0" u="none" strike="noStrike" kern="1200" cap="none" spc="0" normalizeH="0" baseline="0" noProof="0">
                  <a:ln>
                    <a:noFill/>
                  </a:ln>
                  <a:solidFill>
                    <a:srgbClr val="1A0004"/>
                  </a:solidFill>
                  <a:effectLst/>
                  <a:uLnTx/>
                  <a:uFillTx/>
                  <a:latin typeface="Comic Sans MS" charset="0"/>
                  <a:ea typeface="SimSun" charset="0"/>
                  <a:cs typeface="SimSun" charset="0"/>
                </a:rPr>
                <a:t>卫</a:t>
              </a:r>
              <a:r>
                <a:rPr kumimoji="0" lang="en-US" altLang="zh-CN" sz="1000" b="1" i="0" u="none" strike="noStrike" kern="1200" cap="none" spc="0" normalizeH="0" baseline="0" noProof="0">
                  <a:ln>
                    <a:noFill/>
                  </a:ln>
                  <a:solidFill>
                    <a:srgbClr val="1A0004"/>
                  </a:solidFill>
                  <a:effectLst/>
                  <a:uLnTx/>
                  <a:uFillTx/>
                  <a:latin typeface="Comic Sans MS" charset="0"/>
                  <a:ea typeface="SimSun" charset="0"/>
                  <a:cs typeface="SimSun" charset="0"/>
                </a:rPr>
                <a:t>—</a:t>
              </a:r>
              <a:r>
                <a:rPr kumimoji="0" lang="zh-CN" altLang="en-US" sz="1000" b="1" i="0" u="none" strike="noStrike" kern="1200" cap="none" spc="0" normalizeH="0" baseline="0" noProof="0">
                  <a:ln>
                    <a:noFill/>
                  </a:ln>
                  <a:solidFill>
                    <a:srgbClr val="1A0004"/>
                  </a:solidFill>
                  <a:effectLst/>
                  <a:uLnTx/>
                  <a:uFillTx/>
                  <a:latin typeface="Comic Sans MS" charset="0"/>
                  <a:ea typeface="SimSun" charset="0"/>
                  <a:cs typeface="SimSun" charset="0"/>
                </a:rPr>
                <a:t>罗</a:t>
              </a: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grpSp>
      <p:sp>
        <p:nvSpPr>
          <p:cNvPr id="622798" name="Text Box 206"/>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学生</a:t>
            </a:r>
            <a:r>
              <a:rPr kumimoji="0" lang="ja-JP" altLang="en-US" sz="1200" b="1" i="0" u="none" strike="noStrike" kern="1200" cap="none" spc="0" normalizeH="0" baseline="0" noProof="0">
                <a:ln>
                  <a:noFill/>
                </a:ln>
                <a:solidFill>
                  <a:srgbClr val="FFFFFF"/>
                </a:solidFill>
                <a:effectLst/>
                <a:uLnTx/>
                <a:uFillTx/>
                <a:latin typeface="SimSun" charset="0"/>
                <a:ea typeface="SimSun" charset="0"/>
                <a:cs typeface="SimSun" charset="0"/>
              </a:rPr>
              <a:t>手册</a:t>
            </a: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第</a:t>
            </a:r>
            <a:r>
              <a:rPr kumimoji="0" lang="en-US" altLang="zh-CN" sz="1200" b="1" i="0" u="none" strike="noStrike" kern="1200" cap="none" spc="0" normalizeH="0" baseline="0" noProof="0">
                <a:ln>
                  <a:noFill/>
                </a:ln>
                <a:solidFill>
                  <a:srgbClr val="FFFFFF"/>
                </a:solidFill>
                <a:effectLst/>
                <a:uLnTx/>
                <a:uFillTx/>
                <a:latin typeface="SimSun" charset="0"/>
                <a:ea typeface="SimSun" charset="0"/>
                <a:cs typeface="SimSun" charset="0"/>
              </a:rPr>
              <a:t>32-37</a:t>
            </a: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页</a:t>
            </a:r>
          </a:p>
        </p:txBody>
      </p:sp>
    </p:spTree>
    <p:extLst>
      <p:ext uri="{BB962C8B-B14F-4D97-AF65-F5344CB8AC3E}">
        <p14:creationId xmlns:p14="http://schemas.microsoft.com/office/powerpoint/2010/main" val="474360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22597"/>
                                        </p:tgtEl>
                                        <p:attrNameLst>
                                          <p:attrName>style.visibility</p:attrName>
                                        </p:attrNameLst>
                                      </p:cBhvr>
                                      <p:to>
                                        <p:strVal val="visible"/>
                                      </p:to>
                                    </p:set>
                                    <p:anim calcmode="lin" valueType="num">
                                      <p:cBhvr additive="base">
                                        <p:cTn id="7" dur="5000" fill="hold"/>
                                        <p:tgtEl>
                                          <p:spTgt spid="622597"/>
                                        </p:tgtEl>
                                        <p:attrNameLst>
                                          <p:attrName>ppt_x</p:attrName>
                                        </p:attrNameLst>
                                      </p:cBhvr>
                                      <p:tavLst>
                                        <p:tav tm="0">
                                          <p:val>
                                            <p:strVal val="0-#ppt_w/2"/>
                                          </p:val>
                                        </p:tav>
                                        <p:tav tm="100000">
                                          <p:val>
                                            <p:strVal val="#ppt_x"/>
                                          </p:val>
                                        </p:tav>
                                      </p:tavLst>
                                    </p:anim>
                                    <p:anim calcmode="lin" valueType="num">
                                      <p:cBhvr additive="base">
                                        <p:cTn id="8" dur="5000" fill="hold"/>
                                        <p:tgtEl>
                                          <p:spTgt spid="6225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622620"/>
                                        </p:tgtEl>
                                        <p:attrNameLst>
                                          <p:attrName>style.visibility</p:attrName>
                                        </p:attrNameLst>
                                      </p:cBhvr>
                                      <p:to>
                                        <p:strVal val="visible"/>
                                      </p:to>
                                    </p:set>
                                    <p:animEffect transition="in" filter="fade">
                                      <p:cBhvr>
                                        <p:cTn id="12" dur="1000"/>
                                        <p:tgtEl>
                                          <p:spTgt spid="62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6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933296"/>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你的属灵根基是否</a:t>
            </a:r>
            <a:br>
              <a:rPr lang="en-SG" altLang="zh-CN" sz="4000" b="1" dirty="0">
                <a:effectLst>
                  <a:glow rad="127000">
                    <a:schemeClr val="tx1"/>
                  </a:glow>
                </a:effectLst>
                <a:latin typeface="Arial" charset="0"/>
                <a:ea typeface="ＭＳ Ｐゴシック" charset="0"/>
                <a:cs typeface="ＭＳ Ｐゴシック" charset="0"/>
              </a:rPr>
            </a:br>
            <a:br>
              <a:rPr lang="en-US" sz="4000"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越来越坚固</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br>
              <a:rPr lang="en-US"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还是</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br>
              <a:rPr lang="en-US"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越来越软弱</a:t>
            </a:r>
            <a:r>
              <a:rPr lang="en-US" sz="4000" b="1" dirty="0">
                <a:effectLst>
                  <a:glow rad="127000">
                    <a:schemeClr val="tx1"/>
                  </a:glow>
                </a:effectLst>
                <a:latin typeface="Arial" charset="0"/>
                <a:ea typeface="ＭＳ Ｐゴシック" charset="0"/>
                <a:cs typeface="ＭＳ Ｐゴシック" charset="0"/>
              </a:rPr>
              <a:t>? </a:t>
            </a:r>
          </a:p>
        </p:txBody>
      </p:sp>
      <p:sp>
        <p:nvSpPr>
          <p:cNvPr id="3"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585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val="0"/>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414722"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MS PGothic" charset="0"/>
              </a:rPr>
              <a:t> </a:t>
            </a:r>
          </a:p>
        </p:txBody>
      </p:sp>
      <p:sp>
        <p:nvSpPr>
          <p:cNvPr id="414723"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MS PGothic" charset="0"/>
              </a:rPr>
              <a:t>1</a:t>
            </a:r>
            <a:endParaRPr kumimoji="0" lang="en-US" sz="1600" b="0" i="0" u="none" strike="noStrike" kern="1200" cap="none" spc="0" normalizeH="0" baseline="0" noProof="0">
              <a:ln>
                <a:noFill/>
              </a:ln>
              <a:solidFill>
                <a:srgbClr val="FFA27C"/>
              </a:solidFill>
              <a:effectLst/>
              <a:uLnTx/>
              <a:uFillTx/>
              <a:latin typeface="B VAG Rounded Bold" charset="0"/>
              <a:ea typeface="MS PGothic"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MS PGothic" charset="0"/>
              </a:rPr>
              <a:t>32a</a:t>
            </a:r>
          </a:p>
        </p:txBody>
      </p:sp>
      <p:sp>
        <p:nvSpPr>
          <p:cNvPr id="414725"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MS PGothic" charset="0"/>
              </a:rPr>
              <a:t>Handbook pg. 32-37</a:t>
            </a:r>
          </a:p>
        </p:txBody>
      </p:sp>
      <p:sp>
        <p:nvSpPr>
          <p:cNvPr id="414726"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MS PGothic" charset="0"/>
            </a:endParaRPr>
          </a:p>
        </p:txBody>
      </p:sp>
      <p:sp>
        <p:nvSpPr>
          <p:cNvPr id="646182" name="Text Box 38"/>
          <p:cNvSpPr txBox="1">
            <a:spLocks noChangeArrowheads="1"/>
          </p:cNvSpPr>
          <p:nvPr/>
        </p:nvSpPr>
        <p:spPr bwMode="auto">
          <a:xfrm>
            <a:off x="6008688" y="2462213"/>
            <a:ext cx="2935287" cy="4619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00"/>
                </a:solidFill>
                <a:effectLst/>
                <a:uLnTx/>
                <a:uFillTx/>
                <a:latin typeface="Comic Sans MS" pitchFamily="-112" charset="0"/>
                <a:ea typeface="ＭＳ Ｐゴシック" charset="0"/>
                <a:cs typeface="ＭＳ Ｐゴシック" charset="0"/>
              </a:rPr>
              <a:t>圆顶清真寺内观</a:t>
            </a:r>
            <a:endParaRPr kumimoji="0" lang="en-US" sz="2400" b="1" i="0" u="none" strike="noStrike" kern="1200" cap="none" spc="0" normalizeH="0" baseline="0" noProof="0" dirty="0">
              <a:ln>
                <a:noFill/>
              </a:ln>
              <a:solidFill>
                <a:srgbClr val="FFFF00"/>
              </a:solidFill>
              <a:effectLst/>
              <a:uLnTx/>
              <a:uFillTx/>
              <a:latin typeface="Comic Sans MS" pitchFamily="-112" charset="0"/>
              <a:ea typeface="ＭＳ Ｐゴシック" charset="0"/>
              <a:cs typeface="ＭＳ Ｐゴシック" charset="0"/>
            </a:endParaRPr>
          </a:p>
        </p:txBody>
      </p:sp>
      <p:pic>
        <p:nvPicPr>
          <p:cNvPr id="646183" name="Picture 39" descr="dome of the rock 2"/>
          <p:cNvPicPr>
            <a:picLocks noChangeAspect="1" noChangeArrowheads="1"/>
          </p:cNvPicPr>
          <p:nvPr/>
        </p:nvPicPr>
        <p:blipFill>
          <a:blip r:embed="rId5"/>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4619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00"/>
                </a:solidFill>
                <a:effectLst/>
                <a:uLnTx/>
                <a:uFillTx/>
                <a:latin typeface="Comic Sans MS" pitchFamily="-112" charset="0"/>
                <a:ea typeface="ＭＳ Ｐゴシック" charset="0"/>
                <a:cs typeface="ＭＳ Ｐゴシック" charset="0"/>
              </a:rPr>
              <a:t>圣殿山上的圆顶清真寺</a:t>
            </a:r>
            <a:endParaRPr kumimoji="0" lang="en-US" sz="2400" b="1" i="0" u="none" strike="noStrike" kern="1200" cap="none" spc="0" normalizeH="0" baseline="0" noProof="0" dirty="0">
              <a:ln>
                <a:noFill/>
              </a:ln>
              <a:solidFill>
                <a:srgbClr val="FFFF00"/>
              </a:solidFill>
              <a:effectLst/>
              <a:uLnTx/>
              <a:uFillTx/>
              <a:latin typeface="Comic Sans MS" pitchFamily="-112" charset="0"/>
              <a:ea typeface="ＭＳ Ｐゴシック" charset="0"/>
              <a:cs typeface="ＭＳ Ｐゴシック" charset="0"/>
            </a:endParaRPr>
          </a:p>
        </p:txBody>
      </p:sp>
      <p:sp>
        <p:nvSpPr>
          <p:cNvPr id="2" name="Title 1"/>
          <p:cNvSpPr>
            <a:spLocks noGrp="1"/>
          </p:cNvSpPr>
          <p:nvPr>
            <p:ph type="title" idx="4294967295"/>
          </p:nvPr>
        </p:nvSpPr>
        <p:spPr>
          <a:xfrm>
            <a:off x="457200" y="220663"/>
            <a:ext cx="8229600" cy="538162"/>
          </a:xfrm>
          <a:prstGeom prst="rect">
            <a:avLst/>
          </a:prstGeom>
        </p:spPr>
        <p:txBody>
          <a:bodyPr/>
          <a:lstStyle/>
          <a:p>
            <a:pPr algn="ctr">
              <a:defRPr/>
            </a:pPr>
            <a:r>
              <a:rPr lang="zh-CN" altLang="en-US" sz="3200" b="1">
                <a:solidFill>
                  <a:srgbClr val="9DEDF1"/>
                </a:solidFill>
                <a:effectLst/>
                <a:latin typeface="Arial" charset="0"/>
                <a:ea typeface="ＭＳ Ｐゴシック" charset="0"/>
                <a:cs typeface="ＭＳ Ｐゴシック" charset="0"/>
              </a:rPr>
              <a:t>今日的耶路撒冷圣殿山</a:t>
            </a: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93154388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50" name="Text Box 42"/>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FF"/>
              </a:solidFill>
              <a:effectLst/>
              <a:uLnTx/>
              <a:uFillTx/>
              <a:latin typeface="Comic Sans MS" charset="0"/>
              <a:ea typeface="SimSun" charset="0"/>
              <a:cs typeface="SimSun" charset="0"/>
            </a:endParaRPr>
          </a:p>
        </p:txBody>
      </p:sp>
      <p:sp>
        <p:nvSpPr>
          <p:cNvPr id="452709" name="Text Box 101"/>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B VAG Rounded Bold" charset="0"/>
                <a:ea typeface="宋体" charset="0"/>
                <a:cs typeface="宋体" charset="0"/>
              </a:rPr>
              <a:t> </a:t>
            </a:r>
          </a:p>
        </p:txBody>
      </p:sp>
      <p:sp>
        <p:nvSpPr>
          <p:cNvPr id="452712" name="Rectangle 104"/>
          <p:cNvSpPr>
            <a:spLocks noChangeArrowheads="1"/>
          </p:cNvSpPr>
          <p:nvPr/>
        </p:nvSpPr>
        <p:spPr bwMode="auto">
          <a:xfrm>
            <a:off x="8078788" y="654367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33</a:t>
            </a:r>
          </a:p>
        </p:txBody>
      </p:sp>
      <p:sp>
        <p:nvSpPr>
          <p:cNvPr id="452713" name="Text Box 105"/>
          <p:cNvSpPr txBox="1">
            <a:spLocks noChangeArrowheads="1"/>
          </p:cNvSpPr>
          <p:nvPr/>
        </p:nvSpPr>
        <p:spPr bwMode="auto">
          <a:xfrm>
            <a:off x="1770063" y="-28575"/>
            <a:ext cx="5478462" cy="3048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1400" b="1" i="0" u="none" strike="noStrike" kern="1200" cap="none" spc="0" normalizeH="0" baseline="0" noProof="0">
                <a:ln>
                  <a:noFill/>
                </a:ln>
                <a:solidFill>
                  <a:srgbClr val="FFFFFF"/>
                </a:solidFill>
                <a:effectLst/>
                <a:uLnTx/>
                <a:uFillTx/>
                <a:latin typeface="SimSun" charset="0"/>
                <a:ea typeface="SimSun" charset="0"/>
                <a:cs typeface="SimSun" charset="0"/>
              </a:rPr>
              <a:t>王上</a:t>
            </a:r>
            <a:r>
              <a:rPr kumimoji="0" lang="zh-CN" altLang="en-US" sz="1400" b="1" i="0" u="none" strike="noStrike" kern="1200" cap="none" spc="0" normalizeH="0" baseline="0" noProof="0">
                <a:ln>
                  <a:noFill/>
                </a:ln>
                <a:solidFill>
                  <a:srgbClr val="FFFFFF"/>
                </a:solidFill>
                <a:effectLst/>
                <a:uLnTx/>
                <a:uFillTx/>
                <a:latin typeface="SimSun" charset="0"/>
                <a:ea typeface="SimSun" charset="0"/>
                <a:cs typeface="SimSun" charset="0"/>
              </a:rPr>
              <a:t> </a:t>
            </a:r>
            <a:r>
              <a:rPr kumimoji="0" lang="en-US" altLang="zh-CN" sz="1400" b="1" i="0" u="none" strike="noStrike" kern="1200" cap="none" spc="0" normalizeH="0" baseline="0" noProof="0">
                <a:ln>
                  <a:noFill/>
                </a:ln>
                <a:solidFill>
                  <a:srgbClr val="FFFFFF"/>
                </a:solidFill>
                <a:effectLst/>
                <a:uLnTx/>
                <a:uFillTx/>
                <a:latin typeface="SimSun" charset="0"/>
                <a:ea typeface="SimSun" charset="0"/>
                <a:cs typeface="SimSun" charset="0"/>
              </a:rPr>
              <a:t>6:14-38</a:t>
            </a:r>
          </a:p>
        </p:txBody>
      </p:sp>
      <p:pic>
        <p:nvPicPr>
          <p:cNvPr id="452715" name="Picture 10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452611" name="Rectangle 3"/>
          <p:cNvSpPr>
            <a:spLocks noChangeArrowheads="1"/>
          </p:cNvSpPr>
          <p:nvPr/>
        </p:nvSpPr>
        <p:spPr bwMode="auto">
          <a:xfrm>
            <a:off x="1258888" y="5502275"/>
            <a:ext cx="6640512" cy="6985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76200">
                <a:solidFill>
                  <a:schemeClr val="accent2"/>
                </a:solidFill>
                <a:miter lim="800000"/>
                <a:headEnd/>
                <a:tailEnd/>
              </a14:hiddenLine>
            </a:ext>
          </a:extLst>
        </p:spPr>
        <p:txBody>
          <a:bodyPr lIns="90487" tIns="44450" rIns="90487" bIns="44450">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Comic Sans MS" pitchFamily="66" charset="0"/>
                <a:ea typeface="SimSun" pitchFamily="2" charset="-122"/>
                <a:cs typeface="+mn-cs"/>
              </a:rPr>
              <a:t>圣殿山的西墙</a:t>
            </a:r>
          </a:p>
        </p:txBody>
      </p:sp>
      <p:pic>
        <p:nvPicPr>
          <p:cNvPr id="452716" name="Picture 108"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val="0"/>
              </a:ext>
            </a:extLst>
          </a:blip>
          <a:srcRect/>
          <a:stretch>
            <a:fillRect/>
          </a:stretch>
        </p:blipFill>
        <p:spPr bwMode="auto">
          <a:xfrm>
            <a:off x="828675" y="815975"/>
            <a:ext cx="3579813" cy="2686050"/>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 xmlns:a14="http://schemas.microsoft.com/office/drawing/2010/main">
                <a:blipFill dpi="0" rotWithShape="0">
                  <a:blip r:embed="rId7"/>
                  <a:srcRect/>
                  <a:stretch>
                    <a:fillRect/>
                  </a:stretch>
                </a:blipFill>
              </a14:hiddenFill>
            </a:ext>
          </a:extLst>
        </p:spPr>
      </p:pic>
      <p:sp>
        <p:nvSpPr>
          <p:cNvPr id="452717" name="Text Box 109"/>
          <p:cNvSpPr txBox="1">
            <a:spLocks noChangeArrowheads="1"/>
          </p:cNvSpPr>
          <p:nvPr/>
        </p:nvSpPr>
        <p:spPr bwMode="auto">
          <a:xfrm>
            <a:off x="8669338" y="6384925"/>
            <a:ext cx="2587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cs typeface="宋体" charset="0"/>
              </a:rPr>
              <a:t>1</a:t>
            </a:r>
          </a:p>
        </p:txBody>
      </p:sp>
      <p:grpSp>
        <p:nvGrpSpPr>
          <p:cNvPr id="416777" name="Group 253"/>
          <p:cNvGrpSpPr>
            <a:grpSpLocks/>
          </p:cNvGrpSpPr>
          <p:nvPr/>
        </p:nvGrpSpPr>
        <p:grpSpPr bwMode="auto">
          <a:xfrm>
            <a:off x="7842250" y="3436938"/>
            <a:ext cx="1200150" cy="2109787"/>
            <a:chOff x="4940" y="2165"/>
            <a:chExt cx="756" cy="1329"/>
          </a:xfrm>
        </p:grpSpPr>
        <p:grpSp>
          <p:nvGrpSpPr>
            <p:cNvPr id="416779" name="Group 254"/>
            <p:cNvGrpSpPr>
              <a:grpSpLocks/>
            </p:cNvGrpSpPr>
            <p:nvPr/>
          </p:nvGrpSpPr>
          <p:grpSpPr bwMode="auto">
            <a:xfrm>
              <a:off x="4940" y="2165"/>
              <a:ext cx="756" cy="1329"/>
              <a:chOff x="4940" y="2165"/>
              <a:chExt cx="756" cy="1329"/>
            </a:xfrm>
          </p:grpSpPr>
          <p:sp>
            <p:nvSpPr>
              <p:cNvPr id="452863" name="AutoShape 255"/>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452864" name="Rectangle 256"/>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452865" name="Line 257"/>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2866" name="Rectangle 258"/>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452867" name="Rectangle 259"/>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452868" name="Line 260"/>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2869" name="Line 261"/>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2870" name="Line 262"/>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2871" name="Line 263"/>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2872" name="Line 264"/>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2873" name="Line 265"/>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2874" name="Line 266"/>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2875" name="Line 267"/>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2876" name="Line 268"/>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2877" name="Line 269"/>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2878" name="Rectangle 270"/>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1A0004"/>
                    </a:solidFill>
                    <a:effectLst/>
                    <a:uLnTx/>
                    <a:uFillTx/>
                    <a:latin typeface="Times" pitchFamily="-84" charset="0"/>
                    <a:ea typeface="SimSun" pitchFamily="2" charset="-122"/>
                    <a:cs typeface="+mn-cs"/>
                  </a:rPr>
                  <a:t>   </a:t>
                </a:r>
                <a:r>
                  <a:rPr kumimoji="0" lang="zh-CN" altLang="en-US" sz="1000" b="1" i="0" u="none" strike="noStrike" kern="1200" cap="none" spc="0" normalizeH="0" baseline="0" noProof="0">
                    <a:ln>
                      <a:noFill/>
                    </a:ln>
                    <a:solidFill>
                      <a:srgbClr val="1A0004"/>
                    </a:solidFill>
                    <a:effectLst/>
                    <a:uLnTx/>
                    <a:uFillTx/>
                    <a:latin typeface="Times" pitchFamily="-84" charset="0"/>
                    <a:ea typeface="SimSun" pitchFamily="2" charset="-122"/>
                    <a:cs typeface="+mn-cs"/>
                  </a:rPr>
                  <a:t>王朝</a:t>
                </a:r>
                <a:endParaRPr kumimoji="0" lang="zh-CN" altLang="en-US" sz="2800" b="0" i="0" u="none" strike="noStrike" kern="1200" cap="none" spc="0" normalizeH="0" baseline="0" noProof="0">
                  <a:ln>
                    <a:noFill/>
                  </a:ln>
                  <a:solidFill>
                    <a:srgbClr val="00DFCA"/>
                  </a:solidFill>
                  <a:effectLst/>
                  <a:uLnTx/>
                  <a:uFillTx/>
                  <a:latin typeface="Comic Sans MS" pitchFamily="66" charset="0"/>
                  <a:ea typeface="SimSun" pitchFamily="2" charset="-122"/>
                  <a:cs typeface="+mn-cs"/>
                </a:endParaRPr>
              </a:p>
            </p:txBody>
          </p:sp>
          <p:sp>
            <p:nvSpPr>
              <p:cNvPr id="452879" name="Rectangle 271"/>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2880" name="Rectangle 272"/>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2881" name="Rectangle 273"/>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2882" name="Rectangle 274"/>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2883" name="Text Box 275"/>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2884" name="Text Box 276"/>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2885" name="Text Box 277"/>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2886" name="Text Box 278"/>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2887" name="Text Box 279"/>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2888" name="Text Box 280"/>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grpSp>
        <p:sp>
          <p:nvSpPr>
            <p:cNvPr id="452889" name="Rectangle 281"/>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1A0004"/>
                  </a:solidFill>
                  <a:effectLst/>
                  <a:uLnTx/>
                  <a:uFillTx/>
                  <a:latin typeface="Comic Sans MS" charset="0"/>
                  <a:ea typeface="SimSun" charset="0"/>
                  <a:cs typeface="SimSun" charset="0"/>
                </a:rPr>
                <a:t>扫</a:t>
              </a:r>
              <a:r>
                <a:rPr kumimoji="0" lang="en-US" altLang="zh-CN" sz="1000" b="1" i="0" u="none" strike="noStrike" kern="1200" cap="none" spc="0" normalizeH="0" baseline="0" noProof="0">
                  <a:ln>
                    <a:noFill/>
                  </a:ln>
                  <a:solidFill>
                    <a:srgbClr val="1A0004"/>
                  </a:solidFill>
                  <a:effectLst/>
                  <a:uLnTx/>
                  <a:uFillTx/>
                  <a:latin typeface="Comic Sans MS" charset="0"/>
                  <a:ea typeface="SimSun" charset="0"/>
                  <a:cs typeface="SimSun" charset="0"/>
                </a:rPr>
                <a:t>—</a:t>
              </a:r>
              <a:r>
                <a:rPr kumimoji="0" lang="zh-CN" altLang="en-US" sz="1000" b="1" i="0" u="none" strike="noStrike" kern="1200" cap="none" spc="0" normalizeH="0" baseline="0" noProof="0">
                  <a:ln>
                    <a:noFill/>
                  </a:ln>
                  <a:solidFill>
                    <a:srgbClr val="1A0004"/>
                  </a:solidFill>
                  <a:effectLst/>
                  <a:uLnTx/>
                  <a:uFillTx/>
                  <a:latin typeface="Comic Sans MS" charset="0"/>
                  <a:ea typeface="SimSun" charset="0"/>
                  <a:cs typeface="SimSun" charset="0"/>
                </a:rPr>
                <a:t>卫</a:t>
              </a:r>
              <a:r>
                <a:rPr kumimoji="0" lang="en-US" altLang="zh-CN" sz="1000" b="1" i="0" u="none" strike="noStrike" kern="1200" cap="none" spc="0" normalizeH="0" baseline="0" noProof="0">
                  <a:ln>
                    <a:noFill/>
                  </a:ln>
                  <a:solidFill>
                    <a:srgbClr val="1A0004"/>
                  </a:solidFill>
                  <a:effectLst/>
                  <a:uLnTx/>
                  <a:uFillTx/>
                  <a:latin typeface="Comic Sans MS" charset="0"/>
                  <a:ea typeface="SimSun" charset="0"/>
                  <a:cs typeface="SimSun" charset="0"/>
                </a:rPr>
                <a:t>—</a:t>
              </a:r>
              <a:r>
                <a:rPr kumimoji="0" lang="zh-CN" altLang="en-US" sz="1000" b="1" i="0" u="none" strike="noStrike" kern="1200" cap="none" spc="0" normalizeH="0" baseline="0" noProof="0">
                  <a:ln>
                    <a:noFill/>
                  </a:ln>
                  <a:solidFill>
                    <a:srgbClr val="1A0004"/>
                  </a:solidFill>
                  <a:effectLst/>
                  <a:uLnTx/>
                  <a:uFillTx/>
                  <a:latin typeface="Comic Sans MS" charset="0"/>
                  <a:ea typeface="SimSun" charset="0"/>
                  <a:cs typeface="SimSun" charset="0"/>
                </a:rPr>
                <a:t>罗</a:t>
              </a: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grpSp>
      <p:sp>
        <p:nvSpPr>
          <p:cNvPr id="452890" name="Text Box 28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学生</a:t>
            </a:r>
            <a:r>
              <a:rPr kumimoji="0" lang="ja-JP" altLang="en-US" sz="1200" b="1" i="0" u="none" strike="noStrike" kern="1200" cap="none" spc="0" normalizeH="0" baseline="0" noProof="0">
                <a:ln>
                  <a:noFill/>
                </a:ln>
                <a:solidFill>
                  <a:srgbClr val="FFFFFF"/>
                </a:solidFill>
                <a:effectLst/>
                <a:uLnTx/>
                <a:uFillTx/>
                <a:latin typeface="SimSun" charset="0"/>
                <a:ea typeface="SimSun" charset="0"/>
                <a:cs typeface="SimSun" charset="0"/>
              </a:rPr>
              <a:t>手册</a:t>
            </a: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第</a:t>
            </a:r>
            <a:r>
              <a:rPr kumimoji="0" lang="en-US" altLang="zh-CN" sz="1200" b="1" i="0" u="none" strike="noStrike" kern="1200" cap="none" spc="0" normalizeH="0" baseline="0" noProof="0">
                <a:ln>
                  <a:noFill/>
                </a:ln>
                <a:solidFill>
                  <a:srgbClr val="FFFFFF"/>
                </a:solidFill>
                <a:effectLst/>
                <a:uLnTx/>
                <a:uFillTx/>
                <a:latin typeface="SimSun" charset="0"/>
                <a:ea typeface="SimSun" charset="0"/>
                <a:cs typeface="SimSun" charset="0"/>
              </a:rPr>
              <a:t>32-37</a:t>
            </a: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页</a:t>
            </a:r>
          </a:p>
        </p:txBody>
      </p:sp>
    </p:spTree>
    <p:extLst>
      <p:ext uri="{BB962C8B-B14F-4D97-AF65-F5344CB8AC3E}">
        <p14:creationId xmlns:p14="http://schemas.microsoft.com/office/powerpoint/2010/main" val="11093391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52611"/>
                                        </p:tgtEl>
                                        <p:attrNameLst>
                                          <p:attrName>style.visibility</p:attrName>
                                        </p:attrNameLst>
                                      </p:cBhvr>
                                      <p:to>
                                        <p:strVal val="visible"/>
                                      </p:to>
                                    </p:set>
                                    <p:anim calcmode="lin" valueType="num">
                                      <p:cBhvr>
                                        <p:cTn id="7" dur="500" fill="hold"/>
                                        <p:tgtEl>
                                          <p:spTgt spid="452611"/>
                                        </p:tgtEl>
                                        <p:attrNameLst>
                                          <p:attrName>ppt_w</p:attrName>
                                        </p:attrNameLst>
                                      </p:cBhvr>
                                      <p:tavLst>
                                        <p:tav tm="0">
                                          <p:val>
                                            <p:fltVal val="0"/>
                                          </p:val>
                                        </p:tav>
                                        <p:tav tm="100000">
                                          <p:val>
                                            <p:strVal val="#ppt_w"/>
                                          </p:val>
                                        </p:tav>
                                      </p:tavLst>
                                    </p:anim>
                                    <p:anim calcmode="lin" valueType="num">
                                      <p:cBhvr>
                                        <p:cTn id="8" dur="500" fill="hold"/>
                                        <p:tgtEl>
                                          <p:spTgt spid="452611"/>
                                        </p:tgtEl>
                                        <p:attrNameLst>
                                          <p:attrName>ppt_h</p:attrName>
                                        </p:attrNameLst>
                                      </p:cBhvr>
                                      <p:tavLst>
                                        <p:tav tm="0">
                                          <p:val>
                                            <p:fltVal val="0"/>
                                          </p:val>
                                        </p:tav>
                                        <p:tav tm="100000">
                                          <p:val>
                                            <p:strVal val="#ppt_h"/>
                                          </p:val>
                                        </p:tav>
                                      </p:tavLst>
                                    </p:anim>
                                    <p:anim calcmode="lin" valueType="num">
                                      <p:cBhvr>
                                        <p:cTn id="9" dur="500" fill="hold"/>
                                        <p:tgtEl>
                                          <p:spTgt spid="452611"/>
                                        </p:tgtEl>
                                        <p:attrNameLst>
                                          <p:attrName>ppt_x</p:attrName>
                                        </p:attrNameLst>
                                      </p:cBhvr>
                                      <p:tavLst>
                                        <p:tav tm="0">
                                          <p:val>
                                            <p:fltVal val="0.5"/>
                                          </p:val>
                                        </p:tav>
                                        <p:tav tm="100000">
                                          <p:val>
                                            <p:strVal val="#ppt_x"/>
                                          </p:val>
                                        </p:tav>
                                      </p:tavLst>
                                    </p:anim>
                                    <p:anim calcmode="lin" valueType="num">
                                      <p:cBhvr>
                                        <p:cTn id="10" dur="500" fill="hold"/>
                                        <p:tgtEl>
                                          <p:spTgt spid="45261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452716"/>
                                        </p:tgtEl>
                                        <p:attrNameLst>
                                          <p:attrName>style.visibility</p:attrName>
                                        </p:attrNameLst>
                                      </p:cBhvr>
                                      <p:to>
                                        <p:strVal val="visible"/>
                                      </p:to>
                                    </p:set>
                                    <p:anim calcmode="lin" valueType="num">
                                      <p:cBhvr>
                                        <p:cTn id="15" dur="500" fill="hold"/>
                                        <p:tgtEl>
                                          <p:spTgt spid="452716"/>
                                        </p:tgtEl>
                                        <p:attrNameLst>
                                          <p:attrName>ppt_w</p:attrName>
                                        </p:attrNameLst>
                                      </p:cBhvr>
                                      <p:tavLst>
                                        <p:tav tm="0">
                                          <p:val>
                                            <p:strVal val="2/3*#ppt_w"/>
                                          </p:val>
                                        </p:tav>
                                        <p:tav tm="100000">
                                          <p:val>
                                            <p:strVal val="#ppt_w"/>
                                          </p:val>
                                        </p:tav>
                                      </p:tavLst>
                                    </p:anim>
                                    <p:anim calcmode="lin" valueType="num">
                                      <p:cBhvr>
                                        <p:cTn id="16" dur="500" fill="hold"/>
                                        <p:tgtEl>
                                          <p:spTgt spid="45271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1" grpId="0"/>
      <p:bldP spid="452716"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809" name="Picture 177"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val="0"/>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 xmlns:a14="http://schemas.microsoft.com/office/drawing/2010/main">
                <a:solidFill>
                  <a:schemeClr val="accent1"/>
                </a:solidFill>
              </a14:hiddenFill>
            </a:ext>
          </a:extLst>
        </p:spPr>
      </p:pic>
      <p:sp>
        <p:nvSpPr>
          <p:cNvPr id="453810" name="Rectangle 178"/>
          <p:cNvSpPr>
            <a:spLocks noChangeArrowheads="1"/>
          </p:cNvSpPr>
          <p:nvPr/>
        </p:nvSpPr>
        <p:spPr bwMode="auto">
          <a:xfrm>
            <a:off x="50800" y="1182688"/>
            <a:ext cx="9093200" cy="1241425"/>
          </a:xfrm>
          <a:prstGeom prst="rect">
            <a:avLst/>
          </a:prstGeom>
          <a:solidFill>
            <a:schemeClr val="bg2">
              <a:alpha val="50195"/>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453720" name="Text Box 88"/>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B VAG Rounded Bold" charset="0"/>
                <a:ea typeface="宋体" charset="0"/>
                <a:cs typeface="宋体" charset="0"/>
              </a:rPr>
              <a:t> </a:t>
            </a:r>
          </a:p>
        </p:txBody>
      </p:sp>
      <p:sp>
        <p:nvSpPr>
          <p:cNvPr id="453726" name="Rectangle 9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34</a:t>
            </a:r>
          </a:p>
        </p:txBody>
      </p:sp>
      <p:sp>
        <p:nvSpPr>
          <p:cNvPr id="453727" name="Text Box 95"/>
          <p:cNvSpPr txBox="1">
            <a:spLocks noChangeArrowheads="1"/>
          </p:cNvSpPr>
          <p:nvPr/>
        </p:nvSpPr>
        <p:spPr bwMode="auto">
          <a:xfrm>
            <a:off x="1755775" y="-14288"/>
            <a:ext cx="5592763" cy="304801"/>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1400" b="1" i="0" u="none" strike="noStrike" kern="1200" cap="none" spc="0" normalizeH="0" baseline="0" noProof="0">
                <a:ln>
                  <a:noFill/>
                </a:ln>
                <a:solidFill>
                  <a:srgbClr val="FFFFFF"/>
                </a:solidFill>
                <a:effectLst/>
                <a:uLnTx/>
                <a:uFillTx/>
                <a:latin typeface="SimSun" charset="0"/>
                <a:ea typeface="SimSun" charset="0"/>
                <a:cs typeface="SimSun" charset="0"/>
              </a:rPr>
              <a:t>王上</a:t>
            </a:r>
            <a:r>
              <a:rPr kumimoji="0" lang="zh-CN" altLang="en-US" sz="1400" b="1" i="0" u="none" strike="noStrike" kern="1200" cap="none" spc="0" normalizeH="0" baseline="0" noProof="0">
                <a:ln>
                  <a:noFill/>
                </a:ln>
                <a:solidFill>
                  <a:srgbClr val="FFFFFF"/>
                </a:solidFill>
                <a:effectLst/>
                <a:uLnTx/>
                <a:uFillTx/>
                <a:latin typeface="SimSun" charset="0"/>
                <a:ea typeface="SimSun" charset="0"/>
                <a:cs typeface="SimSun" charset="0"/>
              </a:rPr>
              <a:t> </a:t>
            </a:r>
            <a:r>
              <a:rPr kumimoji="0" lang="en-US" altLang="zh-CN" sz="1400" b="1" i="0" u="none" strike="noStrike" kern="1200" cap="none" spc="0" normalizeH="0" baseline="0" noProof="0">
                <a:ln>
                  <a:noFill/>
                </a:ln>
                <a:solidFill>
                  <a:srgbClr val="FFFFFF"/>
                </a:solidFill>
                <a:effectLst/>
                <a:uLnTx/>
                <a:uFillTx/>
                <a:latin typeface="SimSun" charset="0"/>
                <a:ea typeface="SimSun" charset="0"/>
                <a:cs typeface="SimSun" charset="0"/>
              </a:rPr>
              <a:t>6:14-38</a:t>
            </a:r>
          </a:p>
        </p:txBody>
      </p:sp>
      <p:pic>
        <p:nvPicPr>
          <p:cNvPr id="453724" name="Picture 92"/>
          <p:cNvPicPr>
            <a:picLocks noChangeAspect="1" noChangeArrowheads="1"/>
          </p:cNvPicPr>
          <p:nvPr/>
        </p:nvPicPr>
        <p:blipFill>
          <a:blip r:embed="rId5"/>
          <a:srcRect/>
          <a:stretch>
            <a:fillRect/>
          </a:stretch>
        </p:blipFill>
        <p:spPr bwMode="auto">
          <a:xfrm>
            <a:off x="465138" y="4308475"/>
            <a:ext cx="1944687"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453734" name="Picture 102"/>
          <p:cNvPicPr>
            <a:picLocks noChangeAspect="1" noChangeArrowheads="1"/>
          </p:cNvPicPr>
          <p:nvPr/>
        </p:nvPicPr>
        <p:blipFill>
          <a:blip r:embed="rId6"/>
          <a:srcRect l="19972" t="26277" r="15762" b="12953"/>
          <a:stretch>
            <a:fillRect/>
          </a:stretch>
        </p:blipFill>
        <p:spPr bwMode="auto">
          <a:xfrm>
            <a:off x="3494088" y="4589463"/>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453740" name="Text Box 108"/>
          <p:cNvSpPr txBox="1">
            <a:spLocks noChangeArrowheads="1"/>
          </p:cNvSpPr>
          <p:nvPr/>
        </p:nvSpPr>
        <p:spPr bwMode="auto">
          <a:xfrm>
            <a:off x="8669338" y="6384925"/>
            <a:ext cx="2587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cs typeface="宋体" charset="0"/>
              </a:rPr>
              <a:t>6</a:t>
            </a:r>
          </a:p>
        </p:txBody>
      </p:sp>
      <p:sp>
        <p:nvSpPr>
          <p:cNvPr id="453802" name="Text Box 170"/>
          <p:cNvSpPr txBox="1">
            <a:spLocks noChangeArrowheads="1"/>
          </p:cNvSpPr>
          <p:nvPr/>
        </p:nvSpPr>
        <p:spPr bwMode="auto">
          <a:xfrm>
            <a:off x="2363788" y="461963"/>
            <a:ext cx="5653087"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600" b="1" i="1" u="none" strike="noStrike" kern="1200" cap="none" spc="0" normalizeH="0" baseline="0" noProof="0">
                <a:ln>
                  <a:noFill/>
                </a:ln>
                <a:solidFill>
                  <a:srgbClr val="37F1FA"/>
                </a:solidFill>
                <a:effectLst/>
                <a:uLnTx/>
                <a:uFillTx/>
                <a:latin typeface="SimSun" charset="0"/>
                <a:ea typeface="SimSun" charset="0"/>
                <a:cs typeface="SimSun" charset="0"/>
              </a:rPr>
              <a:t>圣殿山的重大意义</a:t>
            </a:r>
            <a:r>
              <a:rPr kumimoji="0" lang="en-US" altLang="zh-CN" sz="3600" b="1" i="1" u="none" strike="noStrike" kern="1200" cap="none" spc="0" normalizeH="0" baseline="0" noProof="0">
                <a:ln>
                  <a:noFill/>
                </a:ln>
                <a:solidFill>
                  <a:srgbClr val="37F1FA"/>
                </a:solidFill>
                <a:effectLst/>
                <a:uLnTx/>
                <a:uFillTx/>
                <a:latin typeface="SimSun" charset="0"/>
                <a:ea typeface="SimSun" charset="0"/>
                <a:cs typeface="SimSun" charset="0"/>
              </a:rPr>
              <a:t>!</a:t>
            </a:r>
            <a:endParaRPr kumimoji="0" lang="zh-CN" altLang="en-US" sz="3600" b="1" i="1" u="none" strike="noStrike" kern="1200" cap="none" spc="0" normalizeH="0" baseline="0" noProof="0">
              <a:ln>
                <a:noFill/>
              </a:ln>
              <a:solidFill>
                <a:srgbClr val="37F1FA"/>
              </a:solidFill>
              <a:effectLst/>
              <a:uLnTx/>
              <a:uFillTx/>
              <a:latin typeface="SimSun" charset="0"/>
              <a:ea typeface="SimSun" charset="0"/>
              <a:cs typeface="SimSun" charset="0"/>
            </a:endParaRPr>
          </a:p>
        </p:txBody>
      </p:sp>
      <p:sp>
        <p:nvSpPr>
          <p:cNvPr id="453803" name="AutoShape 171"/>
          <p:cNvSpPr>
            <a:spLocks noChangeArrowheads="1"/>
          </p:cNvSpPr>
          <p:nvPr/>
        </p:nvSpPr>
        <p:spPr bwMode="auto">
          <a:xfrm>
            <a:off x="676275" y="2662238"/>
            <a:ext cx="7600950" cy="1462087"/>
          </a:xfrm>
          <a:prstGeom prst="roundRect">
            <a:avLst>
              <a:gd name="adj" fmla="val 16667"/>
            </a:avLst>
          </a:prstGeom>
          <a:noFill/>
          <a:ln w="76200">
            <a:solidFill>
              <a:srgbClr val="1CFF23"/>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453804" name="Text Box 172"/>
          <p:cNvSpPr txBox="1">
            <a:spLocks noChangeArrowheads="1"/>
          </p:cNvSpPr>
          <p:nvPr/>
        </p:nvSpPr>
        <p:spPr bwMode="auto">
          <a:xfrm>
            <a:off x="349250" y="1477963"/>
            <a:ext cx="2790825" cy="58578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en-US" altLang="zh-CN" sz="3600" b="1" i="0" u="none" strike="noStrike" kern="1200" cap="none" spc="0" normalizeH="0" baseline="0" noProof="0">
                <a:ln>
                  <a:noFill/>
                </a:ln>
                <a:solidFill>
                  <a:srgbClr val="FFEA18"/>
                </a:solidFill>
                <a:effectLst/>
                <a:uLnTx/>
                <a:uFillTx/>
                <a:latin typeface="Arial" charset="0"/>
                <a:ea typeface="SimSun" charset="0"/>
                <a:cs typeface="SimSun" charset="0"/>
              </a:rPr>
              <a:t>• </a:t>
            </a:r>
            <a:r>
              <a:rPr kumimoji="0" lang="zh-CN" altLang="en-US" sz="3600" b="1" i="0" u="none" strike="noStrike" kern="1200" cap="none" spc="0" normalizeH="0" baseline="0" noProof="0">
                <a:ln>
                  <a:noFill/>
                </a:ln>
                <a:solidFill>
                  <a:srgbClr val="FFEA18"/>
                </a:solidFill>
                <a:effectLst/>
                <a:uLnTx/>
                <a:uFillTx/>
                <a:latin typeface="Arial" charset="0"/>
                <a:ea typeface="SimSun" charset="0"/>
                <a:cs typeface="SimSun" charset="0"/>
              </a:rPr>
              <a:t>属灵的</a:t>
            </a:r>
          </a:p>
        </p:txBody>
      </p:sp>
      <p:sp>
        <p:nvSpPr>
          <p:cNvPr id="453805" name="Text Box 173"/>
          <p:cNvSpPr txBox="1">
            <a:spLocks noChangeArrowheads="1"/>
          </p:cNvSpPr>
          <p:nvPr/>
        </p:nvSpPr>
        <p:spPr bwMode="auto">
          <a:xfrm>
            <a:off x="912813" y="2089150"/>
            <a:ext cx="2790825" cy="5857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en-US" altLang="zh-CN" sz="3600" b="1" i="0" u="none" strike="noStrike" kern="1200" cap="none" spc="0" normalizeH="0" baseline="0" noProof="0">
                <a:ln>
                  <a:noFill/>
                </a:ln>
                <a:solidFill>
                  <a:srgbClr val="FFEA18"/>
                </a:solidFill>
                <a:effectLst/>
                <a:uLnTx/>
                <a:uFillTx/>
                <a:latin typeface="Arial" charset="0"/>
                <a:ea typeface="SimSun" charset="0"/>
                <a:cs typeface="SimSun" charset="0"/>
              </a:rPr>
              <a:t>• </a:t>
            </a:r>
            <a:r>
              <a:rPr kumimoji="0" lang="zh-CN" altLang="en-US" sz="3600" b="1" i="0" u="none" strike="noStrike" kern="1200" cap="none" spc="0" normalizeH="0" baseline="0" noProof="0">
                <a:ln>
                  <a:noFill/>
                </a:ln>
                <a:solidFill>
                  <a:srgbClr val="FFEA18"/>
                </a:solidFill>
                <a:effectLst/>
                <a:uLnTx/>
                <a:uFillTx/>
                <a:latin typeface="Arial" charset="0"/>
                <a:ea typeface="SimSun" charset="0"/>
                <a:cs typeface="SimSun" charset="0"/>
              </a:rPr>
              <a:t>神学的</a:t>
            </a:r>
          </a:p>
        </p:txBody>
      </p:sp>
      <p:sp>
        <p:nvSpPr>
          <p:cNvPr id="453806" name="Text Box 174"/>
          <p:cNvSpPr txBox="1">
            <a:spLocks noChangeArrowheads="1"/>
          </p:cNvSpPr>
          <p:nvPr/>
        </p:nvSpPr>
        <p:spPr bwMode="auto">
          <a:xfrm>
            <a:off x="1441450" y="2671763"/>
            <a:ext cx="2790825" cy="58578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en-US" altLang="zh-CN" sz="3600" b="1" i="0" u="none" strike="noStrike" kern="1200" cap="none" spc="0" normalizeH="0" baseline="0" noProof="0">
                <a:ln>
                  <a:noFill/>
                </a:ln>
                <a:solidFill>
                  <a:srgbClr val="FFEA18"/>
                </a:solidFill>
                <a:effectLst/>
                <a:uLnTx/>
                <a:uFillTx/>
                <a:latin typeface="Arial" charset="0"/>
                <a:ea typeface="SimSun" charset="0"/>
                <a:cs typeface="SimSun" charset="0"/>
              </a:rPr>
              <a:t>• </a:t>
            </a:r>
            <a:r>
              <a:rPr kumimoji="0" lang="zh-CN" altLang="en-US" sz="3600" b="1" i="0" u="none" strike="noStrike" kern="1200" cap="none" spc="0" normalizeH="0" baseline="0" noProof="0">
                <a:ln>
                  <a:noFill/>
                </a:ln>
                <a:solidFill>
                  <a:srgbClr val="FFEA18"/>
                </a:solidFill>
                <a:effectLst/>
                <a:uLnTx/>
                <a:uFillTx/>
                <a:latin typeface="Arial" charset="0"/>
                <a:ea typeface="SimSun" charset="0"/>
                <a:cs typeface="SimSun" charset="0"/>
              </a:rPr>
              <a:t>政治的</a:t>
            </a:r>
          </a:p>
        </p:txBody>
      </p:sp>
      <p:sp>
        <p:nvSpPr>
          <p:cNvPr id="453807" name="Text Box 175"/>
          <p:cNvSpPr txBox="1">
            <a:spLocks noChangeArrowheads="1"/>
          </p:cNvSpPr>
          <p:nvPr/>
        </p:nvSpPr>
        <p:spPr bwMode="auto">
          <a:xfrm>
            <a:off x="2066925" y="3325813"/>
            <a:ext cx="3268663" cy="58578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en-US" altLang="zh-CN" sz="3600" b="1" i="0" u="none" strike="noStrike" kern="1200" cap="none" spc="0" normalizeH="0" baseline="0" noProof="0">
                <a:ln>
                  <a:noFill/>
                </a:ln>
                <a:solidFill>
                  <a:srgbClr val="FFEA18"/>
                </a:solidFill>
                <a:effectLst/>
                <a:uLnTx/>
                <a:uFillTx/>
                <a:latin typeface="Arial" charset="0"/>
                <a:ea typeface="SimSun" charset="0"/>
                <a:cs typeface="SimSun" charset="0"/>
              </a:rPr>
              <a:t>• </a:t>
            </a:r>
            <a:r>
              <a:rPr kumimoji="0" lang="zh-CN" altLang="en-US" sz="3600" b="1" i="0" u="none" strike="noStrike" kern="1200" cap="none" spc="0" normalizeH="0" baseline="0" noProof="0">
                <a:ln>
                  <a:noFill/>
                </a:ln>
                <a:solidFill>
                  <a:srgbClr val="FFEA18"/>
                </a:solidFill>
                <a:effectLst/>
                <a:uLnTx/>
                <a:uFillTx/>
                <a:latin typeface="Arial" charset="0"/>
                <a:ea typeface="SimSun" charset="0"/>
                <a:cs typeface="SimSun" charset="0"/>
              </a:rPr>
              <a:t>地理的</a:t>
            </a:r>
          </a:p>
        </p:txBody>
      </p:sp>
      <p:sp>
        <p:nvSpPr>
          <p:cNvPr id="453808" name="Text Box 176"/>
          <p:cNvSpPr txBox="1">
            <a:spLocks noChangeArrowheads="1"/>
          </p:cNvSpPr>
          <p:nvPr/>
        </p:nvSpPr>
        <p:spPr bwMode="auto">
          <a:xfrm>
            <a:off x="2857500" y="3984625"/>
            <a:ext cx="3608388" cy="5857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en-US" altLang="zh-CN" sz="3600" b="1" i="0" u="none" strike="noStrike" kern="1200" cap="none" spc="0" normalizeH="0" baseline="0" noProof="0">
                <a:ln>
                  <a:noFill/>
                </a:ln>
                <a:solidFill>
                  <a:srgbClr val="FFEA18"/>
                </a:solidFill>
                <a:effectLst/>
                <a:uLnTx/>
                <a:uFillTx/>
                <a:latin typeface="Arial" charset="0"/>
                <a:ea typeface="SimSun" charset="0"/>
                <a:cs typeface="SimSun" charset="0"/>
              </a:rPr>
              <a:t>• </a:t>
            </a:r>
            <a:r>
              <a:rPr kumimoji="0" lang="zh-CN" altLang="en-US" sz="3600" b="1" i="0" u="none" strike="noStrike" kern="1200" cap="none" spc="0" normalizeH="0" baseline="0" noProof="0">
                <a:ln>
                  <a:noFill/>
                </a:ln>
                <a:solidFill>
                  <a:srgbClr val="FFEA18"/>
                </a:solidFill>
                <a:effectLst/>
                <a:uLnTx/>
                <a:uFillTx/>
                <a:latin typeface="Arial" charset="0"/>
                <a:ea typeface="SimSun" charset="0"/>
                <a:cs typeface="SimSun" charset="0"/>
              </a:rPr>
              <a:t>末世的</a:t>
            </a:r>
            <a:endParaRPr kumimoji="0" lang="en-US" altLang="zh-CN" sz="3600" b="1" i="0" u="none" strike="noStrike" kern="1200" cap="none" spc="0" normalizeH="0" baseline="0" noProof="0">
              <a:ln>
                <a:noFill/>
              </a:ln>
              <a:solidFill>
                <a:srgbClr val="FFEA18"/>
              </a:solidFill>
              <a:effectLst/>
              <a:uLnTx/>
              <a:uFillTx/>
              <a:latin typeface="Arial" charset="0"/>
              <a:ea typeface="SimSun" charset="0"/>
              <a:cs typeface="SimSun" charset="0"/>
            </a:endParaRPr>
          </a:p>
        </p:txBody>
      </p:sp>
      <p:grpSp>
        <p:nvGrpSpPr>
          <p:cNvPr id="418832" name="Group 234"/>
          <p:cNvGrpSpPr>
            <a:grpSpLocks/>
          </p:cNvGrpSpPr>
          <p:nvPr/>
        </p:nvGrpSpPr>
        <p:grpSpPr bwMode="auto">
          <a:xfrm>
            <a:off x="7842250" y="3436938"/>
            <a:ext cx="1200150" cy="2109787"/>
            <a:chOff x="4940" y="2165"/>
            <a:chExt cx="756" cy="1329"/>
          </a:xfrm>
        </p:grpSpPr>
        <p:grpSp>
          <p:nvGrpSpPr>
            <p:cNvPr id="418834" name="Group 235"/>
            <p:cNvGrpSpPr>
              <a:grpSpLocks/>
            </p:cNvGrpSpPr>
            <p:nvPr/>
          </p:nvGrpSpPr>
          <p:grpSpPr bwMode="auto">
            <a:xfrm>
              <a:off x="4940" y="2165"/>
              <a:ext cx="756" cy="1329"/>
              <a:chOff x="4940" y="2165"/>
              <a:chExt cx="756" cy="1329"/>
            </a:xfrm>
          </p:grpSpPr>
          <p:sp>
            <p:nvSpPr>
              <p:cNvPr id="453868" name="AutoShape 236"/>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453869" name="Rectangle 237"/>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453870" name="Line 238"/>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3871" name="Rectangle 239"/>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453872" name="Rectangle 240"/>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453873" name="Line 241"/>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3874" name="Line 242"/>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3875" name="Line 243"/>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3876" name="Line 244"/>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3877" name="Line 245"/>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3878" name="Line 246"/>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3879" name="Line 247"/>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3880" name="Line 248"/>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3881" name="Line 249"/>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3882" name="Line 250"/>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453883" name="Rectangle 251"/>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1A0004"/>
                    </a:solidFill>
                    <a:effectLst/>
                    <a:uLnTx/>
                    <a:uFillTx/>
                    <a:latin typeface="Times" pitchFamily="-84" charset="0"/>
                    <a:ea typeface="SimSun" pitchFamily="2" charset="-122"/>
                    <a:cs typeface="+mn-cs"/>
                  </a:rPr>
                  <a:t>   </a:t>
                </a:r>
                <a:r>
                  <a:rPr kumimoji="0" lang="zh-CN" altLang="en-US" sz="1000" b="1" i="0" u="none" strike="noStrike" kern="1200" cap="none" spc="0" normalizeH="0" baseline="0" noProof="0">
                    <a:ln>
                      <a:noFill/>
                    </a:ln>
                    <a:solidFill>
                      <a:srgbClr val="1A0004"/>
                    </a:solidFill>
                    <a:effectLst/>
                    <a:uLnTx/>
                    <a:uFillTx/>
                    <a:latin typeface="Times" pitchFamily="-84" charset="0"/>
                    <a:ea typeface="SimSun" pitchFamily="2" charset="-122"/>
                    <a:cs typeface="+mn-cs"/>
                  </a:rPr>
                  <a:t>王朝</a:t>
                </a:r>
                <a:endParaRPr kumimoji="0" lang="zh-CN" altLang="en-US" sz="2800" b="0" i="0" u="none" strike="noStrike" kern="1200" cap="none" spc="0" normalizeH="0" baseline="0" noProof="0">
                  <a:ln>
                    <a:noFill/>
                  </a:ln>
                  <a:solidFill>
                    <a:srgbClr val="00DFCA"/>
                  </a:solidFill>
                  <a:effectLst/>
                  <a:uLnTx/>
                  <a:uFillTx/>
                  <a:latin typeface="Comic Sans MS" pitchFamily="66" charset="0"/>
                  <a:ea typeface="SimSun" pitchFamily="2" charset="-122"/>
                  <a:cs typeface="+mn-cs"/>
                </a:endParaRPr>
              </a:p>
            </p:txBody>
          </p:sp>
          <p:sp>
            <p:nvSpPr>
              <p:cNvPr id="453884" name="Rectangle 252"/>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3885" name="Rectangle 253"/>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3886" name="Rectangle 254"/>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3887" name="Rectangle 255"/>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3888" name="Text Box 256"/>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3889" name="Text Box 257"/>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3890" name="Text Box 258"/>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3891" name="Text Box 259"/>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3892" name="Text Box 260"/>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sp>
            <p:nvSpPr>
              <p:cNvPr id="453893" name="Text Box 261"/>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grpSp>
        <p:sp>
          <p:nvSpPr>
            <p:cNvPr id="453894" name="Rectangle 262"/>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1A0004"/>
                  </a:solidFill>
                  <a:effectLst/>
                  <a:uLnTx/>
                  <a:uFillTx/>
                  <a:latin typeface="Comic Sans MS" charset="0"/>
                  <a:ea typeface="SimSun" charset="0"/>
                  <a:cs typeface="SimSun" charset="0"/>
                </a:rPr>
                <a:t>扫</a:t>
              </a:r>
              <a:r>
                <a:rPr kumimoji="0" lang="en-US" altLang="zh-CN" sz="1000" b="1" i="0" u="none" strike="noStrike" kern="1200" cap="none" spc="0" normalizeH="0" baseline="0" noProof="0">
                  <a:ln>
                    <a:noFill/>
                  </a:ln>
                  <a:solidFill>
                    <a:srgbClr val="1A0004"/>
                  </a:solidFill>
                  <a:effectLst/>
                  <a:uLnTx/>
                  <a:uFillTx/>
                  <a:latin typeface="Comic Sans MS" charset="0"/>
                  <a:ea typeface="SimSun" charset="0"/>
                  <a:cs typeface="SimSun" charset="0"/>
                </a:rPr>
                <a:t>—</a:t>
              </a:r>
              <a:r>
                <a:rPr kumimoji="0" lang="zh-CN" altLang="en-US" sz="1000" b="1" i="0" u="none" strike="noStrike" kern="1200" cap="none" spc="0" normalizeH="0" baseline="0" noProof="0">
                  <a:ln>
                    <a:noFill/>
                  </a:ln>
                  <a:solidFill>
                    <a:srgbClr val="1A0004"/>
                  </a:solidFill>
                  <a:effectLst/>
                  <a:uLnTx/>
                  <a:uFillTx/>
                  <a:latin typeface="Comic Sans MS" charset="0"/>
                  <a:ea typeface="SimSun" charset="0"/>
                  <a:cs typeface="SimSun" charset="0"/>
                </a:rPr>
                <a:t>卫</a:t>
              </a:r>
              <a:r>
                <a:rPr kumimoji="0" lang="en-US" altLang="zh-CN" sz="1000" b="1" i="0" u="none" strike="noStrike" kern="1200" cap="none" spc="0" normalizeH="0" baseline="0" noProof="0">
                  <a:ln>
                    <a:noFill/>
                  </a:ln>
                  <a:solidFill>
                    <a:srgbClr val="1A0004"/>
                  </a:solidFill>
                  <a:effectLst/>
                  <a:uLnTx/>
                  <a:uFillTx/>
                  <a:latin typeface="Comic Sans MS" charset="0"/>
                  <a:ea typeface="SimSun" charset="0"/>
                  <a:cs typeface="SimSun" charset="0"/>
                </a:rPr>
                <a:t>—</a:t>
              </a:r>
              <a:r>
                <a:rPr kumimoji="0" lang="zh-CN" altLang="en-US" sz="1000" b="1" i="0" u="none" strike="noStrike" kern="1200" cap="none" spc="0" normalizeH="0" baseline="0" noProof="0">
                  <a:ln>
                    <a:noFill/>
                  </a:ln>
                  <a:solidFill>
                    <a:srgbClr val="1A0004"/>
                  </a:solidFill>
                  <a:effectLst/>
                  <a:uLnTx/>
                  <a:uFillTx/>
                  <a:latin typeface="Comic Sans MS" charset="0"/>
                  <a:ea typeface="SimSun" charset="0"/>
                  <a:cs typeface="SimSun" charset="0"/>
                </a:rPr>
                <a:t>罗</a:t>
              </a:r>
              <a:endParaRPr kumimoji="0" lang="zh-CN" altLang="en-US" sz="2800" b="0" i="0" u="none" strike="noStrike" kern="1200" cap="none" spc="0" normalizeH="0" baseline="0" noProof="0">
                <a:ln>
                  <a:noFill/>
                </a:ln>
                <a:solidFill>
                  <a:srgbClr val="00DFCA"/>
                </a:solidFill>
                <a:effectLst/>
                <a:uLnTx/>
                <a:uFillTx/>
                <a:latin typeface="Comic Sans MS" charset="0"/>
                <a:ea typeface="SimSun" charset="0"/>
                <a:cs typeface="SimSun" charset="0"/>
              </a:endParaRPr>
            </a:p>
          </p:txBody>
        </p:sp>
      </p:grpSp>
      <p:sp>
        <p:nvSpPr>
          <p:cNvPr id="453895" name="Text Box 263"/>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学生</a:t>
            </a:r>
            <a:r>
              <a:rPr kumimoji="0" lang="ja-JP" altLang="en-US" sz="1200" b="1" i="0" u="none" strike="noStrike" kern="1200" cap="none" spc="0" normalizeH="0" baseline="0" noProof="0">
                <a:ln>
                  <a:noFill/>
                </a:ln>
                <a:solidFill>
                  <a:srgbClr val="FFFFFF"/>
                </a:solidFill>
                <a:effectLst/>
                <a:uLnTx/>
                <a:uFillTx/>
                <a:latin typeface="SimSun" charset="0"/>
                <a:ea typeface="SimSun" charset="0"/>
                <a:cs typeface="SimSun" charset="0"/>
              </a:rPr>
              <a:t>手册</a:t>
            </a: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第</a:t>
            </a:r>
            <a:r>
              <a:rPr kumimoji="0" lang="en-US" altLang="zh-CN" sz="1200" b="1" i="0" u="none" strike="noStrike" kern="1200" cap="none" spc="0" normalizeH="0" baseline="0" noProof="0">
                <a:ln>
                  <a:noFill/>
                </a:ln>
                <a:solidFill>
                  <a:srgbClr val="FFFFFF"/>
                </a:solidFill>
                <a:effectLst/>
                <a:uLnTx/>
                <a:uFillTx/>
                <a:latin typeface="SimSun" charset="0"/>
                <a:ea typeface="SimSun" charset="0"/>
                <a:cs typeface="SimSun" charset="0"/>
              </a:rPr>
              <a:t>32-37</a:t>
            </a: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页</a:t>
            </a:r>
          </a:p>
        </p:txBody>
      </p:sp>
    </p:spTree>
    <p:extLst>
      <p:ext uri="{BB962C8B-B14F-4D97-AF65-F5344CB8AC3E}">
        <p14:creationId xmlns:p14="http://schemas.microsoft.com/office/powerpoint/2010/main" val="20307558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3802"/>
                                        </p:tgtEl>
                                        <p:attrNameLst>
                                          <p:attrName>style.visibility</p:attrName>
                                        </p:attrNameLst>
                                      </p:cBhvr>
                                      <p:to>
                                        <p:strVal val="visible"/>
                                      </p:to>
                                    </p:set>
                                    <p:animEffect transition="in" filter="wipe(left)">
                                      <p:cBhvr>
                                        <p:cTn id="7" dur="500"/>
                                        <p:tgtEl>
                                          <p:spTgt spid="4538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53724"/>
                                        </p:tgtEl>
                                        <p:attrNameLst>
                                          <p:attrName>style.visibility</p:attrName>
                                        </p:attrNameLst>
                                      </p:cBhvr>
                                      <p:to>
                                        <p:strVal val="visible"/>
                                      </p:to>
                                    </p:set>
                                    <p:animEffect transition="in" filter="fade">
                                      <p:cBhvr>
                                        <p:cTn id="12" dur="1000"/>
                                        <p:tgtEl>
                                          <p:spTgt spid="453724"/>
                                        </p:tgtEl>
                                      </p:cBhvr>
                                    </p:animEffect>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453734"/>
                                        </p:tgtEl>
                                        <p:attrNameLst>
                                          <p:attrName>style.visibility</p:attrName>
                                        </p:attrNameLst>
                                      </p:cBhvr>
                                      <p:to>
                                        <p:strVal val="visible"/>
                                      </p:to>
                                    </p:set>
                                    <p:animEffect transition="in" filter="fade">
                                      <p:cBhvr>
                                        <p:cTn id="16" dur="1000"/>
                                        <p:tgtEl>
                                          <p:spTgt spid="453734"/>
                                        </p:tgtEl>
                                      </p:cBhvr>
                                    </p:animEffect>
                                  </p:childTnLst>
                                </p:cTn>
                              </p:par>
                            </p:childTnLst>
                          </p:cTn>
                        </p:par>
                        <p:par>
                          <p:cTn id="17" fill="hold" nodeType="afterGroup">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453803"/>
                                        </p:tgtEl>
                                        <p:attrNameLst>
                                          <p:attrName>style.visibility</p:attrName>
                                        </p:attrNameLst>
                                      </p:cBhvr>
                                      <p:to>
                                        <p:strVal val="visible"/>
                                      </p:to>
                                    </p:set>
                                    <p:animEffect transition="in" filter="wipe(left)">
                                      <p:cBhvr>
                                        <p:cTn id="20" dur="500"/>
                                        <p:tgtEl>
                                          <p:spTgt spid="4538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3810"/>
                                        </p:tgtEl>
                                        <p:attrNameLst>
                                          <p:attrName>style.visibility</p:attrName>
                                        </p:attrNameLst>
                                      </p:cBhvr>
                                      <p:to>
                                        <p:strVal val="visible"/>
                                      </p:to>
                                    </p:set>
                                    <p:animEffect transition="in" filter="fade">
                                      <p:cBhvr>
                                        <p:cTn id="25" dur="1000"/>
                                        <p:tgtEl>
                                          <p:spTgt spid="453810"/>
                                        </p:tgtEl>
                                      </p:cBhvr>
                                    </p:animEffect>
                                  </p:childTnLst>
                                </p:cTn>
                              </p:par>
                            </p:childTnLst>
                          </p:cTn>
                        </p:par>
                        <p:par>
                          <p:cTn id="26" fill="hold" nodeType="afterGroup">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453804">
                                            <p:txEl>
                                              <p:pRg st="0" end="0"/>
                                            </p:txEl>
                                          </p:spTgt>
                                        </p:tgtEl>
                                        <p:attrNameLst>
                                          <p:attrName>style.visibility</p:attrName>
                                        </p:attrNameLst>
                                      </p:cBhvr>
                                      <p:to>
                                        <p:strVal val="visible"/>
                                      </p:to>
                                    </p:set>
                                    <p:animEffect transition="in" filter="wipe(left)">
                                      <p:cBhvr>
                                        <p:cTn id="29" dur="500"/>
                                        <p:tgtEl>
                                          <p:spTgt spid="453804">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53805">
                                            <p:txEl>
                                              <p:pRg st="0" end="0"/>
                                            </p:txEl>
                                          </p:spTgt>
                                        </p:tgtEl>
                                        <p:attrNameLst>
                                          <p:attrName>style.visibility</p:attrName>
                                        </p:attrNameLst>
                                      </p:cBhvr>
                                      <p:to>
                                        <p:strVal val="visible"/>
                                      </p:to>
                                    </p:set>
                                    <p:animEffect transition="in" filter="wipe(left)">
                                      <p:cBhvr>
                                        <p:cTn id="34" dur="500"/>
                                        <p:tgtEl>
                                          <p:spTgt spid="453805">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53806">
                                            <p:txEl>
                                              <p:pRg st="0" end="0"/>
                                            </p:txEl>
                                          </p:spTgt>
                                        </p:tgtEl>
                                        <p:attrNameLst>
                                          <p:attrName>style.visibility</p:attrName>
                                        </p:attrNameLst>
                                      </p:cBhvr>
                                      <p:to>
                                        <p:strVal val="visible"/>
                                      </p:to>
                                    </p:set>
                                    <p:animEffect transition="in" filter="wipe(left)">
                                      <p:cBhvr>
                                        <p:cTn id="39" dur="500"/>
                                        <p:tgtEl>
                                          <p:spTgt spid="453806">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53807">
                                            <p:txEl>
                                              <p:pRg st="0" end="0"/>
                                            </p:txEl>
                                          </p:spTgt>
                                        </p:tgtEl>
                                        <p:attrNameLst>
                                          <p:attrName>style.visibility</p:attrName>
                                        </p:attrNameLst>
                                      </p:cBhvr>
                                      <p:to>
                                        <p:strVal val="visible"/>
                                      </p:to>
                                    </p:set>
                                    <p:animEffect transition="in" filter="wipe(left)">
                                      <p:cBhvr>
                                        <p:cTn id="44" dur="500"/>
                                        <p:tgtEl>
                                          <p:spTgt spid="453807">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53808">
                                            <p:txEl>
                                              <p:pRg st="0" end="0"/>
                                            </p:txEl>
                                          </p:spTgt>
                                        </p:tgtEl>
                                        <p:attrNameLst>
                                          <p:attrName>style.visibility</p:attrName>
                                        </p:attrNameLst>
                                      </p:cBhvr>
                                      <p:to>
                                        <p:strVal val="visible"/>
                                      </p:to>
                                    </p:set>
                                    <p:animEffect transition="in" filter="wipe(left)">
                                      <p:cBhvr>
                                        <p:cTn id="49" dur="500"/>
                                        <p:tgtEl>
                                          <p:spTgt spid="453808">
                                            <p:txEl>
                                              <p:pRg st="0" end="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453720"/>
                                        </p:tgtEl>
                                        <p:attrNameLst>
                                          <p:attrName>style.visibility</p:attrName>
                                        </p:attrNameLst>
                                      </p:cBhvr>
                                      <p:to>
                                        <p:strVal val="visible"/>
                                      </p:to>
                                    </p:set>
                                    <p:anim calcmode="lin" valueType="num">
                                      <p:cBhvr additive="base">
                                        <p:cTn id="54" dur="500" fill="hold"/>
                                        <p:tgtEl>
                                          <p:spTgt spid="453720"/>
                                        </p:tgtEl>
                                        <p:attrNameLst>
                                          <p:attrName>ppt_x</p:attrName>
                                        </p:attrNameLst>
                                      </p:cBhvr>
                                      <p:tavLst>
                                        <p:tav tm="0">
                                          <p:val>
                                            <p:strVal val="0-#ppt_w/2"/>
                                          </p:val>
                                        </p:tav>
                                        <p:tav tm="100000">
                                          <p:val>
                                            <p:strVal val="#ppt_x"/>
                                          </p:val>
                                        </p:tav>
                                      </p:tavLst>
                                    </p:anim>
                                    <p:anim calcmode="lin" valueType="num">
                                      <p:cBhvr additive="base">
                                        <p:cTn id="55" dur="500" fill="hold"/>
                                        <p:tgtEl>
                                          <p:spTgt spid="4537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810" grpId="0" animBg="1"/>
      <p:bldP spid="453720" grpId="0" autoUpdateAnimBg="0"/>
      <p:bldP spid="453802" grpId="0" autoUpdateAnimBg="0"/>
      <p:bldP spid="453803" grpId="0" animBg="1"/>
      <p:bldP spid="453804" grpId="0" build="p" autoUpdateAnimBg="0" advAuto="0"/>
      <p:bldP spid="453805" grpId="0" build="p" autoUpdateAnimBg="0"/>
      <p:bldP spid="453806" grpId="0" build="p" autoUpdateAnimBg="0"/>
      <p:bldP spid="453807" grpId="0" build="p" autoUpdateAnimBg="0"/>
      <p:bldP spid="453808"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911" name="Text Box 2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FF"/>
              </a:solidFill>
              <a:effectLst/>
              <a:uLnTx/>
              <a:uFillTx/>
              <a:latin typeface="Comic Sans MS" charset="0"/>
              <a:ea typeface="SimSun" charset="0"/>
              <a:cs typeface="SimSun" charset="0"/>
            </a:endParaRPr>
          </a:p>
        </p:txBody>
      </p:sp>
      <p:sp>
        <p:nvSpPr>
          <p:cNvPr id="549972" name="Text Box 84"/>
          <p:cNvSpPr txBox="1">
            <a:spLocks noChangeArrowheads="1"/>
          </p:cNvSpPr>
          <p:nvPr/>
        </p:nvSpPr>
        <p:spPr bwMode="auto">
          <a:xfrm>
            <a:off x="8720138"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Kosher-Normal" charset="0"/>
                <a:ea typeface="宋体" charset="0"/>
                <a:cs typeface="宋体"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549978" name="Text Box 90"/>
          <p:cNvSpPr txBox="1">
            <a:spLocks noChangeArrowheads="1"/>
          </p:cNvSpPr>
          <p:nvPr/>
        </p:nvSpPr>
        <p:spPr bwMode="auto">
          <a:xfrm>
            <a:off x="977900" y="550863"/>
            <a:ext cx="7169150" cy="1555750"/>
          </a:xfrm>
          <a:prstGeom prst="rect">
            <a:avLst/>
          </a:prstGeom>
          <a:noFill/>
          <a:ln>
            <a:noFill/>
          </a:ln>
          <a:effectLst>
            <a:outerShdw blurRad="63500" dist="29783" dir="3885598" algn="ctr" rotWithShape="0">
              <a:srgbClr val="F8131B">
                <a:alpha val="74997"/>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4800" b="1" i="1" u="none" strike="noStrike" kern="1200" cap="none" spc="0" normalizeH="0" baseline="0" noProof="0">
                <a:ln>
                  <a:noFill/>
                </a:ln>
                <a:solidFill>
                  <a:srgbClr val="114FFB"/>
                </a:solidFill>
                <a:effectLst/>
                <a:uLnTx/>
                <a:uFillTx/>
                <a:latin typeface="MS PGothic" charset="0"/>
                <a:ea typeface="MS PGothic" charset="0"/>
              </a:rPr>
              <a:t>今日耶路撒冷的圣殿山: 全球焦点</a:t>
            </a:r>
          </a:p>
        </p:txBody>
      </p:sp>
      <p:sp>
        <p:nvSpPr>
          <p:cNvPr id="549984" name="Oval 96"/>
          <p:cNvSpPr>
            <a:spLocks noChangeArrowheads="1"/>
          </p:cNvSpPr>
          <p:nvPr/>
        </p:nvSpPr>
        <p:spPr bwMode="auto">
          <a:xfrm>
            <a:off x="3067050" y="2603500"/>
            <a:ext cx="1119188" cy="401638"/>
          </a:xfrm>
          <a:prstGeom prst="ellipse">
            <a:avLst/>
          </a:prstGeom>
          <a:noFill/>
          <a:ln w="76200">
            <a:solidFill>
              <a:srgbClr val="F8131B"/>
            </a:solidFill>
            <a:round/>
            <a:headEnd/>
            <a:tailEnd/>
          </a:ln>
          <a:effectLst>
            <a:outerShdw blurRad="63500" dist="63500" dir="318780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DFCA"/>
              </a:solidFill>
              <a:effectLst/>
              <a:uLnTx/>
              <a:uFillTx/>
              <a:latin typeface="Comic Sans MS" charset="0"/>
              <a:ea typeface="MS PGothic" charset="0"/>
            </a:endParaRPr>
          </a:p>
        </p:txBody>
      </p:sp>
      <p:sp>
        <p:nvSpPr>
          <p:cNvPr id="549979" name="Rectangle 91"/>
          <p:cNvSpPr>
            <a:spLocks noChangeArrowheads="1"/>
          </p:cNvSpPr>
          <p:nvPr/>
        </p:nvSpPr>
        <p:spPr bwMode="auto">
          <a:xfrm>
            <a:off x="8078788"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35</a:t>
            </a:r>
          </a:p>
        </p:txBody>
      </p:sp>
      <p:sp>
        <p:nvSpPr>
          <p:cNvPr id="549981" name="Text Box 93"/>
          <p:cNvSpPr txBox="1">
            <a:spLocks noChangeArrowheads="1"/>
          </p:cNvSpPr>
          <p:nvPr/>
        </p:nvSpPr>
        <p:spPr bwMode="auto">
          <a:xfrm>
            <a:off x="7716838" y="6284913"/>
            <a:ext cx="1841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12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549986" name="Text Box 98"/>
          <p:cNvSpPr txBox="1">
            <a:spLocks noChangeArrowheads="1"/>
          </p:cNvSpPr>
          <p:nvPr/>
        </p:nvSpPr>
        <p:spPr bwMode="auto">
          <a:xfrm>
            <a:off x="1679575" y="-14288"/>
            <a:ext cx="5668963" cy="336551"/>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1600" b="1" i="0" u="none" strike="noStrike" kern="1200" cap="none" spc="0" normalizeH="0" baseline="0" noProof="0">
                <a:ln>
                  <a:noFill/>
                </a:ln>
                <a:solidFill>
                  <a:srgbClr val="FFFFFF"/>
                </a:solidFill>
                <a:effectLst/>
                <a:uLnTx/>
                <a:uFillTx/>
                <a:latin typeface="Comic Sans MS" charset="0"/>
                <a:ea typeface="MS PGothic" charset="0"/>
              </a:rPr>
              <a:t> </a:t>
            </a:r>
            <a:r>
              <a:rPr kumimoji="0" lang="ja-JP" altLang="en-US" sz="1400" b="1" i="0" u="none" strike="noStrike" kern="1200" cap="none" spc="0" normalizeH="0" baseline="0" noProof="0">
                <a:ln>
                  <a:noFill/>
                </a:ln>
                <a:solidFill>
                  <a:srgbClr val="FFFFFF"/>
                </a:solidFill>
                <a:effectLst/>
                <a:uLnTx/>
                <a:uFillTx/>
                <a:latin typeface="SimSun" charset="0"/>
                <a:ea typeface="SimSun" charset="0"/>
                <a:cs typeface="SimSun" charset="0"/>
              </a:rPr>
              <a:t>王上</a:t>
            </a:r>
            <a:r>
              <a:rPr kumimoji="0" lang="zh-CN" altLang="en-US" sz="1400" b="1" i="0" u="none" strike="noStrike" kern="1200" cap="none" spc="0" normalizeH="0" baseline="0" noProof="0">
                <a:ln>
                  <a:noFill/>
                </a:ln>
                <a:solidFill>
                  <a:srgbClr val="FFFFFF"/>
                </a:solidFill>
                <a:effectLst/>
                <a:uLnTx/>
                <a:uFillTx/>
                <a:latin typeface="SimSun" charset="0"/>
                <a:ea typeface="SimSun" charset="0"/>
                <a:cs typeface="SimSun" charset="0"/>
              </a:rPr>
              <a:t> </a:t>
            </a:r>
            <a:r>
              <a:rPr kumimoji="0" lang="en-US" altLang="zh-CN" sz="1400" b="1" i="0" u="none" strike="noStrike" kern="1200" cap="none" spc="0" normalizeH="0" baseline="0" noProof="0">
                <a:ln>
                  <a:noFill/>
                </a:ln>
                <a:solidFill>
                  <a:srgbClr val="FFFFFF"/>
                </a:solidFill>
                <a:effectLst/>
                <a:uLnTx/>
                <a:uFillTx/>
                <a:latin typeface="SimSun" charset="0"/>
                <a:ea typeface="SimSun" charset="0"/>
                <a:cs typeface="SimSun" charset="0"/>
              </a:rPr>
              <a:t>6:14-38; </a:t>
            </a:r>
            <a:r>
              <a:rPr kumimoji="0" lang="ja-JP" altLang="en-US" sz="1400" b="1" i="0" u="none" strike="noStrike" kern="1200" cap="none" spc="0" normalizeH="0" baseline="0" noProof="0">
                <a:ln>
                  <a:noFill/>
                </a:ln>
                <a:solidFill>
                  <a:srgbClr val="FFFFFF"/>
                </a:solidFill>
                <a:effectLst/>
                <a:uLnTx/>
                <a:uFillTx/>
                <a:latin typeface="SimSun" charset="0"/>
                <a:ea typeface="SimSun" charset="0"/>
                <a:cs typeface="SimSun" charset="0"/>
              </a:rPr>
              <a:t>太 </a:t>
            </a:r>
            <a:r>
              <a:rPr kumimoji="0" lang="en-US" altLang="zh-CN" sz="1400" b="1" i="0" u="none" strike="noStrike" kern="1200" cap="none" spc="0" normalizeH="0" baseline="0" noProof="0">
                <a:ln>
                  <a:noFill/>
                </a:ln>
                <a:solidFill>
                  <a:srgbClr val="FFFFFF"/>
                </a:solidFill>
                <a:effectLst/>
                <a:uLnTx/>
                <a:uFillTx/>
                <a:latin typeface="SimSun" charset="0"/>
                <a:ea typeface="SimSun" charset="0"/>
                <a:cs typeface="SimSun" charset="0"/>
              </a:rPr>
              <a:t>21:12-23</a:t>
            </a:r>
            <a:endParaRPr kumimoji="0" lang="zh-CN" altLang="en-US" sz="1400" b="1" i="0" u="none" strike="noStrike" kern="1200" cap="none" spc="0" normalizeH="0" baseline="0" noProof="0">
              <a:ln>
                <a:noFill/>
              </a:ln>
              <a:solidFill>
                <a:srgbClr val="FFFFFF"/>
              </a:solidFill>
              <a:effectLst/>
              <a:uLnTx/>
              <a:uFillTx/>
              <a:latin typeface="SimSun" charset="0"/>
              <a:ea typeface="SimSun" charset="0"/>
              <a:cs typeface="SimSun" charset="0"/>
            </a:endParaRPr>
          </a:p>
        </p:txBody>
      </p:sp>
      <p:sp>
        <p:nvSpPr>
          <p:cNvPr id="550015" name="Text Box 127"/>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学生</a:t>
            </a:r>
            <a:r>
              <a:rPr kumimoji="0" lang="ja-JP" altLang="en-US" sz="1200" b="1" i="0" u="none" strike="noStrike" kern="1200" cap="none" spc="0" normalizeH="0" baseline="0" noProof="0">
                <a:ln>
                  <a:noFill/>
                </a:ln>
                <a:solidFill>
                  <a:srgbClr val="FFFFFF"/>
                </a:solidFill>
                <a:effectLst/>
                <a:uLnTx/>
                <a:uFillTx/>
                <a:latin typeface="SimSun" charset="0"/>
                <a:ea typeface="SimSun" charset="0"/>
                <a:cs typeface="SimSun" charset="0"/>
              </a:rPr>
              <a:t>手册</a:t>
            </a: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第</a:t>
            </a:r>
            <a:r>
              <a:rPr kumimoji="0" lang="en-US" altLang="zh-CN" sz="1200" b="1" i="0" u="none" strike="noStrike" kern="1200" cap="none" spc="0" normalizeH="0" baseline="0" noProof="0">
                <a:ln>
                  <a:noFill/>
                </a:ln>
                <a:solidFill>
                  <a:srgbClr val="FFFFFF"/>
                </a:solidFill>
                <a:effectLst/>
                <a:uLnTx/>
                <a:uFillTx/>
                <a:latin typeface="SimSun" charset="0"/>
                <a:ea typeface="SimSun" charset="0"/>
                <a:cs typeface="SimSun" charset="0"/>
              </a:rPr>
              <a:t>32-37</a:t>
            </a:r>
            <a:r>
              <a:rPr kumimoji="0" lang="zh-CN" altLang="en-US" sz="1200" b="1" i="0" u="none" strike="noStrike" kern="1200" cap="none" spc="0" normalizeH="0" baseline="0" noProof="0">
                <a:ln>
                  <a:noFill/>
                </a:ln>
                <a:solidFill>
                  <a:srgbClr val="FFFFFF"/>
                </a:solidFill>
                <a:effectLst/>
                <a:uLnTx/>
                <a:uFillTx/>
                <a:latin typeface="SimSun" charset="0"/>
                <a:ea typeface="SimSun" charset="0"/>
                <a:cs typeface="SimSun" charset="0"/>
              </a:rPr>
              <a:t>页</a:t>
            </a:r>
          </a:p>
        </p:txBody>
      </p:sp>
    </p:spTree>
    <p:extLst>
      <p:ext uri="{BB962C8B-B14F-4D97-AF65-F5344CB8AC3E}">
        <p14:creationId xmlns:p14="http://schemas.microsoft.com/office/powerpoint/2010/main" val="4069643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78"/>
                                        </p:tgtEl>
                                        <p:attrNameLst>
                                          <p:attrName>style.visibility</p:attrName>
                                        </p:attrNameLst>
                                      </p:cBhvr>
                                      <p:to>
                                        <p:strVal val="visible"/>
                                      </p:to>
                                    </p:set>
                                    <p:anim calcmode="lin" valueType="num">
                                      <p:cBhvr>
                                        <p:cTn id="7" dur="500" fill="hold"/>
                                        <p:tgtEl>
                                          <p:spTgt spid="549978"/>
                                        </p:tgtEl>
                                        <p:attrNameLst>
                                          <p:attrName>ppt_w</p:attrName>
                                        </p:attrNameLst>
                                      </p:cBhvr>
                                      <p:tavLst>
                                        <p:tav tm="0">
                                          <p:val>
                                            <p:strVal val="2/3*#ppt_w"/>
                                          </p:val>
                                        </p:tav>
                                        <p:tav tm="100000">
                                          <p:val>
                                            <p:strVal val="#ppt_w"/>
                                          </p:val>
                                        </p:tav>
                                      </p:tavLst>
                                    </p:anim>
                                    <p:anim calcmode="lin" valueType="num">
                                      <p:cBhvr>
                                        <p:cTn id="8" dur="500" fill="hold"/>
                                        <p:tgtEl>
                                          <p:spTgt spid="54997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549984"/>
                                        </p:tgtEl>
                                        <p:attrNameLst>
                                          <p:attrName>style.visibility</p:attrName>
                                        </p:attrNameLst>
                                      </p:cBhvr>
                                      <p:to>
                                        <p:strVal val="visible"/>
                                      </p:to>
                                    </p:set>
                                    <p:anim calcmode="lin" valueType="num">
                                      <p:cBhvr>
                                        <p:cTn id="12" dur="500" fill="hold"/>
                                        <p:tgtEl>
                                          <p:spTgt spid="549984"/>
                                        </p:tgtEl>
                                        <p:attrNameLst>
                                          <p:attrName>ppt_w</p:attrName>
                                        </p:attrNameLst>
                                      </p:cBhvr>
                                      <p:tavLst>
                                        <p:tav tm="0">
                                          <p:val>
                                            <p:strVal val="(6*min(max(#ppt_w*#ppt_h,.3),1)-7.4)/-.7*#ppt_w"/>
                                          </p:val>
                                        </p:tav>
                                        <p:tav tm="100000">
                                          <p:val>
                                            <p:strVal val="#ppt_w"/>
                                          </p:val>
                                        </p:tav>
                                      </p:tavLst>
                                    </p:anim>
                                    <p:anim calcmode="lin" valueType="num">
                                      <p:cBhvr>
                                        <p:cTn id="13" dur="500" fill="hold"/>
                                        <p:tgtEl>
                                          <p:spTgt spid="549984"/>
                                        </p:tgtEl>
                                        <p:attrNameLst>
                                          <p:attrName>ppt_h</p:attrName>
                                        </p:attrNameLst>
                                      </p:cBhvr>
                                      <p:tavLst>
                                        <p:tav tm="0">
                                          <p:val>
                                            <p:strVal val="(6*min(max(#ppt_w*#ppt_h,.3),1)-7.4)/-.7*#ppt_h"/>
                                          </p:val>
                                        </p:tav>
                                        <p:tav tm="100000">
                                          <p:val>
                                            <p:strVal val="#ppt_h"/>
                                          </p:val>
                                        </p:tav>
                                      </p:tavLst>
                                    </p:anim>
                                    <p:anim calcmode="lin" valueType="num">
                                      <p:cBhvr>
                                        <p:cTn id="14" dur="500" fill="hold"/>
                                        <p:tgtEl>
                                          <p:spTgt spid="549984"/>
                                        </p:tgtEl>
                                        <p:attrNameLst>
                                          <p:attrName>ppt_x</p:attrName>
                                        </p:attrNameLst>
                                      </p:cBhvr>
                                      <p:tavLst>
                                        <p:tav tm="0">
                                          <p:val>
                                            <p:fltVal val="0.5"/>
                                          </p:val>
                                        </p:tav>
                                        <p:tav tm="100000">
                                          <p:val>
                                            <p:strVal val="#ppt_x"/>
                                          </p:val>
                                        </p:tav>
                                      </p:tavLst>
                                    </p:anim>
                                    <p:anim calcmode="lin" valueType="num">
                                      <p:cBhvr>
                                        <p:cTn id="15" dur="500" fill="hold"/>
                                        <p:tgtEl>
                                          <p:spTgt spid="54998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78" grpId="0"/>
      <p:bldP spid="54998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419743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133123" name="Picture 3" descr="OSLMN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42875"/>
            <a:ext cx="5356225" cy="330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4" name="Picture 4" descr="OSLMN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3438" y="409575"/>
            <a:ext cx="3059112"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5" name="Picture 5" descr="OSLMN01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3400" y="3762375"/>
            <a:ext cx="4429125" cy="309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7" name="Rectangle 7"/>
          <p:cNvSpPr>
            <a:spLocks noGrp="1" noChangeArrowheads="1"/>
          </p:cNvSpPr>
          <p:nvPr>
            <p:ph type="title" idx="4294967295"/>
          </p:nvPr>
        </p:nvSpPr>
        <p:spPr>
          <a:xfrm>
            <a:off x="5029200" y="4937125"/>
            <a:ext cx="4114800" cy="19208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ja-JP" altLang="en-US" sz="4000" b="1">
                <a:solidFill>
                  <a:schemeClr val="bg1"/>
                </a:solidFill>
                <a:latin typeface="Arial" charset="0"/>
                <a:ea typeface="MS PGothic" charset="0"/>
              </a:rPr>
              <a:t>所罗门的智慧与荣耀</a:t>
            </a:r>
            <a:br>
              <a:rPr lang="en-US" altLang="ja-JP" sz="4000" b="1">
                <a:solidFill>
                  <a:schemeClr val="bg1"/>
                </a:solidFill>
                <a:latin typeface="Times New Roman" charset="0"/>
                <a:ea typeface="MS PGothic" charset="0"/>
              </a:rPr>
            </a:br>
            <a:r>
              <a:rPr lang="en-US" altLang="ja-JP" sz="4000" b="1">
                <a:solidFill>
                  <a:schemeClr val="bg1"/>
                </a:solidFill>
                <a:latin typeface="Times New Roman" charset="0"/>
                <a:ea typeface="MS PGothic" charset="0"/>
              </a:rPr>
              <a:t>(</a:t>
            </a:r>
            <a:r>
              <a:rPr lang="ja-JP" altLang="en-US" sz="3200">
                <a:solidFill>
                  <a:schemeClr val="bg1"/>
                </a:solidFill>
                <a:latin typeface="Arial" charset="0"/>
                <a:ea typeface="MS PGothic" charset="0"/>
              </a:rPr>
              <a:t>列王纪上</a:t>
            </a:r>
            <a:r>
              <a:rPr lang="en-US" altLang="ja-JP" sz="4000" b="1">
                <a:solidFill>
                  <a:schemeClr val="bg1"/>
                </a:solidFill>
                <a:latin typeface="Times New Roman" charset="0"/>
                <a:ea typeface="MS PGothic" charset="0"/>
              </a:rPr>
              <a:t> 3-8)</a:t>
            </a:r>
            <a:endParaRPr lang="en-US" sz="4000" b="1">
              <a:solidFill>
                <a:schemeClr val="bg1"/>
              </a:solidFill>
              <a:latin typeface="Times New Roman" charset="0"/>
              <a:ea typeface="MS PGothic"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133123"/>
                                        </p:tgtEl>
                                        <p:attrNameLst>
                                          <p:attrName>style.visibility</p:attrName>
                                        </p:attrNameLst>
                                      </p:cBhvr>
                                      <p:to>
                                        <p:strVal val="visible"/>
                                      </p:to>
                                    </p:set>
                                    <p:animEffect transition="in" filter="dissolve">
                                      <p:cBhvr>
                                        <p:cTn id="7" dur="500"/>
                                        <p:tgtEl>
                                          <p:spTgt spid="133123"/>
                                        </p:tgtEl>
                                      </p:cBhvr>
                                    </p:animEffect>
                                  </p:childTnLst>
                                </p:cTn>
                              </p:par>
                            </p:childTnLst>
                          </p:cTn>
                        </p:par>
                        <p:par>
                          <p:cTn id="8" fill="hold" nodeType="afterGroup">
                            <p:stCondLst>
                              <p:cond delay="2500"/>
                            </p:stCondLst>
                            <p:childTnLst>
                              <p:par>
                                <p:cTn id="9" presetID="9" presetClass="entr" presetSubtype="0" fill="hold" nodeType="afterEffect">
                                  <p:stCondLst>
                                    <p:cond delay="3000"/>
                                  </p:stCondLst>
                                  <p:childTnLst>
                                    <p:set>
                                      <p:cBhvr>
                                        <p:cTn id="10" dur="1" fill="hold">
                                          <p:stCondLst>
                                            <p:cond delay="0"/>
                                          </p:stCondLst>
                                        </p:cTn>
                                        <p:tgtEl>
                                          <p:spTgt spid="133125"/>
                                        </p:tgtEl>
                                        <p:attrNameLst>
                                          <p:attrName>style.visibility</p:attrName>
                                        </p:attrNameLst>
                                      </p:cBhvr>
                                      <p:to>
                                        <p:strVal val="visible"/>
                                      </p:to>
                                    </p:set>
                                    <p:animEffect transition="in" filter="dissolve">
                                      <p:cBhvr>
                                        <p:cTn id="11" dur="500"/>
                                        <p:tgtEl>
                                          <p:spTgt spid="133125"/>
                                        </p:tgtEl>
                                      </p:cBhvr>
                                    </p:animEffect>
                                  </p:childTnLst>
                                </p:cTn>
                              </p:par>
                            </p:childTnLst>
                          </p:cTn>
                        </p:par>
                        <p:par>
                          <p:cTn id="12" fill="hold" nodeType="afterGroup">
                            <p:stCondLst>
                              <p:cond delay="6000"/>
                            </p:stCondLst>
                            <p:childTnLst>
                              <p:par>
                                <p:cTn id="13" presetID="9" presetClass="entr" presetSubtype="0" fill="hold" nodeType="afterEffect">
                                  <p:stCondLst>
                                    <p:cond delay="3000"/>
                                  </p:stCondLst>
                                  <p:childTnLst>
                                    <p:set>
                                      <p:cBhvr>
                                        <p:cTn id="14" dur="1" fill="hold">
                                          <p:stCondLst>
                                            <p:cond delay="0"/>
                                          </p:stCondLst>
                                        </p:cTn>
                                        <p:tgtEl>
                                          <p:spTgt spid="133124"/>
                                        </p:tgtEl>
                                        <p:attrNameLst>
                                          <p:attrName>style.visibility</p:attrName>
                                        </p:attrNameLst>
                                      </p:cBhvr>
                                      <p:to>
                                        <p:strVal val="visible"/>
                                      </p:to>
                                    </p:set>
                                    <p:animEffect transition="in" filter="dissolve">
                                      <p:cBhvr>
                                        <p:cTn id="15" dur="50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2609" name="Group 23"/>
          <p:cNvGrpSpPr>
            <a:grpSpLocks/>
          </p:cNvGrpSpPr>
          <p:nvPr/>
        </p:nvGrpSpPr>
        <p:grpSpPr bwMode="auto">
          <a:xfrm>
            <a:off x="1966913" y="-609600"/>
            <a:ext cx="5210175" cy="7993063"/>
            <a:chOff x="1239" y="-384"/>
            <a:chExt cx="3282" cy="5035"/>
          </a:xfrm>
        </p:grpSpPr>
        <p:pic>
          <p:nvPicPr>
            <p:cNvPr id="4526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 y="-384"/>
              <a:ext cx="3282" cy="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2612" name="Text Box 6"/>
            <p:cNvSpPr txBox="1">
              <a:spLocks noChangeArrowheads="1"/>
            </p:cNvSpPr>
            <p:nvPr/>
          </p:nvSpPr>
          <p:spPr bwMode="auto">
            <a:xfrm>
              <a:off x="1632" y="3276"/>
              <a:ext cx="864" cy="346"/>
            </a:xfrm>
            <a:prstGeom prst="rect">
              <a:avLst/>
            </a:prstGeom>
            <a:solidFill>
              <a:srgbClr val="DDDDDD"/>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200">
                  <a:latin typeface="Arial" charset="0"/>
                </a:rPr>
                <a:t>大卫的城</a:t>
              </a:r>
              <a:endParaRPr lang="en-US" altLang="ja-JP" sz="1200">
                <a:latin typeface="Arial" charset="0"/>
                <a:cs typeface="Times New Roman" charset="0"/>
              </a:endParaRPr>
            </a:p>
            <a:p>
              <a:pPr eaLnBrk="1" hangingPunct="1"/>
              <a:r>
                <a:rPr lang="ja-JP" altLang="en-US" sz="1200">
                  <a:latin typeface="Arial" charset="0"/>
                  <a:cs typeface="Times New Roman" charset="0"/>
                </a:rPr>
                <a:t>所罗门附加的</a:t>
              </a:r>
              <a:endParaRPr lang="en-US" sz="1200">
                <a:latin typeface="Arial" charset="0"/>
                <a:cs typeface="Times New Roman" charset="0"/>
              </a:endParaRPr>
            </a:p>
          </p:txBody>
        </p:sp>
        <p:sp>
          <p:nvSpPr>
            <p:cNvPr id="452613" name="Text Box 7"/>
            <p:cNvSpPr txBox="1">
              <a:spLocks noChangeArrowheads="1"/>
            </p:cNvSpPr>
            <p:nvPr/>
          </p:nvSpPr>
          <p:spPr bwMode="auto">
            <a:xfrm>
              <a:off x="3552" y="687"/>
              <a:ext cx="528" cy="173"/>
            </a:xfrm>
            <a:prstGeom prst="rect">
              <a:avLst/>
            </a:prstGeom>
            <a:solidFill>
              <a:srgbClr val="DDDDDD"/>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200" b="1"/>
                <a:t>本杰明</a:t>
              </a:r>
              <a:r>
                <a:rPr lang="en-US" altLang="ja-JP" sz="1200" b="1"/>
                <a:t> </a:t>
              </a:r>
              <a:r>
                <a:rPr lang="ja-JP" altLang="en-US" sz="1200" b="1"/>
                <a:t>门</a:t>
              </a:r>
              <a:endParaRPr lang="en-US" sz="1200" b="1"/>
            </a:p>
          </p:txBody>
        </p:sp>
        <p:sp>
          <p:nvSpPr>
            <p:cNvPr id="452614" name="Text Box 8"/>
            <p:cNvSpPr txBox="1">
              <a:spLocks noChangeArrowheads="1"/>
            </p:cNvSpPr>
            <p:nvPr/>
          </p:nvSpPr>
          <p:spPr bwMode="auto">
            <a:xfrm>
              <a:off x="3873" y="1413"/>
              <a:ext cx="591" cy="288"/>
            </a:xfrm>
            <a:prstGeom prst="rect">
              <a:avLst/>
            </a:prstGeom>
            <a:solidFill>
              <a:srgbClr val="DDDDDD"/>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200" b="1">
                  <a:latin typeface="Arial" charset="0"/>
                </a:rPr>
                <a:t>黎巴嫩森林的王宫</a:t>
              </a:r>
              <a:endParaRPr lang="en-US" sz="1200" b="1">
                <a:latin typeface="Arial" charset="0"/>
              </a:endParaRPr>
            </a:p>
          </p:txBody>
        </p:sp>
        <p:sp>
          <p:nvSpPr>
            <p:cNvPr id="452615" name="Text Box 9"/>
            <p:cNvSpPr txBox="1">
              <a:spLocks noChangeArrowheads="1"/>
            </p:cNvSpPr>
            <p:nvPr/>
          </p:nvSpPr>
          <p:spPr bwMode="auto">
            <a:xfrm>
              <a:off x="3879" y="2775"/>
              <a:ext cx="480" cy="192"/>
            </a:xfrm>
            <a:prstGeom prst="rect">
              <a:avLst/>
            </a:prstGeom>
            <a:solidFill>
              <a:srgbClr val="DDDDDD"/>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400" b="1"/>
                <a:t>基训泉</a:t>
              </a:r>
              <a:endParaRPr lang="en-US" sz="1400" b="1"/>
            </a:p>
          </p:txBody>
        </p:sp>
        <p:sp>
          <p:nvSpPr>
            <p:cNvPr id="452616" name="Text Box 10"/>
            <p:cNvSpPr txBox="1">
              <a:spLocks noChangeArrowheads="1"/>
            </p:cNvSpPr>
            <p:nvPr/>
          </p:nvSpPr>
          <p:spPr bwMode="auto">
            <a:xfrm rot="-4620323">
              <a:off x="3583" y="3398"/>
              <a:ext cx="672" cy="212"/>
            </a:xfrm>
            <a:prstGeom prst="rect">
              <a:avLst/>
            </a:prstGeom>
            <a:solidFill>
              <a:srgbClr val="DDDDDD"/>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600" b="1"/>
                <a:t>汲</a:t>
              </a:r>
              <a:r>
                <a:rPr lang="en-US" altLang="ja-JP" sz="1600" b="1"/>
                <a:t> </a:t>
              </a:r>
              <a:r>
                <a:rPr lang="ja-JP" altLang="en-US" sz="1600" b="1"/>
                <a:t>沦</a:t>
              </a:r>
              <a:r>
                <a:rPr lang="en-US" altLang="ja-JP" sz="1600" b="1"/>
                <a:t> </a:t>
              </a:r>
              <a:r>
                <a:rPr lang="ja-JP" altLang="en-US" sz="1600" b="1"/>
                <a:t>溪</a:t>
              </a:r>
              <a:endParaRPr lang="en-US" sz="1600" b="1"/>
            </a:p>
          </p:txBody>
        </p:sp>
        <p:sp>
          <p:nvSpPr>
            <p:cNvPr id="452617" name="Text Box 12"/>
            <p:cNvSpPr txBox="1">
              <a:spLocks noChangeArrowheads="1"/>
            </p:cNvSpPr>
            <p:nvPr/>
          </p:nvSpPr>
          <p:spPr bwMode="auto">
            <a:xfrm>
              <a:off x="3717" y="3889"/>
              <a:ext cx="336" cy="173"/>
            </a:xfrm>
            <a:prstGeom prst="rect">
              <a:avLst/>
            </a:prstGeom>
            <a:solidFill>
              <a:srgbClr val="DDDDDD"/>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200" b="1">
                  <a:solidFill>
                    <a:srgbClr val="000000"/>
                  </a:solidFill>
                </a:rPr>
                <a:t>楼梯</a:t>
              </a:r>
              <a:r>
                <a:rPr lang="en-US" altLang="ja-JP" sz="1200" b="1"/>
                <a:t> </a:t>
              </a:r>
              <a:endParaRPr lang="en-US" sz="1200" b="1"/>
            </a:p>
          </p:txBody>
        </p:sp>
        <p:sp>
          <p:nvSpPr>
            <p:cNvPr id="452618" name="Text Box 13"/>
            <p:cNvSpPr txBox="1">
              <a:spLocks noChangeArrowheads="1"/>
            </p:cNvSpPr>
            <p:nvPr/>
          </p:nvSpPr>
          <p:spPr bwMode="auto">
            <a:xfrm rot="-5400000">
              <a:off x="2728" y="3199"/>
              <a:ext cx="878" cy="212"/>
            </a:xfrm>
            <a:prstGeom prst="rect">
              <a:avLst/>
            </a:prstGeom>
            <a:solidFill>
              <a:srgbClr val="DDDDDD"/>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1600" b="1">
                  <a:solidFill>
                    <a:srgbClr val="000000"/>
                  </a:solidFill>
                </a:rPr>
                <a:t>山谷</a:t>
              </a:r>
              <a:endParaRPr lang="en-US" sz="1600" b="1">
                <a:solidFill>
                  <a:srgbClr val="000000"/>
                </a:solidFill>
              </a:endParaRPr>
            </a:p>
          </p:txBody>
        </p:sp>
        <p:sp>
          <p:nvSpPr>
            <p:cNvPr id="452619" name="Text Box 14"/>
            <p:cNvSpPr txBox="1">
              <a:spLocks noChangeArrowheads="1"/>
            </p:cNvSpPr>
            <p:nvPr/>
          </p:nvSpPr>
          <p:spPr bwMode="auto">
            <a:xfrm>
              <a:off x="2832" y="2524"/>
              <a:ext cx="501" cy="173"/>
            </a:xfrm>
            <a:prstGeom prst="rect">
              <a:avLst/>
            </a:prstGeom>
            <a:solidFill>
              <a:srgbClr val="DDDDDD"/>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200" b="1">
                  <a:solidFill>
                    <a:srgbClr val="000000"/>
                  </a:solidFill>
                </a:rPr>
                <a:t>谷门</a:t>
              </a:r>
              <a:r>
                <a:rPr lang="en-US" altLang="ja-JP" sz="1200" b="1"/>
                <a:t> </a:t>
              </a:r>
              <a:endParaRPr lang="en-US" sz="1200" b="1"/>
            </a:p>
          </p:txBody>
        </p:sp>
        <p:sp>
          <p:nvSpPr>
            <p:cNvPr id="452620" name="Text Box 15"/>
            <p:cNvSpPr txBox="1">
              <a:spLocks noChangeArrowheads="1"/>
            </p:cNvSpPr>
            <p:nvPr/>
          </p:nvSpPr>
          <p:spPr bwMode="auto">
            <a:xfrm>
              <a:off x="2664" y="1518"/>
              <a:ext cx="528" cy="288"/>
            </a:xfrm>
            <a:prstGeom prst="rect">
              <a:avLst/>
            </a:prstGeom>
            <a:solidFill>
              <a:srgbClr val="DDDDDD"/>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200" b="1">
                  <a:latin typeface="Arial" charset="0"/>
                </a:rPr>
                <a:t>所罗门的王宫</a:t>
              </a:r>
              <a:endParaRPr lang="en-US" sz="1200" b="1">
                <a:latin typeface="Arial" charset="0"/>
              </a:endParaRPr>
            </a:p>
          </p:txBody>
        </p:sp>
        <p:sp>
          <p:nvSpPr>
            <p:cNvPr id="452621" name="Text Box 16"/>
            <p:cNvSpPr txBox="1">
              <a:spLocks noChangeArrowheads="1"/>
            </p:cNvSpPr>
            <p:nvPr/>
          </p:nvSpPr>
          <p:spPr bwMode="auto">
            <a:xfrm>
              <a:off x="2841" y="682"/>
              <a:ext cx="384" cy="173"/>
            </a:xfrm>
            <a:prstGeom prst="rect">
              <a:avLst/>
            </a:prstGeom>
            <a:solidFill>
              <a:srgbClr val="DDDDDD"/>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200" b="1">
                  <a:solidFill>
                    <a:srgbClr val="000000"/>
                  </a:solidFill>
                </a:rPr>
                <a:t>斯</a:t>
              </a:r>
              <a:r>
                <a:rPr lang="en-US" altLang="ja-JP" sz="1200" b="1"/>
                <a:t>  </a:t>
              </a:r>
              <a:r>
                <a:rPr lang="ja-JP" altLang="en-US" sz="1200" b="1"/>
                <a:t>门</a:t>
              </a:r>
              <a:endParaRPr lang="en-US" sz="1200" b="1"/>
            </a:p>
          </p:txBody>
        </p:sp>
        <p:sp>
          <p:nvSpPr>
            <p:cNvPr id="452622" name="Text Box 17"/>
            <p:cNvSpPr txBox="1">
              <a:spLocks noChangeArrowheads="1"/>
            </p:cNvSpPr>
            <p:nvPr/>
          </p:nvSpPr>
          <p:spPr bwMode="auto">
            <a:xfrm>
              <a:off x="2400" y="912"/>
              <a:ext cx="528" cy="173"/>
            </a:xfrm>
            <a:prstGeom prst="rect">
              <a:avLst/>
            </a:prstGeom>
            <a:solidFill>
              <a:srgbClr val="DDDDDD"/>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200" b="1"/>
                <a:t>本杰明</a:t>
              </a:r>
              <a:r>
                <a:rPr lang="en-US" altLang="ja-JP" sz="1200" b="1"/>
                <a:t> </a:t>
              </a:r>
              <a:r>
                <a:rPr lang="ja-JP" altLang="en-US" sz="1200" b="1"/>
                <a:t>门</a:t>
              </a:r>
              <a:endParaRPr lang="en-US" sz="1200" b="1"/>
            </a:p>
          </p:txBody>
        </p:sp>
        <p:sp>
          <p:nvSpPr>
            <p:cNvPr id="452623" name="Text Box 18"/>
            <p:cNvSpPr txBox="1">
              <a:spLocks noChangeArrowheads="1"/>
            </p:cNvSpPr>
            <p:nvPr/>
          </p:nvSpPr>
          <p:spPr bwMode="auto">
            <a:xfrm rot="538358">
              <a:off x="3204" y="948"/>
              <a:ext cx="396" cy="192"/>
            </a:xfrm>
            <a:prstGeom prst="rect">
              <a:avLst/>
            </a:prstGeom>
            <a:solidFill>
              <a:srgbClr val="FF99C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400" b="1">
                  <a:latin typeface="Arial" charset="0"/>
                </a:rPr>
                <a:t>圣殿</a:t>
              </a:r>
              <a:endParaRPr lang="en-US" sz="1400" b="1">
                <a:latin typeface="Arial" charset="0"/>
              </a:endParaRPr>
            </a:p>
          </p:txBody>
        </p:sp>
        <p:sp>
          <p:nvSpPr>
            <p:cNvPr id="452624" name="Text Box 21"/>
            <p:cNvSpPr txBox="1">
              <a:spLocks noChangeArrowheads="1"/>
            </p:cNvSpPr>
            <p:nvPr/>
          </p:nvSpPr>
          <p:spPr bwMode="auto">
            <a:xfrm rot="-4504403">
              <a:off x="3248" y="2317"/>
              <a:ext cx="590" cy="173"/>
            </a:xfrm>
            <a:prstGeom prst="rect">
              <a:avLst/>
            </a:prstGeom>
            <a:solidFill>
              <a:srgbClr val="FF99C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200" b="1">
                  <a:solidFill>
                    <a:srgbClr val="000000"/>
                  </a:solidFill>
                  <a:latin typeface="Arial" charset="0"/>
                </a:rPr>
                <a:t>俄</a:t>
              </a:r>
              <a:r>
                <a:rPr lang="en-US" altLang="ja-JP" sz="1200" b="1">
                  <a:solidFill>
                    <a:srgbClr val="000000"/>
                  </a:solidFill>
                  <a:latin typeface="Arial" charset="0"/>
                </a:rPr>
                <a:t> </a:t>
              </a:r>
              <a:r>
                <a:rPr lang="ja-JP" altLang="en-US" sz="1200" b="1">
                  <a:solidFill>
                    <a:srgbClr val="000000"/>
                  </a:solidFill>
                  <a:latin typeface="Arial" charset="0"/>
                </a:rPr>
                <a:t>斐</a:t>
              </a:r>
              <a:r>
                <a:rPr lang="en-US" altLang="ja-JP" sz="1200" b="1">
                  <a:solidFill>
                    <a:srgbClr val="000000"/>
                  </a:solidFill>
                  <a:latin typeface="Arial" charset="0"/>
                </a:rPr>
                <a:t> </a:t>
              </a:r>
              <a:r>
                <a:rPr lang="ja-JP" altLang="en-US" sz="1200" b="1">
                  <a:solidFill>
                    <a:srgbClr val="000000"/>
                  </a:solidFill>
                  <a:latin typeface="Arial" charset="0"/>
                </a:rPr>
                <a:t>勒</a:t>
              </a:r>
              <a:r>
                <a:rPr lang="en-US" altLang="ja-JP" sz="1200" b="1">
                  <a:solidFill>
                    <a:srgbClr val="000000"/>
                  </a:solidFill>
                  <a:latin typeface="Arial" charset="0"/>
                </a:rPr>
                <a:t> </a:t>
              </a:r>
              <a:r>
                <a:rPr lang="ja-JP" altLang="en-US" sz="1200" b="1">
                  <a:solidFill>
                    <a:srgbClr val="000000"/>
                  </a:solidFill>
                  <a:latin typeface="Arial" charset="0"/>
                </a:rPr>
                <a:t>城</a:t>
              </a:r>
              <a:r>
                <a:rPr lang="en-US" altLang="ja-JP" sz="1200" b="1">
                  <a:latin typeface="Arial" charset="0"/>
                </a:rPr>
                <a:t> </a:t>
              </a:r>
              <a:endParaRPr lang="en-US" sz="1200" b="1">
                <a:latin typeface="Arial" charset="0"/>
              </a:endParaRPr>
            </a:p>
          </p:txBody>
        </p:sp>
        <p:sp>
          <p:nvSpPr>
            <p:cNvPr id="452625" name="Text Box 20"/>
            <p:cNvSpPr txBox="1">
              <a:spLocks noChangeArrowheads="1"/>
            </p:cNvSpPr>
            <p:nvPr/>
          </p:nvSpPr>
          <p:spPr bwMode="auto">
            <a:xfrm>
              <a:off x="3360" y="1863"/>
              <a:ext cx="432" cy="288"/>
            </a:xfrm>
            <a:prstGeom prst="rect">
              <a:avLst/>
            </a:prstGeom>
            <a:solidFill>
              <a:srgbClr val="FF99C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1200" b="1">
                  <a:solidFill>
                    <a:srgbClr val="000000"/>
                  </a:solidFill>
                  <a:latin typeface="Arial" charset="0"/>
                </a:rPr>
                <a:t>审判的座位</a:t>
              </a:r>
              <a:r>
                <a:rPr lang="en-US" altLang="ja-JP" sz="1200" b="1">
                  <a:latin typeface="Arial" charset="0"/>
                </a:rPr>
                <a:t> </a:t>
              </a:r>
              <a:endParaRPr lang="en-US" sz="1200" b="1">
                <a:latin typeface="Arial" charset="0"/>
              </a:endParaRPr>
            </a:p>
          </p:txBody>
        </p:sp>
        <p:sp>
          <p:nvSpPr>
            <p:cNvPr id="452626" name="Text Box 22"/>
            <p:cNvSpPr txBox="1">
              <a:spLocks noChangeArrowheads="1"/>
            </p:cNvSpPr>
            <p:nvPr/>
          </p:nvSpPr>
          <p:spPr bwMode="auto">
            <a:xfrm>
              <a:off x="1440" y="-384"/>
              <a:ext cx="2256" cy="250"/>
            </a:xfrm>
            <a:prstGeom prst="rect">
              <a:avLst/>
            </a:prstGeom>
            <a:solidFill>
              <a:srgbClr val="DDDDDD"/>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ja-JP" altLang="en-US" sz="2000" b="1"/>
                <a:t>大卫的城</a:t>
              </a:r>
              <a:r>
                <a:rPr lang="en-US" altLang="ja-JP" sz="2000" b="1">
                  <a:cs typeface="Times New Roman" charset="0"/>
                </a:rPr>
                <a:t> (</a:t>
              </a:r>
              <a:r>
                <a:rPr lang="ja-JP" altLang="en-US" sz="2000" b="1">
                  <a:cs typeface="Times New Roman" charset="0"/>
                </a:rPr>
                <a:t>公元前</a:t>
              </a:r>
              <a:r>
                <a:rPr lang="en-US" altLang="ja-JP" sz="2000" b="1">
                  <a:cs typeface="Times New Roman" charset="0"/>
                </a:rPr>
                <a:t>1000</a:t>
              </a:r>
              <a:r>
                <a:rPr lang="ja-JP" altLang="en-US" sz="2000" b="1">
                  <a:cs typeface="Times New Roman" charset="0"/>
                </a:rPr>
                <a:t>年</a:t>
              </a:r>
              <a:r>
                <a:rPr lang="en-US" altLang="ja-JP" sz="2000" b="1">
                  <a:cs typeface="Times New Roman" charset="0"/>
                </a:rPr>
                <a:t>)</a:t>
              </a:r>
              <a:endParaRPr lang="en-US" sz="2000" b="1">
                <a:cs typeface="Times New Roman" charset="0"/>
              </a:endParaRPr>
            </a:p>
          </p:txBody>
        </p:sp>
      </p:grpSp>
      <p:sp>
        <p:nvSpPr>
          <p:cNvPr id="452610" name="Rectangle 3"/>
          <p:cNvSpPr>
            <a:spLocks noGrp="1" noChangeArrowheads="1"/>
          </p:cNvSpPr>
          <p:nvPr>
            <p:ph type="title" idx="4294967295"/>
          </p:nvPr>
        </p:nvSpPr>
        <p:spPr>
          <a:xfrm>
            <a:off x="0" y="3048000"/>
            <a:ext cx="3505200" cy="1143000"/>
          </a:xfrm>
        </p:spPr>
        <p:txBody>
          <a:bodyPr/>
          <a:lstStyle/>
          <a:p>
            <a:pPr eaLnBrk="1" hangingPunct="1"/>
            <a:r>
              <a:rPr lang="ja-JP" altLang="en-US" sz="4800" b="1">
                <a:latin typeface="Times New Roman" charset="0"/>
                <a:ea typeface="MS PGothic" charset="0"/>
              </a:rPr>
              <a:t>耶路撒冷扩大于北方</a:t>
            </a:r>
            <a:endParaRPr lang="en-US" sz="4800" b="1">
              <a:latin typeface="Times New Roman" charset="0"/>
              <a:ea typeface="MS PGothic" charset="0"/>
            </a:endParaRPr>
          </a:p>
        </p:txBody>
      </p:sp>
    </p:spTree>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454658" name="Picture 3" descr="OSLMN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
            <a:ext cx="8839200" cy="617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4659" name="Rectangle 5"/>
          <p:cNvSpPr>
            <a:spLocks noGrp="1" noChangeArrowheads="1"/>
          </p:cNvSpPr>
          <p:nvPr>
            <p:ph type="title" idx="4294967295"/>
          </p:nvPr>
        </p:nvSpPr>
        <p:spPr>
          <a:xfrm>
            <a:off x="685800" y="609600"/>
            <a:ext cx="4572000" cy="1143000"/>
          </a:xfrm>
        </p:spPr>
        <p:txBody>
          <a:bodyPr/>
          <a:lstStyle/>
          <a:p>
            <a:pPr eaLnBrk="1" hangingPunct="1"/>
            <a:r>
              <a:rPr lang="ja-JP" altLang="en-US" sz="5400">
                <a:solidFill>
                  <a:schemeClr val="tx1"/>
                </a:solidFill>
                <a:latin typeface="Arial" charset="0"/>
                <a:ea typeface="MS PGothic" charset="0"/>
              </a:rPr>
              <a:t>圣殿</a:t>
            </a:r>
            <a:endParaRPr lang="en-US" sz="5400">
              <a:solidFill>
                <a:schemeClr val="tx1"/>
              </a:solidFill>
              <a:latin typeface="Arial" charset="0"/>
              <a:ea typeface="MS PGothic" charset="0"/>
            </a:endParaRPr>
          </a:p>
        </p:txBody>
      </p:sp>
    </p:spTree>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516098" name="Rectangle 2"/>
          <p:cNvSpPr>
            <a:spLocks noGrp="1" noChangeArrowheads="1"/>
          </p:cNvSpPr>
          <p:nvPr>
            <p:ph type="title" idx="4294967295"/>
          </p:nvPr>
        </p:nvSpPr>
        <p:spPr>
          <a:xfrm>
            <a:off x="4500563" y="260350"/>
            <a:ext cx="4643437" cy="36734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zh-CN" altLang="en-US" sz="7200" b="1">
                <a:effectLst/>
                <a:latin typeface="Calibri" charset="0"/>
                <a:ea typeface="宋体" charset="0"/>
                <a:cs typeface="宋体" charset="0"/>
              </a:rPr>
              <a:t>会幕</a:t>
            </a:r>
          </a:p>
        </p:txBody>
      </p:sp>
      <p:pic>
        <p:nvPicPr>
          <p:cNvPr id="516099" name="Picture 5" descr="Tabernacl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938" y="0"/>
            <a:ext cx="4503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6100" name="Picture 4" descr="Temple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938588"/>
            <a:ext cx="5334000" cy="291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707007"/>
      </p:ext>
    </p:extLst>
  </p:cSld>
  <p:clrMapOvr>
    <a:overrideClrMapping bg1="dk2" tx1="lt1" bg2="dk1"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0375" y="6096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defRPr/>
            </a:pPr>
            <a:r>
              <a:rPr lang="ja-JP" altLang="en-US" sz="5400">
                <a:solidFill>
                  <a:schemeClr val="bg1"/>
                </a:solidFill>
                <a:effectLst>
                  <a:outerShdw blurRad="38100" dist="38100" dir="2700000" algn="tl">
                    <a:srgbClr val="000000"/>
                  </a:outerShdw>
                </a:effectLst>
                <a:latin typeface="Arial" charset="0"/>
                <a:ea typeface="ＭＳ Ｐゴシック" charset="0"/>
                <a:cs typeface="ＭＳ Ｐゴシック" charset="0"/>
              </a:rPr>
              <a:t>所罗门建的圣殿</a:t>
            </a:r>
            <a:endParaRPr lang="en-US" sz="540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grpSp>
        <p:nvGrpSpPr>
          <p:cNvPr id="456707" name="Group 37"/>
          <p:cNvGrpSpPr>
            <a:grpSpLocks/>
          </p:cNvGrpSpPr>
          <p:nvPr/>
        </p:nvGrpSpPr>
        <p:grpSpPr bwMode="auto">
          <a:xfrm>
            <a:off x="2057400" y="1873250"/>
            <a:ext cx="6400800" cy="4010025"/>
            <a:chOff x="1296" y="1180"/>
            <a:chExt cx="4032" cy="2526"/>
          </a:xfrm>
        </p:grpSpPr>
        <p:sp>
          <p:nvSpPr>
            <p:cNvPr id="456720" name="Text Box 17"/>
            <p:cNvSpPr txBox="1">
              <a:spLocks noChangeArrowheads="1"/>
            </p:cNvSpPr>
            <p:nvPr/>
          </p:nvSpPr>
          <p:spPr bwMode="auto">
            <a:xfrm>
              <a:off x="3552" y="1180"/>
              <a:ext cx="816" cy="212"/>
            </a:xfrm>
            <a:prstGeom prst="rect">
              <a:avLst/>
            </a:prstGeom>
            <a:solidFill>
              <a:srgbClr val="FFCC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1600" b="1">
                  <a:solidFill>
                    <a:srgbClr val="663300"/>
                  </a:solidFill>
                </a:rPr>
                <a:t>祭司的庭院</a:t>
              </a:r>
              <a:endParaRPr lang="en-US" sz="1600" b="1">
                <a:solidFill>
                  <a:srgbClr val="663300"/>
                </a:solidFill>
              </a:endParaRPr>
            </a:p>
          </p:txBody>
        </p:sp>
        <p:sp>
          <p:nvSpPr>
            <p:cNvPr id="456721" name="Text Box 18"/>
            <p:cNvSpPr txBox="1">
              <a:spLocks noChangeArrowheads="1"/>
            </p:cNvSpPr>
            <p:nvPr/>
          </p:nvSpPr>
          <p:spPr bwMode="auto">
            <a:xfrm>
              <a:off x="2928" y="1968"/>
              <a:ext cx="672" cy="326"/>
            </a:xfrm>
            <a:prstGeom prst="rect">
              <a:avLst/>
            </a:prstGeom>
            <a:solidFill>
              <a:srgbClr val="FFCC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1400" b="1">
                  <a:solidFill>
                    <a:srgbClr val="000000"/>
                  </a:solidFill>
                  <a:latin typeface="Arial Narrow" charset="0"/>
                </a:rPr>
                <a:t>陈</a:t>
              </a:r>
              <a:r>
                <a:rPr lang="en-US" altLang="ja-JP" sz="1400" b="1">
                  <a:solidFill>
                    <a:srgbClr val="000000"/>
                  </a:solidFill>
                  <a:latin typeface="Arial Narrow" charset="0"/>
                </a:rPr>
                <a:t> </a:t>
              </a:r>
              <a:r>
                <a:rPr lang="ja-JP" altLang="en-US" sz="1400" b="1">
                  <a:solidFill>
                    <a:srgbClr val="000000"/>
                  </a:solidFill>
                  <a:latin typeface="Arial Narrow" charset="0"/>
                </a:rPr>
                <a:t>设</a:t>
              </a:r>
              <a:r>
                <a:rPr lang="en-US" altLang="ja-JP" sz="1400" b="1">
                  <a:solidFill>
                    <a:srgbClr val="000000"/>
                  </a:solidFill>
                  <a:latin typeface="Arial Narrow" charset="0"/>
                </a:rPr>
                <a:t> </a:t>
              </a:r>
              <a:r>
                <a:rPr lang="ja-JP" altLang="en-US" sz="1400" b="1">
                  <a:solidFill>
                    <a:srgbClr val="000000"/>
                  </a:solidFill>
                  <a:latin typeface="Arial Narrow" charset="0"/>
                </a:rPr>
                <a:t>饼</a:t>
              </a:r>
              <a:r>
                <a:rPr lang="en-US" altLang="ja-JP" sz="1400" b="1">
                  <a:solidFill>
                    <a:srgbClr val="000000"/>
                  </a:solidFill>
                  <a:latin typeface="Arial Narrow" charset="0"/>
                </a:rPr>
                <a:t> </a:t>
              </a:r>
              <a:r>
                <a:rPr lang="ja-JP" altLang="en-US" sz="1400" b="1">
                  <a:solidFill>
                    <a:srgbClr val="000000"/>
                  </a:solidFill>
                  <a:latin typeface="Arial Narrow" charset="0"/>
                </a:rPr>
                <a:t>的</a:t>
              </a:r>
              <a:r>
                <a:rPr lang="en-US" altLang="ja-JP" sz="1400" b="1">
                  <a:solidFill>
                    <a:srgbClr val="000000"/>
                  </a:solidFill>
                  <a:latin typeface="Arial Narrow" charset="0"/>
                </a:rPr>
                <a:t> </a:t>
              </a:r>
              <a:r>
                <a:rPr lang="ja-JP" altLang="en-US" sz="1400" b="1">
                  <a:solidFill>
                    <a:srgbClr val="000000"/>
                  </a:solidFill>
                  <a:latin typeface="Arial Narrow" charset="0"/>
                </a:rPr>
                <a:t>金</a:t>
              </a:r>
              <a:r>
                <a:rPr lang="en-US" altLang="ja-JP" sz="1400" b="1">
                  <a:solidFill>
                    <a:srgbClr val="000000"/>
                  </a:solidFill>
                  <a:latin typeface="Arial Narrow" charset="0"/>
                </a:rPr>
                <a:t> </a:t>
              </a:r>
              <a:r>
                <a:rPr lang="ja-JP" altLang="en-US" sz="1400" b="1">
                  <a:solidFill>
                    <a:srgbClr val="000000"/>
                  </a:solidFill>
                  <a:latin typeface="Arial Narrow" charset="0"/>
                </a:rPr>
                <a:t>桌</a:t>
              </a:r>
              <a:r>
                <a:rPr lang="en-US" altLang="ja-JP" sz="1400" b="1">
                  <a:solidFill>
                    <a:srgbClr val="000000"/>
                  </a:solidFill>
                  <a:latin typeface="Arial Narrow" charset="0"/>
                </a:rPr>
                <a:t> </a:t>
              </a:r>
              <a:r>
                <a:rPr lang="ja-JP" altLang="en-US" sz="1400" b="1">
                  <a:solidFill>
                    <a:srgbClr val="000000"/>
                  </a:solidFill>
                  <a:latin typeface="Arial Narrow" charset="0"/>
                </a:rPr>
                <a:t>子</a:t>
              </a:r>
              <a:endParaRPr lang="en-US" sz="1400" b="1">
                <a:solidFill>
                  <a:srgbClr val="000000"/>
                </a:solidFill>
                <a:latin typeface="Arial Narrow" charset="0"/>
              </a:endParaRPr>
            </a:p>
          </p:txBody>
        </p:sp>
        <p:sp>
          <p:nvSpPr>
            <p:cNvPr id="456722" name="Text Box 19"/>
            <p:cNvSpPr txBox="1">
              <a:spLocks noChangeArrowheads="1"/>
            </p:cNvSpPr>
            <p:nvPr/>
          </p:nvSpPr>
          <p:spPr bwMode="auto">
            <a:xfrm>
              <a:off x="1296" y="1593"/>
              <a:ext cx="2112" cy="231"/>
            </a:xfrm>
            <a:prstGeom prst="rect">
              <a:avLst/>
            </a:prstGeom>
            <a:solidFill>
              <a:srgbClr val="FFFFC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1800" b="1"/>
                <a:t>基路伯</a:t>
              </a:r>
              <a:r>
                <a:rPr lang="en-US" altLang="ja-JP" sz="1800" b="1">
                  <a:cs typeface="Times New Roman" charset="0"/>
                </a:rPr>
                <a:t>    </a:t>
              </a:r>
              <a:r>
                <a:rPr lang="ja-JP" altLang="en-US" sz="1800" b="1">
                  <a:solidFill>
                    <a:srgbClr val="000000"/>
                  </a:solidFill>
                  <a:cs typeface="Times New Roman" charset="0"/>
                </a:rPr>
                <a:t>耶和华的约柜</a:t>
              </a:r>
              <a:r>
                <a:rPr lang="en-US" altLang="ja-JP" sz="1800" b="1">
                  <a:solidFill>
                    <a:srgbClr val="000000"/>
                  </a:solidFill>
                  <a:cs typeface="Times New Roman" charset="0"/>
                </a:rPr>
                <a:t>    </a:t>
              </a:r>
              <a:r>
                <a:rPr lang="ja-JP" altLang="en-US" sz="1800" b="1">
                  <a:cs typeface="Times New Roman" charset="0"/>
                </a:rPr>
                <a:t>灯台</a:t>
              </a:r>
              <a:r>
                <a:rPr lang="en-US" altLang="ja-JP" sz="1800" b="1">
                  <a:solidFill>
                    <a:srgbClr val="000000"/>
                  </a:solidFill>
                  <a:cs typeface="Times New Roman" charset="0"/>
                </a:rPr>
                <a:t>  </a:t>
              </a:r>
              <a:r>
                <a:rPr lang="en-US" altLang="ja-JP" sz="1800" b="1">
                  <a:cs typeface="Times New Roman" charset="0"/>
                </a:rPr>
                <a:t> </a:t>
              </a:r>
              <a:endParaRPr lang="en-US" sz="1800" b="1">
                <a:cs typeface="Times New Roman" charset="0"/>
              </a:endParaRPr>
            </a:p>
          </p:txBody>
        </p:sp>
        <p:sp>
          <p:nvSpPr>
            <p:cNvPr id="144404" name="Text Box 20"/>
            <p:cNvSpPr txBox="1">
              <a:spLocks noChangeArrowheads="1"/>
            </p:cNvSpPr>
            <p:nvPr/>
          </p:nvSpPr>
          <p:spPr bwMode="auto">
            <a:xfrm>
              <a:off x="1401" y="1920"/>
              <a:ext cx="240" cy="674"/>
            </a:xfrm>
            <a:prstGeom prst="rect">
              <a:avLst/>
            </a:prstGeom>
            <a:solidFill>
              <a:srgbClr val="FFCCFF"/>
            </a:solidFill>
            <a:ln w="12700" cap="sq">
              <a:noFill/>
              <a:miter lim="800000"/>
              <a:headEnd/>
              <a:tailEnd/>
            </a:ln>
            <a:effec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a:defRPr/>
              </a:pPr>
              <a:endParaRPr lang="en-US" sz="800" b="1">
                <a:solidFill>
                  <a:srgbClr val="663300"/>
                </a:solidFill>
                <a:effectLst>
                  <a:outerShdw blurRad="38100" dist="38100" dir="2700000" algn="tl">
                    <a:srgbClr val="000000"/>
                  </a:outerShdw>
                </a:effectLst>
              </a:endParaRPr>
            </a:p>
            <a:p>
              <a:pPr algn="ctr">
                <a:defRPr/>
              </a:pPr>
              <a:r>
                <a:rPr lang="ja-JP" altLang="en-US" sz="1600" b="1">
                  <a:solidFill>
                    <a:srgbClr val="663300"/>
                  </a:solidFill>
                </a:rPr>
                <a:t>内殿</a:t>
              </a:r>
              <a:r>
                <a:rPr lang="en-US" altLang="ja-JP" sz="1600" b="1">
                  <a:solidFill>
                    <a:schemeClr val="bg1"/>
                  </a:solidFill>
                  <a:cs typeface="Times New Roman" charset="0"/>
                </a:rPr>
                <a:t> ‘</a:t>
              </a:r>
              <a:endParaRPr lang="en-US" sz="1600" b="1">
                <a:solidFill>
                  <a:schemeClr val="bg1"/>
                </a:solidFill>
                <a:cs typeface="Times New Roman" charset="0"/>
              </a:endParaRPr>
            </a:p>
          </p:txBody>
        </p:sp>
        <p:sp>
          <p:nvSpPr>
            <p:cNvPr id="456724" name="Text Box 21"/>
            <p:cNvSpPr txBox="1">
              <a:spLocks noChangeArrowheads="1"/>
            </p:cNvSpPr>
            <p:nvPr/>
          </p:nvSpPr>
          <p:spPr bwMode="auto">
            <a:xfrm>
              <a:off x="3696" y="2112"/>
              <a:ext cx="336" cy="366"/>
            </a:xfrm>
            <a:prstGeom prst="rect">
              <a:avLst/>
            </a:prstGeom>
            <a:solidFill>
              <a:srgbClr val="FFFF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1600" b="1">
                  <a:solidFill>
                    <a:srgbClr val="663300"/>
                  </a:solidFill>
                  <a:cs typeface="Times New Roman" charset="0"/>
                </a:rPr>
                <a:t>廊</a:t>
              </a:r>
              <a:r>
                <a:rPr lang="en-US" altLang="ja-JP" sz="1600" b="1">
                  <a:solidFill>
                    <a:srgbClr val="663300"/>
                  </a:solidFill>
                  <a:cs typeface="Times New Roman" charset="0"/>
                </a:rPr>
                <a:t> </a:t>
              </a:r>
              <a:r>
                <a:rPr lang="ja-JP" altLang="en-US" sz="1600" b="1">
                  <a:solidFill>
                    <a:srgbClr val="663300"/>
                  </a:solidFill>
                  <a:cs typeface="Times New Roman" charset="0"/>
                </a:rPr>
                <a:t>子</a:t>
              </a:r>
              <a:r>
                <a:rPr lang="en-US" altLang="ja-JP" sz="1600" b="1">
                  <a:solidFill>
                    <a:srgbClr val="663300"/>
                  </a:solidFill>
                  <a:cs typeface="Times New Roman" charset="0"/>
                </a:rPr>
                <a:t> </a:t>
              </a:r>
              <a:endParaRPr lang="en-US" sz="1600" b="1">
                <a:solidFill>
                  <a:srgbClr val="663300"/>
                </a:solidFill>
                <a:cs typeface="Times New Roman" charset="0"/>
              </a:endParaRPr>
            </a:p>
          </p:txBody>
        </p:sp>
        <p:sp>
          <p:nvSpPr>
            <p:cNvPr id="144406" name="Text Box 22"/>
            <p:cNvSpPr txBox="1">
              <a:spLocks noChangeArrowheads="1"/>
            </p:cNvSpPr>
            <p:nvPr/>
          </p:nvSpPr>
          <p:spPr bwMode="auto">
            <a:xfrm>
              <a:off x="4839" y="1401"/>
              <a:ext cx="336" cy="366"/>
            </a:xfrm>
            <a:prstGeom prst="rect">
              <a:avLst/>
            </a:prstGeom>
            <a:solidFill>
              <a:srgbClr val="808080"/>
            </a:solidFill>
            <a:ln w="12700" cap="sq">
              <a:noFill/>
              <a:miter lim="800000"/>
              <a:headEnd/>
              <a:tailEnd/>
            </a:ln>
            <a:effec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eaLnBrk="1" hangingPunct="1">
                <a:defRPr/>
              </a:pPr>
              <a:r>
                <a:rPr lang="ja-JP" altLang="en-US" sz="1600" b="1">
                  <a:effectLst>
                    <a:outerShdw blurRad="38100" dist="38100" dir="2700000" algn="tl">
                      <a:srgbClr val="FFFFFF"/>
                    </a:outerShdw>
                  </a:effectLst>
                  <a:latin typeface="Arial" pitchFamily="34" charset="0"/>
                  <a:cs typeface="+mn-cs"/>
                </a:rPr>
                <a:t>圣</a:t>
              </a:r>
              <a:r>
                <a:rPr lang="ja-JP" altLang="en-US" sz="1600" b="1">
                  <a:effectLst>
                    <a:outerShdw blurRad="38100" dist="38100" dir="2700000" algn="tl">
                      <a:srgbClr val="FFFFFF"/>
                    </a:outerShdw>
                  </a:effectLst>
                  <a:cs typeface="+mn-cs"/>
                </a:rPr>
                <a:t>坛</a:t>
              </a:r>
              <a:endParaRPr lang="en-US" altLang="en-US" sz="1600" b="1">
                <a:effectLst>
                  <a:outerShdw blurRad="38100" dist="38100" dir="2700000" algn="tl">
                    <a:srgbClr val="FFFFFF"/>
                  </a:outerShdw>
                </a:effectLst>
                <a:cs typeface="+mn-cs"/>
              </a:endParaRPr>
            </a:p>
          </p:txBody>
        </p:sp>
        <p:sp>
          <p:nvSpPr>
            <p:cNvPr id="144407" name="Text Box 23"/>
            <p:cNvSpPr txBox="1">
              <a:spLocks noChangeArrowheads="1"/>
            </p:cNvSpPr>
            <p:nvPr/>
          </p:nvSpPr>
          <p:spPr bwMode="auto">
            <a:xfrm>
              <a:off x="4656" y="3456"/>
              <a:ext cx="672" cy="250"/>
            </a:xfrm>
            <a:prstGeom prst="rect">
              <a:avLst/>
            </a:prstGeom>
            <a:solidFill>
              <a:srgbClr val="CC9900"/>
            </a:solidFill>
            <a:ln w="12700" cap="sq">
              <a:noFill/>
              <a:miter lim="800000"/>
              <a:headEnd/>
              <a:tailEnd/>
            </a:ln>
            <a:effec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eaLnBrk="1" hangingPunct="1">
                <a:defRPr/>
              </a:pPr>
              <a:r>
                <a:rPr lang="ja-JP" altLang="en-US" sz="2000" b="1">
                  <a:solidFill>
                    <a:schemeClr val="bg1"/>
                  </a:solidFill>
                  <a:effectLst>
                    <a:outerShdw blurRad="38100" dist="38100" dir="2700000" algn="tl">
                      <a:srgbClr val="000000"/>
                    </a:outerShdw>
                  </a:effectLst>
                  <a:cs typeface="+mn-cs"/>
                </a:rPr>
                <a:t>铜海</a:t>
              </a:r>
              <a:endParaRPr lang="en-US" altLang="en-US" sz="2000" b="1">
                <a:solidFill>
                  <a:schemeClr val="bg1"/>
                </a:solidFill>
                <a:effectLst>
                  <a:outerShdw blurRad="38100" dist="38100" dir="2700000" algn="tl">
                    <a:srgbClr val="000000"/>
                  </a:outerShdw>
                </a:effectLst>
                <a:cs typeface="+mn-cs"/>
              </a:endParaRPr>
            </a:p>
          </p:txBody>
        </p:sp>
      </p:grpSp>
      <p:sp>
        <p:nvSpPr>
          <p:cNvPr id="456708" name="Text Box 24"/>
          <p:cNvSpPr txBox="1">
            <a:spLocks noChangeArrowheads="1"/>
          </p:cNvSpPr>
          <p:nvPr/>
        </p:nvSpPr>
        <p:spPr bwMode="auto">
          <a:xfrm>
            <a:off x="4495800" y="3671888"/>
            <a:ext cx="1066800" cy="366712"/>
          </a:xfrm>
          <a:prstGeom prst="rect">
            <a:avLst/>
          </a:prstGeom>
          <a:solidFill>
            <a:srgbClr val="FFCC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1800" b="1">
                <a:solidFill>
                  <a:srgbClr val="663300"/>
                </a:solidFill>
              </a:rPr>
              <a:t>圣所</a:t>
            </a:r>
            <a:endParaRPr lang="en-US" sz="1800" b="1">
              <a:solidFill>
                <a:srgbClr val="663300"/>
              </a:solidFill>
            </a:endParaRPr>
          </a:p>
        </p:txBody>
      </p:sp>
      <p:sp>
        <p:nvSpPr>
          <p:cNvPr id="456709" name="Text Box 25"/>
          <p:cNvSpPr txBox="1">
            <a:spLocks noChangeArrowheads="1"/>
          </p:cNvSpPr>
          <p:nvPr/>
        </p:nvSpPr>
        <p:spPr bwMode="auto">
          <a:xfrm>
            <a:off x="4419600" y="3352800"/>
            <a:ext cx="304800" cy="304800"/>
          </a:xfrm>
          <a:prstGeom prst="rect">
            <a:avLst/>
          </a:prstGeom>
          <a:solidFill>
            <a:srgbClr val="FFCC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endParaRPr lang="en-US" sz="1400" b="1">
              <a:solidFill>
                <a:srgbClr val="000000"/>
              </a:solidFill>
              <a:latin typeface="Arial Narrow" charset="0"/>
            </a:endParaRPr>
          </a:p>
        </p:txBody>
      </p:sp>
      <p:sp>
        <p:nvSpPr>
          <p:cNvPr id="456710" name="Text Box 26"/>
          <p:cNvSpPr txBox="1">
            <a:spLocks noChangeArrowheads="1"/>
          </p:cNvSpPr>
          <p:nvPr/>
        </p:nvSpPr>
        <p:spPr bwMode="auto">
          <a:xfrm>
            <a:off x="3505200" y="3733800"/>
            <a:ext cx="1066800" cy="304800"/>
          </a:xfrm>
          <a:prstGeom prst="rect">
            <a:avLst/>
          </a:prstGeom>
          <a:solidFill>
            <a:srgbClr val="FFCC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1400" b="1">
                <a:solidFill>
                  <a:srgbClr val="000000"/>
                </a:solidFill>
                <a:latin typeface="Arial Narrow" charset="0"/>
              </a:rPr>
              <a:t>并香坛</a:t>
            </a:r>
            <a:endParaRPr lang="en-US" sz="1400" b="1">
              <a:solidFill>
                <a:srgbClr val="000000"/>
              </a:solidFill>
              <a:latin typeface="Arial Narrow" charset="0"/>
            </a:endParaRPr>
          </a:p>
        </p:txBody>
      </p:sp>
      <p:sp>
        <p:nvSpPr>
          <p:cNvPr id="456711" name="Text Box 27"/>
          <p:cNvSpPr txBox="1">
            <a:spLocks noChangeArrowheads="1"/>
          </p:cNvSpPr>
          <p:nvPr/>
        </p:nvSpPr>
        <p:spPr bwMode="auto">
          <a:xfrm>
            <a:off x="4191000" y="3519488"/>
            <a:ext cx="304800" cy="214312"/>
          </a:xfrm>
          <a:prstGeom prst="rect">
            <a:avLst/>
          </a:prstGeom>
          <a:solidFill>
            <a:srgbClr val="FFCC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endParaRPr lang="en-US" sz="800" b="1">
              <a:solidFill>
                <a:srgbClr val="000000"/>
              </a:solidFill>
              <a:latin typeface="Arial Narrow" charset="0"/>
            </a:endParaRPr>
          </a:p>
        </p:txBody>
      </p:sp>
      <p:sp>
        <p:nvSpPr>
          <p:cNvPr id="456712" name="Text Box 28"/>
          <p:cNvSpPr txBox="1">
            <a:spLocks noChangeArrowheads="1"/>
          </p:cNvSpPr>
          <p:nvPr/>
        </p:nvSpPr>
        <p:spPr bwMode="auto">
          <a:xfrm>
            <a:off x="2209800" y="4267200"/>
            <a:ext cx="3352800" cy="457200"/>
          </a:xfrm>
          <a:prstGeom prst="rect">
            <a:avLst/>
          </a:prstGeom>
          <a:solidFill>
            <a:srgbClr val="FFFFC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2400" b="1">
                <a:solidFill>
                  <a:srgbClr val="663300"/>
                </a:solidFill>
              </a:rPr>
              <a:t>府库</a:t>
            </a:r>
            <a:endParaRPr lang="en-US" sz="2400" b="1">
              <a:solidFill>
                <a:srgbClr val="663300"/>
              </a:solidFill>
            </a:endParaRPr>
          </a:p>
        </p:txBody>
      </p:sp>
      <p:sp>
        <p:nvSpPr>
          <p:cNvPr id="456713" name="Text Box 29"/>
          <p:cNvSpPr txBox="1">
            <a:spLocks noChangeArrowheads="1"/>
          </p:cNvSpPr>
          <p:nvPr/>
        </p:nvSpPr>
        <p:spPr bwMode="auto">
          <a:xfrm>
            <a:off x="2819400" y="1295400"/>
            <a:ext cx="990600" cy="366713"/>
          </a:xfrm>
          <a:prstGeom prst="rect">
            <a:avLst/>
          </a:prstGeom>
          <a:solidFill>
            <a:srgbClr val="CC99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1800" b="1"/>
              <a:t>铜盆</a:t>
            </a:r>
            <a:endParaRPr lang="en-US" sz="1800" b="1"/>
          </a:p>
        </p:txBody>
      </p:sp>
      <p:sp>
        <p:nvSpPr>
          <p:cNvPr id="456714" name="Text Box 30"/>
          <p:cNvSpPr txBox="1">
            <a:spLocks noChangeArrowheads="1"/>
          </p:cNvSpPr>
          <p:nvPr/>
        </p:nvSpPr>
        <p:spPr bwMode="auto">
          <a:xfrm>
            <a:off x="2667000" y="5638800"/>
            <a:ext cx="3733800" cy="457200"/>
          </a:xfrm>
          <a:prstGeom prst="rect">
            <a:avLst/>
          </a:prstGeom>
          <a:solidFill>
            <a:srgbClr val="CC99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2400" b="1">
                <a:solidFill>
                  <a:srgbClr val="663300"/>
                </a:solidFill>
              </a:rPr>
              <a:t>色列人的庭院</a:t>
            </a:r>
            <a:endParaRPr lang="en-US" sz="2400" b="1">
              <a:solidFill>
                <a:srgbClr val="663300"/>
              </a:solidFill>
            </a:endParaRPr>
          </a:p>
        </p:txBody>
      </p:sp>
      <p:sp>
        <p:nvSpPr>
          <p:cNvPr id="456715" name="Text Box 32"/>
          <p:cNvSpPr txBox="1">
            <a:spLocks noChangeArrowheads="1"/>
          </p:cNvSpPr>
          <p:nvPr/>
        </p:nvSpPr>
        <p:spPr bwMode="auto">
          <a:xfrm>
            <a:off x="6553200" y="2341563"/>
            <a:ext cx="457200" cy="730250"/>
          </a:xfrm>
          <a:prstGeom prst="rect">
            <a:avLst/>
          </a:prstGeom>
          <a:solidFill>
            <a:srgbClr val="FFCC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1400" b="1">
                <a:solidFill>
                  <a:srgbClr val="996633"/>
                </a:solidFill>
              </a:rPr>
              <a:t>波</a:t>
            </a:r>
            <a:r>
              <a:rPr lang="en-US" altLang="ja-JP" sz="1400" b="1">
                <a:solidFill>
                  <a:srgbClr val="996633"/>
                </a:solidFill>
                <a:cs typeface="Times New Roman" charset="0"/>
              </a:rPr>
              <a:t> </a:t>
            </a:r>
            <a:r>
              <a:rPr lang="ja-JP" altLang="en-US" sz="1400" b="1">
                <a:solidFill>
                  <a:srgbClr val="996633"/>
                </a:solidFill>
                <a:cs typeface="Times New Roman" charset="0"/>
              </a:rPr>
              <a:t>阿</a:t>
            </a:r>
            <a:r>
              <a:rPr lang="en-US" altLang="ja-JP" sz="1400" b="1">
                <a:solidFill>
                  <a:srgbClr val="996633"/>
                </a:solidFill>
                <a:cs typeface="Times New Roman" charset="0"/>
              </a:rPr>
              <a:t> </a:t>
            </a:r>
            <a:r>
              <a:rPr lang="ja-JP" altLang="en-US" sz="1400" b="1">
                <a:solidFill>
                  <a:srgbClr val="996633"/>
                </a:solidFill>
                <a:cs typeface="Times New Roman" charset="0"/>
              </a:rPr>
              <a:t>斯</a:t>
            </a:r>
            <a:r>
              <a:rPr lang="en-US" altLang="ja-JP" sz="1400" b="1">
                <a:solidFill>
                  <a:srgbClr val="663300"/>
                </a:solidFill>
                <a:cs typeface="Times New Roman" charset="0"/>
              </a:rPr>
              <a:t> </a:t>
            </a:r>
            <a:endParaRPr lang="en-US" sz="1400" b="1">
              <a:solidFill>
                <a:srgbClr val="663300"/>
              </a:solidFill>
              <a:cs typeface="Times New Roman" charset="0"/>
            </a:endParaRPr>
          </a:p>
        </p:txBody>
      </p:sp>
      <p:sp>
        <p:nvSpPr>
          <p:cNvPr id="456716" name="Text Box 33"/>
          <p:cNvSpPr txBox="1">
            <a:spLocks noChangeArrowheads="1"/>
          </p:cNvSpPr>
          <p:nvPr/>
        </p:nvSpPr>
        <p:spPr bwMode="auto">
          <a:xfrm>
            <a:off x="5867400" y="2209800"/>
            <a:ext cx="990600" cy="214313"/>
          </a:xfrm>
          <a:prstGeom prst="rect">
            <a:avLst/>
          </a:prstGeom>
          <a:solidFill>
            <a:srgbClr val="FFCC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endParaRPr lang="en-US" sz="800" b="1">
              <a:solidFill>
                <a:srgbClr val="663300"/>
              </a:solidFill>
            </a:endParaRPr>
          </a:p>
        </p:txBody>
      </p:sp>
      <p:sp>
        <p:nvSpPr>
          <p:cNvPr id="456717" name="Text Box 34"/>
          <p:cNvSpPr txBox="1">
            <a:spLocks noChangeArrowheads="1"/>
          </p:cNvSpPr>
          <p:nvPr/>
        </p:nvSpPr>
        <p:spPr bwMode="auto">
          <a:xfrm>
            <a:off x="6543675" y="4178300"/>
            <a:ext cx="457200" cy="517525"/>
          </a:xfrm>
          <a:prstGeom prst="rect">
            <a:avLst/>
          </a:prstGeom>
          <a:solidFill>
            <a:srgbClr val="FFCC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1400" b="1">
                <a:solidFill>
                  <a:srgbClr val="996633"/>
                </a:solidFill>
              </a:rPr>
              <a:t>雅斤</a:t>
            </a:r>
            <a:endParaRPr lang="en-US" sz="1400" b="1">
              <a:solidFill>
                <a:srgbClr val="996633"/>
              </a:solidFill>
            </a:endParaRPr>
          </a:p>
        </p:txBody>
      </p:sp>
      <p:sp>
        <p:nvSpPr>
          <p:cNvPr id="456718" name="Text Box 35"/>
          <p:cNvSpPr txBox="1">
            <a:spLocks noChangeArrowheads="1"/>
          </p:cNvSpPr>
          <p:nvPr/>
        </p:nvSpPr>
        <p:spPr bwMode="auto">
          <a:xfrm>
            <a:off x="7010400" y="4114800"/>
            <a:ext cx="184150" cy="304800"/>
          </a:xfrm>
          <a:prstGeom prst="rect">
            <a:avLst/>
          </a:prstGeom>
          <a:solidFill>
            <a:srgbClr val="CC99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endParaRPr lang="en-US" sz="1400" b="1">
              <a:solidFill>
                <a:srgbClr val="996633"/>
              </a:solidFill>
            </a:endParaRPr>
          </a:p>
        </p:txBody>
      </p:sp>
      <p:sp>
        <p:nvSpPr>
          <p:cNvPr id="456719" name="Text Box 36"/>
          <p:cNvSpPr txBox="1">
            <a:spLocks noChangeArrowheads="1"/>
          </p:cNvSpPr>
          <p:nvPr/>
        </p:nvSpPr>
        <p:spPr bwMode="auto">
          <a:xfrm>
            <a:off x="990600" y="5605463"/>
            <a:ext cx="990600" cy="304800"/>
          </a:xfrm>
          <a:prstGeom prst="rect">
            <a:avLst/>
          </a:prstGeom>
          <a:solidFill>
            <a:srgbClr val="CC99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1400" b="1"/>
              <a:t>立方米</a:t>
            </a:r>
            <a:endParaRPr lang="en-US" sz="14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sz="3200" b="1" dirty="0">
                <a:solidFill>
                  <a:srgbClr val="FFFFFF"/>
                </a:solidFill>
                <a:latin typeface="Arial" charset="0"/>
                <a:ea typeface="ＭＳ Ｐゴシック" charset="0"/>
                <a:cs typeface="ＭＳ Ｐゴシック" charset="0"/>
              </a:rPr>
              <a:t>为什么有时联合反导至分裂</a:t>
            </a:r>
            <a:r>
              <a:rPr lang="en-US" sz="3200" b="1" dirty="0">
                <a:solidFill>
                  <a:srgbClr val="FFFFFF"/>
                </a:solidFill>
                <a:latin typeface="Arial" charset="0"/>
                <a:ea typeface="ＭＳ Ｐゴシック" charset="0"/>
                <a:cs typeface="ＭＳ Ｐゴシック" charset="0"/>
              </a:rPr>
              <a:t>?</a:t>
            </a:r>
            <a:endParaRPr lang="en-US" sz="3200" b="1" i="1" dirty="0">
              <a:effectLst>
                <a:glow rad="876300">
                  <a:schemeClr val="tx1"/>
                </a:glow>
              </a:effectLst>
              <a:latin typeface="Arial" charset="0"/>
              <a:ea typeface="ＭＳ Ｐゴシック" charset="0"/>
              <a:cs typeface="ＭＳ Ｐゴシック" charset="0"/>
            </a:endParaRPr>
          </a:p>
        </p:txBody>
      </p:sp>
      <p:grpSp>
        <p:nvGrpSpPr>
          <p:cNvPr id="14" name="Group 13"/>
          <p:cNvGrpSpPr/>
          <p:nvPr/>
        </p:nvGrpSpPr>
        <p:grpSpPr>
          <a:xfrm>
            <a:off x="6684618" y="1700808"/>
            <a:ext cx="2220925" cy="3240360"/>
            <a:chOff x="6684618" y="1700808"/>
            <a:chExt cx="2220925" cy="3240360"/>
          </a:xfrm>
        </p:grpSpPr>
        <p:grpSp>
          <p:nvGrpSpPr>
            <p:cNvPr id="12" name="Group 11"/>
            <p:cNvGrpSpPr/>
            <p:nvPr/>
          </p:nvGrpSpPr>
          <p:grpSpPr>
            <a:xfrm>
              <a:off x="6804248" y="3356992"/>
              <a:ext cx="2101295" cy="1584176"/>
              <a:chOff x="6863193" y="3717032"/>
              <a:chExt cx="2101295" cy="1296144"/>
            </a:xfrm>
          </p:grpSpPr>
          <p:sp>
            <p:nvSpPr>
              <p:cNvPr id="13"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1" name="Picture 10"/>
              <p:cNvPicPr>
                <a:picLocks noChangeAspect="1"/>
              </p:cNvPicPr>
              <p:nvPr/>
            </p:nvPicPr>
            <p:blipFill>
              <a:blip r:embed="rId3"/>
              <a:stretch>
                <a:fillRect/>
              </a:stretch>
            </p:blipFill>
            <p:spPr>
              <a:xfrm>
                <a:off x="6876256" y="3717032"/>
                <a:ext cx="2088232" cy="1031064"/>
              </a:xfrm>
              <a:prstGeom prst="rect">
                <a:avLst/>
              </a:prstGeom>
            </p:spPr>
          </p:pic>
        </p:grpSp>
        <p:grpSp>
          <p:nvGrpSpPr>
            <p:cNvPr id="15" name="Group 14"/>
            <p:cNvGrpSpPr/>
            <p:nvPr/>
          </p:nvGrpSpPr>
          <p:grpSpPr>
            <a:xfrm rot="10800000">
              <a:off x="6804247" y="1700808"/>
              <a:ext cx="2101295" cy="1512168"/>
              <a:chOff x="6863193" y="3717032"/>
              <a:chExt cx="2101295" cy="1296144"/>
            </a:xfrm>
          </p:grpSpPr>
          <p:sp>
            <p:nvSpPr>
              <p:cNvPr id="16"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7" name="Picture 16"/>
              <p:cNvPicPr>
                <a:picLocks noChangeAspect="1"/>
              </p:cNvPicPr>
              <p:nvPr/>
            </p:nvPicPr>
            <p:blipFill>
              <a:blip r:embed="rId3"/>
              <a:stretch>
                <a:fillRect/>
              </a:stretch>
            </p:blipFill>
            <p:spPr>
              <a:xfrm>
                <a:off x="6876256" y="3717032"/>
                <a:ext cx="2088232" cy="1031064"/>
              </a:xfrm>
              <a:prstGeom prst="rect">
                <a:avLst/>
              </a:prstGeom>
            </p:spPr>
          </p:pic>
        </p:grpSp>
        <p:sp>
          <p:nvSpPr>
            <p:cNvPr id="6"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分裂</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3262793" y="170080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联合</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1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09075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6" name="Object 2"/>
          <p:cNvGraphicFramePr>
            <a:graphicFrameLocks noGrp="1" noChangeAspect="1"/>
          </p:cNvGraphicFramePr>
          <p:nvPr>
            <p:ph type="body" idx="1"/>
          </p:nvPr>
        </p:nvGraphicFramePr>
        <p:xfrm>
          <a:off x="6705600" y="1905000"/>
          <a:ext cx="1758950" cy="3048000"/>
        </p:xfrm>
        <a:graphic>
          <a:graphicData uri="http://schemas.openxmlformats.org/presentationml/2006/ole">
            <mc:AlternateContent xmlns:mc="http://schemas.openxmlformats.org/markup-compatibility/2006">
              <mc:Choice xmlns:v="urn:schemas-microsoft-com:vml" Requires="v">
                <p:oleObj name="Photo Editor Photo" r:id="rId3" imgW="3828571" imgH="6638095" progId="MSPhotoEd.3">
                  <p:embed/>
                </p:oleObj>
              </mc:Choice>
              <mc:Fallback>
                <p:oleObj name="Photo Editor Photo" r:id="rId3" imgW="3828571" imgH="6638095"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905000"/>
                        <a:ext cx="175895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7" name="Object 3"/>
          <p:cNvGraphicFramePr>
            <a:graphicFrameLocks noChangeAspect="1"/>
          </p:cNvGraphicFramePr>
          <p:nvPr/>
        </p:nvGraphicFramePr>
        <p:xfrm>
          <a:off x="2803525" y="1905000"/>
          <a:ext cx="1768475" cy="1981200"/>
        </p:xfrm>
        <a:graphic>
          <a:graphicData uri="http://schemas.openxmlformats.org/presentationml/2006/ole">
            <mc:AlternateContent xmlns:mc="http://schemas.openxmlformats.org/markup-compatibility/2006">
              <mc:Choice xmlns:v="urn:schemas-microsoft-com:vml" Requires="v">
                <p:oleObj name="Photo Editor Photo" r:id="rId5" imgW="5439534" imgH="6095238" progId="MSPhotoEd.3">
                  <p:embed/>
                </p:oleObj>
              </mc:Choice>
              <mc:Fallback>
                <p:oleObj name="Photo Editor Photo" r:id="rId5" imgW="5439534" imgH="6095238"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3525" y="1905000"/>
                        <a:ext cx="1768475" cy="198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438" name="Object 4"/>
          <p:cNvGraphicFramePr>
            <a:graphicFrameLocks noChangeAspect="1"/>
          </p:cNvGraphicFramePr>
          <p:nvPr/>
        </p:nvGraphicFramePr>
        <p:xfrm>
          <a:off x="4724400" y="5029200"/>
          <a:ext cx="2286000" cy="1295400"/>
        </p:xfrm>
        <a:graphic>
          <a:graphicData uri="http://schemas.openxmlformats.org/presentationml/2006/ole">
            <mc:AlternateContent xmlns:mc="http://schemas.openxmlformats.org/markup-compatibility/2006">
              <mc:Choice xmlns:v="urn:schemas-microsoft-com:vml" Requires="v">
                <p:oleObj name="Photo Editor Photo" r:id="rId7" imgW="5609524" imgH="5057143" progId="MSPhotoEd.3">
                  <p:embed/>
                </p:oleObj>
              </mc:Choice>
              <mc:Fallback>
                <p:oleObj name="Photo Editor Photo" r:id="rId7" imgW="5609524" imgH="5057143" progId="MSPhotoEd.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b="13191"/>
                      <a:stretch>
                        <a:fillRect/>
                      </a:stretch>
                    </p:blipFill>
                    <p:spPr bwMode="auto">
                      <a:xfrm>
                        <a:off x="4724400" y="5029200"/>
                        <a:ext cx="22860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439" name="Text Box 7"/>
          <p:cNvSpPr txBox="1">
            <a:spLocks noChangeArrowheads="1"/>
          </p:cNvSpPr>
          <p:nvPr/>
        </p:nvSpPr>
        <p:spPr bwMode="auto">
          <a:xfrm>
            <a:off x="6705600" y="4114800"/>
            <a:ext cx="1752600" cy="457200"/>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2400" b="1"/>
              <a:t>金灯台</a:t>
            </a:r>
            <a:endParaRPr lang="en-US" sz="2400" b="1"/>
          </a:p>
        </p:txBody>
      </p:sp>
      <p:pic>
        <p:nvPicPr>
          <p:cNvPr id="18441" name="Picture 9" descr="brazenlaver1"/>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85800" y="4419600"/>
            <a:ext cx="17843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2" name="Text Box 10"/>
          <p:cNvSpPr txBox="1">
            <a:spLocks noChangeArrowheads="1"/>
          </p:cNvSpPr>
          <p:nvPr/>
        </p:nvSpPr>
        <p:spPr bwMode="auto">
          <a:xfrm>
            <a:off x="4724400" y="6248400"/>
            <a:ext cx="2286000" cy="457200"/>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en-US" sz="2400" b="1">
                <a:latin typeface="Arial Narrow" charset="0"/>
              </a:rPr>
              <a:t> </a:t>
            </a:r>
            <a:r>
              <a:rPr lang="ja-JP" altLang="en-US" sz="2400" b="1"/>
              <a:t>铜盆</a:t>
            </a:r>
            <a:endParaRPr lang="en-US" sz="2400" b="1"/>
          </a:p>
        </p:txBody>
      </p:sp>
      <p:pic>
        <p:nvPicPr>
          <p:cNvPr id="18443" name="Picture 11" descr="altarofincense1"/>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724400" y="1905000"/>
            <a:ext cx="1760538" cy="238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4" name="Text Box 12"/>
          <p:cNvSpPr txBox="1">
            <a:spLocks noChangeArrowheads="1"/>
          </p:cNvSpPr>
          <p:nvPr/>
        </p:nvSpPr>
        <p:spPr bwMode="auto">
          <a:xfrm>
            <a:off x="4724400" y="3597275"/>
            <a:ext cx="1752600" cy="457200"/>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2400" b="1">
                <a:solidFill>
                  <a:srgbClr val="000000"/>
                </a:solidFill>
                <a:latin typeface="MS Song" charset="0"/>
              </a:rPr>
              <a:t>并香坛</a:t>
            </a:r>
            <a:r>
              <a:rPr lang="en-US" altLang="ja-JP" sz="2400" b="1">
                <a:latin typeface="MS Song" charset="0"/>
              </a:rPr>
              <a:t> </a:t>
            </a:r>
            <a:endParaRPr lang="en-US" sz="2400" b="1">
              <a:latin typeface="MS Song" charset="0"/>
            </a:endParaRPr>
          </a:p>
        </p:txBody>
      </p:sp>
      <p:sp>
        <p:nvSpPr>
          <p:cNvPr id="18445" name="Text Box 13"/>
          <p:cNvSpPr txBox="1">
            <a:spLocks noChangeArrowheads="1"/>
          </p:cNvSpPr>
          <p:nvPr/>
        </p:nvSpPr>
        <p:spPr bwMode="auto">
          <a:xfrm>
            <a:off x="2803525" y="3429000"/>
            <a:ext cx="1768475" cy="822325"/>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2400" b="1">
                <a:latin typeface="Arial Narrow" charset="0"/>
              </a:rPr>
              <a:t>盛俄梅珥的金壶</a:t>
            </a:r>
            <a:endParaRPr lang="en-US" sz="2400" b="1">
              <a:latin typeface="Arial Narrow" charset="0"/>
            </a:endParaRPr>
          </a:p>
        </p:txBody>
      </p:sp>
      <p:sp>
        <p:nvSpPr>
          <p:cNvPr id="18446" name="Text Box 14"/>
          <p:cNvSpPr txBox="1">
            <a:spLocks noChangeArrowheads="1"/>
          </p:cNvSpPr>
          <p:nvPr/>
        </p:nvSpPr>
        <p:spPr bwMode="auto">
          <a:xfrm>
            <a:off x="685800" y="5518150"/>
            <a:ext cx="1828800" cy="822325"/>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2400" b="1">
                <a:solidFill>
                  <a:srgbClr val="000000"/>
                </a:solidFill>
                <a:latin typeface="MS Song" charset="0"/>
              </a:rPr>
              <a:t>陈设饼的金桌子</a:t>
            </a:r>
            <a:r>
              <a:rPr lang="en-US" altLang="ja-JP" sz="2400" b="1">
                <a:latin typeface="MS Song" charset="0"/>
              </a:rPr>
              <a:t> </a:t>
            </a:r>
            <a:endParaRPr lang="en-US" sz="2400" b="1">
              <a:latin typeface="MS Song" charset="0"/>
            </a:endParaRPr>
          </a:p>
        </p:txBody>
      </p:sp>
      <p:pic>
        <p:nvPicPr>
          <p:cNvPr id="18449" name="Picture 17" descr="the%20new%20ark"/>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2819400" y="4419600"/>
            <a:ext cx="1766888"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62860" name="Group 18"/>
          <p:cNvGrpSpPr>
            <a:grpSpLocks/>
          </p:cNvGrpSpPr>
          <p:nvPr/>
        </p:nvGrpSpPr>
        <p:grpSpPr bwMode="auto">
          <a:xfrm rot="10670457">
            <a:off x="7848600" y="5715000"/>
            <a:ext cx="1143000" cy="985838"/>
            <a:chOff x="0" y="2149"/>
            <a:chExt cx="2496" cy="2152"/>
          </a:xfrm>
        </p:grpSpPr>
        <p:sp>
          <p:nvSpPr>
            <p:cNvPr id="462864" name="Freeform 19"/>
            <p:cNvSpPr>
              <a:spLocks/>
            </p:cNvSpPr>
            <p:nvPr/>
          </p:nvSpPr>
          <p:spPr bwMode="auto">
            <a:xfrm>
              <a:off x="14" y="2190"/>
              <a:ext cx="2419" cy="2062"/>
            </a:xfrm>
            <a:custGeom>
              <a:avLst/>
              <a:gdLst>
                <a:gd name="T0" fmla="*/ 49 w 4838"/>
                <a:gd name="T1" fmla="*/ 17 h 4123"/>
                <a:gd name="T2" fmla="*/ 69 w 4838"/>
                <a:gd name="T3" fmla="*/ 6 h 4123"/>
                <a:gd name="T4" fmla="*/ 88 w 4838"/>
                <a:gd name="T5" fmla="*/ 0 h 4123"/>
                <a:gd name="T6" fmla="*/ 109 w 4838"/>
                <a:gd name="T7" fmla="*/ 2 h 4123"/>
                <a:gd name="T8" fmla="*/ 128 w 4838"/>
                <a:gd name="T9" fmla="*/ 8 h 4123"/>
                <a:gd name="T10" fmla="*/ 140 w 4838"/>
                <a:gd name="T11" fmla="*/ 17 h 4123"/>
                <a:gd name="T12" fmla="*/ 149 w 4838"/>
                <a:gd name="T13" fmla="*/ 31 h 4123"/>
                <a:gd name="T14" fmla="*/ 152 w 4838"/>
                <a:gd name="T15" fmla="*/ 53 h 4123"/>
                <a:gd name="T16" fmla="*/ 145 w 4838"/>
                <a:gd name="T17" fmla="*/ 73 h 4123"/>
                <a:gd name="T18" fmla="*/ 124 w 4838"/>
                <a:gd name="T19" fmla="*/ 89 h 4123"/>
                <a:gd name="T20" fmla="*/ 98 w 4838"/>
                <a:gd name="T21" fmla="*/ 109 h 4123"/>
                <a:gd name="T22" fmla="*/ 86 w 4838"/>
                <a:gd name="T23" fmla="*/ 115 h 4123"/>
                <a:gd name="T24" fmla="*/ 69 w 4838"/>
                <a:gd name="T25" fmla="*/ 126 h 4123"/>
                <a:gd name="T26" fmla="*/ 52 w 4838"/>
                <a:gd name="T27" fmla="*/ 129 h 4123"/>
                <a:gd name="T28" fmla="*/ 28 w 4838"/>
                <a:gd name="T29" fmla="*/ 127 h 4123"/>
                <a:gd name="T30" fmla="*/ 12 w 4838"/>
                <a:gd name="T31" fmla="*/ 115 h 4123"/>
                <a:gd name="T32" fmla="*/ 2 w 4838"/>
                <a:gd name="T33" fmla="*/ 98 h 4123"/>
                <a:gd name="T34" fmla="*/ 0 w 4838"/>
                <a:gd name="T35" fmla="*/ 84 h 4123"/>
                <a:gd name="T36" fmla="*/ 7 w 4838"/>
                <a:gd name="T37" fmla="*/ 69 h 4123"/>
                <a:gd name="T38" fmla="*/ 49 w 4838"/>
                <a:gd name="T39" fmla="*/ 17 h 4123"/>
                <a:gd name="T40" fmla="*/ 49 w 4838"/>
                <a:gd name="T41" fmla="*/ 17 h 4123"/>
                <a:gd name="T42" fmla="*/ 49 w 4838"/>
                <a:gd name="T43" fmla="*/ 17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65" name="Freeform 20"/>
            <p:cNvSpPr>
              <a:spLocks/>
            </p:cNvSpPr>
            <p:nvPr/>
          </p:nvSpPr>
          <p:spPr bwMode="auto">
            <a:xfrm>
              <a:off x="164" y="2487"/>
              <a:ext cx="1917" cy="1405"/>
            </a:xfrm>
            <a:custGeom>
              <a:avLst/>
              <a:gdLst>
                <a:gd name="T0" fmla="*/ 1 w 3832"/>
                <a:gd name="T1" fmla="*/ 44 h 2812"/>
                <a:gd name="T2" fmla="*/ 0 w 3832"/>
                <a:gd name="T3" fmla="*/ 82 h 2812"/>
                <a:gd name="T4" fmla="*/ 26 w 3832"/>
                <a:gd name="T5" fmla="*/ 84 h 2812"/>
                <a:gd name="T6" fmla="*/ 79 w 3832"/>
                <a:gd name="T7" fmla="*/ 87 h 2812"/>
                <a:gd name="T8" fmla="*/ 112 w 3832"/>
                <a:gd name="T9" fmla="*/ 84 h 2812"/>
                <a:gd name="T10" fmla="*/ 113 w 3832"/>
                <a:gd name="T11" fmla="*/ 78 h 2812"/>
                <a:gd name="T12" fmla="*/ 120 w 3832"/>
                <a:gd name="T13" fmla="*/ 24 h 2812"/>
                <a:gd name="T14" fmla="*/ 120 w 3832"/>
                <a:gd name="T15" fmla="*/ 1 h 2812"/>
                <a:gd name="T16" fmla="*/ 103 w 3832"/>
                <a:gd name="T17" fmla="*/ 1 h 2812"/>
                <a:gd name="T18" fmla="*/ 62 w 3832"/>
                <a:gd name="T19" fmla="*/ 0 h 2812"/>
                <a:gd name="T20" fmla="*/ 32 w 3832"/>
                <a:gd name="T21" fmla="*/ 0 h 2812"/>
                <a:gd name="T22" fmla="*/ 1 w 3832"/>
                <a:gd name="T23" fmla="*/ 0 h 2812"/>
                <a:gd name="T24" fmla="*/ 1 w 3832"/>
                <a:gd name="T25" fmla="*/ 44 h 2812"/>
                <a:gd name="T26" fmla="*/ 1 w 3832"/>
                <a:gd name="T27" fmla="*/ 44 h 2812"/>
                <a:gd name="T28" fmla="*/ 1 w 3832"/>
                <a:gd name="T29" fmla="*/ 44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66" name="Freeform 21"/>
            <p:cNvSpPr>
              <a:spLocks/>
            </p:cNvSpPr>
            <p:nvPr/>
          </p:nvSpPr>
          <p:spPr bwMode="auto">
            <a:xfrm>
              <a:off x="566" y="2493"/>
              <a:ext cx="1395" cy="1349"/>
            </a:xfrm>
            <a:custGeom>
              <a:avLst/>
              <a:gdLst>
                <a:gd name="T0" fmla="*/ 88 w 2789"/>
                <a:gd name="T1" fmla="*/ 2 h 2697"/>
                <a:gd name="T2" fmla="*/ 36 w 2789"/>
                <a:gd name="T3" fmla="*/ 59 h 2697"/>
                <a:gd name="T4" fmla="*/ 32 w 2789"/>
                <a:gd name="T5" fmla="*/ 61 h 2697"/>
                <a:gd name="T6" fmla="*/ 28 w 2789"/>
                <a:gd name="T7" fmla="*/ 55 h 2697"/>
                <a:gd name="T8" fmla="*/ 21 w 2789"/>
                <a:gd name="T9" fmla="*/ 48 h 2697"/>
                <a:gd name="T10" fmla="*/ 11 w 2789"/>
                <a:gd name="T11" fmla="*/ 68 h 2697"/>
                <a:gd name="T12" fmla="*/ 18 w 2789"/>
                <a:gd name="T13" fmla="*/ 77 h 2697"/>
                <a:gd name="T14" fmla="*/ 24 w 2789"/>
                <a:gd name="T15" fmla="*/ 80 h 2697"/>
                <a:gd name="T16" fmla="*/ 20 w 2789"/>
                <a:gd name="T17" fmla="*/ 85 h 2697"/>
                <a:gd name="T18" fmla="*/ 2 w 2789"/>
                <a:gd name="T19" fmla="*/ 85 h 2697"/>
                <a:gd name="T20" fmla="*/ 0 w 2789"/>
                <a:gd name="T21" fmla="*/ 73 h 2697"/>
                <a:gd name="T22" fmla="*/ 11 w 2789"/>
                <a:gd name="T23" fmla="*/ 43 h 2697"/>
                <a:gd name="T24" fmla="*/ 15 w 2789"/>
                <a:gd name="T25" fmla="*/ 37 h 2697"/>
                <a:gd name="T26" fmla="*/ 35 w 2789"/>
                <a:gd name="T27" fmla="*/ 41 h 2697"/>
                <a:gd name="T28" fmla="*/ 76 w 2789"/>
                <a:gd name="T29" fmla="*/ 0 h 2697"/>
                <a:gd name="T30" fmla="*/ 88 w 2789"/>
                <a:gd name="T31" fmla="*/ 2 h 2697"/>
                <a:gd name="T32" fmla="*/ 88 w 2789"/>
                <a:gd name="T33" fmla="*/ 2 h 2697"/>
                <a:gd name="T34" fmla="*/ 88 w 2789"/>
                <a:gd name="T35" fmla="*/ 2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67" name="Freeform 22"/>
            <p:cNvSpPr>
              <a:spLocks/>
            </p:cNvSpPr>
            <p:nvPr/>
          </p:nvSpPr>
          <p:spPr bwMode="auto">
            <a:xfrm>
              <a:off x="437" y="2750"/>
              <a:ext cx="1386" cy="962"/>
            </a:xfrm>
            <a:custGeom>
              <a:avLst/>
              <a:gdLst>
                <a:gd name="T0" fmla="*/ 1 w 2772"/>
                <a:gd name="T1" fmla="*/ 0 h 1923"/>
                <a:gd name="T2" fmla="*/ 14 w 2772"/>
                <a:gd name="T3" fmla="*/ 14 h 1923"/>
                <a:gd name="T4" fmla="*/ 21 w 2772"/>
                <a:gd name="T5" fmla="*/ 7 h 1923"/>
                <a:gd name="T6" fmla="*/ 24 w 2772"/>
                <a:gd name="T7" fmla="*/ 10 h 1923"/>
                <a:gd name="T8" fmla="*/ 35 w 2772"/>
                <a:gd name="T9" fmla="*/ 23 h 1923"/>
                <a:gd name="T10" fmla="*/ 45 w 2772"/>
                <a:gd name="T11" fmla="*/ 28 h 1923"/>
                <a:gd name="T12" fmla="*/ 51 w 2772"/>
                <a:gd name="T13" fmla="*/ 32 h 1923"/>
                <a:gd name="T14" fmla="*/ 56 w 2772"/>
                <a:gd name="T15" fmla="*/ 29 h 1923"/>
                <a:gd name="T16" fmla="*/ 66 w 2772"/>
                <a:gd name="T17" fmla="*/ 38 h 1923"/>
                <a:gd name="T18" fmla="*/ 73 w 2772"/>
                <a:gd name="T19" fmla="*/ 34 h 1923"/>
                <a:gd name="T20" fmla="*/ 87 w 2772"/>
                <a:gd name="T21" fmla="*/ 60 h 1923"/>
                <a:gd name="T22" fmla="*/ 82 w 2772"/>
                <a:gd name="T23" fmla="*/ 61 h 1923"/>
                <a:gd name="T24" fmla="*/ 71 w 2772"/>
                <a:gd name="T25" fmla="*/ 40 h 1923"/>
                <a:gd name="T26" fmla="*/ 65 w 2772"/>
                <a:gd name="T27" fmla="*/ 43 h 1923"/>
                <a:gd name="T28" fmla="*/ 55 w 2772"/>
                <a:gd name="T29" fmla="*/ 35 h 1923"/>
                <a:gd name="T30" fmla="*/ 51 w 2772"/>
                <a:gd name="T31" fmla="*/ 39 h 1923"/>
                <a:gd name="T32" fmla="*/ 44 w 2772"/>
                <a:gd name="T33" fmla="*/ 31 h 1923"/>
                <a:gd name="T34" fmla="*/ 25 w 2772"/>
                <a:gd name="T35" fmla="*/ 20 h 1923"/>
                <a:gd name="T36" fmla="*/ 20 w 2772"/>
                <a:gd name="T37" fmla="*/ 14 h 1923"/>
                <a:gd name="T38" fmla="*/ 13 w 2772"/>
                <a:gd name="T39" fmla="*/ 20 h 1923"/>
                <a:gd name="T40" fmla="*/ 0 w 2772"/>
                <a:gd name="T41" fmla="*/ 6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68" name="Freeform 23"/>
            <p:cNvSpPr>
              <a:spLocks/>
            </p:cNvSpPr>
            <p:nvPr/>
          </p:nvSpPr>
          <p:spPr bwMode="auto">
            <a:xfrm>
              <a:off x="283" y="2243"/>
              <a:ext cx="1723" cy="1676"/>
            </a:xfrm>
            <a:custGeom>
              <a:avLst/>
              <a:gdLst>
                <a:gd name="T0" fmla="*/ 35 w 3445"/>
                <a:gd name="T1" fmla="*/ 37 h 3351"/>
                <a:gd name="T2" fmla="*/ 15 w 3445"/>
                <a:gd name="T3" fmla="*/ 76 h 3351"/>
                <a:gd name="T4" fmla="*/ 0 w 3445"/>
                <a:gd name="T5" fmla="*/ 72 h 3351"/>
                <a:gd name="T6" fmla="*/ 2 w 3445"/>
                <a:gd name="T7" fmla="*/ 84 h 3351"/>
                <a:gd name="T8" fmla="*/ 8 w 3445"/>
                <a:gd name="T9" fmla="*/ 105 h 3351"/>
                <a:gd name="T10" fmla="*/ 36 w 3445"/>
                <a:gd name="T11" fmla="*/ 93 h 3351"/>
                <a:gd name="T12" fmla="*/ 40 w 3445"/>
                <a:gd name="T13" fmla="*/ 88 h 3351"/>
                <a:gd name="T14" fmla="*/ 26 w 3445"/>
                <a:gd name="T15" fmla="*/ 81 h 3351"/>
                <a:gd name="T16" fmla="*/ 25 w 3445"/>
                <a:gd name="T17" fmla="*/ 78 h 3351"/>
                <a:gd name="T18" fmla="*/ 33 w 3445"/>
                <a:gd name="T19" fmla="*/ 57 h 3351"/>
                <a:gd name="T20" fmla="*/ 41 w 3445"/>
                <a:gd name="T21" fmla="*/ 72 h 3351"/>
                <a:gd name="T22" fmla="*/ 44 w 3445"/>
                <a:gd name="T23" fmla="*/ 71 h 3351"/>
                <a:gd name="T24" fmla="*/ 69 w 3445"/>
                <a:gd name="T25" fmla="*/ 46 h 3351"/>
                <a:gd name="T26" fmla="*/ 100 w 3445"/>
                <a:gd name="T27" fmla="*/ 11 h 3351"/>
                <a:gd name="T28" fmla="*/ 108 w 3445"/>
                <a:gd name="T29" fmla="*/ 2 h 3351"/>
                <a:gd name="T30" fmla="*/ 97 w 3445"/>
                <a:gd name="T31" fmla="*/ 0 h 3351"/>
                <a:gd name="T32" fmla="*/ 93 w 3445"/>
                <a:gd name="T33" fmla="*/ 6 h 3351"/>
                <a:gd name="T34" fmla="*/ 50 w 3445"/>
                <a:gd name="T35" fmla="*/ 47 h 3351"/>
                <a:gd name="T36" fmla="*/ 45 w 3445"/>
                <a:gd name="T37" fmla="*/ 52 h 3351"/>
                <a:gd name="T38" fmla="*/ 42 w 3445"/>
                <a:gd name="T39" fmla="*/ 49 h 3351"/>
                <a:gd name="T40" fmla="*/ 36 w 3445"/>
                <a:gd name="T41" fmla="*/ 37 h 3351"/>
                <a:gd name="T42" fmla="*/ 35 w 3445"/>
                <a:gd name="T43" fmla="*/ 37 h 3351"/>
                <a:gd name="T44" fmla="*/ 35 w 3445"/>
                <a:gd name="T45" fmla="*/ 37 h 3351"/>
                <a:gd name="T46" fmla="*/ 35 w 3445"/>
                <a:gd name="T47" fmla="*/ 37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69" name="Freeform 24"/>
            <p:cNvSpPr>
              <a:spLocks/>
            </p:cNvSpPr>
            <p:nvPr/>
          </p:nvSpPr>
          <p:spPr bwMode="auto">
            <a:xfrm>
              <a:off x="163" y="2472"/>
              <a:ext cx="1420" cy="56"/>
            </a:xfrm>
            <a:custGeom>
              <a:avLst/>
              <a:gdLst>
                <a:gd name="T0" fmla="*/ 0 w 2838"/>
                <a:gd name="T1" fmla="*/ 0 h 112"/>
                <a:gd name="T2" fmla="*/ 89 w 2838"/>
                <a:gd name="T3" fmla="*/ 1 h 112"/>
                <a:gd name="T4" fmla="*/ 86 w 2838"/>
                <a:gd name="T5" fmla="*/ 4 h 112"/>
                <a:gd name="T6" fmla="*/ 44 w 2838"/>
                <a:gd name="T7" fmla="*/ 4 h 112"/>
                <a:gd name="T8" fmla="*/ 1 w 2838"/>
                <a:gd name="T9" fmla="*/ 2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70" name="Freeform 25"/>
            <p:cNvSpPr>
              <a:spLocks/>
            </p:cNvSpPr>
            <p:nvPr/>
          </p:nvSpPr>
          <p:spPr bwMode="auto">
            <a:xfrm>
              <a:off x="643" y="3124"/>
              <a:ext cx="191" cy="396"/>
            </a:xfrm>
            <a:custGeom>
              <a:avLst/>
              <a:gdLst>
                <a:gd name="T0" fmla="*/ 12 w 382"/>
                <a:gd name="T1" fmla="*/ 2 h 791"/>
                <a:gd name="T2" fmla="*/ 11 w 382"/>
                <a:gd name="T3" fmla="*/ 6 h 791"/>
                <a:gd name="T4" fmla="*/ 8 w 382"/>
                <a:gd name="T5" fmla="*/ 12 h 791"/>
                <a:gd name="T6" fmla="*/ 5 w 382"/>
                <a:gd name="T7" fmla="*/ 19 h 791"/>
                <a:gd name="T8" fmla="*/ 3 w 382"/>
                <a:gd name="T9" fmla="*/ 24 h 791"/>
                <a:gd name="T10" fmla="*/ 1 w 382"/>
                <a:gd name="T11" fmla="*/ 25 h 791"/>
                <a:gd name="T12" fmla="*/ 0 w 382"/>
                <a:gd name="T13" fmla="*/ 24 h 791"/>
                <a:gd name="T14" fmla="*/ 3 w 382"/>
                <a:gd name="T15" fmla="*/ 17 h 791"/>
                <a:gd name="T16" fmla="*/ 5 w 382"/>
                <a:gd name="T17" fmla="*/ 11 h 791"/>
                <a:gd name="T18" fmla="*/ 7 w 382"/>
                <a:gd name="T19" fmla="*/ 6 h 791"/>
                <a:gd name="T20" fmla="*/ 10 w 382"/>
                <a:gd name="T21" fmla="*/ 1 h 791"/>
                <a:gd name="T22" fmla="*/ 12 w 382"/>
                <a:gd name="T23" fmla="*/ 0 h 791"/>
                <a:gd name="T24" fmla="*/ 12 w 382"/>
                <a:gd name="T25" fmla="*/ 2 h 791"/>
                <a:gd name="T26" fmla="*/ 12 w 382"/>
                <a:gd name="T27" fmla="*/ 2 h 791"/>
                <a:gd name="T28" fmla="*/ 12 w 382"/>
                <a:gd name="T29" fmla="*/ 2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71" name="Freeform 26"/>
            <p:cNvSpPr>
              <a:spLocks/>
            </p:cNvSpPr>
            <p:nvPr/>
          </p:nvSpPr>
          <p:spPr bwMode="auto">
            <a:xfrm>
              <a:off x="833" y="2777"/>
              <a:ext cx="159" cy="315"/>
            </a:xfrm>
            <a:custGeom>
              <a:avLst/>
              <a:gdLst>
                <a:gd name="T0" fmla="*/ 7 w 320"/>
                <a:gd name="T1" fmla="*/ 19 h 629"/>
                <a:gd name="T2" fmla="*/ 5 w 320"/>
                <a:gd name="T3" fmla="*/ 16 h 629"/>
                <a:gd name="T4" fmla="*/ 3 w 320"/>
                <a:gd name="T5" fmla="*/ 11 h 629"/>
                <a:gd name="T6" fmla="*/ 1 w 320"/>
                <a:gd name="T7" fmla="*/ 5 h 629"/>
                <a:gd name="T8" fmla="*/ 0 w 320"/>
                <a:gd name="T9" fmla="*/ 2 h 629"/>
                <a:gd name="T10" fmla="*/ 0 w 320"/>
                <a:gd name="T11" fmla="*/ 0 h 629"/>
                <a:gd name="T12" fmla="*/ 2 w 320"/>
                <a:gd name="T13" fmla="*/ 1 h 629"/>
                <a:gd name="T14" fmla="*/ 4 w 320"/>
                <a:gd name="T15" fmla="*/ 5 h 629"/>
                <a:gd name="T16" fmla="*/ 6 w 320"/>
                <a:gd name="T17" fmla="*/ 10 h 629"/>
                <a:gd name="T18" fmla="*/ 8 w 320"/>
                <a:gd name="T19" fmla="*/ 16 h 629"/>
                <a:gd name="T20" fmla="*/ 9 w 320"/>
                <a:gd name="T21" fmla="*/ 18 h 629"/>
                <a:gd name="T22" fmla="*/ 9 w 320"/>
                <a:gd name="T23" fmla="*/ 20 h 629"/>
                <a:gd name="T24" fmla="*/ 7 w 320"/>
                <a:gd name="T25" fmla="*/ 19 h 629"/>
                <a:gd name="T26" fmla="*/ 7 w 320"/>
                <a:gd name="T27" fmla="*/ 19 h 629"/>
                <a:gd name="T28" fmla="*/ 7 w 320"/>
                <a:gd name="T29" fmla="*/ 19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72" name="Freeform 27"/>
            <p:cNvSpPr>
              <a:spLocks/>
            </p:cNvSpPr>
            <p:nvPr/>
          </p:nvSpPr>
          <p:spPr bwMode="auto">
            <a:xfrm>
              <a:off x="507" y="2777"/>
              <a:ext cx="367" cy="692"/>
            </a:xfrm>
            <a:custGeom>
              <a:avLst/>
              <a:gdLst>
                <a:gd name="T0" fmla="*/ 23 w 734"/>
                <a:gd name="T1" fmla="*/ 1 h 1384"/>
                <a:gd name="T2" fmla="*/ 21 w 734"/>
                <a:gd name="T3" fmla="*/ 6 h 1384"/>
                <a:gd name="T4" fmla="*/ 18 w 734"/>
                <a:gd name="T5" fmla="*/ 12 h 1384"/>
                <a:gd name="T6" fmla="*/ 15 w 734"/>
                <a:gd name="T7" fmla="*/ 17 h 1384"/>
                <a:gd name="T8" fmla="*/ 12 w 734"/>
                <a:gd name="T9" fmla="*/ 22 h 1384"/>
                <a:gd name="T10" fmla="*/ 10 w 734"/>
                <a:gd name="T11" fmla="*/ 27 h 1384"/>
                <a:gd name="T12" fmla="*/ 7 w 734"/>
                <a:gd name="T13" fmla="*/ 33 h 1384"/>
                <a:gd name="T14" fmla="*/ 4 w 734"/>
                <a:gd name="T15" fmla="*/ 40 h 1384"/>
                <a:gd name="T16" fmla="*/ 2 w 734"/>
                <a:gd name="T17" fmla="*/ 44 h 1384"/>
                <a:gd name="T18" fmla="*/ 1 w 734"/>
                <a:gd name="T19" fmla="*/ 44 h 1384"/>
                <a:gd name="T20" fmla="*/ 0 w 734"/>
                <a:gd name="T21" fmla="*/ 42 h 1384"/>
                <a:gd name="T22" fmla="*/ 2 w 734"/>
                <a:gd name="T23" fmla="*/ 38 h 1384"/>
                <a:gd name="T24" fmla="*/ 4 w 734"/>
                <a:gd name="T25" fmla="*/ 35 h 1384"/>
                <a:gd name="T26" fmla="*/ 5 w 734"/>
                <a:gd name="T27" fmla="*/ 31 h 1384"/>
                <a:gd name="T28" fmla="*/ 7 w 734"/>
                <a:gd name="T29" fmla="*/ 28 h 1384"/>
                <a:gd name="T30" fmla="*/ 9 w 734"/>
                <a:gd name="T31" fmla="*/ 24 h 1384"/>
                <a:gd name="T32" fmla="*/ 10 w 734"/>
                <a:gd name="T33" fmla="*/ 20 h 1384"/>
                <a:gd name="T34" fmla="*/ 13 w 734"/>
                <a:gd name="T35" fmla="*/ 15 h 1384"/>
                <a:gd name="T36" fmla="*/ 16 w 734"/>
                <a:gd name="T37" fmla="*/ 11 h 1384"/>
                <a:gd name="T38" fmla="*/ 19 w 734"/>
                <a:gd name="T39" fmla="*/ 6 h 1384"/>
                <a:gd name="T40" fmla="*/ 21 w 734"/>
                <a:gd name="T41" fmla="*/ 0 h 1384"/>
                <a:gd name="T42" fmla="*/ 23 w 734"/>
                <a:gd name="T43" fmla="*/ 1 h 1384"/>
                <a:gd name="T44" fmla="*/ 23 w 734"/>
                <a:gd name="T45" fmla="*/ 1 h 1384"/>
                <a:gd name="T46" fmla="*/ 23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73" name="Freeform 28"/>
            <p:cNvSpPr>
              <a:spLocks/>
            </p:cNvSpPr>
            <p:nvPr/>
          </p:nvSpPr>
          <p:spPr bwMode="auto">
            <a:xfrm>
              <a:off x="648" y="3499"/>
              <a:ext cx="282" cy="158"/>
            </a:xfrm>
            <a:custGeom>
              <a:avLst/>
              <a:gdLst>
                <a:gd name="T0" fmla="*/ 3 w 563"/>
                <a:gd name="T1" fmla="*/ 1 h 315"/>
                <a:gd name="T2" fmla="*/ 7 w 563"/>
                <a:gd name="T3" fmla="*/ 4 h 315"/>
                <a:gd name="T4" fmla="*/ 13 w 563"/>
                <a:gd name="T5" fmla="*/ 6 h 315"/>
                <a:gd name="T6" fmla="*/ 18 w 563"/>
                <a:gd name="T7" fmla="*/ 9 h 315"/>
                <a:gd name="T8" fmla="*/ 18 w 563"/>
                <a:gd name="T9" fmla="*/ 10 h 315"/>
                <a:gd name="T10" fmla="*/ 16 w 563"/>
                <a:gd name="T11" fmla="*/ 10 h 315"/>
                <a:gd name="T12" fmla="*/ 12 w 563"/>
                <a:gd name="T13" fmla="*/ 9 h 315"/>
                <a:gd name="T14" fmla="*/ 8 w 563"/>
                <a:gd name="T15" fmla="*/ 7 h 315"/>
                <a:gd name="T16" fmla="*/ 0 w 563"/>
                <a:gd name="T17" fmla="*/ 2 h 315"/>
                <a:gd name="T18" fmla="*/ 1 w 563"/>
                <a:gd name="T19" fmla="*/ 0 h 315"/>
                <a:gd name="T20" fmla="*/ 3 w 563"/>
                <a:gd name="T21" fmla="*/ 1 h 315"/>
                <a:gd name="T22" fmla="*/ 3 w 563"/>
                <a:gd name="T23" fmla="*/ 1 h 315"/>
                <a:gd name="T24" fmla="*/ 3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74" name="Freeform 29"/>
            <p:cNvSpPr>
              <a:spLocks/>
            </p:cNvSpPr>
            <p:nvPr/>
          </p:nvSpPr>
          <p:spPr bwMode="auto">
            <a:xfrm>
              <a:off x="400" y="3648"/>
              <a:ext cx="530" cy="283"/>
            </a:xfrm>
            <a:custGeom>
              <a:avLst/>
              <a:gdLst>
                <a:gd name="T0" fmla="*/ 34 w 1059"/>
                <a:gd name="T1" fmla="*/ 0 h 567"/>
                <a:gd name="T2" fmla="*/ 32 w 1059"/>
                <a:gd name="T3" fmla="*/ 2 h 567"/>
                <a:gd name="T4" fmla="*/ 30 w 1059"/>
                <a:gd name="T5" fmla="*/ 4 h 567"/>
                <a:gd name="T6" fmla="*/ 27 w 1059"/>
                <a:gd name="T7" fmla="*/ 6 h 567"/>
                <a:gd name="T8" fmla="*/ 23 w 1059"/>
                <a:gd name="T9" fmla="*/ 8 h 567"/>
                <a:gd name="T10" fmla="*/ 20 w 1059"/>
                <a:gd name="T11" fmla="*/ 10 h 567"/>
                <a:gd name="T12" fmla="*/ 17 w 1059"/>
                <a:gd name="T13" fmla="*/ 11 h 567"/>
                <a:gd name="T14" fmla="*/ 11 w 1059"/>
                <a:gd name="T15" fmla="*/ 14 h 567"/>
                <a:gd name="T16" fmla="*/ 7 w 1059"/>
                <a:gd name="T17" fmla="*/ 16 h 567"/>
                <a:gd name="T18" fmla="*/ 2 w 1059"/>
                <a:gd name="T19" fmla="*/ 17 h 567"/>
                <a:gd name="T20" fmla="*/ 0 w 1059"/>
                <a:gd name="T21" fmla="*/ 16 h 567"/>
                <a:gd name="T22" fmla="*/ 1 w 1059"/>
                <a:gd name="T23" fmla="*/ 15 h 567"/>
                <a:gd name="T24" fmla="*/ 8 w 1059"/>
                <a:gd name="T25" fmla="*/ 12 h 567"/>
                <a:gd name="T26" fmla="*/ 15 w 1059"/>
                <a:gd name="T27" fmla="*/ 9 h 567"/>
                <a:gd name="T28" fmla="*/ 21 w 1059"/>
                <a:gd name="T29" fmla="*/ 6 h 567"/>
                <a:gd name="T30" fmla="*/ 27 w 1059"/>
                <a:gd name="T31" fmla="*/ 4 h 567"/>
                <a:gd name="T32" fmla="*/ 30 w 1059"/>
                <a:gd name="T33" fmla="*/ 2 h 567"/>
                <a:gd name="T34" fmla="*/ 33 w 1059"/>
                <a:gd name="T35" fmla="*/ 0 h 567"/>
                <a:gd name="T36" fmla="*/ 34 w 1059"/>
                <a:gd name="T37" fmla="*/ 0 h 567"/>
                <a:gd name="T38" fmla="*/ 34 w 1059"/>
                <a:gd name="T39" fmla="*/ 0 h 567"/>
                <a:gd name="T40" fmla="*/ 34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75" name="Freeform 30"/>
            <p:cNvSpPr>
              <a:spLocks/>
            </p:cNvSpPr>
            <p:nvPr/>
          </p:nvSpPr>
          <p:spPr bwMode="auto">
            <a:xfrm>
              <a:off x="252" y="3363"/>
              <a:ext cx="172" cy="564"/>
            </a:xfrm>
            <a:custGeom>
              <a:avLst/>
              <a:gdLst>
                <a:gd name="T0" fmla="*/ 2 w 344"/>
                <a:gd name="T1" fmla="*/ 6 h 1127"/>
                <a:gd name="T2" fmla="*/ 0 w 344"/>
                <a:gd name="T3" fmla="*/ 2 h 1127"/>
                <a:gd name="T4" fmla="*/ 1 w 344"/>
                <a:gd name="T5" fmla="*/ 0 h 1127"/>
                <a:gd name="T6" fmla="*/ 4 w 344"/>
                <a:gd name="T7" fmla="*/ 2 h 1127"/>
                <a:gd name="T8" fmla="*/ 4 w 344"/>
                <a:gd name="T9" fmla="*/ 5 h 1127"/>
                <a:gd name="T10" fmla="*/ 5 w 344"/>
                <a:gd name="T11" fmla="*/ 16 h 1127"/>
                <a:gd name="T12" fmla="*/ 7 w 344"/>
                <a:gd name="T13" fmla="*/ 21 h 1127"/>
                <a:gd name="T14" fmla="*/ 8 w 344"/>
                <a:gd name="T15" fmla="*/ 26 h 1127"/>
                <a:gd name="T16" fmla="*/ 10 w 344"/>
                <a:gd name="T17" fmla="*/ 30 h 1127"/>
                <a:gd name="T18" fmla="*/ 11 w 344"/>
                <a:gd name="T19" fmla="*/ 34 h 1127"/>
                <a:gd name="T20" fmla="*/ 10 w 344"/>
                <a:gd name="T21" fmla="*/ 36 h 1127"/>
                <a:gd name="T22" fmla="*/ 9 w 344"/>
                <a:gd name="T23" fmla="*/ 35 h 1127"/>
                <a:gd name="T24" fmla="*/ 4 w 344"/>
                <a:gd name="T25" fmla="*/ 21 h 1127"/>
                <a:gd name="T26" fmla="*/ 2 w 344"/>
                <a:gd name="T27" fmla="*/ 6 h 1127"/>
                <a:gd name="T28" fmla="*/ 2 w 344"/>
                <a:gd name="T29" fmla="*/ 6 h 1127"/>
                <a:gd name="T30" fmla="*/ 2 w 344"/>
                <a:gd name="T31" fmla="*/ 6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76" name="Freeform 31"/>
            <p:cNvSpPr>
              <a:spLocks/>
            </p:cNvSpPr>
            <p:nvPr/>
          </p:nvSpPr>
          <p:spPr bwMode="auto">
            <a:xfrm>
              <a:off x="283" y="3367"/>
              <a:ext cx="229" cy="107"/>
            </a:xfrm>
            <a:custGeom>
              <a:avLst/>
              <a:gdLst>
                <a:gd name="T0" fmla="*/ 0 w 459"/>
                <a:gd name="T1" fmla="*/ 0 h 215"/>
                <a:gd name="T2" fmla="*/ 3 w 459"/>
                <a:gd name="T3" fmla="*/ 0 h 215"/>
                <a:gd name="T4" fmla="*/ 13 w 459"/>
                <a:gd name="T5" fmla="*/ 4 h 215"/>
                <a:gd name="T6" fmla="*/ 14 w 459"/>
                <a:gd name="T7" fmla="*/ 6 h 215"/>
                <a:gd name="T8" fmla="*/ 6 w 459"/>
                <a:gd name="T9" fmla="*/ 4 h 215"/>
                <a:gd name="T10" fmla="*/ 0 w 459"/>
                <a:gd name="T11" fmla="*/ 1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77" name="Freeform 32"/>
            <p:cNvSpPr>
              <a:spLocks/>
            </p:cNvSpPr>
            <p:nvPr/>
          </p:nvSpPr>
          <p:spPr bwMode="auto">
            <a:xfrm>
              <a:off x="140" y="2472"/>
              <a:ext cx="241" cy="1374"/>
            </a:xfrm>
            <a:custGeom>
              <a:avLst/>
              <a:gdLst>
                <a:gd name="T0" fmla="*/ 2 w 483"/>
                <a:gd name="T1" fmla="*/ 1 h 2746"/>
                <a:gd name="T2" fmla="*/ 3 w 483"/>
                <a:gd name="T3" fmla="*/ 33 h 2746"/>
                <a:gd name="T4" fmla="*/ 2 w 483"/>
                <a:gd name="T5" fmla="*/ 67 h 2746"/>
                <a:gd name="T6" fmla="*/ 2 w 483"/>
                <a:gd name="T7" fmla="*/ 73 h 2746"/>
                <a:gd name="T8" fmla="*/ 4 w 483"/>
                <a:gd name="T9" fmla="*/ 83 h 2746"/>
                <a:gd name="T10" fmla="*/ 14 w 483"/>
                <a:gd name="T11" fmla="*/ 84 h 2746"/>
                <a:gd name="T12" fmla="*/ 15 w 483"/>
                <a:gd name="T13" fmla="*/ 86 h 2746"/>
                <a:gd name="T14" fmla="*/ 0 w 483"/>
                <a:gd name="T15" fmla="*/ 85 h 2746"/>
                <a:gd name="T16" fmla="*/ 0 w 483"/>
                <a:gd name="T17" fmla="*/ 67 h 2746"/>
                <a:gd name="T18" fmla="*/ 0 w 483"/>
                <a:gd name="T19" fmla="*/ 46 h 2746"/>
                <a:gd name="T20" fmla="*/ 0 w 483"/>
                <a:gd name="T21" fmla="*/ 26 h 2746"/>
                <a:gd name="T22" fmla="*/ 0 w 483"/>
                <a:gd name="T23" fmla="*/ 14 h 2746"/>
                <a:gd name="T24" fmla="*/ 1 w 483"/>
                <a:gd name="T25" fmla="*/ 2 h 2746"/>
                <a:gd name="T26" fmla="*/ 1 w 483"/>
                <a:gd name="T27" fmla="*/ 0 h 2746"/>
                <a:gd name="T28" fmla="*/ 2 w 483"/>
                <a:gd name="T29" fmla="*/ 1 h 2746"/>
                <a:gd name="T30" fmla="*/ 2 w 483"/>
                <a:gd name="T31" fmla="*/ 1 h 2746"/>
                <a:gd name="T32" fmla="*/ 2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78" name="Freeform 33"/>
            <p:cNvSpPr>
              <a:spLocks/>
            </p:cNvSpPr>
            <p:nvPr/>
          </p:nvSpPr>
          <p:spPr bwMode="auto">
            <a:xfrm>
              <a:off x="574" y="3824"/>
              <a:ext cx="1419" cy="85"/>
            </a:xfrm>
            <a:custGeom>
              <a:avLst/>
              <a:gdLst>
                <a:gd name="T0" fmla="*/ 3 w 2838"/>
                <a:gd name="T1" fmla="*/ 0 h 171"/>
                <a:gd name="T2" fmla="*/ 27 w 2838"/>
                <a:gd name="T3" fmla="*/ 1 h 171"/>
                <a:gd name="T4" fmla="*/ 50 w 2838"/>
                <a:gd name="T5" fmla="*/ 2 h 171"/>
                <a:gd name="T6" fmla="*/ 69 w 2838"/>
                <a:gd name="T7" fmla="*/ 0 h 171"/>
                <a:gd name="T8" fmla="*/ 88 w 2838"/>
                <a:gd name="T9" fmla="*/ 0 h 171"/>
                <a:gd name="T10" fmla="*/ 89 w 2838"/>
                <a:gd name="T11" fmla="*/ 1 h 171"/>
                <a:gd name="T12" fmla="*/ 88 w 2838"/>
                <a:gd name="T13" fmla="*/ 2 h 171"/>
                <a:gd name="T14" fmla="*/ 76 w 2838"/>
                <a:gd name="T15" fmla="*/ 4 h 171"/>
                <a:gd name="T16" fmla="*/ 50 w 2838"/>
                <a:gd name="T17" fmla="*/ 5 h 171"/>
                <a:gd name="T18" fmla="*/ 0 w 2838"/>
                <a:gd name="T19" fmla="*/ 3 h 171"/>
                <a:gd name="T20" fmla="*/ 3 w 2838"/>
                <a:gd name="T21" fmla="*/ 0 h 171"/>
                <a:gd name="T22" fmla="*/ 3 w 2838"/>
                <a:gd name="T23" fmla="*/ 0 h 171"/>
                <a:gd name="T24" fmla="*/ 3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79" name="Freeform 34"/>
            <p:cNvSpPr>
              <a:spLocks/>
            </p:cNvSpPr>
            <p:nvPr/>
          </p:nvSpPr>
          <p:spPr bwMode="auto">
            <a:xfrm>
              <a:off x="1950" y="2498"/>
              <a:ext cx="176" cy="1375"/>
            </a:xfrm>
            <a:custGeom>
              <a:avLst/>
              <a:gdLst>
                <a:gd name="T0" fmla="*/ 11 w 351"/>
                <a:gd name="T1" fmla="*/ 1 h 2751"/>
                <a:gd name="T2" fmla="*/ 11 w 351"/>
                <a:gd name="T3" fmla="*/ 7 h 2751"/>
                <a:gd name="T4" fmla="*/ 11 w 351"/>
                <a:gd name="T5" fmla="*/ 14 h 2751"/>
                <a:gd name="T6" fmla="*/ 9 w 351"/>
                <a:gd name="T7" fmla="*/ 31 h 2751"/>
                <a:gd name="T8" fmla="*/ 7 w 351"/>
                <a:gd name="T9" fmla="*/ 48 h 2751"/>
                <a:gd name="T10" fmla="*/ 5 w 351"/>
                <a:gd name="T11" fmla="*/ 62 h 2751"/>
                <a:gd name="T12" fmla="*/ 4 w 351"/>
                <a:gd name="T13" fmla="*/ 74 h 2751"/>
                <a:gd name="T14" fmla="*/ 3 w 351"/>
                <a:gd name="T15" fmla="*/ 84 h 2751"/>
                <a:gd name="T16" fmla="*/ 2 w 351"/>
                <a:gd name="T17" fmla="*/ 85 h 2751"/>
                <a:gd name="T18" fmla="*/ 0 w 351"/>
                <a:gd name="T19" fmla="*/ 84 h 2751"/>
                <a:gd name="T20" fmla="*/ 1 w 351"/>
                <a:gd name="T21" fmla="*/ 71 h 2751"/>
                <a:gd name="T22" fmla="*/ 4 w 351"/>
                <a:gd name="T23" fmla="*/ 54 h 2751"/>
                <a:gd name="T24" fmla="*/ 6 w 351"/>
                <a:gd name="T25" fmla="*/ 36 h 2751"/>
                <a:gd name="T26" fmla="*/ 8 w 351"/>
                <a:gd name="T27" fmla="*/ 21 h 2751"/>
                <a:gd name="T28" fmla="*/ 8 w 351"/>
                <a:gd name="T29" fmla="*/ 1 h 2751"/>
                <a:gd name="T30" fmla="*/ 10 w 351"/>
                <a:gd name="T31" fmla="*/ 0 h 2751"/>
                <a:gd name="T32" fmla="*/ 11 w 351"/>
                <a:gd name="T33" fmla="*/ 1 h 2751"/>
                <a:gd name="T34" fmla="*/ 11 w 351"/>
                <a:gd name="T35" fmla="*/ 1 h 2751"/>
                <a:gd name="T36" fmla="*/ 11 w 351"/>
                <a:gd name="T37" fmla="*/ 1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80" name="Freeform 35"/>
            <p:cNvSpPr>
              <a:spLocks/>
            </p:cNvSpPr>
            <p:nvPr/>
          </p:nvSpPr>
          <p:spPr bwMode="auto">
            <a:xfrm>
              <a:off x="1804" y="2491"/>
              <a:ext cx="294" cy="37"/>
            </a:xfrm>
            <a:custGeom>
              <a:avLst/>
              <a:gdLst>
                <a:gd name="T0" fmla="*/ 3 w 587"/>
                <a:gd name="T1" fmla="*/ 0 h 74"/>
                <a:gd name="T2" fmla="*/ 14 w 587"/>
                <a:gd name="T3" fmla="*/ 1 h 74"/>
                <a:gd name="T4" fmla="*/ 18 w 587"/>
                <a:gd name="T5" fmla="*/ 1 h 74"/>
                <a:gd name="T6" fmla="*/ 19 w 587"/>
                <a:gd name="T7" fmla="*/ 2 h 74"/>
                <a:gd name="T8" fmla="*/ 18 w 587"/>
                <a:gd name="T9" fmla="*/ 3 h 74"/>
                <a:gd name="T10" fmla="*/ 0 w 587"/>
                <a:gd name="T11" fmla="*/ 3 h 74"/>
                <a:gd name="T12" fmla="*/ 1 w 587"/>
                <a:gd name="T13" fmla="*/ 2 h 74"/>
                <a:gd name="T14" fmla="*/ 3 w 587"/>
                <a:gd name="T15" fmla="*/ 0 h 74"/>
                <a:gd name="T16" fmla="*/ 3 w 587"/>
                <a:gd name="T17" fmla="*/ 0 h 74"/>
                <a:gd name="T18" fmla="*/ 3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81" name="Freeform 36"/>
            <p:cNvSpPr>
              <a:spLocks/>
            </p:cNvSpPr>
            <p:nvPr/>
          </p:nvSpPr>
          <p:spPr bwMode="auto">
            <a:xfrm>
              <a:off x="408" y="2574"/>
              <a:ext cx="59" cy="860"/>
            </a:xfrm>
            <a:custGeom>
              <a:avLst/>
              <a:gdLst>
                <a:gd name="T0" fmla="*/ 0 w 117"/>
                <a:gd name="T1" fmla="*/ 53 h 1720"/>
                <a:gd name="T2" fmla="*/ 1 w 117"/>
                <a:gd name="T3" fmla="*/ 41 h 1720"/>
                <a:gd name="T4" fmla="*/ 1 w 117"/>
                <a:gd name="T5" fmla="*/ 2 h 1720"/>
                <a:gd name="T6" fmla="*/ 3 w 117"/>
                <a:gd name="T7" fmla="*/ 0 h 1720"/>
                <a:gd name="T8" fmla="*/ 4 w 117"/>
                <a:gd name="T9" fmla="*/ 2 h 1720"/>
                <a:gd name="T10" fmla="*/ 3 w 117"/>
                <a:gd name="T11" fmla="*/ 54 h 1720"/>
                <a:gd name="T12" fmla="*/ 0 w 117"/>
                <a:gd name="T13" fmla="*/ 53 h 1720"/>
                <a:gd name="T14" fmla="*/ 0 w 117"/>
                <a:gd name="T15" fmla="*/ 53 h 1720"/>
                <a:gd name="T16" fmla="*/ 0 w 117"/>
                <a:gd name="T17" fmla="*/ 53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82" name="Freeform 37"/>
            <p:cNvSpPr>
              <a:spLocks/>
            </p:cNvSpPr>
            <p:nvPr/>
          </p:nvSpPr>
          <p:spPr bwMode="auto">
            <a:xfrm>
              <a:off x="847" y="3697"/>
              <a:ext cx="1005" cy="45"/>
            </a:xfrm>
            <a:custGeom>
              <a:avLst/>
              <a:gdLst>
                <a:gd name="T0" fmla="*/ 2 w 2009"/>
                <a:gd name="T1" fmla="*/ 0 h 91"/>
                <a:gd name="T2" fmla="*/ 17 w 2009"/>
                <a:gd name="T3" fmla="*/ 0 h 91"/>
                <a:gd name="T4" fmla="*/ 45 w 2009"/>
                <a:gd name="T5" fmla="*/ 0 h 91"/>
                <a:gd name="T6" fmla="*/ 62 w 2009"/>
                <a:gd name="T7" fmla="*/ 0 h 91"/>
                <a:gd name="T8" fmla="*/ 63 w 2009"/>
                <a:gd name="T9" fmla="*/ 2 h 91"/>
                <a:gd name="T10" fmla="*/ 61 w 2009"/>
                <a:gd name="T11" fmla="*/ 2 h 91"/>
                <a:gd name="T12" fmla="*/ 45 w 2009"/>
                <a:gd name="T13" fmla="*/ 2 h 91"/>
                <a:gd name="T14" fmla="*/ 17 w 2009"/>
                <a:gd name="T15" fmla="*/ 2 h 91"/>
                <a:gd name="T16" fmla="*/ 0 w 2009"/>
                <a:gd name="T17" fmla="*/ 1 h 91"/>
                <a:gd name="T18" fmla="*/ 2 w 2009"/>
                <a:gd name="T19" fmla="*/ 0 h 91"/>
                <a:gd name="T20" fmla="*/ 2 w 2009"/>
                <a:gd name="T21" fmla="*/ 0 h 91"/>
                <a:gd name="T22" fmla="*/ 2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83" name="Freeform 38"/>
            <p:cNvSpPr>
              <a:spLocks/>
            </p:cNvSpPr>
            <p:nvPr/>
          </p:nvSpPr>
          <p:spPr bwMode="auto">
            <a:xfrm>
              <a:off x="663" y="2149"/>
              <a:ext cx="1833" cy="1583"/>
            </a:xfrm>
            <a:custGeom>
              <a:avLst/>
              <a:gdLst>
                <a:gd name="T0" fmla="*/ 0 w 3665"/>
                <a:gd name="T1" fmla="*/ 22 h 3164"/>
                <a:gd name="T2" fmla="*/ 5 w 3665"/>
                <a:gd name="T3" fmla="*/ 19 h 3164"/>
                <a:gd name="T4" fmla="*/ 13 w 3665"/>
                <a:gd name="T5" fmla="*/ 12 h 3164"/>
                <a:gd name="T6" fmla="*/ 18 w 3665"/>
                <a:gd name="T7" fmla="*/ 9 h 3164"/>
                <a:gd name="T8" fmla="*/ 28 w 3665"/>
                <a:gd name="T9" fmla="*/ 5 h 3164"/>
                <a:gd name="T10" fmla="*/ 38 w 3665"/>
                <a:gd name="T11" fmla="*/ 2 h 3164"/>
                <a:gd name="T12" fmla="*/ 47 w 3665"/>
                <a:gd name="T13" fmla="*/ 1 h 3164"/>
                <a:gd name="T14" fmla="*/ 59 w 3665"/>
                <a:gd name="T15" fmla="*/ 0 h 3164"/>
                <a:gd name="T16" fmla="*/ 69 w 3665"/>
                <a:gd name="T17" fmla="*/ 1 h 3164"/>
                <a:gd name="T18" fmla="*/ 80 w 3665"/>
                <a:gd name="T19" fmla="*/ 4 h 3164"/>
                <a:gd name="T20" fmla="*/ 87 w 3665"/>
                <a:gd name="T21" fmla="*/ 7 h 3164"/>
                <a:gd name="T22" fmla="*/ 96 w 3665"/>
                <a:gd name="T23" fmla="*/ 12 h 3164"/>
                <a:gd name="T24" fmla="*/ 102 w 3665"/>
                <a:gd name="T25" fmla="*/ 17 h 3164"/>
                <a:gd name="T26" fmla="*/ 106 w 3665"/>
                <a:gd name="T27" fmla="*/ 22 h 3164"/>
                <a:gd name="T28" fmla="*/ 109 w 3665"/>
                <a:gd name="T29" fmla="*/ 27 h 3164"/>
                <a:gd name="T30" fmla="*/ 113 w 3665"/>
                <a:gd name="T31" fmla="*/ 33 h 3164"/>
                <a:gd name="T32" fmla="*/ 115 w 3665"/>
                <a:gd name="T33" fmla="*/ 43 h 3164"/>
                <a:gd name="T34" fmla="*/ 115 w 3665"/>
                <a:gd name="T35" fmla="*/ 50 h 3164"/>
                <a:gd name="T36" fmla="*/ 114 w 3665"/>
                <a:gd name="T37" fmla="*/ 60 h 3164"/>
                <a:gd name="T38" fmla="*/ 113 w 3665"/>
                <a:gd name="T39" fmla="*/ 66 h 3164"/>
                <a:gd name="T40" fmla="*/ 109 w 3665"/>
                <a:gd name="T41" fmla="*/ 75 h 3164"/>
                <a:gd name="T42" fmla="*/ 104 w 3665"/>
                <a:gd name="T43" fmla="*/ 80 h 3164"/>
                <a:gd name="T44" fmla="*/ 99 w 3665"/>
                <a:gd name="T45" fmla="*/ 86 h 3164"/>
                <a:gd name="T46" fmla="*/ 92 w 3665"/>
                <a:gd name="T47" fmla="*/ 93 h 3164"/>
                <a:gd name="T48" fmla="*/ 88 w 3665"/>
                <a:gd name="T49" fmla="*/ 96 h 3164"/>
                <a:gd name="T50" fmla="*/ 84 w 3665"/>
                <a:gd name="T51" fmla="*/ 99 h 3164"/>
                <a:gd name="T52" fmla="*/ 84 w 3665"/>
                <a:gd name="T53" fmla="*/ 91 h 3164"/>
                <a:gd name="T54" fmla="*/ 90 w 3665"/>
                <a:gd name="T55" fmla="*/ 86 h 3164"/>
                <a:gd name="T56" fmla="*/ 96 w 3665"/>
                <a:gd name="T57" fmla="*/ 81 h 3164"/>
                <a:gd name="T58" fmla="*/ 100 w 3665"/>
                <a:gd name="T59" fmla="*/ 76 h 3164"/>
                <a:gd name="T60" fmla="*/ 103 w 3665"/>
                <a:gd name="T61" fmla="*/ 71 h 3164"/>
                <a:gd name="T62" fmla="*/ 106 w 3665"/>
                <a:gd name="T63" fmla="*/ 64 h 3164"/>
                <a:gd name="T64" fmla="*/ 107 w 3665"/>
                <a:gd name="T65" fmla="*/ 58 h 3164"/>
                <a:gd name="T66" fmla="*/ 107 w 3665"/>
                <a:gd name="T67" fmla="*/ 50 h 3164"/>
                <a:gd name="T68" fmla="*/ 106 w 3665"/>
                <a:gd name="T69" fmla="*/ 45 h 3164"/>
                <a:gd name="T70" fmla="*/ 105 w 3665"/>
                <a:gd name="T71" fmla="*/ 35 h 3164"/>
                <a:gd name="T72" fmla="*/ 103 w 3665"/>
                <a:gd name="T73" fmla="*/ 31 h 3164"/>
                <a:gd name="T74" fmla="*/ 99 w 3665"/>
                <a:gd name="T75" fmla="*/ 23 h 3164"/>
                <a:gd name="T76" fmla="*/ 93 w 3665"/>
                <a:gd name="T77" fmla="*/ 16 h 3164"/>
                <a:gd name="T78" fmla="*/ 85 w 3665"/>
                <a:gd name="T79" fmla="*/ 11 h 3164"/>
                <a:gd name="T80" fmla="*/ 75 w 3665"/>
                <a:gd name="T81" fmla="*/ 8 h 3164"/>
                <a:gd name="T82" fmla="*/ 65 w 3665"/>
                <a:gd name="T83" fmla="*/ 6 h 3164"/>
                <a:gd name="T84" fmla="*/ 58 w 3665"/>
                <a:gd name="T85" fmla="*/ 6 h 3164"/>
                <a:gd name="T86" fmla="*/ 47 w 3665"/>
                <a:gd name="T87" fmla="*/ 6 h 3164"/>
                <a:gd name="T88" fmla="*/ 39 w 3665"/>
                <a:gd name="T89" fmla="*/ 8 h 3164"/>
                <a:gd name="T90" fmla="*/ 25 w 3665"/>
                <a:gd name="T91" fmla="*/ 13 h 3164"/>
                <a:gd name="T92" fmla="*/ 18 w 3665"/>
                <a:gd name="T93" fmla="*/ 17 h 3164"/>
                <a:gd name="T94" fmla="*/ 11 w 3665"/>
                <a:gd name="T95" fmla="*/ 22 h 3164"/>
                <a:gd name="T96" fmla="*/ 0 w 3665"/>
                <a:gd name="T97" fmla="*/ 22 h 3164"/>
                <a:gd name="T98" fmla="*/ 0 w 3665"/>
                <a:gd name="T99" fmla="*/ 22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84" name="Freeform 39"/>
            <p:cNvSpPr>
              <a:spLocks/>
            </p:cNvSpPr>
            <p:nvPr/>
          </p:nvSpPr>
          <p:spPr bwMode="auto">
            <a:xfrm>
              <a:off x="449" y="2750"/>
              <a:ext cx="357" cy="245"/>
            </a:xfrm>
            <a:custGeom>
              <a:avLst/>
              <a:gdLst>
                <a:gd name="T0" fmla="*/ 0 w 715"/>
                <a:gd name="T1" fmla="*/ 0 h 490"/>
                <a:gd name="T2" fmla="*/ 12 w 715"/>
                <a:gd name="T3" fmla="*/ 14 h 490"/>
                <a:gd name="T4" fmla="*/ 19 w 715"/>
                <a:gd name="T5" fmla="*/ 6 h 490"/>
                <a:gd name="T6" fmla="*/ 22 w 715"/>
                <a:gd name="T7" fmla="*/ 8 h 490"/>
                <a:gd name="T8" fmla="*/ 22 w 715"/>
                <a:gd name="T9" fmla="*/ 10 h 490"/>
                <a:gd name="T10" fmla="*/ 20 w 715"/>
                <a:gd name="T11" fmla="*/ 8 h 490"/>
                <a:gd name="T12" fmla="*/ 12 w 715"/>
                <a:gd name="T13" fmla="*/ 16 h 490"/>
                <a:gd name="T14" fmla="*/ 0 w 715"/>
                <a:gd name="T15" fmla="*/ 2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85" name="Freeform 40"/>
            <p:cNvSpPr>
              <a:spLocks/>
            </p:cNvSpPr>
            <p:nvPr/>
          </p:nvSpPr>
          <p:spPr bwMode="auto">
            <a:xfrm>
              <a:off x="449" y="2832"/>
              <a:ext cx="309" cy="246"/>
            </a:xfrm>
            <a:custGeom>
              <a:avLst/>
              <a:gdLst>
                <a:gd name="T0" fmla="*/ 0 w 620"/>
                <a:gd name="T1" fmla="*/ 0 h 493"/>
                <a:gd name="T2" fmla="*/ 11 w 620"/>
                <a:gd name="T3" fmla="*/ 13 h 493"/>
                <a:gd name="T4" fmla="*/ 19 w 620"/>
                <a:gd name="T5" fmla="*/ 7 h 493"/>
                <a:gd name="T6" fmla="*/ 18 w 620"/>
                <a:gd name="T7" fmla="*/ 10 h 493"/>
                <a:gd name="T8" fmla="*/ 11 w 620"/>
                <a:gd name="T9" fmla="*/ 15 h 493"/>
                <a:gd name="T10" fmla="*/ 0 w 620"/>
                <a:gd name="T11" fmla="*/ 2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86" name="Freeform 41"/>
            <p:cNvSpPr>
              <a:spLocks/>
            </p:cNvSpPr>
            <p:nvPr/>
          </p:nvSpPr>
          <p:spPr bwMode="auto">
            <a:xfrm>
              <a:off x="1132" y="3240"/>
              <a:ext cx="614" cy="466"/>
            </a:xfrm>
            <a:custGeom>
              <a:avLst/>
              <a:gdLst>
                <a:gd name="T0" fmla="*/ 1 w 1228"/>
                <a:gd name="T1" fmla="*/ 0 h 931"/>
                <a:gd name="T2" fmla="*/ 7 w 1228"/>
                <a:gd name="T3" fmla="*/ 7 h 931"/>
                <a:gd name="T4" fmla="*/ 12 w 1228"/>
                <a:gd name="T5" fmla="*/ 3 h 931"/>
                <a:gd name="T6" fmla="*/ 22 w 1228"/>
                <a:gd name="T7" fmla="*/ 13 h 931"/>
                <a:gd name="T8" fmla="*/ 28 w 1228"/>
                <a:gd name="T9" fmla="*/ 9 h 931"/>
                <a:gd name="T10" fmla="*/ 39 w 1228"/>
                <a:gd name="T11" fmla="*/ 29 h 931"/>
                <a:gd name="T12" fmla="*/ 38 w 1228"/>
                <a:gd name="T13" fmla="*/ 30 h 931"/>
                <a:gd name="T14" fmla="*/ 28 w 1228"/>
                <a:gd name="T15" fmla="*/ 11 h 931"/>
                <a:gd name="T16" fmla="*/ 21 w 1228"/>
                <a:gd name="T17" fmla="*/ 15 h 931"/>
                <a:gd name="T18" fmla="*/ 11 w 1228"/>
                <a:gd name="T19" fmla="*/ 5 h 931"/>
                <a:gd name="T20" fmla="*/ 7 w 1228"/>
                <a:gd name="T21" fmla="*/ 9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87" name="Freeform 42"/>
            <p:cNvSpPr>
              <a:spLocks/>
            </p:cNvSpPr>
            <p:nvPr/>
          </p:nvSpPr>
          <p:spPr bwMode="auto">
            <a:xfrm>
              <a:off x="1162" y="3182"/>
              <a:ext cx="661" cy="520"/>
            </a:xfrm>
            <a:custGeom>
              <a:avLst/>
              <a:gdLst>
                <a:gd name="T0" fmla="*/ 0 w 1323"/>
                <a:gd name="T1" fmla="*/ 2 h 1039"/>
                <a:gd name="T2" fmla="*/ 5 w 1323"/>
                <a:gd name="T3" fmla="*/ 6 h 1039"/>
                <a:gd name="T4" fmla="*/ 9 w 1323"/>
                <a:gd name="T5" fmla="*/ 3 h 1039"/>
                <a:gd name="T6" fmla="*/ 19 w 1323"/>
                <a:gd name="T7" fmla="*/ 13 h 1039"/>
                <a:gd name="T8" fmla="*/ 26 w 1323"/>
                <a:gd name="T9" fmla="*/ 8 h 1039"/>
                <a:gd name="T10" fmla="*/ 39 w 1323"/>
                <a:gd name="T11" fmla="*/ 33 h 1039"/>
                <a:gd name="T12" fmla="*/ 41 w 1323"/>
                <a:gd name="T13" fmla="*/ 33 h 1039"/>
                <a:gd name="T14" fmla="*/ 27 w 1323"/>
                <a:gd name="T15" fmla="*/ 6 h 1039"/>
                <a:gd name="T16" fmla="*/ 20 w 1323"/>
                <a:gd name="T17" fmla="*/ 11 h 1039"/>
                <a:gd name="T18" fmla="*/ 9 w 1323"/>
                <a:gd name="T19" fmla="*/ 0 h 1039"/>
                <a:gd name="T20" fmla="*/ 5 w 1323"/>
                <a:gd name="T21" fmla="*/ 5 h 1039"/>
                <a:gd name="T22" fmla="*/ 0 w 1323"/>
                <a:gd name="T23" fmla="*/ 0 h 1039"/>
                <a:gd name="T24" fmla="*/ 0 w 1323"/>
                <a:gd name="T25" fmla="*/ 2 h 1039"/>
                <a:gd name="T26" fmla="*/ 0 w 1323"/>
                <a:gd name="T27" fmla="*/ 2 h 1039"/>
                <a:gd name="T28" fmla="*/ 0 w 1323"/>
                <a:gd name="T29" fmla="*/ 2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88" name="Freeform 43"/>
            <p:cNvSpPr>
              <a:spLocks/>
            </p:cNvSpPr>
            <p:nvPr/>
          </p:nvSpPr>
          <p:spPr bwMode="auto">
            <a:xfrm>
              <a:off x="441" y="2605"/>
              <a:ext cx="995" cy="38"/>
            </a:xfrm>
            <a:custGeom>
              <a:avLst/>
              <a:gdLst>
                <a:gd name="T0" fmla="*/ 0 w 1990"/>
                <a:gd name="T1" fmla="*/ 0 h 78"/>
                <a:gd name="T2" fmla="*/ 22 w 1990"/>
                <a:gd name="T3" fmla="*/ 0 h 78"/>
                <a:gd name="T4" fmla="*/ 51 w 1990"/>
                <a:gd name="T5" fmla="*/ 0 h 78"/>
                <a:gd name="T6" fmla="*/ 63 w 1990"/>
                <a:gd name="T7" fmla="*/ 0 h 78"/>
                <a:gd name="T8" fmla="*/ 60 w 1990"/>
                <a:gd name="T9" fmla="*/ 2 h 78"/>
                <a:gd name="T10" fmla="*/ 50 w 1990"/>
                <a:gd name="T11" fmla="*/ 1 h 78"/>
                <a:gd name="T12" fmla="*/ 28 w 1990"/>
                <a:gd name="T13" fmla="*/ 2 h 78"/>
                <a:gd name="T14" fmla="*/ 18 w 1990"/>
                <a:gd name="T15" fmla="*/ 1 h 78"/>
                <a:gd name="T16" fmla="*/ 1 w 1990"/>
                <a:gd name="T17" fmla="*/ 1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89" name="Freeform 44"/>
            <p:cNvSpPr>
              <a:spLocks/>
            </p:cNvSpPr>
            <p:nvPr/>
          </p:nvSpPr>
          <p:spPr bwMode="auto">
            <a:xfrm>
              <a:off x="1683" y="2639"/>
              <a:ext cx="189" cy="36"/>
            </a:xfrm>
            <a:custGeom>
              <a:avLst/>
              <a:gdLst>
                <a:gd name="T0" fmla="*/ 1 w 378"/>
                <a:gd name="T1" fmla="*/ 0 h 73"/>
                <a:gd name="T2" fmla="*/ 12 w 378"/>
                <a:gd name="T3" fmla="*/ 0 h 73"/>
                <a:gd name="T4" fmla="*/ 12 w 378"/>
                <a:gd name="T5" fmla="*/ 2 h 73"/>
                <a:gd name="T6" fmla="*/ 0 w 378"/>
                <a:gd name="T7" fmla="*/ 1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90" name="Freeform 45"/>
            <p:cNvSpPr>
              <a:spLocks/>
            </p:cNvSpPr>
            <p:nvPr/>
          </p:nvSpPr>
          <p:spPr bwMode="auto">
            <a:xfrm>
              <a:off x="490" y="2796"/>
              <a:ext cx="763" cy="29"/>
            </a:xfrm>
            <a:custGeom>
              <a:avLst/>
              <a:gdLst>
                <a:gd name="T0" fmla="*/ 0 w 1526"/>
                <a:gd name="T1" fmla="*/ 1 h 57"/>
                <a:gd name="T2" fmla="*/ 22 w 1526"/>
                <a:gd name="T3" fmla="*/ 1 h 57"/>
                <a:gd name="T4" fmla="*/ 48 w 1526"/>
                <a:gd name="T5" fmla="*/ 0 h 57"/>
                <a:gd name="T6" fmla="*/ 47 w 1526"/>
                <a:gd name="T7" fmla="*/ 2 h 57"/>
                <a:gd name="T8" fmla="*/ 23 w 1526"/>
                <a:gd name="T9" fmla="*/ 2 h 57"/>
                <a:gd name="T10" fmla="*/ 12 w 1526"/>
                <a:gd name="T11" fmla="*/ 2 h 57"/>
                <a:gd name="T12" fmla="*/ 2 w 1526"/>
                <a:gd name="T13" fmla="*/ 2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91" name="Freeform 46"/>
            <p:cNvSpPr>
              <a:spLocks/>
            </p:cNvSpPr>
            <p:nvPr/>
          </p:nvSpPr>
          <p:spPr bwMode="auto">
            <a:xfrm>
              <a:off x="1543" y="2833"/>
              <a:ext cx="310" cy="19"/>
            </a:xfrm>
            <a:custGeom>
              <a:avLst/>
              <a:gdLst>
                <a:gd name="T0" fmla="*/ 1 w 620"/>
                <a:gd name="T1" fmla="*/ 0 h 38"/>
                <a:gd name="T2" fmla="*/ 20 w 620"/>
                <a:gd name="T3" fmla="*/ 0 h 38"/>
                <a:gd name="T4" fmla="*/ 20 w 620"/>
                <a:gd name="T5" fmla="*/ 2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92" name="Freeform 47"/>
            <p:cNvSpPr>
              <a:spLocks/>
            </p:cNvSpPr>
            <p:nvPr/>
          </p:nvSpPr>
          <p:spPr bwMode="auto">
            <a:xfrm>
              <a:off x="433" y="3009"/>
              <a:ext cx="177" cy="19"/>
            </a:xfrm>
            <a:custGeom>
              <a:avLst/>
              <a:gdLst>
                <a:gd name="T0" fmla="*/ 1 w 353"/>
                <a:gd name="T1" fmla="*/ 0 h 38"/>
                <a:gd name="T2" fmla="*/ 10 w 353"/>
                <a:gd name="T3" fmla="*/ 0 h 38"/>
                <a:gd name="T4" fmla="*/ 12 w 353"/>
                <a:gd name="T5" fmla="*/ 2 h 38"/>
                <a:gd name="T6" fmla="*/ 0 w 353"/>
                <a:gd name="T7" fmla="*/ 2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93" name="Freeform 48"/>
            <p:cNvSpPr>
              <a:spLocks/>
            </p:cNvSpPr>
            <p:nvPr/>
          </p:nvSpPr>
          <p:spPr bwMode="auto">
            <a:xfrm>
              <a:off x="940" y="2996"/>
              <a:ext cx="124" cy="28"/>
            </a:xfrm>
            <a:custGeom>
              <a:avLst/>
              <a:gdLst>
                <a:gd name="T0" fmla="*/ 0 w 247"/>
                <a:gd name="T1" fmla="*/ 1 h 55"/>
                <a:gd name="T2" fmla="*/ 8 w 247"/>
                <a:gd name="T3" fmla="*/ 0 h 55"/>
                <a:gd name="T4" fmla="*/ 5 w 247"/>
                <a:gd name="T5" fmla="*/ 2 h 55"/>
                <a:gd name="T6" fmla="*/ 1 w 247"/>
                <a:gd name="T7" fmla="*/ 2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94" name="Freeform 49"/>
            <p:cNvSpPr>
              <a:spLocks/>
            </p:cNvSpPr>
            <p:nvPr/>
          </p:nvSpPr>
          <p:spPr bwMode="auto">
            <a:xfrm>
              <a:off x="1356" y="3013"/>
              <a:ext cx="506" cy="27"/>
            </a:xfrm>
            <a:custGeom>
              <a:avLst/>
              <a:gdLst>
                <a:gd name="T0" fmla="*/ 1 w 1011"/>
                <a:gd name="T1" fmla="*/ 1 h 54"/>
                <a:gd name="T2" fmla="*/ 32 w 1011"/>
                <a:gd name="T3" fmla="*/ 0 h 54"/>
                <a:gd name="T4" fmla="*/ 32 w 1011"/>
                <a:gd name="T5" fmla="*/ 2 h 54"/>
                <a:gd name="T6" fmla="*/ 20 w 1011"/>
                <a:gd name="T7" fmla="*/ 2 h 54"/>
                <a:gd name="T8" fmla="*/ 0 w 1011"/>
                <a:gd name="T9" fmla="*/ 2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95" name="Freeform 50"/>
            <p:cNvSpPr>
              <a:spLocks/>
            </p:cNvSpPr>
            <p:nvPr/>
          </p:nvSpPr>
          <p:spPr bwMode="auto">
            <a:xfrm>
              <a:off x="441" y="3206"/>
              <a:ext cx="194" cy="22"/>
            </a:xfrm>
            <a:custGeom>
              <a:avLst/>
              <a:gdLst>
                <a:gd name="T0" fmla="*/ 1 w 388"/>
                <a:gd name="T1" fmla="*/ 0 h 44"/>
                <a:gd name="T2" fmla="*/ 13 w 388"/>
                <a:gd name="T3" fmla="*/ 1 h 44"/>
                <a:gd name="T4" fmla="*/ 12 w 388"/>
                <a:gd name="T5" fmla="*/ 2 h 44"/>
                <a:gd name="T6" fmla="*/ 6 w 388"/>
                <a:gd name="T7" fmla="*/ 2 h 44"/>
                <a:gd name="T8" fmla="*/ 0 w 388"/>
                <a:gd name="T9" fmla="*/ 2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96" name="Freeform 51"/>
            <p:cNvSpPr>
              <a:spLocks/>
            </p:cNvSpPr>
            <p:nvPr/>
          </p:nvSpPr>
          <p:spPr bwMode="auto">
            <a:xfrm>
              <a:off x="1197" y="3203"/>
              <a:ext cx="94" cy="17"/>
            </a:xfrm>
            <a:custGeom>
              <a:avLst/>
              <a:gdLst>
                <a:gd name="T0" fmla="*/ 0 w 189"/>
                <a:gd name="T1" fmla="*/ 1 h 34"/>
                <a:gd name="T2" fmla="*/ 5 w 189"/>
                <a:gd name="T3" fmla="*/ 0 h 34"/>
                <a:gd name="T4" fmla="*/ 5 w 189"/>
                <a:gd name="T5" fmla="*/ 2 h 34"/>
                <a:gd name="T6" fmla="*/ 0 w 189"/>
                <a:gd name="T7" fmla="*/ 2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97" name="Freeform 52"/>
            <p:cNvSpPr>
              <a:spLocks/>
            </p:cNvSpPr>
            <p:nvPr/>
          </p:nvSpPr>
          <p:spPr bwMode="auto">
            <a:xfrm>
              <a:off x="1327" y="3203"/>
              <a:ext cx="528" cy="33"/>
            </a:xfrm>
            <a:custGeom>
              <a:avLst/>
              <a:gdLst>
                <a:gd name="T0" fmla="*/ 0 w 1057"/>
                <a:gd name="T1" fmla="*/ 0 h 64"/>
                <a:gd name="T2" fmla="*/ 9 w 1057"/>
                <a:gd name="T3" fmla="*/ 1 h 64"/>
                <a:gd name="T4" fmla="*/ 32 w 1057"/>
                <a:gd name="T5" fmla="*/ 1 h 64"/>
                <a:gd name="T6" fmla="*/ 33 w 1057"/>
                <a:gd name="T7" fmla="*/ 3 h 64"/>
                <a:gd name="T8" fmla="*/ 25 w 1057"/>
                <a:gd name="T9" fmla="*/ 2 h 64"/>
                <a:gd name="T10" fmla="*/ 9 w 1057"/>
                <a:gd name="T11" fmla="*/ 2 h 64"/>
                <a:gd name="T12" fmla="*/ 1 w 1057"/>
                <a:gd name="T13" fmla="*/ 2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98" name="Freeform 53"/>
            <p:cNvSpPr>
              <a:spLocks/>
            </p:cNvSpPr>
            <p:nvPr/>
          </p:nvSpPr>
          <p:spPr bwMode="auto">
            <a:xfrm>
              <a:off x="676" y="3477"/>
              <a:ext cx="959" cy="31"/>
            </a:xfrm>
            <a:custGeom>
              <a:avLst/>
              <a:gdLst>
                <a:gd name="T0" fmla="*/ 0 w 1918"/>
                <a:gd name="T1" fmla="*/ 0 h 63"/>
                <a:gd name="T2" fmla="*/ 60 w 1918"/>
                <a:gd name="T3" fmla="*/ 0 h 63"/>
                <a:gd name="T4" fmla="*/ 60 w 1918"/>
                <a:gd name="T5" fmla="*/ 1 h 63"/>
                <a:gd name="T6" fmla="*/ 1 w 1918"/>
                <a:gd name="T7" fmla="*/ 1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899" name="Freeform 54"/>
            <p:cNvSpPr>
              <a:spLocks/>
            </p:cNvSpPr>
            <p:nvPr/>
          </p:nvSpPr>
          <p:spPr bwMode="auto">
            <a:xfrm>
              <a:off x="1685" y="3482"/>
              <a:ext cx="158" cy="24"/>
            </a:xfrm>
            <a:custGeom>
              <a:avLst/>
              <a:gdLst>
                <a:gd name="T0" fmla="*/ 0 w 316"/>
                <a:gd name="T1" fmla="*/ 0 h 50"/>
                <a:gd name="T2" fmla="*/ 10 w 316"/>
                <a:gd name="T3" fmla="*/ 0 h 50"/>
                <a:gd name="T4" fmla="*/ 10 w 316"/>
                <a:gd name="T5" fmla="*/ 1 h 50"/>
                <a:gd name="T6" fmla="*/ 2 w 316"/>
                <a:gd name="T7" fmla="*/ 1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900" name="Freeform 55"/>
            <p:cNvSpPr>
              <a:spLocks/>
            </p:cNvSpPr>
            <p:nvPr/>
          </p:nvSpPr>
          <p:spPr bwMode="auto">
            <a:xfrm>
              <a:off x="0" y="3169"/>
              <a:ext cx="1716" cy="1132"/>
            </a:xfrm>
            <a:custGeom>
              <a:avLst/>
              <a:gdLst>
                <a:gd name="T0" fmla="*/ 108 w 3431"/>
                <a:gd name="T1" fmla="*/ 45 h 2264"/>
                <a:gd name="T2" fmla="*/ 98 w 3431"/>
                <a:gd name="T3" fmla="*/ 50 h 2264"/>
                <a:gd name="T4" fmla="*/ 92 w 3431"/>
                <a:gd name="T5" fmla="*/ 55 h 2264"/>
                <a:gd name="T6" fmla="*/ 85 w 3431"/>
                <a:gd name="T7" fmla="*/ 59 h 2264"/>
                <a:gd name="T8" fmla="*/ 78 w 3431"/>
                <a:gd name="T9" fmla="*/ 63 h 2264"/>
                <a:gd name="T10" fmla="*/ 71 w 3431"/>
                <a:gd name="T11" fmla="*/ 67 h 2264"/>
                <a:gd name="T12" fmla="*/ 65 w 3431"/>
                <a:gd name="T13" fmla="*/ 70 h 2264"/>
                <a:gd name="T14" fmla="*/ 57 w 3431"/>
                <a:gd name="T15" fmla="*/ 71 h 2264"/>
                <a:gd name="T16" fmla="*/ 49 w 3431"/>
                <a:gd name="T17" fmla="*/ 71 h 2264"/>
                <a:gd name="T18" fmla="*/ 41 w 3431"/>
                <a:gd name="T19" fmla="*/ 70 h 2264"/>
                <a:gd name="T20" fmla="*/ 35 w 3431"/>
                <a:gd name="T21" fmla="*/ 69 h 2264"/>
                <a:gd name="T22" fmla="*/ 27 w 3431"/>
                <a:gd name="T23" fmla="*/ 66 h 2264"/>
                <a:gd name="T24" fmla="*/ 18 w 3431"/>
                <a:gd name="T25" fmla="*/ 62 h 2264"/>
                <a:gd name="T26" fmla="*/ 11 w 3431"/>
                <a:gd name="T27" fmla="*/ 55 h 2264"/>
                <a:gd name="T28" fmla="*/ 6 w 3431"/>
                <a:gd name="T29" fmla="*/ 49 h 2264"/>
                <a:gd name="T30" fmla="*/ 3 w 3431"/>
                <a:gd name="T31" fmla="*/ 41 h 2264"/>
                <a:gd name="T32" fmla="*/ 1 w 3431"/>
                <a:gd name="T33" fmla="*/ 33 h 2264"/>
                <a:gd name="T34" fmla="*/ 0 w 3431"/>
                <a:gd name="T35" fmla="*/ 25 h 2264"/>
                <a:gd name="T36" fmla="*/ 1 w 3431"/>
                <a:gd name="T37" fmla="*/ 19 h 2264"/>
                <a:gd name="T38" fmla="*/ 4 w 3431"/>
                <a:gd name="T39" fmla="*/ 13 h 2264"/>
                <a:gd name="T40" fmla="*/ 7 w 3431"/>
                <a:gd name="T41" fmla="*/ 6 h 2264"/>
                <a:gd name="T42" fmla="*/ 11 w 3431"/>
                <a:gd name="T43" fmla="*/ 0 h 2264"/>
                <a:gd name="T44" fmla="*/ 11 w 3431"/>
                <a:gd name="T45" fmla="*/ 9 h 2264"/>
                <a:gd name="T46" fmla="*/ 7 w 3431"/>
                <a:gd name="T47" fmla="*/ 17 h 2264"/>
                <a:gd name="T48" fmla="*/ 4 w 3431"/>
                <a:gd name="T49" fmla="*/ 26 h 2264"/>
                <a:gd name="T50" fmla="*/ 5 w 3431"/>
                <a:gd name="T51" fmla="*/ 34 h 2264"/>
                <a:gd name="T52" fmla="*/ 7 w 3431"/>
                <a:gd name="T53" fmla="*/ 41 h 2264"/>
                <a:gd name="T54" fmla="*/ 10 w 3431"/>
                <a:gd name="T55" fmla="*/ 47 h 2264"/>
                <a:gd name="T56" fmla="*/ 15 w 3431"/>
                <a:gd name="T57" fmla="*/ 53 h 2264"/>
                <a:gd name="T58" fmla="*/ 21 w 3431"/>
                <a:gd name="T59" fmla="*/ 57 h 2264"/>
                <a:gd name="T60" fmla="*/ 27 w 3431"/>
                <a:gd name="T61" fmla="*/ 60 h 2264"/>
                <a:gd name="T62" fmla="*/ 34 w 3431"/>
                <a:gd name="T63" fmla="*/ 63 h 2264"/>
                <a:gd name="T64" fmla="*/ 41 w 3431"/>
                <a:gd name="T65" fmla="*/ 65 h 2264"/>
                <a:gd name="T66" fmla="*/ 50 w 3431"/>
                <a:gd name="T67" fmla="*/ 65 h 2264"/>
                <a:gd name="T68" fmla="*/ 56 w 3431"/>
                <a:gd name="T69" fmla="*/ 65 h 2264"/>
                <a:gd name="T70" fmla="*/ 63 w 3431"/>
                <a:gd name="T71" fmla="*/ 63 h 2264"/>
                <a:gd name="T72" fmla="*/ 76 w 3431"/>
                <a:gd name="T73" fmla="*/ 58 h 2264"/>
                <a:gd name="T74" fmla="*/ 82 w 3431"/>
                <a:gd name="T75" fmla="*/ 54 h 2264"/>
                <a:gd name="T76" fmla="*/ 88 w 3431"/>
                <a:gd name="T77" fmla="*/ 50 h 2264"/>
                <a:gd name="T78" fmla="*/ 94 w 3431"/>
                <a:gd name="T79" fmla="*/ 46 h 2264"/>
                <a:gd name="T80" fmla="*/ 108 w 3431"/>
                <a:gd name="T81" fmla="*/ 45 h 2264"/>
                <a:gd name="T82" fmla="*/ 108 w 3431"/>
                <a:gd name="T83" fmla="*/ 45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901" name="Freeform 56"/>
            <p:cNvSpPr>
              <a:spLocks/>
            </p:cNvSpPr>
            <p:nvPr/>
          </p:nvSpPr>
          <p:spPr bwMode="auto">
            <a:xfrm>
              <a:off x="794" y="2287"/>
              <a:ext cx="1214" cy="1133"/>
            </a:xfrm>
            <a:custGeom>
              <a:avLst/>
              <a:gdLst>
                <a:gd name="T0" fmla="*/ 9 w 2430"/>
                <a:gd name="T1" fmla="*/ 71 h 2266"/>
                <a:gd name="T2" fmla="*/ 7 w 2430"/>
                <a:gd name="T3" fmla="*/ 71 h 2266"/>
                <a:gd name="T4" fmla="*/ 5 w 2430"/>
                <a:gd name="T5" fmla="*/ 67 h 2266"/>
                <a:gd name="T6" fmla="*/ 3 w 2430"/>
                <a:gd name="T7" fmla="*/ 63 h 2266"/>
                <a:gd name="T8" fmla="*/ 0 w 2430"/>
                <a:gd name="T9" fmla="*/ 55 h 2266"/>
                <a:gd name="T10" fmla="*/ 0 w 2430"/>
                <a:gd name="T11" fmla="*/ 53 h 2266"/>
                <a:gd name="T12" fmla="*/ 2 w 2430"/>
                <a:gd name="T13" fmla="*/ 54 h 2266"/>
                <a:gd name="T14" fmla="*/ 6 w 2430"/>
                <a:gd name="T15" fmla="*/ 61 h 2266"/>
                <a:gd name="T16" fmla="*/ 9 w 2430"/>
                <a:gd name="T17" fmla="*/ 68 h 2266"/>
                <a:gd name="T18" fmla="*/ 16 w 2430"/>
                <a:gd name="T19" fmla="*/ 63 h 2266"/>
                <a:gd name="T20" fmla="*/ 20 w 2430"/>
                <a:gd name="T21" fmla="*/ 59 h 2266"/>
                <a:gd name="T22" fmla="*/ 28 w 2430"/>
                <a:gd name="T23" fmla="*/ 51 h 2266"/>
                <a:gd name="T24" fmla="*/ 35 w 2430"/>
                <a:gd name="T25" fmla="*/ 43 h 2266"/>
                <a:gd name="T26" fmla="*/ 40 w 2430"/>
                <a:gd name="T27" fmla="*/ 38 h 2266"/>
                <a:gd name="T28" fmla="*/ 45 w 2430"/>
                <a:gd name="T29" fmla="*/ 33 h 2266"/>
                <a:gd name="T30" fmla="*/ 50 w 2430"/>
                <a:gd name="T31" fmla="*/ 27 h 2266"/>
                <a:gd name="T32" fmla="*/ 55 w 2430"/>
                <a:gd name="T33" fmla="*/ 22 h 2266"/>
                <a:gd name="T34" fmla="*/ 59 w 2430"/>
                <a:gd name="T35" fmla="*/ 17 h 2266"/>
                <a:gd name="T36" fmla="*/ 64 w 2430"/>
                <a:gd name="T37" fmla="*/ 10 h 2266"/>
                <a:gd name="T38" fmla="*/ 69 w 2430"/>
                <a:gd name="T39" fmla="*/ 4 h 2266"/>
                <a:gd name="T40" fmla="*/ 73 w 2430"/>
                <a:gd name="T41" fmla="*/ 0 h 2266"/>
                <a:gd name="T42" fmla="*/ 75 w 2430"/>
                <a:gd name="T43" fmla="*/ 3 h 2266"/>
                <a:gd name="T44" fmla="*/ 71 w 2430"/>
                <a:gd name="T45" fmla="*/ 7 h 2266"/>
                <a:gd name="T46" fmla="*/ 66 w 2430"/>
                <a:gd name="T47" fmla="*/ 13 h 2266"/>
                <a:gd name="T48" fmla="*/ 61 w 2430"/>
                <a:gd name="T49" fmla="*/ 19 h 2266"/>
                <a:gd name="T50" fmla="*/ 57 w 2430"/>
                <a:gd name="T51" fmla="*/ 24 h 2266"/>
                <a:gd name="T52" fmla="*/ 52 w 2430"/>
                <a:gd name="T53" fmla="*/ 29 h 2266"/>
                <a:gd name="T54" fmla="*/ 47 w 2430"/>
                <a:gd name="T55" fmla="*/ 35 h 2266"/>
                <a:gd name="T56" fmla="*/ 42 w 2430"/>
                <a:gd name="T57" fmla="*/ 40 h 2266"/>
                <a:gd name="T58" fmla="*/ 37 w 2430"/>
                <a:gd name="T59" fmla="*/ 45 h 2266"/>
                <a:gd name="T60" fmla="*/ 29 w 2430"/>
                <a:gd name="T61" fmla="*/ 53 h 2266"/>
                <a:gd name="T62" fmla="*/ 21 w 2430"/>
                <a:gd name="T63" fmla="*/ 62 h 2266"/>
                <a:gd name="T64" fmla="*/ 17 w 2430"/>
                <a:gd name="T65" fmla="*/ 65 h 2266"/>
                <a:gd name="T66" fmla="*/ 9 w 2430"/>
                <a:gd name="T67" fmla="*/ 71 h 2266"/>
                <a:gd name="T68" fmla="*/ 9 w 2430"/>
                <a:gd name="T69" fmla="*/ 7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2902" name="Freeform 57"/>
            <p:cNvSpPr>
              <a:spLocks/>
            </p:cNvSpPr>
            <p:nvPr/>
          </p:nvSpPr>
          <p:spPr bwMode="auto">
            <a:xfrm>
              <a:off x="959" y="2221"/>
              <a:ext cx="936" cy="868"/>
            </a:xfrm>
            <a:custGeom>
              <a:avLst/>
              <a:gdLst>
                <a:gd name="T0" fmla="*/ 58 w 1873"/>
                <a:gd name="T1" fmla="*/ 0 h 1735"/>
                <a:gd name="T2" fmla="*/ 56 w 1873"/>
                <a:gd name="T3" fmla="*/ 3 h 1735"/>
                <a:gd name="T4" fmla="*/ 54 w 1873"/>
                <a:gd name="T5" fmla="*/ 5 h 1735"/>
                <a:gd name="T6" fmla="*/ 46 w 1873"/>
                <a:gd name="T7" fmla="*/ 13 h 1735"/>
                <a:gd name="T8" fmla="*/ 41 w 1873"/>
                <a:gd name="T9" fmla="*/ 18 h 1735"/>
                <a:gd name="T10" fmla="*/ 32 w 1873"/>
                <a:gd name="T11" fmla="*/ 26 h 1735"/>
                <a:gd name="T12" fmla="*/ 27 w 1873"/>
                <a:gd name="T13" fmla="*/ 31 h 1735"/>
                <a:gd name="T14" fmla="*/ 21 w 1873"/>
                <a:gd name="T15" fmla="*/ 37 h 1735"/>
                <a:gd name="T16" fmla="*/ 15 w 1873"/>
                <a:gd name="T17" fmla="*/ 43 h 1735"/>
                <a:gd name="T18" fmla="*/ 9 w 1873"/>
                <a:gd name="T19" fmla="*/ 49 h 1735"/>
                <a:gd name="T20" fmla="*/ 4 w 1873"/>
                <a:gd name="T21" fmla="*/ 53 h 1735"/>
                <a:gd name="T22" fmla="*/ 1 w 1873"/>
                <a:gd name="T23" fmla="*/ 55 h 1735"/>
                <a:gd name="T24" fmla="*/ 0 w 1873"/>
                <a:gd name="T25" fmla="*/ 55 h 1735"/>
                <a:gd name="T26" fmla="*/ 0 w 1873"/>
                <a:gd name="T27" fmla="*/ 53 h 1735"/>
                <a:gd name="T28" fmla="*/ 3 w 1873"/>
                <a:gd name="T29" fmla="*/ 49 h 1735"/>
                <a:gd name="T30" fmla="*/ 8 w 1873"/>
                <a:gd name="T31" fmla="*/ 45 h 1735"/>
                <a:gd name="T32" fmla="*/ 13 w 1873"/>
                <a:gd name="T33" fmla="*/ 39 h 1735"/>
                <a:gd name="T34" fmla="*/ 19 w 1873"/>
                <a:gd name="T35" fmla="*/ 34 h 1735"/>
                <a:gd name="T36" fmla="*/ 25 w 1873"/>
                <a:gd name="T37" fmla="*/ 28 h 1735"/>
                <a:gd name="T38" fmla="*/ 31 w 1873"/>
                <a:gd name="T39" fmla="*/ 23 h 1735"/>
                <a:gd name="T40" fmla="*/ 38 w 1873"/>
                <a:gd name="T41" fmla="*/ 17 h 1735"/>
                <a:gd name="T42" fmla="*/ 45 w 1873"/>
                <a:gd name="T43" fmla="*/ 10 h 1735"/>
                <a:gd name="T44" fmla="*/ 49 w 1873"/>
                <a:gd name="T45" fmla="*/ 6 h 1735"/>
                <a:gd name="T46" fmla="*/ 52 w 1873"/>
                <a:gd name="T47" fmla="*/ 2 h 1735"/>
                <a:gd name="T48" fmla="*/ 58 w 1873"/>
                <a:gd name="T49" fmla="*/ 0 h 1735"/>
                <a:gd name="T50" fmla="*/ 58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62861" name="Rectangle 58"/>
          <p:cNvSpPr>
            <a:spLocks noChangeArrowheads="1"/>
          </p:cNvSpPr>
          <p:nvPr/>
        </p:nvSpPr>
        <p:spPr bwMode="auto">
          <a:xfrm>
            <a:off x="685800" y="609600"/>
            <a:ext cx="7772400" cy="1143000"/>
          </a:xfrm>
          <a:prstGeom prst="rect">
            <a:avLst/>
          </a:prstGeom>
          <a:solidFill>
            <a:srgbClr val="85FFE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ja-JP" altLang="en-US" sz="4000" b="1">
                <a:latin typeface="Arial" charset="0"/>
                <a:ea typeface="ＭＳ Ｐゴシック" charset="0"/>
                <a:cs typeface="Arial" charset="0"/>
              </a:rPr>
              <a:t>所罗门</a:t>
            </a:r>
            <a:r>
              <a:rPr lang="zh-CN" altLang="en-US" sz="4000" b="1">
                <a:latin typeface="Arial" charset="0"/>
                <a:ea typeface="ＭＳ Ｐゴシック" charset="0"/>
                <a:cs typeface="Arial" charset="0"/>
              </a:rPr>
              <a:t>的兴起</a:t>
            </a:r>
            <a:r>
              <a:rPr lang="en-US" altLang="ja-JP" sz="4000" b="1">
                <a:latin typeface="Arial" charset="0"/>
                <a:ea typeface="ＭＳ Ｐゴシック" charset="0"/>
                <a:cs typeface="Arial" charset="0"/>
              </a:rPr>
              <a:t> </a:t>
            </a:r>
            <a:br>
              <a:rPr lang="en-US" altLang="ja-JP" sz="4000" b="1">
                <a:latin typeface="Arial" charset="0"/>
                <a:ea typeface="ＭＳ Ｐゴシック" charset="0"/>
                <a:cs typeface="Arial" charset="0"/>
              </a:rPr>
            </a:br>
            <a:r>
              <a:rPr lang="en-US" altLang="ja-JP" sz="4000" b="1">
                <a:latin typeface="Arial" charset="0"/>
                <a:ea typeface="ＭＳ Ｐゴシック" charset="0"/>
                <a:cs typeface="Arial" charset="0"/>
              </a:rPr>
              <a:t> </a:t>
            </a:r>
            <a:r>
              <a:rPr lang="ja-JP" altLang="en-US" sz="4000" b="1">
                <a:latin typeface="Arial" charset="0"/>
                <a:ea typeface="ＭＳ Ｐゴシック" charset="0"/>
                <a:cs typeface="Arial" charset="0"/>
              </a:rPr>
              <a:t>列王纪上</a:t>
            </a:r>
            <a:r>
              <a:rPr lang="en-US" altLang="zh-CN" sz="4000" b="1">
                <a:latin typeface="Arial" charset="0"/>
                <a:ea typeface="ＭＳ Ｐゴシック" charset="0"/>
                <a:cs typeface="Arial" charset="0"/>
              </a:rPr>
              <a:t>3—8</a:t>
            </a:r>
            <a:endParaRPr lang="en-US" sz="4000" b="1">
              <a:latin typeface="Arial" charset="0"/>
              <a:ea typeface="ＭＳ Ｐゴシック" charset="0"/>
              <a:cs typeface="Arial" charset="0"/>
            </a:endParaRPr>
          </a:p>
        </p:txBody>
      </p:sp>
      <p:sp>
        <p:nvSpPr>
          <p:cNvPr id="18448" name="Text Box 16"/>
          <p:cNvSpPr txBox="1">
            <a:spLocks noChangeArrowheads="1"/>
          </p:cNvSpPr>
          <p:nvPr/>
        </p:nvSpPr>
        <p:spPr bwMode="auto">
          <a:xfrm>
            <a:off x="2819400" y="5867400"/>
            <a:ext cx="1798638" cy="822325"/>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r>
              <a:rPr lang="ja-JP" altLang="en-US" sz="2400" b="1">
                <a:solidFill>
                  <a:srgbClr val="000000"/>
                </a:solidFill>
                <a:latin typeface="MS Song" charset="0"/>
              </a:rPr>
              <a:t>耶和华的约柜</a:t>
            </a:r>
            <a:r>
              <a:rPr lang="en-US" altLang="ja-JP" sz="2400" b="1">
                <a:latin typeface="MS Song" charset="0"/>
              </a:rPr>
              <a:t> </a:t>
            </a:r>
            <a:endParaRPr lang="en-US" sz="2400" b="1">
              <a:latin typeface="MS Song" charset="0"/>
            </a:endParaRPr>
          </a:p>
        </p:txBody>
      </p:sp>
      <p:sp>
        <p:nvSpPr>
          <p:cNvPr id="462863" name="Rectangle 65"/>
          <p:cNvSpPr>
            <a:spLocks noGrp="1" noChangeArrowheads="1"/>
          </p:cNvSpPr>
          <p:nvPr>
            <p:ph type="title"/>
          </p:nvPr>
        </p:nvSpPr>
        <p:spPr>
          <a:xfrm>
            <a:off x="304800" y="2209800"/>
            <a:ext cx="2590800" cy="946150"/>
          </a:xfrm>
          <a:noFill/>
        </p:spPr>
        <p:txBody>
          <a:bodyPr anchor="t">
            <a:spAutoFit/>
          </a:bodyPr>
          <a:lstStyle/>
          <a:p>
            <a:pPr algn="l" eaLnBrk="1" hangingPunct="1">
              <a:spcBef>
                <a:spcPct val="50000"/>
              </a:spcBef>
            </a:pPr>
            <a:r>
              <a:rPr lang="ja-JP" altLang="en-US" sz="2800" b="1">
                <a:solidFill>
                  <a:schemeClr val="tx1"/>
                </a:solidFill>
                <a:latin typeface="Arial" charset="0"/>
                <a:ea typeface="MS PGothic" charset="0"/>
              </a:rPr>
              <a:t>圣殿的装璜</a:t>
            </a:r>
            <a:r>
              <a:rPr lang="en-US" altLang="ja-JP" sz="2800" b="1">
                <a:solidFill>
                  <a:schemeClr val="tx1"/>
                </a:solidFill>
                <a:latin typeface="Times New Roman" charset="0"/>
                <a:ea typeface="MS PGothic" charset="0"/>
              </a:rPr>
              <a:t>(7:9-51)</a:t>
            </a:r>
            <a:endParaRPr lang="en-US" sz="2800" b="1">
              <a:solidFill>
                <a:schemeClr val="tx1"/>
              </a:solidFill>
              <a:latin typeface="Times New Roman" charset="0"/>
              <a:ea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45"/>
                                        </p:tgtEl>
                                        <p:attrNameLst>
                                          <p:attrName>style.visibility</p:attrName>
                                        </p:attrNameLst>
                                      </p:cBhvr>
                                      <p:to>
                                        <p:strVal val="visible"/>
                                      </p:to>
                                    </p:set>
                                    <p:animEffect transition="in" filter="dissolve">
                                      <p:cBhvr>
                                        <p:cTn id="12" dur="500"/>
                                        <p:tgtEl>
                                          <p:spTgt spid="184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dissolve">
                                      <p:cBhvr>
                                        <p:cTn id="17" dur="500"/>
                                        <p:tgtEl>
                                          <p:spTgt spid="184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444"/>
                                        </p:tgtEl>
                                        <p:attrNameLst>
                                          <p:attrName>style.visibility</p:attrName>
                                        </p:attrNameLst>
                                      </p:cBhvr>
                                      <p:to>
                                        <p:strVal val="visible"/>
                                      </p:to>
                                    </p:set>
                                    <p:animEffect transition="in" filter="dissolve">
                                      <p:cBhvr>
                                        <p:cTn id="22" dur="500"/>
                                        <p:tgtEl>
                                          <p:spTgt spid="184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436"/>
                                        </p:tgtEl>
                                        <p:attrNameLst>
                                          <p:attrName>style.visibility</p:attrName>
                                        </p:attrNameLst>
                                      </p:cBhvr>
                                      <p:to>
                                        <p:strVal val="visible"/>
                                      </p:to>
                                    </p:set>
                                    <p:animEffect transition="in" filter="dissolve">
                                      <p:cBhvr>
                                        <p:cTn id="27" dur="500"/>
                                        <p:tgtEl>
                                          <p:spTgt spid="184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439"/>
                                        </p:tgtEl>
                                        <p:attrNameLst>
                                          <p:attrName>style.visibility</p:attrName>
                                        </p:attrNameLst>
                                      </p:cBhvr>
                                      <p:to>
                                        <p:strVal val="visible"/>
                                      </p:to>
                                    </p:set>
                                    <p:animEffect transition="in" filter="dissolve">
                                      <p:cBhvr>
                                        <p:cTn id="32" dur="500"/>
                                        <p:tgtEl>
                                          <p:spTgt spid="1843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8441"/>
                                        </p:tgtEl>
                                        <p:attrNameLst>
                                          <p:attrName>style.visibility</p:attrName>
                                        </p:attrNameLst>
                                      </p:cBhvr>
                                      <p:to>
                                        <p:strVal val="visible"/>
                                      </p:to>
                                    </p:set>
                                    <p:animEffect transition="in" filter="dissolve">
                                      <p:cBhvr>
                                        <p:cTn id="37" dur="500"/>
                                        <p:tgtEl>
                                          <p:spTgt spid="184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446"/>
                                        </p:tgtEl>
                                        <p:attrNameLst>
                                          <p:attrName>style.visibility</p:attrName>
                                        </p:attrNameLst>
                                      </p:cBhvr>
                                      <p:to>
                                        <p:strVal val="visible"/>
                                      </p:to>
                                    </p:set>
                                    <p:animEffect transition="in" filter="dissolve">
                                      <p:cBhvr>
                                        <p:cTn id="42" dur="500"/>
                                        <p:tgtEl>
                                          <p:spTgt spid="184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8449"/>
                                        </p:tgtEl>
                                        <p:attrNameLst>
                                          <p:attrName>style.visibility</p:attrName>
                                        </p:attrNameLst>
                                      </p:cBhvr>
                                      <p:to>
                                        <p:strVal val="visible"/>
                                      </p:to>
                                    </p:set>
                                    <p:animEffect transition="in" filter="dissolve">
                                      <p:cBhvr>
                                        <p:cTn id="47" dur="500"/>
                                        <p:tgtEl>
                                          <p:spTgt spid="1844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8448"/>
                                        </p:tgtEl>
                                        <p:attrNameLst>
                                          <p:attrName>style.visibility</p:attrName>
                                        </p:attrNameLst>
                                      </p:cBhvr>
                                      <p:to>
                                        <p:strVal val="visible"/>
                                      </p:to>
                                    </p:set>
                                    <p:animEffect transition="in" filter="dissolve">
                                      <p:cBhvr>
                                        <p:cTn id="52" dur="500"/>
                                        <p:tgtEl>
                                          <p:spTgt spid="1844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18438"/>
                                        </p:tgtEl>
                                        <p:attrNameLst>
                                          <p:attrName>style.visibility</p:attrName>
                                        </p:attrNameLst>
                                      </p:cBhvr>
                                      <p:to>
                                        <p:strVal val="visible"/>
                                      </p:to>
                                    </p:set>
                                    <p:animEffect transition="in" filter="dissolve">
                                      <p:cBhvr>
                                        <p:cTn id="57" dur="500"/>
                                        <p:tgtEl>
                                          <p:spTgt spid="1843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8442"/>
                                        </p:tgtEl>
                                        <p:attrNameLst>
                                          <p:attrName>style.visibility</p:attrName>
                                        </p:attrNameLst>
                                      </p:cBhvr>
                                      <p:to>
                                        <p:strVal val="visible"/>
                                      </p:to>
                                    </p:set>
                                    <p:animEffect transition="in" filter="dissolve">
                                      <p:cBhvr>
                                        <p:cTn id="62" dur="5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autoUpdateAnimBg="0"/>
      <p:bldP spid="18442" grpId="0" animBg="1" autoUpdateAnimBg="0"/>
      <p:bldP spid="18444" grpId="0" animBg="1" autoUpdateAnimBg="0"/>
      <p:bldP spid="18445" grpId="0" animBg="1" autoUpdateAnimBg="0"/>
      <p:bldP spid="18446" grpId="0" animBg="1" autoUpdateAnimBg="0"/>
      <p:bldP spid="18448"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4048931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2"/>
          <p:cNvSpPr>
            <a:spLocks noGrp="1" noChangeArrowheads="1"/>
          </p:cNvSpPr>
          <p:nvPr>
            <p:ph type="title"/>
          </p:nvPr>
        </p:nvSpPr>
        <p:spPr>
          <a:solidFill>
            <a:srgbClr val="85FFE0"/>
          </a:solidFill>
          <a:ln>
            <a:noFill/>
          </a:ln>
        </p:spPr>
        <p:txBody>
          <a:bodyPr vert="horz" wrap="square" lIns="91440" tIns="45720" rIns="91440" bIns="45720" numCol="1" anchor="ctr" anchorCtr="0" compatLnSpc="1">
            <a:prstTxWarp prst="textNoShape">
              <a:avLst/>
            </a:prstTxWarp>
          </a:bodyPr>
          <a:lstStyle/>
          <a:p>
            <a:r>
              <a:rPr lang="ja-JP" altLang="en-US" sz="4000" b="1">
                <a:latin typeface="Arial" charset="0"/>
                <a:ea typeface="ＭＳ Ｐゴシック" charset="0"/>
                <a:cs typeface="Arial"/>
              </a:rPr>
              <a:t>所罗门</a:t>
            </a:r>
            <a:r>
              <a:rPr lang="zh-CN" altLang="en-US" sz="4000" b="1">
                <a:latin typeface="Arial" charset="0"/>
                <a:ea typeface="ＭＳ Ｐゴシック" charset="0"/>
                <a:cs typeface="Arial"/>
              </a:rPr>
              <a:t>的兴起</a:t>
            </a:r>
            <a:r>
              <a:rPr lang="en-US" altLang="ja-JP" sz="4000" b="1">
                <a:latin typeface="Arial" charset="0"/>
                <a:ea typeface="ＭＳ Ｐゴシック" charset="0"/>
                <a:cs typeface="Arial"/>
              </a:rPr>
              <a:t> </a:t>
            </a:r>
            <a:br>
              <a:rPr lang="en-US" altLang="ja-JP" sz="4000" b="1">
                <a:latin typeface="Arial" charset="0"/>
                <a:ea typeface="ＭＳ Ｐゴシック" charset="0"/>
                <a:cs typeface="Arial"/>
              </a:rPr>
            </a:br>
            <a:r>
              <a:rPr lang="en-US" altLang="ja-JP" sz="4000" b="1">
                <a:latin typeface="Arial" charset="0"/>
                <a:ea typeface="ＭＳ Ｐゴシック" charset="0"/>
                <a:cs typeface="Arial"/>
              </a:rPr>
              <a:t> </a:t>
            </a:r>
            <a:r>
              <a:rPr lang="ja-JP" altLang="en-US" sz="4000" b="1">
                <a:latin typeface="Arial" charset="0"/>
                <a:ea typeface="ＭＳ Ｐゴシック" charset="0"/>
                <a:cs typeface="Arial"/>
              </a:rPr>
              <a:t>列王纪上</a:t>
            </a:r>
            <a:r>
              <a:rPr lang="en-US" altLang="zh-CN" sz="4000" b="1">
                <a:latin typeface="Arial" charset="0"/>
                <a:ea typeface="ＭＳ Ｐゴシック" charset="0"/>
                <a:cs typeface="Arial"/>
              </a:rPr>
              <a:t>3—8</a:t>
            </a:r>
            <a:endParaRPr lang="en-US" sz="4000" b="1">
              <a:latin typeface="Arial" charset="0"/>
              <a:ea typeface="ＭＳ Ｐゴシック" charset="0"/>
              <a:cs typeface="Arial"/>
            </a:endParaRPr>
          </a:p>
        </p:txBody>
      </p:sp>
      <p:sp>
        <p:nvSpPr>
          <p:cNvPr id="460802" name="Rectangle 3"/>
          <p:cNvSpPr>
            <a:spLocks noGrp="1" noChangeArrowheads="1"/>
          </p:cNvSpPr>
          <p:nvPr>
            <p:ph type="body" sz="half" idx="1"/>
          </p:nvPr>
        </p:nvSpPr>
        <p:spPr>
          <a:xfrm>
            <a:off x="381000" y="2362200"/>
            <a:ext cx="3124200" cy="3124200"/>
          </a:xfrm>
        </p:spPr>
        <p:txBody>
          <a:bodyPr/>
          <a:lstStyle/>
          <a:p>
            <a:pPr eaLnBrk="1" hangingPunct="1"/>
            <a:r>
              <a:rPr lang="ja-JP" altLang="en-US" sz="2800" b="1">
                <a:latin typeface="Arial" charset="0"/>
                <a:ea typeface="MS PGothic" charset="0"/>
              </a:rPr>
              <a:t>所罗门的</a:t>
            </a:r>
            <a:r>
              <a:rPr lang="zh-CN" altLang="en-US" sz="2800" b="1">
                <a:latin typeface="Arial" charset="0"/>
                <a:ea typeface="MS PGothic" charset="0"/>
              </a:rPr>
              <a:t>宫室</a:t>
            </a:r>
            <a:r>
              <a:rPr lang="en-US" altLang="ja-JP" sz="2400" b="1">
                <a:latin typeface="Times New Roman" charset="0"/>
                <a:ea typeface="MS PGothic" charset="0"/>
              </a:rPr>
              <a:t>(7:1-8)</a:t>
            </a:r>
            <a:endParaRPr lang="en-US" sz="2400" b="1">
              <a:latin typeface="Times New Roman" charset="0"/>
              <a:ea typeface="MS PGothic" charset="0"/>
            </a:endParaRPr>
          </a:p>
        </p:txBody>
      </p:sp>
      <p:grpSp>
        <p:nvGrpSpPr>
          <p:cNvPr id="460803" name="Group 8"/>
          <p:cNvGrpSpPr>
            <a:grpSpLocks/>
          </p:cNvGrpSpPr>
          <p:nvPr/>
        </p:nvGrpSpPr>
        <p:grpSpPr bwMode="auto">
          <a:xfrm rot="10670457">
            <a:off x="7848600" y="5715000"/>
            <a:ext cx="1143000" cy="985838"/>
            <a:chOff x="0" y="2149"/>
            <a:chExt cx="2496" cy="2152"/>
          </a:xfrm>
        </p:grpSpPr>
        <p:sp>
          <p:nvSpPr>
            <p:cNvPr id="460805" name="Freeform 9"/>
            <p:cNvSpPr>
              <a:spLocks/>
            </p:cNvSpPr>
            <p:nvPr/>
          </p:nvSpPr>
          <p:spPr bwMode="auto">
            <a:xfrm>
              <a:off x="14" y="2190"/>
              <a:ext cx="2419" cy="2062"/>
            </a:xfrm>
            <a:custGeom>
              <a:avLst/>
              <a:gdLst>
                <a:gd name="T0" fmla="*/ 49 w 4838"/>
                <a:gd name="T1" fmla="*/ 17 h 4123"/>
                <a:gd name="T2" fmla="*/ 69 w 4838"/>
                <a:gd name="T3" fmla="*/ 6 h 4123"/>
                <a:gd name="T4" fmla="*/ 88 w 4838"/>
                <a:gd name="T5" fmla="*/ 0 h 4123"/>
                <a:gd name="T6" fmla="*/ 109 w 4838"/>
                <a:gd name="T7" fmla="*/ 2 h 4123"/>
                <a:gd name="T8" fmla="*/ 128 w 4838"/>
                <a:gd name="T9" fmla="*/ 8 h 4123"/>
                <a:gd name="T10" fmla="*/ 140 w 4838"/>
                <a:gd name="T11" fmla="*/ 17 h 4123"/>
                <a:gd name="T12" fmla="*/ 149 w 4838"/>
                <a:gd name="T13" fmla="*/ 31 h 4123"/>
                <a:gd name="T14" fmla="*/ 152 w 4838"/>
                <a:gd name="T15" fmla="*/ 53 h 4123"/>
                <a:gd name="T16" fmla="*/ 145 w 4838"/>
                <a:gd name="T17" fmla="*/ 73 h 4123"/>
                <a:gd name="T18" fmla="*/ 124 w 4838"/>
                <a:gd name="T19" fmla="*/ 89 h 4123"/>
                <a:gd name="T20" fmla="*/ 98 w 4838"/>
                <a:gd name="T21" fmla="*/ 109 h 4123"/>
                <a:gd name="T22" fmla="*/ 86 w 4838"/>
                <a:gd name="T23" fmla="*/ 115 h 4123"/>
                <a:gd name="T24" fmla="*/ 69 w 4838"/>
                <a:gd name="T25" fmla="*/ 126 h 4123"/>
                <a:gd name="T26" fmla="*/ 52 w 4838"/>
                <a:gd name="T27" fmla="*/ 129 h 4123"/>
                <a:gd name="T28" fmla="*/ 28 w 4838"/>
                <a:gd name="T29" fmla="*/ 127 h 4123"/>
                <a:gd name="T30" fmla="*/ 12 w 4838"/>
                <a:gd name="T31" fmla="*/ 115 h 4123"/>
                <a:gd name="T32" fmla="*/ 2 w 4838"/>
                <a:gd name="T33" fmla="*/ 98 h 4123"/>
                <a:gd name="T34" fmla="*/ 0 w 4838"/>
                <a:gd name="T35" fmla="*/ 84 h 4123"/>
                <a:gd name="T36" fmla="*/ 7 w 4838"/>
                <a:gd name="T37" fmla="*/ 69 h 4123"/>
                <a:gd name="T38" fmla="*/ 49 w 4838"/>
                <a:gd name="T39" fmla="*/ 17 h 4123"/>
                <a:gd name="T40" fmla="*/ 49 w 4838"/>
                <a:gd name="T41" fmla="*/ 17 h 4123"/>
                <a:gd name="T42" fmla="*/ 49 w 4838"/>
                <a:gd name="T43" fmla="*/ 17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06" name="Freeform 10"/>
            <p:cNvSpPr>
              <a:spLocks/>
            </p:cNvSpPr>
            <p:nvPr/>
          </p:nvSpPr>
          <p:spPr bwMode="auto">
            <a:xfrm>
              <a:off x="164" y="2487"/>
              <a:ext cx="1917" cy="1405"/>
            </a:xfrm>
            <a:custGeom>
              <a:avLst/>
              <a:gdLst>
                <a:gd name="T0" fmla="*/ 1 w 3832"/>
                <a:gd name="T1" fmla="*/ 44 h 2812"/>
                <a:gd name="T2" fmla="*/ 0 w 3832"/>
                <a:gd name="T3" fmla="*/ 82 h 2812"/>
                <a:gd name="T4" fmla="*/ 26 w 3832"/>
                <a:gd name="T5" fmla="*/ 84 h 2812"/>
                <a:gd name="T6" fmla="*/ 79 w 3832"/>
                <a:gd name="T7" fmla="*/ 87 h 2812"/>
                <a:gd name="T8" fmla="*/ 112 w 3832"/>
                <a:gd name="T9" fmla="*/ 84 h 2812"/>
                <a:gd name="T10" fmla="*/ 113 w 3832"/>
                <a:gd name="T11" fmla="*/ 78 h 2812"/>
                <a:gd name="T12" fmla="*/ 120 w 3832"/>
                <a:gd name="T13" fmla="*/ 24 h 2812"/>
                <a:gd name="T14" fmla="*/ 120 w 3832"/>
                <a:gd name="T15" fmla="*/ 1 h 2812"/>
                <a:gd name="T16" fmla="*/ 103 w 3832"/>
                <a:gd name="T17" fmla="*/ 1 h 2812"/>
                <a:gd name="T18" fmla="*/ 62 w 3832"/>
                <a:gd name="T19" fmla="*/ 0 h 2812"/>
                <a:gd name="T20" fmla="*/ 32 w 3832"/>
                <a:gd name="T21" fmla="*/ 0 h 2812"/>
                <a:gd name="T22" fmla="*/ 1 w 3832"/>
                <a:gd name="T23" fmla="*/ 0 h 2812"/>
                <a:gd name="T24" fmla="*/ 1 w 3832"/>
                <a:gd name="T25" fmla="*/ 44 h 2812"/>
                <a:gd name="T26" fmla="*/ 1 w 3832"/>
                <a:gd name="T27" fmla="*/ 44 h 2812"/>
                <a:gd name="T28" fmla="*/ 1 w 3832"/>
                <a:gd name="T29" fmla="*/ 44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07" name="Freeform 11"/>
            <p:cNvSpPr>
              <a:spLocks/>
            </p:cNvSpPr>
            <p:nvPr/>
          </p:nvSpPr>
          <p:spPr bwMode="auto">
            <a:xfrm>
              <a:off x="566" y="2493"/>
              <a:ext cx="1395" cy="1349"/>
            </a:xfrm>
            <a:custGeom>
              <a:avLst/>
              <a:gdLst>
                <a:gd name="T0" fmla="*/ 88 w 2789"/>
                <a:gd name="T1" fmla="*/ 2 h 2697"/>
                <a:gd name="T2" fmla="*/ 36 w 2789"/>
                <a:gd name="T3" fmla="*/ 59 h 2697"/>
                <a:gd name="T4" fmla="*/ 32 w 2789"/>
                <a:gd name="T5" fmla="*/ 61 h 2697"/>
                <a:gd name="T6" fmla="*/ 28 w 2789"/>
                <a:gd name="T7" fmla="*/ 55 h 2697"/>
                <a:gd name="T8" fmla="*/ 21 w 2789"/>
                <a:gd name="T9" fmla="*/ 48 h 2697"/>
                <a:gd name="T10" fmla="*/ 11 w 2789"/>
                <a:gd name="T11" fmla="*/ 68 h 2697"/>
                <a:gd name="T12" fmla="*/ 18 w 2789"/>
                <a:gd name="T13" fmla="*/ 77 h 2697"/>
                <a:gd name="T14" fmla="*/ 24 w 2789"/>
                <a:gd name="T15" fmla="*/ 80 h 2697"/>
                <a:gd name="T16" fmla="*/ 20 w 2789"/>
                <a:gd name="T17" fmla="*/ 85 h 2697"/>
                <a:gd name="T18" fmla="*/ 2 w 2789"/>
                <a:gd name="T19" fmla="*/ 85 h 2697"/>
                <a:gd name="T20" fmla="*/ 0 w 2789"/>
                <a:gd name="T21" fmla="*/ 73 h 2697"/>
                <a:gd name="T22" fmla="*/ 11 w 2789"/>
                <a:gd name="T23" fmla="*/ 43 h 2697"/>
                <a:gd name="T24" fmla="*/ 15 w 2789"/>
                <a:gd name="T25" fmla="*/ 37 h 2697"/>
                <a:gd name="T26" fmla="*/ 35 w 2789"/>
                <a:gd name="T27" fmla="*/ 41 h 2697"/>
                <a:gd name="T28" fmla="*/ 76 w 2789"/>
                <a:gd name="T29" fmla="*/ 0 h 2697"/>
                <a:gd name="T30" fmla="*/ 88 w 2789"/>
                <a:gd name="T31" fmla="*/ 2 h 2697"/>
                <a:gd name="T32" fmla="*/ 88 w 2789"/>
                <a:gd name="T33" fmla="*/ 2 h 2697"/>
                <a:gd name="T34" fmla="*/ 88 w 2789"/>
                <a:gd name="T35" fmla="*/ 2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08" name="Freeform 12"/>
            <p:cNvSpPr>
              <a:spLocks/>
            </p:cNvSpPr>
            <p:nvPr/>
          </p:nvSpPr>
          <p:spPr bwMode="auto">
            <a:xfrm>
              <a:off x="437" y="2750"/>
              <a:ext cx="1386" cy="962"/>
            </a:xfrm>
            <a:custGeom>
              <a:avLst/>
              <a:gdLst>
                <a:gd name="T0" fmla="*/ 1 w 2772"/>
                <a:gd name="T1" fmla="*/ 0 h 1923"/>
                <a:gd name="T2" fmla="*/ 14 w 2772"/>
                <a:gd name="T3" fmla="*/ 14 h 1923"/>
                <a:gd name="T4" fmla="*/ 21 w 2772"/>
                <a:gd name="T5" fmla="*/ 7 h 1923"/>
                <a:gd name="T6" fmla="*/ 24 w 2772"/>
                <a:gd name="T7" fmla="*/ 10 h 1923"/>
                <a:gd name="T8" fmla="*/ 35 w 2772"/>
                <a:gd name="T9" fmla="*/ 23 h 1923"/>
                <a:gd name="T10" fmla="*/ 45 w 2772"/>
                <a:gd name="T11" fmla="*/ 28 h 1923"/>
                <a:gd name="T12" fmla="*/ 51 w 2772"/>
                <a:gd name="T13" fmla="*/ 32 h 1923"/>
                <a:gd name="T14" fmla="*/ 56 w 2772"/>
                <a:gd name="T15" fmla="*/ 29 h 1923"/>
                <a:gd name="T16" fmla="*/ 66 w 2772"/>
                <a:gd name="T17" fmla="*/ 38 h 1923"/>
                <a:gd name="T18" fmla="*/ 73 w 2772"/>
                <a:gd name="T19" fmla="*/ 34 h 1923"/>
                <a:gd name="T20" fmla="*/ 87 w 2772"/>
                <a:gd name="T21" fmla="*/ 60 h 1923"/>
                <a:gd name="T22" fmla="*/ 82 w 2772"/>
                <a:gd name="T23" fmla="*/ 61 h 1923"/>
                <a:gd name="T24" fmla="*/ 71 w 2772"/>
                <a:gd name="T25" fmla="*/ 40 h 1923"/>
                <a:gd name="T26" fmla="*/ 65 w 2772"/>
                <a:gd name="T27" fmla="*/ 43 h 1923"/>
                <a:gd name="T28" fmla="*/ 55 w 2772"/>
                <a:gd name="T29" fmla="*/ 35 h 1923"/>
                <a:gd name="T30" fmla="*/ 51 w 2772"/>
                <a:gd name="T31" fmla="*/ 39 h 1923"/>
                <a:gd name="T32" fmla="*/ 44 w 2772"/>
                <a:gd name="T33" fmla="*/ 31 h 1923"/>
                <a:gd name="T34" fmla="*/ 25 w 2772"/>
                <a:gd name="T35" fmla="*/ 20 h 1923"/>
                <a:gd name="T36" fmla="*/ 20 w 2772"/>
                <a:gd name="T37" fmla="*/ 14 h 1923"/>
                <a:gd name="T38" fmla="*/ 13 w 2772"/>
                <a:gd name="T39" fmla="*/ 20 h 1923"/>
                <a:gd name="T40" fmla="*/ 0 w 2772"/>
                <a:gd name="T41" fmla="*/ 6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09" name="Freeform 13"/>
            <p:cNvSpPr>
              <a:spLocks/>
            </p:cNvSpPr>
            <p:nvPr/>
          </p:nvSpPr>
          <p:spPr bwMode="auto">
            <a:xfrm>
              <a:off x="283" y="2243"/>
              <a:ext cx="1723" cy="1676"/>
            </a:xfrm>
            <a:custGeom>
              <a:avLst/>
              <a:gdLst>
                <a:gd name="T0" fmla="*/ 35 w 3445"/>
                <a:gd name="T1" fmla="*/ 37 h 3351"/>
                <a:gd name="T2" fmla="*/ 15 w 3445"/>
                <a:gd name="T3" fmla="*/ 76 h 3351"/>
                <a:gd name="T4" fmla="*/ 0 w 3445"/>
                <a:gd name="T5" fmla="*/ 72 h 3351"/>
                <a:gd name="T6" fmla="*/ 2 w 3445"/>
                <a:gd name="T7" fmla="*/ 84 h 3351"/>
                <a:gd name="T8" fmla="*/ 8 w 3445"/>
                <a:gd name="T9" fmla="*/ 105 h 3351"/>
                <a:gd name="T10" fmla="*/ 36 w 3445"/>
                <a:gd name="T11" fmla="*/ 93 h 3351"/>
                <a:gd name="T12" fmla="*/ 40 w 3445"/>
                <a:gd name="T13" fmla="*/ 88 h 3351"/>
                <a:gd name="T14" fmla="*/ 26 w 3445"/>
                <a:gd name="T15" fmla="*/ 81 h 3351"/>
                <a:gd name="T16" fmla="*/ 25 w 3445"/>
                <a:gd name="T17" fmla="*/ 78 h 3351"/>
                <a:gd name="T18" fmla="*/ 33 w 3445"/>
                <a:gd name="T19" fmla="*/ 57 h 3351"/>
                <a:gd name="T20" fmla="*/ 41 w 3445"/>
                <a:gd name="T21" fmla="*/ 72 h 3351"/>
                <a:gd name="T22" fmla="*/ 44 w 3445"/>
                <a:gd name="T23" fmla="*/ 71 h 3351"/>
                <a:gd name="T24" fmla="*/ 69 w 3445"/>
                <a:gd name="T25" fmla="*/ 46 h 3351"/>
                <a:gd name="T26" fmla="*/ 100 w 3445"/>
                <a:gd name="T27" fmla="*/ 11 h 3351"/>
                <a:gd name="T28" fmla="*/ 108 w 3445"/>
                <a:gd name="T29" fmla="*/ 2 h 3351"/>
                <a:gd name="T30" fmla="*/ 97 w 3445"/>
                <a:gd name="T31" fmla="*/ 0 h 3351"/>
                <a:gd name="T32" fmla="*/ 93 w 3445"/>
                <a:gd name="T33" fmla="*/ 6 h 3351"/>
                <a:gd name="T34" fmla="*/ 50 w 3445"/>
                <a:gd name="T35" fmla="*/ 47 h 3351"/>
                <a:gd name="T36" fmla="*/ 45 w 3445"/>
                <a:gd name="T37" fmla="*/ 52 h 3351"/>
                <a:gd name="T38" fmla="*/ 42 w 3445"/>
                <a:gd name="T39" fmla="*/ 49 h 3351"/>
                <a:gd name="T40" fmla="*/ 36 w 3445"/>
                <a:gd name="T41" fmla="*/ 37 h 3351"/>
                <a:gd name="T42" fmla="*/ 35 w 3445"/>
                <a:gd name="T43" fmla="*/ 37 h 3351"/>
                <a:gd name="T44" fmla="*/ 35 w 3445"/>
                <a:gd name="T45" fmla="*/ 37 h 3351"/>
                <a:gd name="T46" fmla="*/ 35 w 3445"/>
                <a:gd name="T47" fmla="*/ 37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10" name="Freeform 14"/>
            <p:cNvSpPr>
              <a:spLocks/>
            </p:cNvSpPr>
            <p:nvPr/>
          </p:nvSpPr>
          <p:spPr bwMode="auto">
            <a:xfrm>
              <a:off x="163" y="2472"/>
              <a:ext cx="1420" cy="56"/>
            </a:xfrm>
            <a:custGeom>
              <a:avLst/>
              <a:gdLst>
                <a:gd name="T0" fmla="*/ 0 w 2838"/>
                <a:gd name="T1" fmla="*/ 0 h 112"/>
                <a:gd name="T2" fmla="*/ 89 w 2838"/>
                <a:gd name="T3" fmla="*/ 1 h 112"/>
                <a:gd name="T4" fmla="*/ 86 w 2838"/>
                <a:gd name="T5" fmla="*/ 4 h 112"/>
                <a:gd name="T6" fmla="*/ 44 w 2838"/>
                <a:gd name="T7" fmla="*/ 4 h 112"/>
                <a:gd name="T8" fmla="*/ 1 w 2838"/>
                <a:gd name="T9" fmla="*/ 2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11" name="Freeform 15"/>
            <p:cNvSpPr>
              <a:spLocks/>
            </p:cNvSpPr>
            <p:nvPr/>
          </p:nvSpPr>
          <p:spPr bwMode="auto">
            <a:xfrm>
              <a:off x="643" y="3124"/>
              <a:ext cx="191" cy="396"/>
            </a:xfrm>
            <a:custGeom>
              <a:avLst/>
              <a:gdLst>
                <a:gd name="T0" fmla="*/ 12 w 382"/>
                <a:gd name="T1" fmla="*/ 2 h 791"/>
                <a:gd name="T2" fmla="*/ 11 w 382"/>
                <a:gd name="T3" fmla="*/ 6 h 791"/>
                <a:gd name="T4" fmla="*/ 8 w 382"/>
                <a:gd name="T5" fmla="*/ 12 h 791"/>
                <a:gd name="T6" fmla="*/ 5 w 382"/>
                <a:gd name="T7" fmla="*/ 19 h 791"/>
                <a:gd name="T8" fmla="*/ 3 w 382"/>
                <a:gd name="T9" fmla="*/ 24 h 791"/>
                <a:gd name="T10" fmla="*/ 1 w 382"/>
                <a:gd name="T11" fmla="*/ 25 h 791"/>
                <a:gd name="T12" fmla="*/ 0 w 382"/>
                <a:gd name="T13" fmla="*/ 24 h 791"/>
                <a:gd name="T14" fmla="*/ 3 w 382"/>
                <a:gd name="T15" fmla="*/ 17 h 791"/>
                <a:gd name="T16" fmla="*/ 5 w 382"/>
                <a:gd name="T17" fmla="*/ 11 h 791"/>
                <a:gd name="T18" fmla="*/ 7 w 382"/>
                <a:gd name="T19" fmla="*/ 6 h 791"/>
                <a:gd name="T20" fmla="*/ 10 w 382"/>
                <a:gd name="T21" fmla="*/ 1 h 791"/>
                <a:gd name="T22" fmla="*/ 12 w 382"/>
                <a:gd name="T23" fmla="*/ 0 h 791"/>
                <a:gd name="T24" fmla="*/ 12 w 382"/>
                <a:gd name="T25" fmla="*/ 2 h 791"/>
                <a:gd name="T26" fmla="*/ 12 w 382"/>
                <a:gd name="T27" fmla="*/ 2 h 791"/>
                <a:gd name="T28" fmla="*/ 12 w 382"/>
                <a:gd name="T29" fmla="*/ 2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12" name="Freeform 16"/>
            <p:cNvSpPr>
              <a:spLocks/>
            </p:cNvSpPr>
            <p:nvPr/>
          </p:nvSpPr>
          <p:spPr bwMode="auto">
            <a:xfrm>
              <a:off x="833" y="2777"/>
              <a:ext cx="159" cy="315"/>
            </a:xfrm>
            <a:custGeom>
              <a:avLst/>
              <a:gdLst>
                <a:gd name="T0" fmla="*/ 7 w 320"/>
                <a:gd name="T1" fmla="*/ 19 h 629"/>
                <a:gd name="T2" fmla="*/ 5 w 320"/>
                <a:gd name="T3" fmla="*/ 16 h 629"/>
                <a:gd name="T4" fmla="*/ 3 w 320"/>
                <a:gd name="T5" fmla="*/ 11 h 629"/>
                <a:gd name="T6" fmla="*/ 1 w 320"/>
                <a:gd name="T7" fmla="*/ 5 h 629"/>
                <a:gd name="T8" fmla="*/ 0 w 320"/>
                <a:gd name="T9" fmla="*/ 2 h 629"/>
                <a:gd name="T10" fmla="*/ 0 w 320"/>
                <a:gd name="T11" fmla="*/ 0 h 629"/>
                <a:gd name="T12" fmla="*/ 2 w 320"/>
                <a:gd name="T13" fmla="*/ 1 h 629"/>
                <a:gd name="T14" fmla="*/ 4 w 320"/>
                <a:gd name="T15" fmla="*/ 5 h 629"/>
                <a:gd name="T16" fmla="*/ 6 w 320"/>
                <a:gd name="T17" fmla="*/ 10 h 629"/>
                <a:gd name="T18" fmla="*/ 8 w 320"/>
                <a:gd name="T19" fmla="*/ 16 h 629"/>
                <a:gd name="T20" fmla="*/ 9 w 320"/>
                <a:gd name="T21" fmla="*/ 18 h 629"/>
                <a:gd name="T22" fmla="*/ 9 w 320"/>
                <a:gd name="T23" fmla="*/ 20 h 629"/>
                <a:gd name="T24" fmla="*/ 7 w 320"/>
                <a:gd name="T25" fmla="*/ 19 h 629"/>
                <a:gd name="T26" fmla="*/ 7 w 320"/>
                <a:gd name="T27" fmla="*/ 19 h 629"/>
                <a:gd name="T28" fmla="*/ 7 w 320"/>
                <a:gd name="T29" fmla="*/ 19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13" name="Freeform 17"/>
            <p:cNvSpPr>
              <a:spLocks/>
            </p:cNvSpPr>
            <p:nvPr/>
          </p:nvSpPr>
          <p:spPr bwMode="auto">
            <a:xfrm>
              <a:off x="507" y="2777"/>
              <a:ext cx="367" cy="692"/>
            </a:xfrm>
            <a:custGeom>
              <a:avLst/>
              <a:gdLst>
                <a:gd name="T0" fmla="*/ 23 w 734"/>
                <a:gd name="T1" fmla="*/ 1 h 1384"/>
                <a:gd name="T2" fmla="*/ 21 w 734"/>
                <a:gd name="T3" fmla="*/ 6 h 1384"/>
                <a:gd name="T4" fmla="*/ 18 w 734"/>
                <a:gd name="T5" fmla="*/ 12 h 1384"/>
                <a:gd name="T6" fmla="*/ 15 w 734"/>
                <a:gd name="T7" fmla="*/ 17 h 1384"/>
                <a:gd name="T8" fmla="*/ 12 w 734"/>
                <a:gd name="T9" fmla="*/ 22 h 1384"/>
                <a:gd name="T10" fmla="*/ 10 w 734"/>
                <a:gd name="T11" fmla="*/ 27 h 1384"/>
                <a:gd name="T12" fmla="*/ 7 w 734"/>
                <a:gd name="T13" fmla="*/ 33 h 1384"/>
                <a:gd name="T14" fmla="*/ 4 w 734"/>
                <a:gd name="T15" fmla="*/ 40 h 1384"/>
                <a:gd name="T16" fmla="*/ 2 w 734"/>
                <a:gd name="T17" fmla="*/ 44 h 1384"/>
                <a:gd name="T18" fmla="*/ 1 w 734"/>
                <a:gd name="T19" fmla="*/ 44 h 1384"/>
                <a:gd name="T20" fmla="*/ 0 w 734"/>
                <a:gd name="T21" fmla="*/ 42 h 1384"/>
                <a:gd name="T22" fmla="*/ 2 w 734"/>
                <a:gd name="T23" fmla="*/ 38 h 1384"/>
                <a:gd name="T24" fmla="*/ 4 w 734"/>
                <a:gd name="T25" fmla="*/ 35 h 1384"/>
                <a:gd name="T26" fmla="*/ 5 w 734"/>
                <a:gd name="T27" fmla="*/ 31 h 1384"/>
                <a:gd name="T28" fmla="*/ 7 w 734"/>
                <a:gd name="T29" fmla="*/ 28 h 1384"/>
                <a:gd name="T30" fmla="*/ 9 w 734"/>
                <a:gd name="T31" fmla="*/ 24 h 1384"/>
                <a:gd name="T32" fmla="*/ 10 w 734"/>
                <a:gd name="T33" fmla="*/ 20 h 1384"/>
                <a:gd name="T34" fmla="*/ 13 w 734"/>
                <a:gd name="T35" fmla="*/ 15 h 1384"/>
                <a:gd name="T36" fmla="*/ 16 w 734"/>
                <a:gd name="T37" fmla="*/ 11 h 1384"/>
                <a:gd name="T38" fmla="*/ 19 w 734"/>
                <a:gd name="T39" fmla="*/ 6 h 1384"/>
                <a:gd name="T40" fmla="*/ 21 w 734"/>
                <a:gd name="T41" fmla="*/ 0 h 1384"/>
                <a:gd name="T42" fmla="*/ 23 w 734"/>
                <a:gd name="T43" fmla="*/ 1 h 1384"/>
                <a:gd name="T44" fmla="*/ 23 w 734"/>
                <a:gd name="T45" fmla="*/ 1 h 1384"/>
                <a:gd name="T46" fmla="*/ 23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14" name="Freeform 18"/>
            <p:cNvSpPr>
              <a:spLocks/>
            </p:cNvSpPr>
            <p:nvPr/>
          </p:nvSpPr>
          <p:spPr bwMode="auto">
            <a:xfrm>
              <a:off x="648" y="3499"/>
              <a:ext cx="282" cy="158"/>
            </a:xfrm>
            <a:custGeom>
              <a:avLst/>
              <a:gdLst>
                <a:gd name="T0" fmla="*/ 3 w 563"/>
                <a:gd name="T1" fmla="*/ 1 h 315"/>
                <a:gd name="T2" fmla="*/ 7 w 563"/>
                <a:gd name="T3" fmla="*/ 4 h 315"/>
                <a:gd name="T4" fmla="*/ 13 w 563"/>
                <a:gd name="T5" fmla="*/ 6 h 315"/>
                <a:gd name="T6" fmla="*/ 18 w 563"/>
                <a:gd name="T7" fmla="*/ 9 h 315"/>
                <a:gd name="T8" fmla="*/ 18 w 563"/>
                <a:gd name="T9" fmla="*/ 10 h 315"/>
                <a:gd name="T10" fmla="*/ 16 w 563"/>
                <a:gd name="T11" fmla="*/ 10 h 315"/>
                <a:gd name="T12" fmla="*/ 12 w 563"/>
                <a:gd name="T13" fmla="*/ 9 h 315"/>
                <a:gd name="T14" fmla="*/ 8 w 563"/>
                <a:gd name="T15" fmla="*/ 7 h 315"/>
                <a:gd name="T16" fmla="*/ 0 w 563"/>
                <a:gd name="T17" fmla="*/ 2 h 315"/>
                <a:gd name="T18" fmla="*/ 1 w 563"/>
                <a:gd name="T19" fmla="*/ 0 h 315"/>
                <a:gd name="T20" fmla="*/ 3 w 563"/>
                <a:gd name="T21" fmla="*/ 1 h 315"/>
                <a:gd name="T22" fmla="*/ 3 w 563"/>
                <a:gd name="T23" fmla="*/ 1 h 315"/>
                <a:gd name="T24" fmla="*/ 3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15" name="Freeform 19"/>
            <p:cNvSpPr>
              <a:spLocks/>
            </p:cNvSpPr>
            <p:nvPr/>
          </p:nvSpPr>
          <p:spPr bwMode="auto">
            <a:xfrm>
              <a:off x="400" y="3648"/>
              <a:ext cx="530" cy="283"/>
            </a:xfrm>
            <a:custGeom>
              <a:avLst/>
              <a:gdLst>
                <a:gd name="T0" fmla="*/ 34 w 1059"/>
                <a:gd name="T1" fmla="*/ 0 h 567"/>
                <a:gd name="T2" fmla="*/ 32 w 1059"/>
                <a:gd name="T3" fmla="*/ 2 h 567"/>
                <a:gd name="T4" fmla="*/ 30 w 1059"/>
                <a:gd name="T5" fmla="*/ 4 h 567"/>
                <a:gd name="T6" fmla="*/ 27 w 1059"/>
                <a:gd name="T7" fmla="*/ 6 h 567"/>
                <a:gd name="T8" fmla="*/ 23 w 1059"/>
                <a:gd name="T9" fmla="*/ 8 h 567"/>
                <a:gd name="T10" fmla="*/ 20 w 1059"/>
                <a:gd name="T11" fmla="*/ 10 h 567"/>
                <a:gd name="T12" fmla="*/ 17 w 1059"/>
                <a:gd name="T13" fmla="*/ 11 h 567"/>
                <a:gd name="T14" fmla="*/ 11 w 1059"/>
                <a:gd name="T15" fmla="*/ 14 h 567"/>
                <a:gd name="T16" fmla="*/ 7 w 1059"/>
                <a:gd name="T17" fmla="*/ 16 h 567"/>
                <a:gd name="T18" fmla="*/ 2 w 1059"/>
                <a:gd name="T19" fmla="*/ 17 h 567"/>
                <a:gd name="T20" fmla="*/ 0 w 1059"/>
                <a:gd name="T21" fmla="*/ 16 h 567"/>
                <a:gd name="T22" fmla="*/ 1 w 1059"/>
                <a:gd name="T23" fmla="*/ 15 h 567"/>
                <a:gd name="T24" fmla="*/ 8 w 1059"/>
                <a:gd name="T25" fmla="*/ 12 h 567"/>
                <a:gd name="T26" fmla="*/ 15 w 1059"/>
                <a:gd name="T27" fmla="*/ 9 h 567"/>
                <a:gd name="T28" fmla="*/ 21 w 1059"/>
                <a:gd name="T29" fmla="*/ 6 h 567"/>
                <a:gd name="T30" fmla="*/ 27 w 1059"/>
                <a:gd name="T31" fmla="*/ 4 h 567"/>
                <a:gd name="T32" fmla="*/ 30 w 1059"/>
                <a:gd name="T33" fmla="*/ 2 h 567"/>
                <a:gd name="T34" fmla="*/ 33 w 1059"/>
                <a:gd name="T35" fmla="*/ 0 h 567"/>
                <a:gd name="T36" fmla="*/ 34 w 1059"/>
                <a:gd name="T37" fmla="*/ 0 h 567"/>
                <a:gd name="T38" fmla="*/ 34 w 1059"/>
                <a:gd name="T39" fmla="*/ 0 h 567"/>
                <a:gd name="T40" fmla="*/ 34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16" name="Freeform 20"/>
            <p:cNvSpPr>
              <a:spLocks/>
            </p:cNvSpPr>
            <p:nvPr/>
          </p:nvSpPr>
          <p:spPr bwMode="auto">
            <a:xfrm>
              <a:off x="252" y="3363"/>
              <a:ext cx="172" cy="564"/>
            </a:xfrm>
            <a:custGeom>
              <a:avLst/>
              <a:gdLst>
                <a:gd name="T0" fmla="*/ 2 w 344"/>
                <a:gd name="T1" fmla="*/ 6 h 1127"/>
                <a:gd name="T2" fmla="*/ 0 w 344"/>
                <a:gd name="T3" fmla="*/ 2 h 1127"/>
                <a:gd name="T4" fmla="*/ 1 w 344"/>
                <a:gd name="T5" fmla="*/ 0 h 1127"/>
                <a:gd name="T6" fmla="*/ 4 w 344"/>
                <a:gd name="T7" fmla="*/ 2 h 1127"/>
                <a:gd name="T8" fmla="*/ 4 w 344"/>
                <a:gd name="T9" fmla="*/ 5 h 1127"/>
                <a:gd name="T10" fmla="*/ 5 w 344"/>
                <a:gd name="T11" fmla="*/ 16 h 1127"/>
                <a:gd name="T12" fmla="*/ 7 w 344"/>
                <a:gd name="T13" fmla="*/ 21 h 1127"/>
                <a:gd name="T14" fmla="*/ 8 w 344"/>
                <a:gd name="T15" fmla="*/ 26 h 1127"/>
                <a:gd name="T16" fmla="*/ 10 w 344"/>
                <a:gd name="T17" fmla="*/ 30 h 1127"/>
                <a:gd name="T18" fmla="*/ 11 w 344"/>
                <a:gd name="T19" fmla="*/ 34 h 1127"/>
                <a:gd name="T20" fmla="*/ 10 w 344"/>
                <a:gd name="T21" fmla="*/ 36 h 1127"/>
                <a:gd name="T22" fmla="*/ 9 w 344"/>
                <a:gd name="T23" fmla="*/ 35 h 1127"/>
                <a:gd name="T24" fmla="*/ 4 w 344"/>
                <a:gd name="T25" fmla="*/ 21 h 1127"/>
                <a:gd name="T26" fmla="*/ 2 w 344"/>
                <a:gd name="T27" fmla="*/ 6 h 1127"/>
                <a:gd name="T28" fmla="*/ 2 w 344"/>
                <a:gd name="T29" fmla="*/ 6 h 1127"/>
                <a:gd name="T30" fmla="*/ 2 w 344"/>
                <a:gd name="T31" fmla="*/ 6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17" name="Freeform 21"/>
            <p:cNvSpPr>
              <a:spLocks/>
            </p:cNvSpPr>
            <p:nvPr/>
          </p:nvSpPr>
          <p:spPr bwMode="auto">
            <a:xfrm>
              <a:off x="283" y="3367"/>
              <a:ext cx="229" cy="107"/>
            </a:xfrm>
            <a:custGeom>
              <a:avLst/>
              <a:gdLst>
                <a:gd name="T0" fmla="*/ 0 w 459"/>
                <a:gd name="T1" fmla="*/ 0 h 215"/>
                <a:gd name="T2" fmla="*/ 3 w 459"/>
                <a:gd name="T3" fmla="*/ 0 h 215"/>
                <a:gd name="T4" fmla="*/ 13 w 459"/>
                <a:gd name="T5" fmla="*/ 4 h 215"/>
                <a:gd name="T6" fmla="*/ 14 w 459"/>
                <a:gd name="T7" fmla="*/ 6 h 215"/>
                <a:gd name="T8" fmla="*/ 6 w 459"/>
                <a:gd name="T9" fmla="*/ 4 h 215"/>
                <a:gd name="T10" fmla="*/ 0 w 459"/>
                <a:gd name="T11" fmla="*/ 1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18" name="Freeform 22"/>
            <p:cNvSpPr>
              <a:spLocks/>
            </p:cNvSpPr>
            <p:nvPr/>
          </p:nvSpPr>
          <p:spPr bwMode="auto">
            <a:xfrm>
              <a:off x="140" y="2472"/>
              <a:ext cx="241" cy="1374"/>
            </a:xfrm>
            <a:custGeom>
              <a:avLst/>
              <a:gdLst>
                <a:gd name="T0" fmla="*/ 2 w 483"/>
                <a:gd name="T1" fmla="*/ 1 h 2746"/>
                <a:gd name="T2" fmla="*/ 3 w 483"/>
                <a:gd name="T3" fmla="*/ 33 h 2746"/>
                <a:gd name="T4" fmla="*/ 2 w 483"/>
                <a:gd name="T5" fmla="*/ 67 h 2746"/>
                <a:gd name="T6" fmla="*/ 2 w 483"/>
                <a:gd name="T7" fmla="*/ 73 h 2746"/>
                <a:gd name="T8" fmla="*/ 4 w 483"/>
                <a:gd name="T9" fmla="*/ 83 h 2746"/>
                <a:gd name="T10" fmla="*/ 14 w 483"/>
                <a:gd name="T11" fmla="*/ 84 h 2746"/>
                <a:gd name="T12" fmla="*/ 15 w 483"/>
                <a:gd name="T13" fmla="*/ 86 h 2746"/>
                <a:gd name="T14" fmla="*/ 0 w 483"/>
                <a:gd name="T15" fmla="*/ 85 h 2746"/>
                <a:gd name="T16" fmla="*/ 0 w 483"/>
                <a:gd name="T17" fmla="*/ 67 h 2746"/>
                <a:gd name="T18" fmla="*/ 0 w 483"/>
                <a:gd name="T19" fmla="*/ 46 h 2746"/>
                <a:gd name="T20" fmla="*/ 0 w 483"/>
                <a:gd name="T21" fmla="*/ 26 h 2746"/>
                <a:gd name="T22" fmla="*/ 0 w 483"/>
                <a:gd name="T23" fmla="*/ 14 h 2746"/>
                <a:gd name="T24" fmla="*/ 1 w 483"/>
                <a:gd name="T25" fmla="*/ 2 h 2746"/>
                <a:gd name="T26" fmla="*/ 1 w 483"/>
                <a:gd name="T27" fmla="*/ 0 h 2746"/>
                <a:gd name="T28" fmla="*/ 2 w 483"/>
                <a:gd name="T29" fmla="*/ 1 h 2746"/>
                <a:gd name="T30" fmla="*/ 2 w 483"/>
                <a:gd name="T31" fmla="*/ 1 h 2746"/>
                <a:gd name="T32" fmla="*/ 2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19" name="Freeform 23"/>
            <p:cNvSpPr>
              <a:spLocks/>
            </p:cNvSpPr>
            <p:nvPr/>
          </p:nvSpPr>
          <p:spPr bwMode="auto">
            <a:xfrm>
              <a:off x="574" y="3824"/>
              <a:ext cx="1419" cy="85"/>
            </a:xfrm>
            <a:custGeom>
              <a:avLst/>
              <a:gdLst>
                <a:gd name="T0" fmla="*/ 3 w 2838"/>
                <a:gd name="T1" fmla="*/ 0 h 171"/>
                <a:gd name="T2" fmla="*/ 27 w 2838"/>
                <a:gd name="T3" fmla="*/ 1 h 171"/>
                <a:gd name="T4" fmla="*/ 50 w 2838"/>
                <a:gd name="T5" fmla="*/ 2 h 171"/>
                <a:gd name="T6" fmla="*/ 69 w 2838"/>
                <a:gd name="T7" fmla="*/ 0 h 171"/>
                <a:gd name="T8" fmla="*/ 88 w 2838"/>
                <a:gd name="T9" fmla="*/ 0 h 171"/>
                <a:gd name="T10" fmla="*/ 89 w 2838"/>
                <a:gd name="T11" fmla="*/ 1 h 171"/>
                <a:gd name="T12" fmla="*/ 88 w 2838"/>
                <a:gd name="T13" fmla="*/ 2 h 171"/>
                <a:gd name="T14" fmla="*/ 76 w 2838"/>
                <a:gd name="T15" fmla="*/ 4 h 171"/>
                <a:gd name="T16" fmla="*/ 50 w 2838"/>
                <a:gd name="T17" fmla="*/ 5 h 171"/>
                <a:gd name="T18" fmla="*/ 0 w 2838"/>
                <a:gd name="T19" fmla="*/ 3 h 171"/>
                <a:gd name="T20" fmla="*/ 3 w 2838"/>
                <a:gd name="T21" fmla="*/ 0 h 171"/>
                <a:gd name="T22" fmla="*/ 3 w 2838"/>
                <a:gd name="T23" fmla="*/ 0 h 171"/>
                <a:gd name="T24" fmla="*/ 3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20" name="Freeform 24"/>
            <p:cNvSpPr>
              <a:spLocks/>
            </p:cNvSpPr>
            <p:nvPr/>
          </p:nvSpPr>
          <p:spPr bwMode="auto">
            <a:xfrm>
              <a:off x="1950" y="2498"/>
              <a:ext cx="176" cy="1375"/>
            </a:xfrm>
            <a:custGeom>
              <a:avLst/>
              <a:gdLst>
                <a:gd name="T0" fmla="*/ 11 w 351"/>
                <a:gd name="T1" fmla="*/ 1 h 2751"/>
                <a:gd name="T2" fmla="*/ 11 w 351"/>
                <a:gd name="T3" fmla="*/ 7 h 2751"/>
                <a:gd name="T4" fmla="*/ 11 w 351"/>
                <a:gd name="T5" fmla="*/ 14 h 2751"/>
                <a:gd name="T6" fmla="*/ 9 w 351"/>
                <a:gd name="T7" fmla="*/ 31 h 2751"/>
                <a:gd name="T8" fmla="*/ 7 w 351"/>
                <a:gd name="T9" fmla="*/ 48 h 2751"/>
                <a:gd name="T10" fmla="*/ 5 w 351"/>
                <a:gd name="T11" fmla="*/ 62 h 2751"/>
                <a:gd name="T12" fmla="*/ 4 w 351"/>
                <a:gd name="T13" fmla="*/ 74 h 2751"/>
                <a:gd name="T14" fmla="*/ 3 w 351"/>
                <a:gd name="T15" fmla="*/ 84 h 2751"/>
                <a:gd name="T16" fmla="*/ 2 w 351"/>
                <a:gd name="T17" fmla="*/ 85 h 2751"/>
                <a:gd name="T18" fmla="*/ 0 w 351"/>
                <a:gd name="T19" fmla="*/ 84 h 2751"/>
                <a:gd name="T20" fmla="*/ 1 w 351"/>
                <a:gd name="T21" fmla="*/ 71 h 2751"/>
                <a:gd name="T22" fmla="*/ 4 w 351"/>
                <a:gd name="T23" fmla="*/ 54 h 2751"/>
                <a:gd name="T24" fmla="*/ 6 w 351"/>
                <a:gd name="T25" fmla="*/ 36 h 2751"/>
                <a:gd name="T26" fmla="*/ 8 w 351"/>
                <a:gd name="T27" fmla="*/ 21 h 2751"/>
                <a:gd name="T28" fmla="*/ 8 w 351"/>
                <a:gd name="T29" fmla="*/ 1 h 2751"/>
                <a:gd name="T30" fmla="*/ 10 w 351"/>
                <a:gd name="T31" fmla="*/ 0 h 2751"/>
                <a:gd name="T32" fmla="*/ 11 w 351"/>
                <a:gd name="T33" fmla="*/ 1 h 2751"/>
                <a:gd name="T34" fmla="*/ 11 w 351"/>
                <a:gd name="T35" fmla="*/ 1 h 2751"/>
                <a:gd name="T36" fmla="*/ 11 w 351"/>
                <a:gd name="T37" fmla="*/ 1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21" name="Freeform 25"/>
            <p:cNvSpPr>
              <a:spLocks/>
            </p:cNvSpPr>
            <p:nvPr/>
          </p:nvSpPr>
          <p:spPr bwMode="auto">
            <a:xfrm>
              <a:off x="1804" y="2491"/>
              <a:ext cx="294" cy="37"/>
            </a:xfrm>
            <a:custGeom>
              <a:avLst/>
              <a:gdLst>
                <a:gd name="T0" fmla="*/ 3 w 587"/>
                <a:gd name="T1" fmla="*/ 0 h 74"/>
                <a:gd name="T2" fmla="*/ 14 w 587"/>
                <a:gd name="T3" fmla="*/ 1 h 74"/>
                <a:gd name="T4" fmla="*/ 18 w 587"/>
                <a:gd name="T5" fmla="*/ 1 h 74"/>
                <a:gd name="T6" fmla="*/ 19 w 587"/>
                <a:gd name="T7" fmla="*/ 2 h 74"/>
                <a:gd name="T8" fmla="*/ 18 w 587"/>
                <a:gd name="T9" fmla="*/ 3 h 74"/>
                <a:gd name="T10" fmla="*/ 0 w 587"/>
                <a:gd name="T11" fmla="*/ 3 h 74"/>
                <a:gd name="T12" fmla="*/ 1 w 587"/>
                <a:gd name="T13" fmla="*/ 2 h 74"/>
                <a:gd name="T14" fmla="*/ 3 w 587"/>
                <a:gd name="T15" fmla="*/ 0 h 74"/>
                <a:gd name="T16" fmla="*/ 3 w 587"/>
                <a:gd name="T17" fmla="*/ 0 h 74"/>
                <a:gd name="T18" fmla="*/ 3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22" name="Freeform 26"/>
            <p:cNvSpPr>
              <a:spLocks/>
            </p:cNvSpPr>
            <p:nvPr/>
          </p:nvSpPr>
          <p:spPr bwMode="auto">
            <a:xfrm>
              <a:off x="408" y="2574"/>
              <a:ext cx="59" cy="860"/>
            </a:xfrm>
            <a:custGeom>
              <a:avLst/>
              <a:gdLst>
                <a:gd name="T0" fmla="*/ 0 w 117"/>
                <a:gd name="T1" fmla="*/ 53 h 1720"/>
                <a:gd name="T2" fmla="*/ 1 w 117"/>
                <a:gd name="T3" fmla="*/ 41 h 1720"/>
                <a:gd name="T4" fmla="*/ 1 w 117"/>
                <a:gd name="T5" fmla="*/ 2 h 1720"/>
                <a:gd name="T6" fmla="*/ 3 w 117"/>
                <a:gd name="T7" fmla="*/ 0 h 1720"/>
                <a:gd name="T8" fmla="*/ 4 w 117"/>
                <a:gd name="T9" fmla="*/ 2 h 1720"/>
                <a:gd name="T10" fmla="*/ 3 w 117"/>
                <a:gd name="T11" fmla="*/ 54 h 1720"/>
                <a:gd name="T12" fmla="*/ 0 w 117"/>
                <a:gd name="T13" fmla="*/ 53 h 1720"/>
                <a:gd name="T14" fmla="*/ 0 w 117"/>
                <a:gd name="T15" fmla="*/ 53 h 1720"/>
                <a:gd name="T16" fmla="*/ 0 w 117"/>
                <a:gd name="T17" fmla="*/ 53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23" name="Freeform 27"/>
            <p:cNvSpPr>
              <a:spLocks/>
            </p:cNvSpPr>
            <p:nvPr/>
          </p:nvSpPr>
          <p:spPr bwMode="auto">
            <a:xfrm>
              <a:off x="847" y="3697"/>
              <a:ext cx="1005" cy="45"/>
            </a:xfrm>
            <a:custGeom>
              <a:avLst/>
              <a:gdLst>
                <a:gd name="T0" fmla="*/ 2 w 2009"/>
                <a:gd name="T1" fmla="*/ 0 h 91"/>
                <a:gd name="T2" fmla="*/ 17 w 2009"/>
                <a:gd name="T3" fmla="*/ 0 h 91"/>
                <a:gd name="T4" fmla="*/ 45 w 2009"/>
                <a:gd name="T5" fmla="*/ 0 h 91"/>
                <a:gd name="T6" fmla="*/ 62 w 2009"/>
                <a:gd name="T7" fmla="*/ 0 h 91"/>
                <a:gd name="T8" fmla="*/ 63 w 2009"/>
                <a:gd name="T9" fmla="*/ 2 h 91"/>
                <a:gd name="T10" fmla="*/ 61 w 2009"/>
                <a:gd name="T11" fmla="*/ 2 h 91"/>
                <a:gd name="T12" fmla="*/ 45 w 2009"/>
                <a:gd name="T13" fmla="*/ 2 h 91"/>
                <a:gd name="T14" fmla="*/ 17 w 2009"/>
                <a:gd name="T15" fmla="*/ 2 h 91"/>
                <a:gd name="T16" fmla="*/ 0 w 2009"/>
                <a:gd name="T17" fmla="*/ 1 h 91"/>
                <a:gd name="T18" fmla="*/ 2 w 2009"/>
                <a:gd name="T19" fmla="*/ 0 h 91"/>
                <a:gd name="T20" fmla="*/ 2 w 2009"/>
                <a:gd name="T21" fmla="*/ 0 h 91"/>
                <a:gd name="T22" fmla="*/ 2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24" name="Freeform 28"/>
            <p:cNvSpPr>
              <a:spLocks/>
            </p:cNvSpPr>
            <p:nvPr/>
          </p:nvSpPr>
          <p:spPr bwMode="auto">
            <a:xfrm>
              <a:off x="663" y="2149"/>
              <a:ext cx="1833" cy="1583"/>
            </a:xfrm>
            <a:custGeom>
              <a:avLst/>
              <a:gdLst>
                <a:gd name="T0" fmla="*/ 0 w 3665"/>
                <a:gd name="T1" fmla="*/ 22 h 3164"/>
                <a:gd name="T2" fmla="*/ 5 w 3665"/>
                <a:gd name="T3" fmla="*/ 19 h 3164"/>
                <a:gd name="T4" fmla="*/ 13 w 3665"/>
                <a:gd name="T5" fmla="*/ 12 h 3164"/>
                <a:gd name="T6" fmla="*/ 18 w 3665"/>
                <a:gd name="T7" fmla="*/ 9 h 3164"/>
                <a:gd name="T8" fmla="*/ 28 w 3665"/>
                <a:gd name="T9" fmla="*/ 5 h 3164"/>
                <a:gd name="T10" fmla="*/ 38 w 3665"/>
                <a:gd name="T11" fmla="*/ 2 h 3164"/>
                <a:gd name="T12" fmla="*/ 47 w 3665"/>
                <a:gd name="T13" fmla="*/ 1 h 3164"/>
                <a:gd name="T14" fmla="*/ 59 w 3665"/>
                <a:gd name="T15" fmla="*/ 0 h 3164"/>
                <a:gd name="T16" fmla="*/ 69 w 3665"/>
                <a:gd name="T17" fmla="*/ 1 h 3164"/>
                <a:gd name="T18" fmla="*/ 80 w 3665"/>
                <a:gd name="T19" fmla="*/ 4 h 3164"/>
                <a:gd name="T20" fmla="*/ 87 w 3665"/>
                <a:gd name="T21" fmla="*/ 7 h 3164"/>
                <a:gd name="T22" fmla="*/ 96 w 3665"/>
                <a:gd name="T23" fmla="*/ 12 h 3164"/>
                <a:gd name="T24" fmla="*/ 102 w 3665"/>
                <a:gd name="T25" fmla="*/ 17 h 3164"/>
                <a:gd name="T26" fmla="*/ 106 w 3665"/>
                <a:gd name="T27" fmla="*/ 22 h 3164"/>
                <a:gd name="T28" fmla="*/ 109 w 3665"/>
                <a:gd name="T29" fmla="*/ 27 h 3164"/>
                <a:gd name="T30" fmla="*/ 113 w 3665"/>
                <a:gd name="T31" fmla="*/ 33 h 3164"/>
                <a:gd name="T32" fmla="*/ 115 w 3665"/>
                <a:gd name="T33" fmla="*/ 43 h 3164"/>
                <a:gd name="T34" fmla="*/ 115 w 3665"/>
                <a:gd name="T35" fmla="*/ 50 h 3164"/>
                <a:gd name="T36" fmla="*/ 114 w 3665"/>
                <a:gd name="T37" fmla="*/ 60 h 3164"/>
                <a:gd name="T38" fmla="*/ 113 w 3665"/>
                <a:gd name="T39" fmla="*/ 66 h 3164"/>
                <a:gd name="T40" fmla="*/ 109 w 3665"/>
                <a:gd name="T41" fmla="*/ 75 h 3164"/>
                <a:gd name="T42" fmla="*/ 104 w 3665"/>
                <a:gd name="T43" fmla="*/ 80 h 3164"/>
                <a:gd name="T44" fmla="*/ 99 w 3665"/>
                <a:gd name="T45" fmla="*/ 86 h 3164"/>
                <a:gd name="T46" fmla="*/ 92 w 3665"/>
                <a:gd name="T47" fmla="*/ 93 h 3164"/>
                <a:gd name="T48" fmla="*/ 88 w 3665"/>
                <a:gd name="T49" fmla="*/ 96 h 3164"/>
                <a:gd name="T50" fmla="*/ 84 w 3665"/>
                <a:gd name="T51" fmla="*/ 99 h 3164"/>
                <a:gd name="T52" fmla="*/ 84 w 3665"/>
                <a:gd name="T53" fmla="*/ 91 h 3164"/>
                <a:gd name="T54" fmla="*/ 90 w 3665"/>
                <a:gd name="T55" fmla="*/ 86 h 3164"/>
                <a:gd name="T56" fmla="*/ 96 w 3665"/>
                <a:gd name="T57" fmla="*/ 81 h 3164"/>
                <a:gd name="T58" fmla="*/ 100 w 3665"/>
                <a:gd name="T59" fmla="*/ 76 h 3164"/>
                <a:gd name="T60" fmla="*/ 103 w 3665"/>
                <a:gd name="T61" fmla="*/ 71 h 3164"/>
                <a:gd name="T62" fmla="*/ 106 w 3665"/>
                <a:gd name="T63" fmla="*/ 64 h 3164"/>
                <a:gd name="T64" fmla="*/ 107 w 3665"/>
                <a:gd name="T65" fmla="*/ 58 h 3164"/>
                <a:gd name="T66" fmla="*/ 107 w 3665"/>
                <a:gd name="T67" fmla="*/ 50 h 3164"/>
                <a:gd name="T68" fmla="*/ 106 w 3665"/>
                <a:gd name="T69" fmla="*/ 45 h 3164"/>
                <a:gd name="T70" fmla="*/ 105 w 3665"/>
                <a:gd name="T71" fmla="*/ 35 h 3164"/>
                <a:gd name="T72" fmla="*/ 103 w 3665"/>
                <a:gd name="T73" fmla="*/ 31 h 3164"/>
                <a:gd name="T74" fmla="*/ 99 w 3665"/>
                <a:gd name="T75" fmla="*/ 23 h 3164"/>
                <a:gd name="T76" fmla="*/ 93 w 3665"/>
                <a:gd name="T77" fmla="*/ 16 h 3164"/>
                <a:gd name="T78" fmla="*/ 85 w 3665"/>
                <a:gd name="T79" fmla="*/ 11 h 3164"/>
                <a:gd name="T80" fmla="*/ 75 w 3665"/>
                <a:gd name="T81" fmla="*/ 8 h 3164"/>
                <a:gd name="T82" fmla="*/ 65 w 3665"/>
                <a:gd name="T83" fmla="*/ 6 h 3164"/>
                <a:gd name="T84" fmla="*/ 58 w 3665"/>
                <a:gd name="T85" fmla="*/ 6 h 3164"/>
                <a:gd name="T86" fmla="*/ 47 w 3665"/>
                <a:gd name="T87" fmla="*/ 6 h 3164"/>
                <a:gd name="T88" fmla="*/ 39 w 3665"/>
                <a:gd name="T89" fmla="*/ 8 h 3164"/>
                <a:gd name="T90" fmla="*/ 25 w 3665"/>
                <a:gd name="T91" fmla="*/ 13 h 3164"/>
                <a:gd name="T92" fmla="*/ 18 w 3665"/>
                <a:gd name="T93" fmla="*/ 17 h 3164"/>
                <a:gd name="T94" fmla="*/ 11 w 3665"/>
                <a:gd name="T95" fmla="*/ 22 h 3164"/>
                <a:gd name="T96" fmla="*/ 0 w 3665"/>
                <a:gd name="T97" fmla="*/ 22 h 3164"/>
                <a:gd name="T98" fmla="*/ 0 w 3665"/>
                <a:gd name="T99" fmla="*/ 22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25" name="Freeform 29"/>
            <p:cNvSpPr>
              <a:spLocks/>
            </p:cNvSpPr>
            <p:nvPr/>
          </p:nvSpPr>
          <p:spPr bwMode="auto">
            <a:xfrm>
              <a:off x="449" y="2750"/>
              <a:ext cx="357" cy="245"/>
            </a:xfrm>
            <a:custGeom>
              <a:avLst/>
              <a:gdLst>
                <a:gd name="T0" fmla="*/ 0 w 715"/>
                <a:gd name="T1" fmla="*/ 0 h 490"/>
                <a:gd name="T2" fmla="*/ 12 w 715"/>
                <a:gd name="T3" fmla="*/ 14 h 490"/>
                <a:gd name="T4" fmla="*/ 19 w 715"/>
                <a:gd name="T5" fmla="*/ 6 h 490"/>
                <a:gd name="T6" fmla="*/ 22 w 715"/>
                <a:gd name="T7" fmla="*/ 8 h 490"/>
                <a:gd name="T8" fmla="*/ 22 w 715"/>
                <a:gd name="T9" fmla="*/ 10 h 490"/>
                <a:gd name="T10" fmla="*/ 20 w 715"/>
                <a:gd name="T11" fmla="*/ 8 h 490"/>
                <a:gd name="T12" fmla="*/ 12 w 715"/>
                <a:gd name="T13" fmla="*/ 16 h 490"/>
                <a:gd name="T14" fmla="*/ 0 w 715"/>
                <a:gd name="T15" fmla="*/ 2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26" name="Freeform 30"/>
            <p:cNvSpPr>
              <a:spLocks/>
            </p:cNvSpPr>
            <p:nvPr/>
          </p:nvSpPr>
          <p:spPr bwMode="auto">
            <a:xfrm>
              <a:off x="449" y="2832"/>
              <a:ext cx="309" cy="246"/>
            </a:xfrm>
            <a:custGeom>
              <a:avLst/>
              <a:gdLst>
                <a:gd name="T0" fmla="*/ 0 w 620"/>
                <a:gd name="T1" fmla="*/ 0 h 493"/>
                <a:gd name="T2" fmla="*/ 11 w 620"/>
                <a:gd name="T3" fmla="*/ 13 h 493"/>
                <a:gd name="T4" fmla="*/ 19 w 620"/>
                <a:gd name="T5" fmla="*/ 7 h 493"/>
                <a:gd name="T6" fmla="*/ 18 w 620"/>
                <a:gd name="T7" fmla="*/ 10 h 493"/>
                <a:gd name="T8" fmla="*/ 11 w 620"/>
                <a:gd name="T9" fmla="*/ 15 h 493"/>
                <a:gd name="T10" fmla="*/ 0 w 620"/>
                <a:gd name="T11" fmla="*/ 2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27" name="Freeform 31"/>
            <p:cNvSpPr>
              <a:spLocks/>
            </p:cNvSpPr>
            <p:nvPr/>
          </p:nvSpPr>
          <p:spPr bwMode="auto">
            <a:xfrm>
              <a:off x="1132" y="3240"/>
              <a:ext cx="614" cy="466"/>
            </a:xfrm>
            <a:custGeom>
              <a:avLst/>
              <a:gdLst>
                <a:gd name="T0" fmla="*/ 1 w 1228"/>
                <a:gd name="T1" fmla="*/ 0 h 931"/>
                <a:gd name="T2" fmla="*/ 7 w 1228"/>
                <a:gd name="T3" fmla="*/ 7 h 931"/>
                <a:gd name="T4" fmla="*/ 12 w 1228"/>
                <a:gd name="T5" fmla="*/ 3 h 931"/>
                <a:gd name="T6" fmla="*/ 22 w 1228"/>
                <a:gd name="T7" fmla="*/ 13 h 931"/>
                <a:gd name="T8" fmla="*/ 28 w 1228"/>
                <a:gd name="T9" fmla="*/ 9 h 931"/>
                <a:gd name="T10" fmla="*/ 39 w 1228"/>
                <a:gd name="T11" fmla="*/ 29 h 931"/>
                <a:gd name="T12" fmla="*/ 38 w 1228"/>
                <a:gd name="T13" fmla="*/ 30 h 931"/>
                <a:gd name="T14" fmla="*/ 28 w 1228"/>
                <a:gd name="T15" fmla="*/ 11 h 931"/>
                <a:gd name="T16" fmla="*/ 21 w 1228"/>
                <a:gd name="T17" fmla="*/ 15 h 931"/>
                <a:gd name="T18" fmla="*/ 11 w 1228"/>
                <a:gd name="T19" fmla="*/ 5 h 931"/>
                <a:gd name="T20" fmla="*/ 7 w 1228"/>
                <a:gd name="T21" fmla="*/ 9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28" name="Freeform 32"/>
            <p:cNvSpPr>
              <a:spLocks/>
            </p:cNvSpPr>
            <p:nvPr/>
          </p:nvSpPr>
          <p:spPr bwMode="auto">
            <a:xfrm>
              <a:off x="1162" y="3182"/>
              <a:ext cx="661" cy="520"/>
            </a:xfrm>
            <a:custGeom>
              <a:avLst/>
              <a:gdLst>
                <a:gd name="T0" fmla="*/ 0 w 1323"/>
                <a:gd name="T1" fmla="*/ 2 h 1039"/>
                <a:gd name="T2" fmla="*/ 5 w 1323"/>
                <a:gd name="T3" fmla="*/ 6 h 1039"/>
                <a:gd name="T4" fmla="*/ 9 w 1323"/>
                <a:gd name="T5" fmla="*/ 3 h 1039"/>
                <a:gd name="T6" fmla="*/ 19 w 1323"/>
                <a:gd name="T7" fmla="*/ 13 h 1039"/>
                <a:gd name="T8" fmla="*/ 26 w 1323"/>
                <a:gd name="T9" fmla="*/ 8 h 1039"/>
                <a:gd name="T10" fmla="*/ 39 w 1323"/>
                <a:gd name="T11" fmla="*/ 33 h 1039"/>
                <a:gd name="T12" fmla="*/ 41 w 1323"/>
                <a:gd name="T13" fmla="*/ 33 h 1039"/>
                <a:gd name="T14" fmla="*/ 27 w 1323"/>
                <a:gd name="T15" fmla="*/ 6 h 1039"/>
                <a:gd name="T16" fmla="*/ 20 w 1323"/>
                <a:gd name="T17" fmla="*/ 11 h 1039"/>
                <a:gd name="T18" fmla="*/ 9 w 1323"/>
                <a:gd name="T19" fmla="*/ 0 h 1039"/>
                <a:gd name="T20" fmla="*/ 5 w 1323"/>
                <a:gd name="T21" fmla="*/ 5 h 1039"/>
                <a:gd name="T22" fmla="*/ 0 w 1323"/>
                <a:gd name="T23" fmla="*/ 0 h 1039"/>
                <a:gd name="T24" fmla="*/ 0 w 1323"/>
                <a:gd name="T25" fmla="*/ 2 h 1039"/>
                <a:gd name="T26" fmla="*/ 0 w 1323"/>
                <a:gd name="T27" fmla="*/ 2 h 1039"/>
                <a:gd name="T28" fmla="*/ 0 w 1323"/>
                <a:gd name="T29" fmla="*/ 2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29" name="Freeform 33"/>
            <p:cNvSpPr>
              <a:spLocks/>
            </p:cNvSpPr>
            <p:nvPr/>
          </p:nvSpPr>
          <p:spPr bwMode="auto">
            <a:xfrm>
              <a:off x="441" y="2605"/>
              <a:ext cx="995" cy="38"/>
            </a:xfrm>
            <a:custGeom>
              <a:avLst/>
              <a:gdLst>
                <a:gd name="T0" fmla="*/ 0 w 1990"/>
                <a:gd name="T1" fmla="*/ 0 h 78"/>
                <a:gd name="T2" fmla="*/ 22 w 1990"/>
                <a:gd name="T3" fmla="*/ 0 h 78"/>
                <a:gd name="T4" fmla="*/ 51 w 1990"/>
                <a:gd name="T5" fmla="*/ 0 h 78"/>
                <a:gd name="T6" fmla="*/ 63 w 1990"/>
                <a:gd name="T7" fmla="*/ 0 h 78"/>
                <a:gd name="T8" fmla="*/ 60 w 1990"/>
                <a:gd name="T9" fmla="*/ 2 h 78"/>
                <a:gd name="T10" fmla="*/ 50 w 1990"/>
                <a:gd name="T11" fmla="*/ 1 h 78"/>
                <a:gd name="T12" fmla="*/ 28 w 1990"/>
                <a:gd name="T13" fmla="*/ 2 h 78"/>
                <a:gd name="T14" fmla="*/ 18 w 1990"/>
                <a:gd name="T15" fmla="*/ 1 h 78"/>
                <a:gd name="T16" fmla="*/ 1 w 1990"/>
                <a:gd name="T17" fmla="*/ 1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30" name="Freeform 34"/>
            <p:cNvSpPr>
              <a:spLocks/>
            </p:cNvSpPr>
            <p:nvPr/>
          </p:nvSpPr>
          <p:spPr bwMode="auto">
            <a:xfrm>
              <a:off x="1683" y="2639"/>
              <a:ext cx="189" cy="36"/>
            </a:xfrm>
            <a:custGeom>
              <a:avLst/>
              <a:gdLst>
                <a:gd name="T0" fmla="*/ 1 w 378"/>
                <a:gd name="T1" fmla="*/ 0 h 73"/>
                <a:gd name="T2" fmla="*/ 12 w 378"/>
                <a:gd name="T3" fmla="*/ 0 h 73"/>
                <a:gd name="T4" fmla="*/ 12 w 378"/>
                <a:gd name="T5" fmla="*/ 2 h 73"/>
                <a:gd name="T6" fmla="*/ 0 w 378"/>
                <a:gd name="T7" fmla="*/ 1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31" name="Freeform 35"/>
            <p:cNvSpPr>
              <a:spLocks/>
            </p:cNvSpPr>
            <p:nvPr/>
          </p:nvSpPr>
          <p:spPr bwMode="auto">
            <a:xfrm>
              <a:off x="490" y="2796"/>
              <a:ext cx="763" cy="29"/>
            </a:xfrm>
            <a:custGeom>
              <a:avLst/>
              <a:gdLst>
                <a:gd name="T0" fmla="*/ 0 w 1526"/>
                <a:gd name="T1" fmla="*/ 1 h 57"/>
                <a:gd name="T2" fmla="*/ 22 w 1526"/>
                <a:gd name="T3" fmla="*/ 1 h 57"/>
                <a:gd name="T4" fmla="*/ 48 w 1526"/>
                <a:gd name="T5" fmla="*/ 0 h 57"/>
                <a:gd name="T6" fmla="*/ 47 w 1526"/>
                <a:gd name="T7" fmla="*/ 2 h 57"/>
                <a:gd name="T8" fmla="*/ 23 w 1526"/>
                <a:gd name="T9" fmla="*/ 2 h 57"/>
                <a:gd name="T10" fmla="*/ 12 w 1526"/>
                <a:gd name="T11" fmla="*/ 2 h 57"/>
                <a:gd name="T12" fmla="*/ 2 w 1526"/>
                <a:gd name="T13" fmla="*/ 2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32" name="Freeform 36"/>
            <p:cNvSpPr>
              <a:spLocks/>
            </p:cNvSpPr>
            <p:nvPr/>
          </p:nvSpPr>
          <p:spPr bwMode="auto">
            <a:xfrm>
              <a:off x="1543" y="2833"/>
              <a:ext cx="310" cy="19"/>
            </a:xfrm>
            <a:custGeom>
              <a:avLst/>
              <a:gdLst>
                <a:gd name="T0" fmla="*/ 1 w 620"/>
                <a:gd name="T1" fmla="*/ 0 h 38"/>
                <a:gd name="T2" fmla="*/ 20 w 620"/>
                <a:gd name="T3" fmla="*/ 0 h 38"/>
                <a:gd name="T4" fmla="*/ 20 w 620"/>
                <a:gd name="T5" fmla="*/ 2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33" name="Freeform 37"/>
            <p:cNvSpPr>
              <a:spLocks/>
            </p:cNvSpPr>
            <p:nvPr/>
          </p:nvSpPr>
          <p:spPr bwMode="auto">
            <a:xfrm>
              <a:off x="433" y="3009"/>
              <a:ext cx="177" cy="19"/>
            </a:xfrm>
            <a:custGeom>
              <a:avLst/>
              <a:gdLst>
                <a:gd name="T0" fmla="*/ 1 w 353"/>
                <a:gd name="T1" fmla="*/ 0 h 38"/>
                <a:gd name="T2" fmla="*/ 10 w 353"/>
                <a:gd name="T3" fmla="*/ 0 h 38"/>
                <a:gd name="T4" fmla="*/ 12 w 353"/>
                <a:gd name="T5" fmla="*/ 2 h 38"/>
                <a:gd name="T6" fmla="*/ 0 w 353"/>
                <a:gd name="T7" fmla="*/ 2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34" name="Freeform 38"/>
            <p:cNvSpPr>
              <a:spLocks/>
            </p:cNvSpPr>
            <p:nvPr/>
          </p:nvSpPr>
          <p:spPr bwMode="auto">
            <a:xfrm>
              <a:off x="940" y="2996"/>
              <a:ext cx="124" cy="28"/>
            </a:xfrm>
            <a:custGeom>
              <a:avLst/>
              <a:gdLst>
                <a:gd name="T0" fmla="*/ 0 w 247"/>
                <a:gd name="T1" fmla="*/ 1 h 55"/>
                <a:gd name="T2" fmla="*/ 8 w 247"/>
                <a:gd name="T3" fmla="*/ 0 h 55"/>
                <a:gd name="T4" fmla="*/ 5 w 247"/>
                <a:gd name="T5" fmla="*/ 2 h 55"/>
                <a:gd name="T6" fmla="*/ 1 w 247"/>
                <a:gd name="T7" fmla="*/ 2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35" name="Freeform 39"/>
            <p:cNvSpPr>
              <a:spLocks/>
            </p:cNvSpPr>
            <p:nvPr/>
          </p:nvSpPr>
          <p:spPr bwMode="auto">
            <a:xfrm>
              <a:off x="1356" y="3013"/>
              <a:ext cx="506" cy="27"/>
            </a:xfrm>
            <a:custGeom>
              <a:avLst/>
              <a:gdLst>
                <a:gd name="T0" fmla="*/ 1 w 1011"/>
                <a:gd name="T1" fmla="*/ 1 h 54"/>
                <a:gd name="T2" fmla="*/ 32 w 1011"/>
                <a:gd name="T3" fmla="*/ 0 h 54"/>
                <a:gd name="T4" fmla="*/ 32 w 1011"/>
                <a:gd name="T5" fmla="*/ 2 h 54"/>
                <a:gd name="T6" fmla="*/ 20 w 1011"/>
                <a:gd name="T7" fmla="*/ 2 h 54"/>
                <a:gd name="T8" fmla="*/ 0 w 1011"/>
                <a:gd name="T9" fmla="*/ 2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36" name="Freeform 40"/>
            <p:cNvSpPr>
              <a:spLocks/>
            </p:cNvSpPr>
            <p:nvPr/>
          </p:nvSpPr>
          <p:spPr bwMode="auto">
            <a:xfrm>
              <a:off x="441" y="3206"/>
              <a:ext cx="194" cy="22"/>
            </a:xfrm>
            <a:custGeom>
              <a:avLst/>
              <a:gdLst>
                <a:gd name="T0" fmla="*/ 1 w 388"/>
                <a:gd name="T1" fmla="*/ 0 h 44"/>
                <a:gd name="T2" fmla="*/ 13 w 388"/>
                <a:gd name="T3" fmla="*/ 1 h 44"/>
                <a:gd name="T4" fmla="*/ 12 w 388"/>
                <a:gd name="T5" fmla="*/ 2 h 44"/>
                <a:gd name="T6" fmla="*/ 6 w 388"/>
                <a:gd name="T7" fmla="*/ 2 h 44"/>
                <a:gd name="T8" fmla="*/ 0 w 388"/>
                <a:gd name="T9" fmla="*/ 2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37" name="Freeform 41"/>
            <p:cNvSpPr>
              <a:spLocks/>
            </p:cNvSpPr>
            <p:nvPr/>
          </p:nvSpPr>
          <p:spPr bwMode="auto">
            <a:xfrm>
              <a:off x="1197" y="3203"/>
              <a:ext cx="94" cy="17"/>
            </a:xfrm>
            <a:custGeom>
              <a:avLst/>
              <a:gdLst>
                <a:gd name="T0" fmla="*/ 0 w 189"/>
                <a:gd name="T1" fmla="*/ 1 h 34"/>
                <a:gd name="T2" fmla="*/ 5 w 189"/>
                <a:gd name="T3" fmla="*/ 0 h 34"/>
                <a:gd name="T4" fmla="*/ 5 w 189"/>
                <a:gd name="T5" fmla="*/ 2 h 34"/>
                <a:gd name="T6" fmla="*/ 0 w 189"/>
                <a:gd name="T7" fmla="*/ 2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38" name="Freeform 42"/>
            <p:cNvSpPr>
              <a:spLocks/>
            </p:cNvSpPr>
            <p:nvPr/>
          </p:nvSpPr>
          <p:spPr bwMode="auto">
            <a:xfrm>
              <a:off x="1327" y="3203"/>
              <a:ext cx="528" cy="33"/>
            </a:xfrm>
            <a:custGeom>
              <a:avLst/>
              <a:gdLst>
                <a:gd name="T0" fmla="*/ 0 w 1057"/>
                <a:gd name="T1" fmla="*/ 0 h 64"/>
                <a:gd name="T2" fmla="*/ 9 w 1057"/>
                <a:gd name="T3" fmla="*/ 1 h 64"/>
                <a:gd name="T4" fmla="*/ 32 w 1057"/>
                <a:gd name="T5" fmla="*/ 1 h 64"/>
                <a:gd name="T6" fmla="*/ 33 w 1057"/>
                <a:gd name="T7" fmla="*/ 3 h 64"/>
                <a:gd name="T8" fmla="*/ 25 w 1057"/>
                <a:gd name="T9" fmla="*/ 2 h 64"/>
                <a:gd name="T10" fmla="*/ 9 w 1057"/>
                <a:gd name="T11" fmla="*/ 2 h 64"/>
                <a:gd name="T12" fmla="*/ 1 w 1057"/>
                <a:gd name="T13" fmla="*/ 2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39" name="Freeform 43"/>
            <p:cNvSpPr>
              <a:spLocks/>
            </p:cNvSpPr>
            <p:nvPr/>
          </p:nvSpPr>
          <p:spPr bwMode="auto">
            <a:xfrm>
              <a:off x="676" y="3477"/>
              <a:ext cx="959" cy="31"/>
            </a:xfrm>
            <a:custGeom>
              <a:avLst/>
              <a:gdLst>
                <a:gd name="T0" fmla="*/ 0 w 1918"/>
                <a:gd name="T1" fmla="*/ 0 h 63"/>
                <a:gd name="T2" fmla="*/ 60 w 1918"/>
                <a:gd name="T3" fmla="*/ 0 h 63"/>
                <a:gd name="T4" fmla="*/ 60 w 1918"/>
                <a:gd name="T5" fmla="*/ 1 h 63"/>
                <a:gd name="T6" fmla="*/ 1 w 1918"/>
                <a:gd name="T7" fmla="*/ 1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40" name="Freeform 44"/>
            <p:cNvSpPr>
              <a:spLocks/>
            </p:cNvSpPr>
            <p:nvPr/>
          </p:nvSpPr>
          <p:spPr bwMode="auto">
            <a:xfrm>
              <a:off x="1685" y="3482"/>
              <a:ext cx="158" cy="24"/>
            </a:xfrm>
            <a:custGeom>
              <a:avLst/>
              <a:gdLst>
                <a:gd name="T0" fmla="*/ 0 w 316"/>
                <a:gd name="T1" fmla="*/ 0 h 50"/>
                <a:gd name="T2" fmla="*/ 10 w 316"/>
                <a:gd name="T3" fmla="*/ 0 h 50"/>
                <a:gd name="T4" fmla="*/ 10 w 316"/>
                <a:gd name="T5" fmla="*/ 1 h 50"/>
                <a:gd name="T6" fmla="*/ 2 w 316"/>
                <a:gd name="T7" fmla="*/ 1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41" name="Freeform 45"/>
            <p:cNvSpPr>
              <a:spLocks/>
            </p:cNvSpPr>
            <p:nvPr/>
          </p:nvSpPr>
          <p:spPr bwMode="auto">
            <a:xfrm>
              <a:off x="0" y="3169"/>
              <a:ext cx="1716" cy="1132"/>
            </a:xfrm>
            <a:custGeom>
              <a:avLst/>
              <a:gdLst>
                <a:gd name="T0" fmla="*/ 108 w 3431"/>
                <a:gd name="T1" fmla="*/ 45 h 2264"/>
                <a:gd name="T2" fmla="*/ 98 w 3431"/>
                <a:gd name="T3" fmla="*/ 50 h 2264"/>
                <a:gd name="T4" fmla="*/ 92 w 3431"/>
                <a:gd name="T5" fmla="*/ 55 h 2264"/>
                <a:gd name="T6" fmla="*/ 85 w 3431"/>
                <a:gd name="T7" fmla="*/ 59 h 2264"/>
                <a:gd name="T8" fmla="*/ 78 w 3431"/>
                <a:gd name="T9" fmla="*/ 63 h 2264"/>
                <a:gd name="T10" fmla="*/ 71 w 3431"/>
                <a:gd name="T11" fmla="*/ 67 h 2264"/>
                <a:gd name="T12" fmla="*/ 65 w 3431"/>
                <a:gd name="T13" fmla="*/ 70 h 2264"/>
                <a:gd name="T14" fmla="*/ 57 w 3431"/>
                <a:gd name="T15" fmla="*/ 71 h 2264"/>
                <a:gd name="T16" fmla="*/ 49 w 3431"/>
                <a:gd name="T17" fmla="*/ 71 h 2264"/>
                <a:gd name="T18" fmla="*/ 41 w 3431"/>
                <a:gd name="T19" fmla="*/ 70 h 2264"/>
                <a:gd name="T20" fmla="*/ 35 w 3431"/>
                <a:gd name="T21" fmla="*/ 69 h 2264"/>
                <a:gd name="T22" fmla="*/ 27 w 3431"/>
                <a:gd name="T23" fmla="*/ 66 h 2264"/>
                <a:gd name="T24" fmla="*/ 18 w 3431"/>
                <a:gd name="T25" fmla="*/ 62 h 2264"/>
                <a:gd name="T26" fmla="*/ 11 w 3431"/>
                <a:gd name="T27" fmla="*/ 55 h 2264"/>
                <a:gd name="T28" fmla="*/ 6 w 3431"/>
                <a:gd name="T29" fmla="*/ 49 h 2264"/>
                <a:gd name="T30" fmla="*/ 3 w 3431"/>
                <a:gd name="T31" fmla="*/ 41 h 2264"/>
                <a:gd name="T32" fmla="*/ 1 w 3431"/>
                <a:gd name="T33" fmla="*/ 33 h 2264"/>
                <a:gd name="T34" fmla="*/ 0 w 3431"/>
                <a:gd name="T35" fmla="*/ 25 h 2264"/>
                <a:gd name="T36" fmla="*/ 1 w 3431"/>
                <a:gd name="T37" fmla="*/ 19 h 2264"/>
                <a:gd name="T38" fmla="*/ 4 w 3431"/>
                <a:gd name="T39" fmla="*/ 13 h 2264"/>
                <a:gd name="T40" fmla="*/ 7 w 3431"/>
                <a:gd name="T41" fmla="*/ 6 h 2264"/>
                <a:gd name="T42" fmla="*/ 11 w 3431"/>
                <a:gd name="T43" fmla="*/ 0 h 2264"/>
                <a:gd name="T44" fmla="*/ 11 w 3431"/>
                <a:gd name="T45" fmla="*/ 9 h 2264"/>
                <a:gd name="T46" fmla="*/ 7 w 3431"/>
                <a:gd name="T47" fmla="*/ 17 h 2264"/>
                <a:gd name="T48" fmla="*/ 4 w 3431"/>
                <a:gd name="T49" fmla="*/ 26 h 2264"/>
                <a:gd name="T50" fmla="*/ 5 w 3431"/>
                <a:gd name="T51" fmla="*/ 34 h 2264"/>
                <a:gd name="T52" fmla="*/ 7 w 3431"/>
                <a:gd name="T53" fmla="*/ 41 h 2264"/>
                <a:gd name="T54" fmla="*/ 10 w 3431"/>
                <a:gd name="T55" fmla="*/ 47 h 2264"/>
                <a:gd name="T56" fmla="*/ 15 w 3431"/>
                <a:gd name="T57" fmla="*/ 53 h 2264"/>
                <a:gd name="T58" fmla="*/ 21 w 3431"/>
                <a:gd name="T59" fmla="*/ 57 h 2264"/>
                <a:gd name="T60" fmla="*/ 27 w 3431"/>
                <a:gd name="T61" fmla="*/ 60 h 2264"/>
                <a:gd name="T62" fmla="*/ 34 w 3431"/>
                <a:gd name="T63" fmla="*/ 63 h 2264"/>
                <a:gd name="T64" fmla="*/ 41 w 3431"/>
                <a:gd name="T65" fmla="*/ 65 h 2264"/>
                <a:gd name="T66" fmla="*/ 50 w 3431"/>
                <a:gd name="T67" fmla="*/ 65 h 2264"/>
                <a:gd name="T68" fmla="*/ 56 w 3431"/>
                <a:gd name="T69" fmla="*/ 65 h 2264"/>
                <a:gd name="T70" fmla="*/ 63 w 3431"/>
                <a:gd name="T71" fmla="*/ 63 h 2264"/>
                <a:gd name="T72" fmla="*/ 76 w 3431"/>
                <a:gd name="T73" fmla="*/ 58 h 2264"/>
                <a:gd name="T74" fmla="*/ 82 w 3431"/>
                <a:gd name="T75" fmla="*/ 54 h 2264"/>
                <a:gd name="T76" fmla="*/ 88 w 3431"/>
                <a:gd name="T77" fmla="*/ 50 h 2264"/>
                <a:gd name="T78" fmla="*/ 94 w 3431"/>
                <a:gd name="T79" fmla="*/ 46 h 2264"/>
                <a:gd name="T80" fmla="*/ 108 w 3431"/>
                <a:gd name="T81" fmla="*/ 45 h 2264"/>
                <a:gd name="T82" fmla="*/ 108 w 3431"/>
                <a:gd name="T83" fmla="*/ 45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42" name="Freeform 46"/>
            <p:cNvSpPr>
              <a:spLocks/>
            </p:cNvSpPr>
            <p:nvPr/>
          </p:nvSpPr>
          <p:spPr bwMode="auto">
            <a:xfrm>
              <a:off x="794" y="2287"/>
              <a:ext cx="1214" cy="1133"/>
            </a:xfrm>
            <a:custGeom>
              <a:avLst/>
              <a:gdLst>
                <a:gd name="T0" fmla="*/ 9 w 2430"/>
                <a:gd name="T1" fmla="*/ 71 h 2266"/>
                <a:gd name="T2" fmla="*/ 7 w 2430"/>
                <a:gd name="T3" fmla="*/ 71 h 2266"/>
                <a:gd name="T4" fmla="*/ 5 w 2430"/>
                <a:gd name="T5" fmla="*/ 67 h 2266"/>
                <a:gd name="T6" fmla="*/ 3 w 2430"/>
                <a:gd name="T7" fmla="*/ 63 h 2266"/>
                <a:gd name="T8" fmla="*/ 0 w 2430"/>
                <a:gd name="T9" fmla="*/ 55 h 2266"/>
                <a:gd name="T10" fmla="*/ 0 w 2430"/>
                <a:gd name="T11" fmla="*/ 53 h 2266"/>
                <a:gd name="T12" fmla="*/ 2 w 2430"/>
                <a:gd name="T13" fmla="*/ 54 h 2266"/>
                <a:gd name="T14" fmla="*/ 6 w 2430"/>
                <a:gd name="T15" fmla="*/ 61 h 2266"/>
                <a:gd name="T16" fmla="*/ 9 w 2430"/>
                <a:gd name="T17" fmla="*/ 68 h 2266"/>
                <a:gd name="T18" fmla="*/ 16 w 2430"/>
                <a:gd name="T19" fmla="*/ 63 h 2266"/>
                <a:gd name="T20" fmla="*/ 20 w 2430"/>
                <a:gd name="T21" fmla="*/ 59 h 2266"/>
                <a:gd name="T22" fmla="*/ 28 w 2430"/>
                <a:gd name="T23" fmla="*/ 51 h 2266"/>
                <a:gd name="T24" fmla="*/ 35 w 2430"/>
                <a:gd name="T25" fmla="*/ 43 h 2266"/>
                <a:gd name="T26" fmla="*/ 40 w 2430"/>
                <a:gd name="T27" fmla="*/ 38 h 2266"/>
                <a:gd name="T28" fmla="*/ 45 w 2430"/>
                <a:gd name="T29" fmla="*/ 33 h 2266"/>
                <a:gd name="T30" fmla="*/ 50 w 2430"/>
                <a:gd name="T31" fmla="*/ 27 h 2266"/>
                <a:gd name="T32" fmla="*/ 55 w 2430"/>
                <a:gd name="T33" fmla="*/ 22 h 2266"/>
                <a:gd name="T34" fmla="*/ 59 w 2430"/>
                <a:gd name="T35" fmla="*/ 17 h 2266"/>
                <a:gd name="T36" fmla="*/ 64 w 2430"/>
                <a:gd name="T37" fmla="*/ 10 h 2266"/>
                <a:gd name="T38" fmla="*/ 69 w 2430"/>
                <a:gd name="T39" fmla="*/ 4 h 2266"/>
                <a:gd name="T40" fmla="*/ 73 w 2430"/>
                <a:gd name="T41" fmla="*/ 0 h 2266"/>
                <a:gd name="T42" fmla="*/ 75 w 2430"/>
                <a:gd name="T43" fmla="*/ 3 h 2266"/>
                <a:gd name="T44" fmla="*/ 71 w 2430"/>
                <a:gd name="T45" fmla="*/ 7 h 2266"/>
                <a:gd name="T46" fmla="*/ 66 w 2430"/>
                <a:gd name="T47" fmla="*/ 13 h 2266"/>
                <a:gd name="T48" fmla="*/ 61 w 2430"/>
                <a:gd name="T49" fmla="*/ 19 h 2266"/>
                <a:gd name="T50" fmla="*/ 57 w 2430"/>
                <a:gd name="T51" fmla="*/ 24 h 2266"/>
                <a:gd name="T52" fmla="*/ 52 w 2430"/>
                <a:gd name="T53" fmla="*/ 29 h 2266"/>
                <a:gd name="T54" fmla="*/ 47 w 2430"/>
                <a:gd name="T55" fmla="*/ 35 h 2266"/>
                <a:gd name="T56" fmla="*/ 42 w 2430"/>
                <a:gd name="T57" fmla="*/ 40 h 2266"/>
                <a:gd name="T58" fmla="*/ 37 w 2430"/>
                <a:gd name="T59" fmla="*/ 45 h 2266"/>
                <a:gd name="T60" fmla="*/ 29 w 2430"/>
                <a:gd name="T61" fmla="*/ 53 h 2266"/>
                <a:gd name="T62" fmla="*/ 21 w 2430"/>
                <a:gd name="T63" fmla="*/ 62 h 2266"/>
                <a:gd name="T64" fmla="*/ 17 w 2430"/>
                <a:gd name="T65" fmla="*/ 65 h 2266"/>
                <a:gd name="T66" fmla="*/ 9 w 2430"/>
                <a:gd name="T67" fmla="*/ 71 h 2266"/>
                <a:gd name="T68" fmla="*/ 9 w 2430"/>
                <a:gd name="T69" fmla="*/ 7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0843" name="Freeform 47"/>
            <p:cNvSpPr>
              <a:spLocks/>
            </p:cNvSpPr>
            <p:nvPr/>
          </p:nvSpPr>
          <p:spPr bwMode="auto">
            <a:xfrm>
              <a:off x="959" y="2221"/>
              <a:ext cx="936" cy="868"/>
            </a:xfrm>
            <a:custGeom>
              <a:avLst/>
              <a:gdLst>
                <a:gd name="T0" fmla="*/ 58 w 1873"/>
                <a:gd name="T1" fmla="*/ 0 h 1735"/>
                <a:gd name="T2" fmla="*/ 56 w 1873"/>
                <a:gd name="T3" fmla="*/ 3 h 1735"/>
                <a:gd name="T4" fmla="*/ 54 w 1873"/>
                <a:gd name="T5" fmla="*/ 5 h 1735"/>
                <a:gd name="T6" fmla="*/ 46 w 1873"/>
                <a:gd name="T7" fmla="*/ 13 h 1735"/>
                <a:gd name="T8" fmla="*/ 41 w 1873"/>
                <a:gd name="T9" fmla="*/ 18 h 1735"/>
                <a:gd name="T10" fmla="*/ 32 w 1873"/>
                <a:gd name="T11" fmla="*/ 26 h 1735"/>
                <a:gd name="T12" fmla="*/ 27 w 1873"/>
                <a:gd name="T13" fmla="*/ 31 h 1735"/>
                <a:gd name="T14" fmla="*/ 21 w 1873"/>
                <a:gd name="T15" fmla="*/ 37 h 1735"/>
                <a:gd name="T16" fmla="*/ 15 w 1873"/>
                <a:gd name="T17" fmla="*/ 43 h 1735"/>
                <a:gd name="T18" fmla="*/ 9 w 1873"/>
                <a:gd name="T19" fmla="*/ 49 h 1735"/>
                <a:gd name="T20" fmla="*/ 4 w 1873"/>
                <a:gd name="T21" fmla="*/ 53 h 1735"/>
                <a:gd name="T22" fmla="*/ 1 w 1873"/>
                <a:gd name="T23" fmla="*/ 55 h 1735"/>
                <a:gd name="T24" fmla="*/ 0 w 1873"/>
                <a:gd name="T25" fmla="*/ 55 h 1735"/>
                <a:gd name="T26" fmla="*/ 0 w 1873"/>
                <a:gd name="T27" fmla="*/ 53 h 1735"/>
                <a:gd name="T28" fmla="*/ 3 w 1873"/>
                <a:gd name="T29" fmla="*/ 49 h 1735"/>
                <a:gd name="T30" fmla="*/ 8 w 1873"/>
                <a:gd name="T31" fmla="*/ 45 h 1735"/>
                <a:gd name="T32" fmla="*/ 13 w 1873"/>
                <a:gd name="T33" fmla="*/ 39 h 1735"/>
                <a:gd name="T34" fmla="*/ 19 w 1873"/>
                <a:gd name="T35" fmla="*/ 34 h 1735"/>
                <a:gd name="T36" fmla="*/ 25 w 1873"/>
                <a:gd name="T37" fmla="*/ 28 h 1735"/>
                <a:gd name="T38" fmla="*/ 31 w 1873"/>
                <a:gd name="T39" fmla="*/ 23 h 1735"/>
                <a:gd name="T40" fmla="*/ 38 w 1873"/>
                <a:gd name="T41" fmla="*/ 17 h 1735"/>
                <a:gd name="T42" fmla="*/ 45 w 1873"/>
                <a:gd name="T43" fmla="*/ 10 h 1735"/>
                <a:gd name="T44" fmla="*/ 49 w 1873"/>
                <a:gd name="T45" fmla="*/ 6 h 1735"/>
                <a:gd name="T46" fmla="*/ 52 w 1873"/>
                <a:gd name="T47" fmla="*/ 2 h 1735"/>
                <a:gd name="T48" fmla="*/ 58 w 1873"/>
                <a:gd name="T49" fmla="*/ 0 h 1735"/>
                <a:gd name="T50" fmla="*/ 58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pic>
        <p:nvPicPr>
          <p:cNvPr id="460804" name="Picture 50" descr="Interior 1"/>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810000" y="1905000"/>
            <a:ext cx="5562600" cy="4449763"/>
          </a:xfr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89470984"/>
              </p:ext>
            </p:extLst>
          </p:nvPr>
        </p:nvGraphicFramePr>
        <p:xfrm>
          <a:off x="0" y="1988840"/>
          <a:ext cx="9144000" cy="4577080"/>
        </p:xfrm>
        <a:graphic>
          <a:graphicData uri="http://schemas.openxmlformats.org/drawingml/2006/table">
            <a:tbl>
              <a:tblPr firstRow="1" bandRow="1">
                <a:tableStyleId>{2D5ABB26-0587-4C30-8999-92F81FD0307C}</a:tableStyleId>
              </a:tblPr>
              <a:tblGrid>
                <a:gridCol w="1763688">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gridCol w="3347864">
                  <a:extLst>
                    <a:ext uri="{9D8B030D-6E8A-4147-A177-3AD203B41FA5}">
                      <a16:colId xmlns:a16="http://schemas.microsoft.com/office/drawing/2014/main" val="20002"/>
                    </a:ext>
                  </a:extLst>
                </a:gridCol>
              </a:tblGrid>
              <a:tr h="370840">
                <a:tc>
                  <a:txBody>
                    <a:bodyPr/>
                    <a:lstStyle/>
                    <a:p>
                      <a:pPr marR="63500">
                        <a:spcAft>
                          <a:spcPts val="0"/>
                        </a:spcAft>
                      </a:pPr>
                      <a:r>
                        <a:rPr lang="en-US" sz="1800" b="1" dirty="0" err="1">
                          <a:solidFill>
                            <a:schemeClr val="tx1"/>
                          </a:solidFill>
                          <a:effectLst/>
                          <a:latin typeface="Arial"/>
                          <a:ea typeface="Times New Roman"/>
                          <a:cs typeface="Arial"/>
                        </a:rPr>
                        <a:t>所罗门王的</a:t>
                      </a:r>
                      <a:r>
                        <a:rPr lang="en-US" altLang="zh-CN" sz="1800" b="1" dirty="0">
                          <a:solidFill>
                            <a:schemeClr val="tx1"/>
                          </a:solidFill>
                          <a:effectLst/>
                          <a:latin typeface="Arial"/>
                          <a:ea typeface="Times New Roman"/>
                          <a:cs typeface="Arial"/>
                        </a:rPr>
                        <a:t>...</a:t>
                      </a: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txBody>
                  <a:tcPr marL="50800" marR="50800" marT="0" marB="0"/>
                </a:tc>
                <a:tc>
                  <a:txBody>
                    <a:bodyPr/>
                    <a:lstStyle/>
                    <a:p>
                      <a:pPr>
                        <a:spcAft>
                          <a:spcPts val="0"/>
                        </a:spcAft>
                      </a:pPr>
                      <a:r>
                        <a:rPr lang="en-US" sz="1800" b="1" dirty="0" err="1">
                          <a:solidFill>
                            <a:schemeClr val="tx1"/>
                          </a:solidFill>
                          <a:effectLst/>
                          <a:latin typeface="Arial"/>
                          <a:ea typeface="Times New Roman"/>
                          <a:cs typeface="Arial"/>
                        </a:rPr>
                        <a:t>圣殿</a:t>
                      </a:r>
                      <a:r>
                        <a:rPr lang="en-US" sz="1800" b="1" dirty="0">
                          <a:solidFill>
                            <a:schemeClr val="tx1"/>
                          </a:solidFill>
                          <a:effectLst/>
                          <a:latin typeface="Arial"/>
                          <a:ea typeface="Times New Roman"/>
                          <a:cs typeface="Arial"/>
                        </a:rPr>
                        <a:t> (</a:t>
                      </a:r>
                      <a:r>
                        <a:rPr lang="zh-TW" altLang="en-US" sz="1800" b="1" dirty="0">
                          <a:solidFill>
                            <a:schemeClr val="tx1"/>
                          </a:solidFill>
                          <a:effectLst/>
                          <a:latin typeface="Arial"/>
                          <a:ea typeface="Times New Roman"/>
                          <a:cs typeface="Arial"/>
                        </a:rPr>
                        <a:t>列王纪上</a:t>
                      </a:r>
                      <a:r>
                        <a:rPr lang="en-US" sz="1800" b="1" dirty="0">
                          <a:solidFill>
                            <a:schemeClr val="tx1"/>
                          </a:solidFill>
                          <a:effectLst/>
                          <a:latin typeface="Arial"/>
                          <a:ea typeface="Times New Roman"/>
                          <a:cs typeface="Arial"/>
                        </a:rPr>
                        <a:t> 6:1-2)</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dirty="0" err="1">
                          <a:solidFill>
                            <a:schemeClr val="tx1"/>
                          </a:solidFill>
                          <a:effectLst/>
                          <a:latin typeface="Arial"/>
                          <a:ea typeface="Times New Roman"/>
                          <a:cs typeface="Arial"/>
                        </a:rPr>
                        <a:t>王宫</a:t>
                      </a:r>
                      <a:r>
                        <a:rPr lang="en-US" sz="1800" b="1" dirty="0">
                          <a:solidFill>
                            <a:schemeClr val="tx1"/>
                          </a:solidFill>
                          <a:effectLst/>
                          <a:latin typeface="Arial"/>
                          <a:ea typeface="Times New Roman"/>
                          <a:cs typeface="Arial"/>
                        </a:rPr>
                        <a:t> (</a:t>
                      </a:r>
                      <a:r>
                        <a:rPr lang="zh-TW" altLang="en-US" sz="1800" b="1" dirty="0">
                          <a:solidFill>
                            <a:schemeClr val="tx1"/>
                          </a:solidFill>
                          <a:effectLst/>
                          <a:latin typeface="Arial"/>
                          <a:ea typeface="Times New Roman"/>
                          <a:cs typeface="Arial"/>
                        </a:rPr>
                        <a:t>列王纪上</a:t>
                      </a:r>
                      <a:r>
                        <a:rPr lang="en-US" sz="1800" b="1" dirty="0">
                          <a:solidFill>
                            <a:schemeClr val="tx1"/>
                          </a:solidFill>
                          <a:effectLst/>
                          <a:latin typeface="Arial"/>
                          <a:ea typeface="Times New Roman"/>
                          <a:cs typeface="Arial"/>
                        </a:rPr>
                        <a:t> 7:1-2)</a:t>
                      </a:r>
                      <a:endParaRPr lang="en-SG" sz="2400" b="1" dirty="0">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0"/>
                  </a:ext>
                </a:extLst>
              </a:tr>
              <a:tr h="370840">
                <a:tc>
                  <a:txBody>
                    <a:bodyPr/>
                    <a:lstStyle/>
                    <a:p>
                      <a:pPr marR="63500">
                        <a:spcAft>
                          <a:spcPts val="0"/>
                        </a:spcAft>
                      </a:pPr>
                      <a:r>
                        <a:rPr lang="en-US" sz="1800" b="1" dirty="0">
                          <a:solidFill>
                            <a:schemeClr val="tx1"/>
                          </a:solidFill>
                          <a:effectLst/>
                          <a:latin typeface="Arial"/>
                          <a:ea typeface="Times New Roman"/>
                          <a:cs typeface="Arial"/>
                        </a:rPr>
                        <a:t> </a:t>
                      </a:r>
                    </a:p>
                    <a:p>
                      <a:pPr marR="63500">
                        <a:spcAft>
                          <a:spcPts val="0"/>
                        </a:spcAft>
                      </a:pPr>
                      <a:r>
                        <a:rPr lang="en-US" sz="1800" b="1" dirty="0" err="1">
                          <a:solidFill>
                            <a:schemeClr val="tx1"/>
                          </a:solidFill>
                          <a:effectLst/>
                          <a:latin typeface="Arial"/>
                          <a:ea typeface="Times New Roman"/>
                          <a:cs typeface="Arial"/>
                        </a:rPr>
                        <a:t>高度</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p>
                      <a:pPr marR="63500">
                        <a:spcAft>
                          <a:spcPts val="0"/>
                        </a:spcAft>
                      </a:pPr>
                      <a:r>
                        <a:rPr lang="en-US" altLang="zh-CN" sz="1800" b="1" dirty="0">
                          <a:solidFill>
                            <a:schemeClr val="tx1"/>
                          </a:solidFill>
                          <a:effectLst/>
                          <a:latin typeface="Arial"/>
                          <a:ea typeface="Times New Roman"/>
                          <a:cs typeface="Arial"/>
                        </a:rPr>
                        <a:t>30</a:t>
                      </a:r>
                      <a:r>
                        <a:rPr lang="zh-CN" altLang="en-US" sz="1800" b="1" dirty="0">
                          <a:solidFill>
                            <a:schemeClr val="tx1"/>
                          </a:solidFill>
                          <a:effectLst/>
                          <a:latin typeface="Arial"/>
                          <a:ea typeface="Times New Roman"/>
                          <a:cs typeface="Arial"/>
                        </a:rPr>
                        <a:t>肘尺（</a:t>
                      </a:r>
                      <a:r>
                        <a:rPr lang="en-US" altLang="zh-CN" sz="1800" b="1" dirty="0">
                          <a:solidFill>
                            <a:schemeClr val="tx1"/>
                          </a:solidFill>
                          <a:effectLst/>
                          <a:latin typeface="Arial"/>
                          <a:ea typeface="Times New Roman"/>
                          <a:cs typeface="Arial"/>
                        </a:rPr>
                        <a:t>13.5</a:t>
                      </a:r>
                      <a:r>
                        <a:rPr lang="zh-CN" altLang="en-US" sz="1800" b="1" dirty="0">
                          <a:solidFill>
                            <a:schemeClr val="tx1"/>
                          </a:solidFill>
                          <a:effectLst/>
                          <a:latin typeface="Arial"/>
                          <a:ea typeface="Times New Roman"/>
                          <a:cs typeface="Arial"/>
                        </a:rPr>
                        <a:t>米）</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p>
                      <a:pPr marR="63500">
                        <a:spcAft>
                          <a:spcPts val="0"/>
                        </a:spcAft>
                      </a:pPr>
                      <a:r>
                        <a:rPr lang="en-US" sz="1800" b="1" dirty="0">
                          <a:solidFill>
                            <a:schemeClr val="tx1"/>
                          </a:solidFill>
                          <a:effectLst/>
                          <a:latin typeface="Arial"/>
                          <a:ea typeface="Times New Roman"/>
                          <a:cs typeface="Arial"/>
                        </a:rPr>
                        <a:t>30 </a:t>
                      </a:r>
                      <a:r>
                        <a:rPr lang="en-US" sz="1800" b="1" dirty="0" err="1">
                          <a:solidFill>
                            <a:schemeClr val="tx1"/>
                          </a:solidFill>
                          <a:effectLst/>
                          <a:latin typeface="Arial"/>
                          <a:ea typeface="Times New Roman"/>
                          <a:cs typeface="Arial"/>
                        </a:rPr>
                        <a:t>肘尺</a:t>
                      </a:r>
                      <a:r>
                        <a:rPr lang="en-US" sz="1800" b="1" dirty="0">
                          <a:solidFill>
                            <a:schemeClr val="tx1"/>
                          </a:solidFill>
                          <a:effectLst/>
                          <a:latin typeface="Arial"/>
                          <a:ea typeface="Times New Roman"/>
                          <a:cs typeface="Arial"/>
                        </a:rPr>
                        <a:t> (13.5 </a:t>
                      </a:r>
                      <a:r>
                        <a:rPr lang="en-US" sz="1800" b="1" dirty="0" err="1">
                          <a:solidFill>
                            <a:schemeClr val="tx1"/>
                          </a:solidFill>
                          <a:effectLst/>
                          <a:latin typeface="Arial"/>
                          <a:ea typeface="Times New Roman"/>
                          <a:cs typeface="Arial"/>
                        </a:rPr>
                        <a:t>米</a:t>
                      </a:r>
                      <a:r>
                        <a:rPr lang="en-US" sz="1800" b="1" dirty="0">
                          <a:solidFill>
                            <a:schemeClr val="tx1"/>
                          </a:solidFill>
                          <a:effectLst/>
                          <a:latin typeface="Arial"/>
                          <a:ea typeface="Times New Roman"/>
                          <a:cs typeface="Arial"/>
                        </a:rPr>
                        <a:t>)</a:t>
                      </a:r>
                      <a:endParaRPr lang="en-SG" sz="2400" b="1" dirty="0">
                        <a:solidFill>
                          <a:schemeClr val="tx1"/>
                        </a:solidFill>
                        <a:effectLst/>
                        <a:latin typeface="Arial"/>
                        <a:ea typeface="Times New Roman"/>
                        <a:cs typeface="Times New Roman"/>
                      </a:endParaRPr>
                    </a:p>
                    <a:p>
                      <a:pPr marR="63500">
                        <a:spcAft>
                          <a:spcPts val="0"/>
                        </a:spcAft>
                      </a:pP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1"/>
                  </a:ext>
                </a:extLst>
              </a:tr>
              <a:tr h="370840">
                <a:tc>
                  <a:txBody>
                    <a:bodyPr/>
                    <a:lstStyle/>
                    <a:p>
                      <a:pPr marR="63500">
                        <a:spcAft>
                          <a:spcPts val="0"/>
                        </a:spcAft>
                      </a:pPr>
                      <a:r>
                        <a:rPr lang="en-US" sz="1800" b="1" dirty="0" err="1">
                          <a:solidFill>
                            <a:schemeClr val="tx1"/>
                          </a:solidFill>
                          <a:effectLst/>
                          <a:latin typeface="Arial"/>
                          <a:ea typeface="Times New Roman"/>
                          <a:cs typeface="Arial"/>
                        </a:rPr>
                        <a:t>宽度</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altLang="zh-CN" sz="1800" b="1" dirty="0">
                          <a:solidFill>
                            <a:schemeClr val="tx1"/>
                          </a:solidFill>
                          <a:effectLst/>
                          <a:latin typeface="Arial"/>
                          <a:ea typeface="Times New Roman"/>
                          <a:cs typeface="Arial"/>
                        </a:rPr>
                        <a:t>20 </a:t>
                      </a:r>
                      <a:r>
                        <a:rPr lang="zh-CN" altLang="en-US" sz="1800" b="1" dirty="0">
                          <a:solidFill>
                            <a:schemeClr val="tx1"/>
                          </a:solidFill>
                          <a:effectLst/>
                          <a:latin typeface="Arial"/>
                          <a:ea typeface="Times New Roman"/>
                          <a:cs typeface="Arial"/>
                        </a:rPr>
                        <a:t>肘尺（</a:t>
                      </a:r>
                      <a:r>
                        <a:rPr lang="en-US" altLang="zh-CN" sz="1800" b="1" dirty="0">
                          <a:solidFill>
                            <a:schemeClr val="tx1"/>
                          </a:solidFill>
                          <a:effectLst/>
                          <a:latin typeface="Arial"/>
                          <a:ea typeface="Times New Roman"/>
                          <a:cs typeface="Arial"/>
                        </a:rPr>
                        <a:t>9 </a:t>
                      </a:r>
                      <a:r>
                        <a:rPr lang="zh-CN" altLang="en-US" sz="1800" b="1" dirty="0">
                          <a:solidFill>
                            <a:schemeClr val="tx1"/>
                          </a:solidFill>
                          <a:effectLst/>
                          <a:latin typeface="Arial"/>
                          <a:ea typeface="Times New Roman"/>
                          <a:cs typeface="Arial"/>
                        </a:rPr>
                        <a:t>米）</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altLang="zh-CN" sz="1800" b="1" dirty="0">
                          <a:solidFill>
                            <a:schemeClr val="tx1"/>
                          </a:solidFill>
                          <a:effectLst/>
                          <a:latin typeface="Arial"/>
                          <a:ea typeface="Times New Roman"/>
                          <a:cs typeface="Arial"/>
                        </a:rPr>
                        <a:t>50 </a:t>
                      </a:r>
                      <a:r>
                        <a:rPr lang="zh-CN" altLang="en-US" sz="1800" b="1" dirty="0">
                          <a:solidFill>
                            <a:schemeClr val="tx1"/>
                          </a:solidFill>
                          <a:effectLst/>
                          <a:latin typeface="Arial"/>
                          <a:ea typeface="Times New Roman"/>
                          <a:cs typeface="Arial"/>
                        </a:rPr>
                        <a:t>肘尺（</a:t>
                      </a:r>
                      <a:r>
                        <a:rPr lang="en-US" altLang="zh-CN" sz="1800" b="1" dirty="0">
                          <a:solidFill>
                            <a:schemeClr val="tx1"/>
                          </a:solidFill>
                          <a:effectLst/>
                          <a:latin typeface="Arial"/>
                          <a:ea typeface="Times New Roman"/>
                          <a:cs typeface="Arial"/>
                        </a:rPr>
                        <a:t>23 </a:t>
                      </a:r>
                      <a:r>
                        <a:rPr lang="zh-CN" altLang="en-US" sz="1800" b="1" dirty="0">
                          <a:solidFill>
                            <a:schemeClr val="tx1"/>
                          </a:solidFill>
                          <a:effectLst/>
                          <a:latin typeface="Arial"/>
                          <a:ea typeface="Times New Roman"/>
                          <a:cs typeface="Arial"/>
                        </a:rPr>
                        <a:t>米）</a:t>
                      </a:r>
                      <a:r>
                        <a:rPr lang="en-US" sz="1800" b="1" dirty="0">
                          <a:solidFill>
                            <a:schemeClr val="tx1"/>
                          </a:solidFill>
                          <a:effectLst/>
                          <a:latin typeface="Arial"/>
                          <a:ea typeface="Times New Roman"/>
                          <a:cs typeface="Arial"/>
                        </a:rPr>
                        <a:t> </a:t>
                      </a:r>
                    </a:p>
                    <a:p>
                      <a:pPr marR="63500">
                        <a:spcAft>
                          <a:spcPts val="0"/>
                        </a:spcAft>
                      </a:pPr>
                      <a:endParaRPr lang="en-SG" sz="2400" b="1" dirty="0">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2"/>
                  </a:ext>
                </a:extLst>
              </a:tr>
              <a:tr h="370840">
                <a:tc>
                  <a:txBody>
                    <a:bodyPr/>
                    <a:lstStyle/>
                    <a:p>
                      <a:pPr marR="63500">
                        <a:spcAft>
                          <a:spcPts val="0"/>
                        </a:spcAft>
                      </a:pPr>
                      <a:r>
                        <a:rPr lang="en-US" sz="1800" b="1" dirty="0" err="1">
                          <a:solidFill>
                            <a:schemeClr val="tx1"/>
                          </a:solidFill>
                          <a:effectLst/>
                          <a:latin typeface="Arial"/>
                          <a:ea typeface="Times New Roman"/>
                          <a:cs typeface="Arial"/>
                        </a:rPr>
                        <a:t>长度</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altLang="zh-CN" sz="1800" b="1" dirty="0">
                          <a:solidFill>
                            <a:schemeClr val="tx1"/>
                          </a:solidFill>
                          <a:effectLst/>
                          <a:latin typeface="Arial"/>
                          <a:ea typeface="Times New Roman"/>
                          <a:cs typeface="Arial"/>
                        </a:rPr>
                        <a:t>60 </a:t>
                      </a:r>
                      <a:r>
                        <a:rPr lang="zh-CN" altLang="en-US" sz="1800" b="1" dirty="0">
                          <a:solidFill>
                            <a:schemeClr val="tx1"/>
                          </a:solidFill>
                          <a:effectLst/>
                          <a:latin typeface="Arial"/>
                          <a:ea typeface="Times New Roman"/>
                          <a:cs typeface="Arial"/>
                        </a:rPr>
                        <a:t>肘尺（</a:t>
                      </a:r>
                      <a:r>
                        <a:rPr lang="en-US" altLang="zh-CN" sz="1800" b="1" dirty="0">
                          <a:solidFill>
                            <a:schemeClr val="tx1"/>
                          </a:solidFill>
                          <a:effectLst/>
                          <a:latin typeface="Arial"/>
                          <a:ea typeface="Times New Roman"/>
                          <a:cs typeface="Arial"/>
                        </a:rPr>
                        <a:t>27 </a:t>
                      </a:r>
                      <a:r>
                        <a:rPr lang="zh-CN" altLang="en-US" sz="1800" b="1" dirty="0">
                          <a:solidFill>
                            <a:schemeClr val="tx1"/>
                          </a:solidFill>
                          <a:effectLst/>
                          <a:latin typeface="Arial"/>
                          <a:ea typeface="Times New Roman"/>
                          <a:cs typeface="Arial"/>
                        </a:rPr>
                        <a:t>米）</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altLang="zh-CN" sz="1800" b="1" dirty="0">
                          <a:solidFill>
                            <a:schemeClr val="tx1"/>
                          </a:solidFill>
                          <a:effectLst/>
                          <a:latin typeface="Arial"/>
                          <a:ea typeface="Times New Roman"/>
                          <a:cs typeface="Arial"/>
                        </a:rPr>
                        <a:t>100 </a:t>
                      </a:r>
                      <a:r>
                        <a:rPr lang="zh-CN" altLang="en-US" sz="1800" b="1" dirty="0">
                          <a:solidFill>
                            <a:schemeClr val="tx1"/>
                          </a:solidFill>
                          <a:effectLst/>
                          <a:latin typeface="Arial"/>
                          <a:ea typeface="Times New Roman"/>
                          <a:cs typeface="Arial"/>
                        </a:rPr>
                        <a:t>肘尺（</a:t>
                      </a:r>
                      <a:r>
                        <a:rPr lang="en-US" altLang="zh-CN" sz="1800" b="1" dirty="0">
                          <a:solidFill>
                            <a:schemeClr val="tx1"/>
                          </a:solidFill>
                          <a:effectLst/>
                          <a:latin typeface="Arial"/>
                          <a:ea typeface="Times New Roman"/>
                          <a:cs typeface="Arial"/>
                        </a:rPr>
                        <a:t>46 </a:t>
                      </a:r>
                      <a:r>
                        <a:rPr lang="zh-CN" altLang="en-US" sz="1800" b="1" dirty="0">
                          <a:solidFill>
                            <a:schemeClr val="tx1"/>
                          </a:solidFill>
                          <a:effectLst/>
                          <a:latin typeface="Arial"/>
                          <a:ea typeface="Times New Roman"/>
                          <a:cs typeface="Arial"/>
                        </a:rPr>
                        <a:t>米）</a:t>
                      </a:r>
                      <a:endParaRPr lang="en-US" altLang="zh-CN" sz="1800" b="1" dirty="0">
                        <a:solidFill>
                          <a:schemeClr val="tx1"/>
                        </a:solidFill>
                        <a:effectLst/>
                        <a:latin typeface="Arial"/>
                        <a:ea typeface="Times New Roman"/>
                        <a:cs typeface="Arial"/>
                      </a:endParaRPr>
                    </a:p>
                    <a:p>
                      <a:pPr marR="63500">
                        <a:spcAft>
                          <a:spcPts val="0"/>
                        </a:spcAft>
                      </a:pP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3"/>
                  </a:ext>
                </a:extLst>
              </a:tr>
              <a:tr h="370840">
                <a:tc>
                  <a:txBody>
                    <a:bodyPr/>
                    <a:lstStyle/>
                    <a:p>
                      <a:pPr marR="63500">
                        <a:spcAft>
                          <a:spcPts val="0"/>
                        </a:spcAft>
                      </a:pPr>
                      <a:r>
                        <a:rPr lang="en-US" sz="1800" b="1" dirty="0" err="1">
                          <a:solidFill>
                            <a:schemeClr val="tx1"/>
                          </a:solidFill>
                          <a:effectLst/>
                          <a:latin typeface="Arial"/>
                          <a:ea typeface="Times New Roman"/>
                          <a:cs typeface="Arial"/>
                        </a:rPr>
                        <a:t>建筑</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dirty="0">
                          <a:solidFill>
                            <a:schemeClr val="tx1"/>
                          </a:solidFill>
                          <a:effectLst/>
                          <a:latin typeface="Arial"/>
                          <a:ea typeface="Times New Roman"/>
                          <a:cs typeface="Arial"/>
                        </a:rPr>
                        <a:t>966-959 </a:t>
                      </a:r>
                      <a:r>
                        <a:rPr lang="en-US" sz="1800" b="1" dirty="0" err="1">
                          <a:solidFill>
                            <a:schemeClr val="tx1"/>
                          </a:solidFill>
                          <a:effectLst/>
                          <a:latin typeface="Arial"/>
                          <a:ea typeface="Times New Roman"/>
                          <a:cs typeface="Arial"/>
                        </a:rPr>
                        <a:t>公元前</a:t>
                      </a:r>
                      <a:r>
                        <a:rPr lang="en-US" sz="1800" b="1" dirty="0">
                          <a:solidFill>
                            <a:schemeClr val="tx1"/>
                          </a:solidFill>
                          <a:effectLst/>
                          <a:latin typeface="Arial"/>
                          <a:ea typeface="Times New Roman"/>
                          <a:cs typeface="Arial"/>
                        </a:rPr>
                        <a:t> (7 </a:t>
                      </a:r>
                      <a:r>
                        <a:rPr lang="en-US" sz="1800" b="1" dirty="0" err="1">
                          <a:solidFill>
                            <a:schemeClr val="tx1"/>
                          </a:solidFill>
                          <a:effectLst/>
                          <a:latin typeface="Arial"/>
                          <a:ea typeface="Times New Roman"/>
                          <a:cs typeface="Arial"/>
                        </a:rPr>
                        <a:t>年</a:t>
                      </a:r>
                      <a:r>
                        <a:rPr lang="en-US" sz="1800" b="1" dirty="0">
                          <a:solidFill>
                            <a:schemeClr val="tx1"/>
                          </a:solidFill>
                          <a:effectLst/>
                          <a:latin typeface="Arial"/>
                          <a:ea typeface="Times New Roman"/>
                          <a:cs typeface="Arial"/>
                        </a:rPr>
                        <a:t>; </a:t>
                      </a:r>
                      <a:r>
                        <a:rPr lang="zh-TW" altLang="en-US" sz="1800" b="1" dirty="0">
                          <a:solidFill>
                            <a:schemeClr val="tx1"/>
                          </a:solidFill>
                          <a:effectLst/>
                          <a:latin typeface="Arial"/>
                          <a:ea typeface="Times New Roman"/>
                          <a:cs typeface="Arial"/>
                        </a:rPr>
                        <a:t>列王纪上</a:t>
                      </a:r>
                      <a:r>
                        <a:rPr lang="en-US" sz="1800" b="1" dirty="0">
                          <a:solidFill>
                            <a:schemeClr val="tx1"/>
                          </a:solidFill>
                          <a:effectLst/>
                          <a:latin typeface="Arial"/>
                          <a:ea typeface="Times New Roman"/>
                          <a:cs typeface="Arial"/>
                        </a:rPr>
                        <a:t> 6:38)</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dirty="0">
                          <a:solidFill>
                            <a:schemeClr val="tx1"/>
                          </a:solidFill>
                          <a:effectLst/>
                          <a:latin typeface="Arial"/>
                          <a:ea typeface="Times New Roman"/>
                          <a:cs typeface="Arial"/>
                        </a:rPr>
                        <a:t>959-946 </a:t>
                      </a:r>
                      <a:r>
                        <a:rPr lang="en-US" sz="1800" b="1" dirty="0" err="1">
                          <a:solidFill>
                            <a:schemeClr val="tx1"/>
                          </a:solidFill>
                          <a:effectLst/>
                          <a:latin typeface="Arial"/>
                          <a:ea typeface="Times New Roman"/>
                          <a:cs typeface="Arial"/>
                        </a:rPr>
                        <a:t>公元前</a:t>
                      </a:r>
                      <a:r>
                        <a:rPr lang="en-US" sz="1800" b="1" dirty="0">
                          <a:solidFill>
                            <a:schemeClr val="tx1"/>
                          </a:solidFill>
                          <a:effectLst/>
                          <a:latin typeface="Arial"/>
                          <a:ea typeface="Times New Roman"/>
                          <a:cs typeface="Arial"/>
                        </a:rPr>
                        <a:t> (13 </a:t>
                      </a:r>
                      <a:r>
                        <a:rPr lang="en-US" sz="1800" b="1" dirty="0" err="1">
                          <a:solidFill>
                            <a:schemeClr val="tx1"/>
                          </a:solidFill>
                          <a:effectLst/>
                          <a:latin typeface="Arial"/>
                          <a:ea typeface="Times New Roman"/>
                          <a:cs typeface="Arial"/>
                        </a:rPr>
                        <a:t>年</a:t>
                      </a:r>
                      <a:r>
                        <a:rPr lang="en-US" sz="1800" b="1" dirty="0">
                          <a:solidFill>
                            <a:schemeClr val="tx1"/>
                          </a:solidFill>
                          <a:effectLst/>
                          <a:latin typeface="Arial"/>
                          <a:ea typeface="Times New Roman"/>
                          <a:cs typeface="Arial"/>
                        </a:rPr>
                        <a:t>; </a:t>
                      </a:r>
                      <a:r>
                        <a:rPr lang="en-US" sz="1800" b="1" dirty="0" err="1">
                          <a:solidFill>
                            <a:schemeClr val="tx1"/>
                          </a:solidFill>
                          <a:effectLst/>
                          <a:latin typeface="Arial"/>
                          <a:ea typeface="Times New Roman"/>
                          <a:cs typeface="Arial"/>
                        </a:rPr>
                        <a:t>参见</a:t>
                      </a:r>
                      <a:r>
                        <a:rPr lang="en-US" sz="1800" b="1" dirty="0">
                          <a:solidFill>
                            <a:schemeClr val="tx1"/>
                          </a:solidFill>
                          <a:effectLst/>
                          <a:latin typeface="Arial"/>
                          <a:ea typeface="Times New Roman"/>
                          <a:cs typeface="Arial"/>
                        </a:rPr>
                        <a:t>. </a:t>
                      </a:r>
                      <a:r>
                        <a:rPr lang="en-US" sz="1800" b="1" baseline="0" dirty="0">
                          <a:solidFill>
                            <a:schemeClr val="tx1"/>
                          </a:solidFill>
                          <a:effectLst/>
                          <a:latin typeface="Arial"/>
                          <a:ea typeface="Times New Roman"/>
                          <a:cs typeface="Arial"/>
                        </a:rPr>
                        <a:t>哈该书</a:t>
                      </a:r>
                      <a:r>
                        <a:rPr lang="en-US" sz="1800" b="1" dirty="0">
                          <a:solidFill>
                            <a:schemeClr val="tx1"/>
                          </a:solidFill>
                          <a:effectLst/>
                          <a:latin typeface="Arial"/>
                          <a:ea typeface="Times New Roman"/>
                          <a:cs typeface="Arial"/>
                        </a:rPr>
                        <a:t>1:2-4)</a:t>
                      </a:r>
                      <a:endParaRPr lang="en-SG" sz="2400" b="1" dirty="0">
                        <a:solidFill>
                          <a:schemeClr val="tx1"/>
                        </a:solidFill>
                        <a:effectLst/>
                        <a:latin typeface="Arial"/>
                        <a:ea typeface="Times New Roman"/>
                        <a:cs typeface="Times New Roman"/>
                      </a:endParaRPr>
                    </a:p>
                    <a:p>
                      <a:pPr marR="63500">
                        <a:spcAft>
                          <a:spcPts val="0"/>
                        </a:spcAft>
                      </a:pP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4"/>
                  </a:ext>
                </a:extLst>
              </a:tr>
              <a:tr h="370840">
                <a:tc>
                  <a:txBody>
                    <a:bodyPr/>
                    <a:lstStyle/>
                    <a:p>
                      <a:pPr marR="63500">
                        <a:spcAft>
                          <a:spcPts val="0"/>
                        </a:spcAft>
                      </a:pPr>
                      <a:r>
                        <a:rPr lang="en-US" sz="1800" b="1" dirty="0" err="1">
                          <a:solidFill>
                            <a:schemeClr val="tx1"/>
                          </a:solidFill>
                          <a:effectLst/>
                          <a:latin typeface="Arial"/>
                          <a:ea typeface="Times New Roman"/>
                          <a:cs typeface="Arial"/>
                        </a:rPr>
                        <a:t>地点</a:t>
                      </a:r>
                      <a:endParaRPr lang="en-SG" sz="2400" b="1" dirty="0">
                        <a:solidFill>
                          <a:schemeClr val="tx1"/>
                        </a:solidFill>
                        <a:effectLst/>
                        <a:latin typeface="Arial"/>
                        <a:ea typeface="Times New Roman"/>
                        <a:cs typeface="Times New Roman"/>
                      </a:endParaRPr>
                    </a:p>
                  </a:txBody>
                  <a:tcPr marL="50800" marR="50800" marT="0" marB="0"/>
                </a:tc>
                <a:tc>
                  <a:txBody>
                    <a:bodyPr/>
                    <a:lstStyle/>
                    <a:p>
                      <a:pPr marL="0" marR="6350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tx1"/>
                          </a:solidFill>
                          <a:effectLst/>
                          <a:latin typeface="Arial"/>
                          <a:ea typeface="Times New Roman"/>
                          <a:cs typeface="Arial"/>
                        </a:rPr>
                        <a:t>摩利亚山：亚伯拉罕献以撒的地方（创世记 </a:t>
                      </a:r>
                      <a:r>
                        <a:rPr lang="en-US" altLang="zh-CN" sz="1800" b="1" dirty="0">
                          <a:solidFill>
                            <a:schemeClr val="tx1"/>
                          </a:solidFill>
                          <a:effectLst/>
                          <a:latin typeface="Arial"/>
                          <a:ea typeface="Times New Roman"/>
                          <a:cs typeface="Arial"/>
                        </a:rPr>
                        <a:t>22:14</a:t>
                      </a:r>
                      <a:r>
                        <a:rPr lang="zh-CN" altLang="en-US" sz="1800" b="1" dirty="0">
                          <a:solidFill>
                            <a:schemeClr val="tx1"/>
                          </a:solidFill>
                          <a:effectLst/>
                          <a:latin typeface="Arial"/>
                          <a:ea typeface="Times New Roman"/>
                          <a:cs typeface="Arial"/>
                        </a:rPr>
                        <a:t>），后来是亚劳拿的打麦场（撒母耳记下 </a:t>
                      </a:r>
                      <a:r>
                        <a:rPr lang="en-US" altLang="zh-CN" sz="1800" b="1" dirty="0">
                          <a:solidFill>
                            <a:schemeClr val="tx1"/>
                          </a:solidFill>
                          <a:effectLst/>
                          <a:latin typeface="Arial"/>
                          <a:ea typeface="Times New Roman"/>
                          <a:cs typeface="Arial"/>
                        </a:rPr>
                        <a:t>24:16</a:t>
                      </a:r>
                      <a:r>
                        <a:rPr lang="zh-CN" altLang="en-US" sz="1800" b="1" dirty="0">
                          <a:solidFill>
                            <a:schemeClr val="tx1"/>
                          </a:solidFill>
                          <a:effectLst/>
                          <a:latin typeface="Arial"/>
                          <a:ea typeface="Times New Roman"/>
                          <a:cs typeface="Arial"/>
                        </a:rPr>
                        <a:t>），再后来是圣殿（历代志上 </a:t>
                      </a:r>
                      <a:r>
                        <a:rPr lang="en-US" altLang="zh-CN" sz="1800" b="1" dirty="0">
                          <a:solidFill>
                            <a:schemeClr val="tx1"/>
                          </a:solidFill>
                          <a:effectLst/>
                          <a:latin typeface="Arial"/>
                          <a:ea typeface="Times New Roman"/>
                          <a:cs typeface="Arial"/>
                        </a:rPr>
                        <a:t>22:1</a:t>
                      </a:r>
                      <a:r>
                        <a:rPr lang="zh-CN" altLang="en-US" sz="1800" b="1" dirty="0">
                          <a:solidFill>
                            <a:schemeClr val="tx1"/>
                          </a:solidFill>
                          <a:effectLst/>
                          <a:latin typeface="Arial"/>
                          <a:ea typeface="Times New Roman"/>
                          <a:cs typeface="Arial"/>
                        </a:rPr>
                        <a:t>；历代志下 </a:t>
                      </a:r>
                      <a:r>
                        <a:rPr lang="en-US" altLang="zh-CN" sz="1800" b="1" dirty="0">
                          <a:solidFill>
                            <a:schemeClr val="tx1"/>
                          </a:solidFill>
                          <a:effectLst/>
                          <a:latin typeface="Arial"/>
                          <a:ea typeface="Times New Roman"/>
                          <a:cs typeface="Arial"/>
                        </a:rPr>
                        <a:t>3:1</a:t>
                      </a:r>
                      <a:r>
                        <a:rPr lang="zh-CN" altLang="en-US" sz="1800" b="1" dirty="0">
                          <a:solidFill>
                            <a:schemeClr val="tx1"/>
                          </a:solidFill>
                          <a:effectLst/>
                          <a:latin typeface="Arial"/>
                          <a:ea typeface="Times New Roman"/>
                          <a:cs typeface="Arial"/>
                        </a:rPr>
                        <a:t>）。</a:t>
                      </a:r>
                      <a:endParaRPr lang="en-SG" sz="2400" b="1" dirty="0">
                        <a:solidFill>
                          <a:schemeClr val="tx1"/>
                        </a:solidFill>
                        <a:effectLst/>
                        <a:latin typeface="Arial"/>
                        <a:ea typeface="Times New Roman"/>
                        <a:cs typeface="Times New Roman"/>
                      </a:endParaRPr>
                    </a:p>
                  </a:txBody>
                  <a:tcPr marL="50800" marR="50800" marT="0" marB="0"/>
                </a:tc>
                <a:tc>
                  <a:txBody>
                    <a:bodyPr/>
                    <a:lstStyle/>
                    <a:p>
                      <a:pPr marL="0" marR="6350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tx1"/>
                          </a:solidFill>
                          <a:effectLst/>
                          <a:latin typeface="Arial"/>
                          <a:ea typeface="Times New Roman"/>
                          <a:cs typeface="Arial"/>
                        </a:rPr>
                        <a:t>在圣殿的南边，靠近法老女儿所罗门妻子的宫殿（历代志下 </a:t>
                      </a:r>
                      <a:r>
                        <a:rPr lang="en-US" altLang="zh-CN" sz="1800" b="1" dirty="0">
                          <a:solidFill>
                            <a:schemeClr val="tx1"/>
                          </a:solidFill>
                          <a:effectLst/>
                          <a:latin typeface="Arial"/>
                          <a:ea typeface="Times New Roman"/>
                          <a:cs typeface="Arial"/>
                        </a:rPr>
                        <a:t>8:11</a:t>
                      </a:r>
                      <a:r>
                        <a:rPr lang="zh-CN" altLang="en-US" sz="1800" b="1" dirty="0">
                          <a:solidFill>
                            <a:schemeClr val="tx1"/>
                          </a:solidFill>
                          <a:effectLst/>
                          <a:latin typeface="Arial"/>
                          <a:ea typeface="Times New Roman"/>
                          <a:cs typeface="Arial"/>
                        </a:rPr>
                        <a:t>）。</a:t>
                      </a:r>
                      <a:endParaRPr lang="en-SG" sz="2400" b="1" dirty="0">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5"/>
                  </a:ext>
                </a:extLst>
              </a:tr>
            </a:tbl>
          </a:graphicData>
        </a:graphic>
      </p:graphicFrame>
      <p:pic>
        <p:nvPicPr>
          <p:cNvPr id="51" name="Picture 50" descr="Screen Shot 2017-12-28 at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35696" y="188640"/>
            <a:ext cx="6089650" cy="1670050"/>
          </a:xfrm>
          <a:prstGeom prst="rect">
            <a:avLst/>
          </a:prstGeom>
          <a:noFill/>
          <a:ln>
            <a:noFill/>
          </a:ln>
        </p:spPr>
      </p:pic>
      <p:sp>
        <p:nvSpPr>
          <p:cNvPr id="52" name="Text Box 71"/>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224</a:t>
            </a: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56353" name="Rectangle 2"/>
          <p:cNvSpPr>
            <a:spLocks noGrp="1" noChangeArrowheads="1"/>
          </p:cNvSpPr>
          <p:nvPr>
            <p:ph type="title"/>
          </p:nvPr>
        </p:nvSpPr>
        <p:spPr>
          <a:xfrm>
            <a:off x="18886" y="116632"/>
            <a:ext cx="2464882" cy="1584176"/>
          </a:xfrm>
          <a:solidFill>
            <a:srgbClr val="800000"/>
          </a:solidFill>
        </p:spPr>
        <p:txBody>
          <a:bodyPr/>
          <a:lstStyle/>
          <a:p>
            <a:pPr eaLnBrk="1" hangingPunct="1"/>
            <a:r>
              <a:rPr lang="en-US" sz="2800" b="1">
                <a:solidFill>
                  <a:schemeClr val="bg1"/>
                </a:solidFill>
                <a:latin typeface="Arial" charset="0"/>
                <a:ea typeface="ＭＳ Ｐゴシック" charset="0"/>
              </a:rPr>
              <a:t>Comparing Buildings</a:t>
            </a:r>
            <a:endParaRPr lang="en-US" sz="200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7412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079969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Temple Bow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9" name="Rectangle 3"/>
          <p:cNvSpPr>
            <a:spLocks noGrp="1" noChangeArrowheads="1"/>
          </p:cNvSpPr>
          <p:nvPr>
            <p:ph type="title"/>
          </p:nvPr>
        </p:nvSpPr>
        <p:spPr>
          <a:xfrm>
            <a:off x="3733800" y="0"/>
            <a:ext cx="5638800" cy="1752600"/>
          </a:xfrm>
          <a:solidFill>
            <a:schemeClr val="bg1"/>
          </a:solidFill>
        </p:spPr>
        <p:txBody>
          <a:bodyPr/>
          <a:lstStyle/>
          <a:p>
            <a:pPr eaLnBrk="1" hangingPunct="1">
              <a:defRPr/>
            </a:pPr>
            <a:r>
              <a:rPr lang="zh-CN" altLang="en-US" sz="3600" b="1" dirty="0">
                <a:latin typeface="Arial" pitchFamily="34" charset="0"/>
                <a:cs typeface="Arial" pitchFamily="34" charset="0"/>
              </a:rPr>
              <a:t>大海是以</a:t>
            </a:r>
            <a:r>
              <a:rPr lang="en-US" altLang="zh-CN" sz="3600" b="1" dirty="0">
                <a:latin typeface="Arial" pitchFamily="34" charset="0"/>
                <a:cs typeface="Arial" pitchFamily="34" charset="0"/>
              </a:rPr>
              <a:t>12</a:t>
            </a:r>
            <a:r>
              <a:rPr lang="zh-CN" altLang="en-US" sz="3600" b="1" dirty="0">
                <a:latin typeface="Arial" pitchFamily="34" charset="0"/>
                <a:cs typeface="Arial" pitchFamily="34" charset="0"/>
              </a:rPr>
              <a:t>头牛所支撑的</a:t>
            </a:r>
            <a:endParaRPr lang="en-US" altLang="en-US" sz="3600" b="1" dirty="0">
              <a:latin typeface="Arial" pitchFamily="34" charset="0"/>
              <a:cs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6945" name="Rectangle 2"/>
          <p:cNvSpPr>
            <a:spLocks noGrp="1" noChangeArrowheads="1"/>
          </p:cNvSpPr>
          <p:nvPr>
            <p:ph type="title"/>
          </p:nvPr>
        </p:nvSpPr>
        <p:spPr>
          <a:xfrm>
            <a:off x="609600" y="609600"/>
            <a:ext cx="7772400" cy="1143000"/>
          </a:xfrm>
          <a:solidFill>
            <a:srgbClr val="85FFE0"/>
          </a:solidFill>
          <a:ln>
            <a:noFill/>
          </a:ln>
        </p:spPr>
        <p:txBody>
          <a:bodyPr vert="horz" wrap="square" lIns="91440" tIns="45720" rIns="91440" bIns="45720" numCol="1" anchor="ctr" anchorCtr="0" compatLnSpc="1">
            <a:prstTxWarp prst="textNoShape">
              <a:avLst/>
            </a:prstTxWarp>
          </a:bodyPr>
          <a:lstStyle/>
          <a:p>
            <a:pPr eaLnBrk="1" hangingPunct="1"/>
            <a:r>
              <a:rPr lang="ja-JP" altLang="en-US" sz="4000" b="1">
                <a:latin typeface="Arial" charset="0"/>
                <a:ea typeface="ＭＳ Ｐゴシック" charset="0"/>
                <a:cs typeface="Arial"/>
              </a:rPr>
              <a:t>所罗门</a:t>
            </a:r>
            <a:r>
              <a:rPr lang="zh-CN" altLang="en-US" sz="4000" b="1">
                <a:latin typeface="Arial" charset="0"/>
                <a:ea typeface="ＭＳ Ｐゴシック" charset="0"/>
                <a:cs typeface="Arial"/>
              </a:rPr>
              <a:t>的兴起</a:t>
            </a:r>
            <a:br>
              <a:rPr lang="en-US" altLang="ja-JP" sz="4000" b="1">
                <a:latin typeface="Arial" charset="0"/>
                <a:ea typeface="ＭＳ Ｐゴシック" charset="0"/>
                <a:cs typeface="Arial"/>
              </a:rPr>
            </a:br>
            <a:r>
              <a:rPr lang="en-US" altLang="ja-JP" sz="4000" b="1">
                <a:latin typeface="Arial" charset="0"/>
                <a:ea typeface="ＭＳ Ｐゴシック" charset="0"/>
                <a:cs typeface="Arial"/>
              </a:rPr>
              <a:t> </a:t>
            </a:r>
            <a:r>
              <a:rPr lang="ja-JP" altLang="en-US" sz="4000" b="1">
                <a:latin typeface="Arial" charset="0"/>
                <a:ea typeface="ＭＳ Ｐゴシック" charset="0"/>
                <a:cs typeface="Arial"/>
              </a:rPr>
              <a:t>列王纪上</a:t>
            </a:r>
            <a:r>
              <a:rPr lang="en-US" altLang="zh-CN" sz="4000" b="1">
                <a:latin typeface="Arial" charset="0"/>
                <a:ea typeface="ＭＳ Ｐゴシック" charset="0"/>
                <a:cs typeface="Arial"/>
              </a:rPr>
              <a:t>3—8</a:t>
            </a:r>
            <a:endParaRPr lang="en-US" sz="4000" b="1">
              <a:latin typeface="Arial" charset="0"/>
              <a:ea typeface="ＭＳ Ｐゴシック" charset="0"/>
              <a:cs typeface="Arial"/>
            </a:endParaRPr>
          </a:p>
        </p:txBody>
      </p:sp>
      <p:sp>
        <p:nvSpPr>
          <p:cNvPr id="61443" name="Rectangle 3"/>
          <p:cNvSpPr>
            <a:spLocks noGrp="1" noChangeArrowheads="1"/>
          </p:cNvSpPr>
          <p:nvPr>
            <p:ph type="body" sz="half" idx="1"/>
          </p:nvPr>
        </p:nvSpPr>
        <p:spPr>
          <a:xfrm>
            <a:off x="4572000" y="2438400"/>
            <a:ext cx="4038600" cy="1219200"/>
          </a:xfrm>
        </p:spPr>
        <p:txBody>
          <a:bodyPr/>
          <a:lstStyle/>
          <a:p>
            <a:pPr eaLnBrk="1" hangingPunct="1"/>
            <a:r>
              <a:rPr lang="ja-JP" altLang="en-US" sz="2800" b="1">
                <a:solidFill>
                  <a:schemeClr val="bg1"/>
                </a:solidFill>
                <a:latin typeface="Arial" charset="0"/>
                <a:ea typeface="MS PGothic" charset="0"/>
              </a:rPr>
              <a:t>奉献圣殿</a:t>
            </a:r>
            <a:r>
              <a:rPr lang="en-US" altLang="ja-JP" sz="2800" b="1">
                <a:solidFill>
                  <a:schemeClr val="bg1"/>
                </a:solidFill>
                <a:latin typeface="Arial" charset="0"/>
                <a:ea typeface="MS PGothic" charset="0"/>
              </a:rPr>
              <a:t> </a:t>
            </a:r>
            <a:r>
              <a:rPr lang="en-US" altLang="ja-JP" sz="2800" b="1">
                <a:solidFill>
                  <a:schemeClr val="bg1"/>
                </a:solidFill>
                <a:latin typeface="Times New Roman" charset="0"/>
                <a:ea typeface="MS PGothic" charset="0"/>
              </a:rPr>
              <a:t>(8:1-66)</a:t>
            </a:r>
            <a:endParaRPr lang="en-US" sz="2800" b="1">
              <a:solidFill>
                <a:schemeClr val="bg1"/>
              </a:solidFill>
              <a:latin typeface="Times New Roman" charset="0"/>
              <a:ea typeface="MS PGothic" charset="0"/>
            </a:endParaRPr>
          </a:p>
        </p:txBody>
      </p:sp>
      <p:pic>
        <p:nvPicPr>
          <p:cNvPr id="61447" name="Picture 7" descr="king_solomons_temple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02063"/>
            <a:ext cx="4057650" cy="267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8" name="Picture 8" descr="goodfullbig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3886200" cy="291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6" name="Picture 6" descr="king_solomons_temple_1"/>
          <p:cNvPicPr>
            <a:picLocks noGrp="1" noChangeAspect="1" noChangeArrowheads="1"/>
          </p:cNvPicPr>
          <p:nvPr>
            <p:ph type="clipArt" sz="half" idx="2"/>
          </p:nvPr>
        </p:nvPicPr>
        <p:blipFill>
          <a:blip r:embed="rId5" cstate="screen">
            <a:extLst>
              <a:ext uri="{28A0092B-C50C-407E-A947-70E740481C1C}">
                <a14:useLocalDpi xmlns:a14="http://schemas.microsoft.com/office/drawing/2010/main" val="0"/>
              </a:ext>
            </a:extLst>
          </a:blip>
          <a:srcRect/>
          <a:stretch>
            <a:fillRect/>
          </a:stretch>
        </p:blipFill>
        <p:spPr>
          <a:xfrm>
            <a:off x="457200" y="4456113"/>
            <a:ext cx="3886200" cy="1990725"/>
          </a:xfrm>
          <a:noFill/>
        </p:spPr>
      </p:pic>
      <p:grpSp>
        <p:nvGrpSpPr>
          <p:cNvPr id="466950" name="Group 9"/>
          <p:cNvGrpSpPr>
            <a:grpSpLocks/>
          </p:cNvGrpSpPr>
          <p:nvPr/>
        </p:nvGrpSpPr>
        <p:grpSpPr bwMode="auto">
          <a:xfrm rot="10670457">
            <a:off x="7848600" y="5715000"/>
            <a:ext cx="1143000" cy="985838"/>
            <a:chOff x="0" y="2149"/>
            <a:chExt cx="2496" cy="2152"/>
          </a:xfrm>
        </p:grpSpPr>
        <p:sp>
          <p:nvSpPr>
            <p:cNvPr id="466951" name="Freeform 10"/>
            <p:cNvSpPr>
              <a:spLocks/>
            </p:cNvSpPr>
            <p:nvPr/>
          </p:nvSpPr>
          <p:spPr bwMode="auto">
            <a:xfrm>
              <a:off x="14" y="2190"/>
              <a:ext cx="2419" cy="2062"/>
            </a:xfrm>
            <a:custGeom>
              <a:avLst/>
              <a:gdLst>
                <a:gd name="T0" fmla="*/ 49 w 4838"/>
                <a:gd name="T1" fmla="*/ 17 h 4123"/>
                <a:gd name="T2" fmla="*/ 69 w 4838"/>
                <a:gd name="T3" fmla="*/ 6 h 4123"/>
                <a:gd name="T4" fmla="*/ 88 w 4838"/>
                <a:gd name="T5" fmla="*/ 0 h 4123"/>
                <a:gd name="T6" fmla="*/ 109 w 4838"/>
                <a:gd name="T7" fmla="*/ 2 h 4123"/>
                <a:gd name="T8" fmla="*/ 128 w 4838"/>
                <a:gd name="T9" fmla="*/ 8 h 4123"/>
                <a:gd name="T10" fmla="*/ 140 w 4838"/>
                <a:gd name="T11" fmla="*/ 17 h 4123"/>
                <a:gd name="T12" fmla="*/ 149 w 4838"/>
                <a:gd name="T13" fmla="*/ 31 h 4123"/>
                <a:gd name="T14" fmla="*/ 152 w 4838"/>
                <a:gd name="T15" fmla="*/ 53 h 4123"/>
                <a:gd name="T16" fmla="*/ 145 w 4838"/>
                <a:gd name="T17" fmla="*/ 73 h 4123"/>
                <a:gd name="T18" fmla="*/ 124 w 4838"/>
                <a:gd name="T19" fmla="*/ 89 h 4123"/>
                <a:gd name="T20" fmla="*/ 98 w 4838"/>
                <a:gd name="T21" fmla="*/ 109 h 4123"/>
                <a:gd name="T22" fmla="*/ 86 w 4838"/>
                <a:gd name="T23" fmla="*/ 115 h 4123"/>
                <a:gd name="T24" fmla="*/ 69 w 4838"/>
                <a:gd name="T25" fmla="*/ 126 h 4123"/>
                <a:gd name="T26" fmla="*/ 52 w 4838"/>
                <a:gd name="T27" fmla="*/ 129 h 4123"/>
                <a:gd name="T28" fmla="*/ 28 w 4838"/>
                <a:gd name="T29" fmla="*/ 127 h 4123"/>
                <a:gd name="T30" fmla="*/ 12 w 4838"/>
                <a:gd name="T31" fmla="*/ 115 h 4123"/>
                <a:gd name="T32" fmla="*/ 2 w 4838"/>
                <a:gd name="T33" fmla="*/ 98 h 4123"/>
                <a:gd name="T34" fmla="*/ 0 w 4838"/>
                <a:gd name="T35" fmla="*/ 84 h 4123"/>
                <a:gd name="T36" fmla="*/ 7 w 4838"/>
                <a:gd name="T37" fmla="*/ 69 h 4123"/>
                <a:gd name="T38" fmla="*/ 49 w 4838"/>
                <a:gd name="T39" fmla="*/ 17 h 4123"/>
                <a:gd name="T40" fmla="*/ 49 w 4838"/>
                <a:gd name="T41" fmla="*/ 17 h 4123"/>
                <a:gd name="T42" fmla="*/ 49 w 4838"/>
                <a:gd name="T43" fmla="*/ 17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52" name="Freeform 11"/>
            <p:cNvSpPr>
              <a:spLocks/>
            </p:cNvSpPr>
            <p:nvPr/>
          </p:nvSpPr>
          <p:spPr bwMode="auto">
            <a:xfrm>
              <a:off x="164" y="2487"/>
              <a:ext cx="1917" cy="1405"/>
            </a:xfrm>
            <a:custGeom>
              <a:avLst/>
              <a:gdLst>
                <a:gd name="T0" fmla="*/ 1 w 3832"/>
                <a:gd name="T1" fmla="*/ 44 h 2812"/>
                <a:gd name="T2" fmla="*/ 0 w 3832"/>
                <a:gd name="T3" fmla="*/ 82 h 2812"/>
                <a:gd name="T4" fmla="*/ 26 w 3832"/>
                <a:gd name="T5" fmla="*/ 84 h 2812"/>
                <a:gd name="T6" fmla="*/ 79 w 3832"/>
                <a:gd name="T7" fmla="*/ 87 h 2812"/>
                <a:gd name="T8" fmla="*/ 112 w 3832"/>
                <a:gd name="T9" fmla="*/ 84 h 2812"/>
                <a:gd name="T10" fmla="*/ 113 w 3832"/>
                <a:gd name="T11" fmla="*/ 78 h 2812"/>
                <a:gd name="T12" fmla="*/ 120 w 3832"/>
                <a:gd name="T13" fmla="*/ 24 h 2812"/>
                <a:gd name="T14" fmla="*/ 120 w 3832"/>
                <a:gd name="T15" fmla="*/ 1 h 2812"/>
                <a:gd name="T16" fmla="*/ 103 w 3832"/>
                <a:gd name="T17" fmla="*/ 1 h 2812"/>
                <a:gd name="T18" fmla="*/ 62 w 3832"/>
                <a:gd name="T19" fmla="*/ 0 h 2812"/>
                <a:gd name="T20" fmla="*/ 32 w 3832"/>
                <a:gd name="T21" fmla="*/ 0 h 2812"/>
                <a:gd name="T22" fmla="*/ 1 w 3832"/>
                <a:gd name="T23" fmla="*/ 0 h 2812"/>
                <a:gd name="T24" fmla="*/ 1 w 3832"/>
                <a:gd name="T25" fmla="*/ 44 h 2812"/>
                <a:gd name="T26" fmla="*/ 1 w 3832"/>
                <a:gd name="T27" fmla="*/ 44 h 2812"/>
                <a:gd name="T28" fmla="*/ 1 w 3832"/>
                <a:gd name="T29" fmla="*/ 44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53" name="Freeform 12"/>
            <p:cNvSpPr>
              <a:spLocks/>
            </p:cNvSpPr>
            <p:nvPr/>
          </p:nvSpPr>
          <p:spPr bwMode="auto">
            <a:xfrm>
              <a:off x="566" y="2493"/>
              <a:ext cx="1395" cy="1349"/>
            </a:xfrm>
            <a:custGeom>
              <a:avLst/>
              <a:gdLst>
                <a:gd name="T0" fmla="*/ 88 w 2789"/>
                <a:gd name="T1" fmla="*/ 2 h 2697"/>
                <a:gd name="T2" fmla="*/ 36 w 2789"/>
                <a:gd name="T3" fmla="*/ 59 h 2697"/>
                <a:gd name="T4" fmla="*/ 32 w 2789"/>
                <a:gd name="T5" fmla="*/ 61 h 2697"/>
                <a:gd name="T6" fmla="*/ 28 w 2789"/>
                <a:gd name="T7" fmla="*/ 55 h 2697"/>
                <a:gd name="T8" fmla="*/ 21 w 2789"/>
                <a:gd name="T9" fmla="*/ 48 h 2697"/>
                <a:gd name="T10" fmla="*/ 11 w 2789"/>
                <a:gd name="T11" fmla="*/ 68 h 2697"/>
                <a:gd name="T12" fmla="*/ 18 w 2789"/>
                <a:gd name="T13" fmla="*/ 77 h 2697"/>
                <a:gd name="T14" fmla="*/ 24 w 2789"/>
                <a:gd name="T15" fmla="*/ 80 h 2697"/>
                <a:gd name="T16" fmla="*/ 20 w 2789"/>
                <a:gd name="T17" fmla="*/ 85 h 2697"/>
                <a:gd name="T18" fmla="*/ 2 w 2789"/>
                <a:gd name="T19" fmla="*/ 85 h 2697"/>
                <a:gd name="T20" fmla="*/ 0 w 2789"/>
                <a:gd name="T21" fmla="*/ 73 h 2697"/>
                <a:gd name="T22" fmla="*/ 11 w 2789"/>
                <a:gd name="T23" fmla="*/ 43 h 2697"/>
                <a:gd name="T24" fmla="*/ 15 w 2789"/>
                <a:gd name="T25" fmla="*/ 37 h 2697"/>
                <a:gd name="T26" fmla="*/ 35 w 2789"/>
                <a:gd name="T27" fmla="*/ 41 h 2697"/>
                <a:gd name="T28" fmla="*/ 76 w 2789"/>
                <a:gd name="T29" fmla="*/ 0 h 2697"/>
                <a:gd name="T30" fmla="*/ 88 w 2789"/>
                <a:gd name="T31" fmla="*/ 2 h 2697"/>
                <a:gd name="T32" fmla="*/ 88 w 2789"/>
                <a:gd name="T33" fmla="*/ 2 h 2697"/>
                <a:gd name="T34" fmla="*/ 88 w 2789"/>
                <a:gd name="T35" fmla="*/ 2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54" name="Freeform 13"/>
            <p:cNvSpPr>
              <a:spLocks/>
            </p:cNvSpPr>
            <p:nvPr/>
          </p:nvSpPr>
          <p:spPr bwMode="auto">
            <a:xfrm>
              <a:off x="437" y="2750"/>
              <a:ext cx="1386" cy="962"/>
            </a:xfrm>
            <a:custGeom>
              <a:avLst/>
              <a:gdLst>
                <a:gd name="T0" fmla="*/ 1 w 2772"/>
                <a:gd name="T1" fmla="*/ 0 h 1923"/>
                <a:gd name="T2" fmla="*/ 14 w 2772"/>
                <a:gd name="T3" fmla="*/ 14 h 1923"/>
                <a:gd name="T4" fmla="*/ 21 w 2772"/>
                <a:gd name="T5" fmla="*/ 7 h 1923"/>
                <a:gd name="T6" fmla="*/ 24 w 2772"/>
                <a:gd name="T7" fmla="*/ 10 h 1923"/>
                <a:gd name="T8" fmla="*/ 35 w 2772"/>
                <a:gd name="T9" fmla="*/ 23 h 1923"/>
                <a:gd name="T10" fmla="*/ 45 w 2772"/>
                <a:gd name="T11" fmla="*/ 28 h 1923"/>
                <a:gd name="T12" fmla="*/ 51 w 2772"/>
                <a:gd name="T13" fmla="*/ 32 h 1923"/>
                <a:gd name="T14" fmla="*/ 56 w 2772"/>
                <a:gd name="T15" fmla="*/ 29 h 1923"/>
                <a:gd name="T16" fmla="*/ 66 w 2772"/>
                <a:gd name="T17" fmla="*/ 38 h 1923"/>
                <a:gd name="T18" fmla="*/ 73 w 2772"/>
                <a:gd name="T19" fmla="*/ 34 h 1923"/>
                <a:gd name="T20" fmla="*/ 87 w 2772"/>
                <a:gd name="T21" fmla="*/ 60 h 1923"/>
                <a:gd name="T22" fmla="*/ 82 w 2772"/>
                <a:gd name="T23" fmla="*/ 61 h 1923"/>
                <a:gd name="T24" fmla="*/ 71 w 2772"/>
                <a:gd name="T25" fmla="*/ 40 h 1923"/>
                <a:gd name="T26" fmla="*/ 65 w 2772"/>
                <a:gd name="T27" fmla="*/ 43 h 1923"/>
                <a:gd name="T28" fmla="*/ 55 w 2772"/>
                <a:gd name="T29" fmla="*/ 35 h 1923"/>
                <a:gd name="T30" fmla="*/ 51 w 2772"/>
                <a:gd name="T31" fmla="*/ 39 h 1923"/>
                <a:gd name="T32" fmla="*/ 44 w 2772"/>
                <a:gd name="T33" fmla="*/ 31 h 1923"/>
                <a:gd name="T34" fmla="*/ 25 w 2772"/>
                <a:gd name="T35" fmla="*/ 20 h 1923"/>
                <a:gd name="T36" fmla="*/ 20 w 2772"/>
                <a:gd name="T37" fmla="*/ 14 h 1923"/>
                <a:gd name="T38" fmla="*/ 13 w 2772"/>
                <a:gd name="T39" fmla="*/ 20 h 1923"/>
                <a:gd name="T40" fmla="*/ 0 w 2772"/>
                <a:gd name="T41" fmla="*/ 6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55" name="Freeform 14"/>
            <p:cNvSpPr>
              <a:spLocks/>
            </p:cNvSpPr>
            <p:nvPr/>
          </p:nvSpPr>
          <p:spPr bwMode="auto">
            <a:xfrm>
              <a:off x="283" y="2243"/>
              <a:ext cx="1723" cy="1676"/>
            </a:xfrm>
            <a:custGeom>
              <a:avLst/>
              <a:gdLst>
                <a:gd name="T0" fmla="*/ 35 w 3445"/>
                <a:gd name="T1" fmla="*/ 37 h 3351"/>
                <a:gd name="T2" fmla="*/ 15 w 3445"/>
                <a:gd name="T3" fmla="*/ 76 h 3351"/>
                <a:gd name="T4" fmla="*/ 0 w 3445"/>
                <a:gd name="T5" fmla="*/ 72 h 3351"/>
                <a:gd name="T6" fmla="*/ 2 w 3445"/>
                <a:gd name="T7" fmla="*/ 84 h 3351"/>
                <a:gd name="T8" fmla="*/ 8 w 3445"/>
                <a:gd name="T9" fmla="*/ 105 h 3351"/>
                <a:gd name="T10" fmla="*/ 36 w 3445"/>
                <a:gd name="T11" fmla="*/ 93 h 3351"/>
                <a:gd name="T12" fmla="*/ 40 w 3445"/>
                <a:gd name="T13" fmla="*/ 88 h 3351"/>
                <a:gd name="T14" fmla="*/ 26 w 3445"/>
                <a:gd name="T15" fmla="*/ 81 h 3351"/>
                <a:gd name="T16" fmla="*/ 25 w 3445"/>
                <a:gd name="T17" fmla="*/ 78 h 3351"/>
                <a:gd name="T18" fmla="*/ 33 w 3445"/>
                <a:gd name="T19" fmla="*/ 57 h 3351"/>
                <a:gd name="T20" fmla="*/ 41 w 3445"/>
                <a:gd name="T21" fmla="*/ 72 h 3351"/>
                <a:gd name="T22" fmla="*/ 44 w 3445"/>
                <a:gd name="T23" fmla="*/ 71 h 3351"/>
                <a:gd name="T24" fmla="*/ 69 w 3445"/>
                <a:gd name="T25" fmla="*/ 46 h 3351"/>
                <a:gd name="T26" fmla="*/ 100 w 3445"/>
                <a:gd name="T27" fmla="*/ 11 h 3351"/>
                <a:gd name="T28" fmla="*/ 108 w 3445"/>
                <a:gd name="T29" fmla="*/ 2 h 3351"/>
                <a:gd name="T30" fmla="*/ 97 w 3445"/>
                <a:gd name="T31" fmla="*/ 0 h 3351"/>
                <a:gd name="T32" fmla="*/ 93 w 3445"/>
                <a:gd name="T33" fmla="*/ 6 h 3351"/>
                <a:gd name="T34" fmla="*/ 50 w 3445"/>
                <a:gd name="T35" fmla="*/ 47 h 3351"/>
                <a:gd name="T36" fmla="*/ 45 w 3445"/>
                <a:gd name="T37" fmla="*/ 52 h 3351"/>
                <a:gd name="T38" fmla="*/ 42 w 3445"/>
                <a:gd name="T39" fmla="*/ 49 h 3351"/>
                <a:gd name="T40" fmla="*/ 36 w 3445"/>
                <a:gd name="T41" fmla="*/ 37 h 3351"/>
                <a:gd name="T42" fmla="*/ 35 w 3445"/>
                <a:gd name="T43" fmla="*/ 37 h 3351"/>
                <a:gd name="T44" fmla="*/ 35 w 3445"/>
                <a:gd name="T45" fmla="*/ 37 h 3351"/>
                <a:gd name="T46" fmla="*/ 35 w 3445"/>
                <a:gd name="T47" fmla="*/ 37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56" name="Freeform 15"/>
            <p:cNvSpPr>
              <a:spLocks/>
            </p:cNvSpPr>
            <p:nvPr/>
          </p:nvSpPr>
          <p:spPr bwMode="auto">
            <a:xfrm>
              <a:off x="163" y="2472"/>
              <a:ext cx="1420" cy="56"/>
            </a:xfrm>
            <a:custGeom>
              <a:avLst/>
              <a:gdLst>
                <a:gd name="T0" fmla="*/ 0 w 2838"/>
                <a:gd name="T1" fmla="*/ 0 h 112"/>
                <a:gd name="T2" fmla="*/ 89 w 2838"/>
                <a:gd name="T3" fmla="*/ 1 h 112"/>
                <a:gd name="T4" fmla="*/ 86 w 2838"/>
                <a:gd name="T5" fmla="*/ 4 h 112"/>
                <a:gd name="T6" fmla="*/ 44 w 2838"/>
                <a:gd name="T7" fmla="*/ 4 h 112"/>
                <a:gd name="T8" fmla="*/ 1 w 2838"/>
                <a:gd name="T9" fmla="*/ 2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57" name="Freeform 16"/>
            <p:cNvSpPr>
              <a:spLocks/>
            </p:cNvSpPr>
            <p:nvPr/>
          </p:nvSpPr>
          <p:spPr bwMode="auto">
            <a:xfrm>
              <a:off x="643" y="3124"/>
              <a:ext cx="191" cy="396"/>
            </a:xfrm>
            <a:custGeom>
              <a:avLst/>
              <a:gdLst>
                <a:gd name="T0" fmla="*/ 12 w 382"/>
                <a:gd name="T1" fmla="*/ 2 h 791"/>
                <a:gd name="T2" fmla="*/ 11 w 382"/>
                <a:gd name="T3" fmla="*/ 6 h 791"/>
                <a:gd name="T4" fmla="*/ 8 w 382"/>
                <a:gd name="T5" fmla="*/ 12 h 791"/>
                <a:gd name="T6" fmla="*/ 5 w 382"/>
                <a:gd name="T7" fmla="*/ 19 h 791"/>
                <a:gd name="T8" fmla="*/ 3 w 382"/>
                <a:gd name="T9" fmla="*/ 24 h 791"/>
                <a:gd name="T10" fmla="*/ 1 w 382"/>
                <a:gd name="T11" fmla="*/ 25 h 791"/>
                <a:gd name="T12" fmla="*/ 0 w 382"/>
                <a:gd name="T13" fmla="*/ 24 h 791"/>
                <a:gd name="T14" fmla="*/ 3 w 382"/>
                <a:gd name="T15" fmla="*/ 17 h 791"/>
                <a:gd name="T16" fmla="*/ 5 w 382"/>
                <a:gd name="T17" fmla="*/ 11 h 791"/>
                <a:gd name="T18" fmla="*/ 7 w 382"/>
                <a:gd name="T19" fmla="*/ 6 h 791"/>
                <a:gd name="T20" fmla="*/ 10 w 382"/>
                <a:gd name="T21" fmla="*/ 1 h 791"/>
                <a:gd name="T22" fmla="*/ 12 w 382"/>
                <a:gd name="T23" fmla="*/ 0 h 791"/>
                <a:gd name="T24" fmla="*/ 12 w 382"/>
                <a:gd name="T25" fmla="*/ 2 h 791"/>
                <a:gd name="T26" fmla="*/ 12 w 382"/>
                <a:gd name="T27" fmla="*/ 2 h 791"/>
                <a:gd name="T28" fmla="*/ 12 w 382"/>
                <a:gd name="T29" fmla="*/ 2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58" name="Freeform 17"/>
            <p:cNvSpPr>
              <a:spLocks/>
            </p:cNvSpPr>
            <p:nvPr/>
          </p:nvSpPr>
          <p:spPr bwMode="auto">
            <a:xfrm>
              <a:off x="833" y="2777"/>
              <a:ext cx="159" cy="315"/>
            </a:xfrm>
            <a:custGeom>
              <a:avLst/>
              <a:gdLst>
                <a:gd name="T0" fmla="*/ 7 w 320"/>
                <a:gd name="T1" fmla="*/ 19 h 629"/>
                <a:gd name="T2" fmla="*/ 5 w 320"/>
                <a:gd name="T3" fmla="*/ 16 h 629"/>
                <a:gd name="T4" fmla="*/ 3 w 320"/>
                <a:gd name="T5" fmla="*/ 11 h 629"/>
                <a:gd name="T6" fmla="*/ 1 w 320"/>
                <a:gd name="T7" fmla="*/ 5 h 629"/>
                <a:gd name="T8" fmla="*/ 0 w 320"/>
                <a:gd name="T9" fmla="*/ 2 h 629"/>
                <a:gd name="T10" fmla="*/ 0 w 320"/>
                <a:gd name="T11" fmla="*/ 0 h 629"/>
                <a:gd name="T12" fmla="*/ 2 w 320"/>
                <a:gd name="T13" fmla="*/ 1 h 629"/>
                <a:gd name="T14" fmla="*/ 4 w 320"/>
                <a:gd name="T15" fmla="*/ 5 h 629"/>
                <a:gd name="T16" fmla="*/ 6 w 320"/>
                <a:gd name="T17" fmla="*/ 10 h 629"/>
                <a:gd name="T18" fmla="*/ 8 w 320"/>
                <a:gd name="T19" fmla="*/ 16 h 629"/>
                <a:gd name="T20" fmla="*/ 9 w 320"/>
                <a:gd name="T21" fmla="*/ 18 h 629"/>
                <a:gd name="T22" fmla="*/ 9 w 320"/>
                <a:gd name="T23" fmla="*/ 20 h 629"/>
                <a:gd name="T24" fmla="*/ 7 w 320"/>
                <a:gd name="T25" fmla="*/ 19 h 629"/>
                <a:gd name="T26" fmla="*/ 7 w 320"/>
                <a:gd name="T27" fmla="*/ 19 h 629"/>
                <a:gd name="T28" fmla="*/ 7 w 320"/>
                <a:gd name="T29" fmla="*/ 19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59" name="Freeform 18"/>
            <p:cNvSpPr>
              <a:spLocks/>
            </p:cNvSpPr>
            <p:nvPr/>
          </p:nvSpPr>
          <p:spPr bwMode="auto">
            <a:xfrm>
              <a:off x="507" y="2777"/>
              <a:ext cx="367" cy="692"/>
            </a:xfrm>
            <a:custGeom>
              <a:avLst/>
              <a:gdLst>
                <a:gd name="T0" fmla="*/ 23 w 734"/>
                <a:gd name="T1" fmla="*/ 1 h 1384"/>
                <a:gd name="T2" fmla="*/ 21 w 734"/>
                <a:gd name="T3" fmla="*/ 6 h 1384"/>
                <a:gd name="T4" fmla="*/ 18 w 734"/>
                <a:gd name="T5" fmla="*/ 12 h 1384"/>
                <a:gd name="T6" fmla="*/ 15 w 734"/>
                <a:gd name="T7" fmla="*/ 17 h 1384"/>
                <a:gd name="T8" fmla="*/ 12 w 734"/>
                <a:gd name="T9" fmla="*/ 22 h 1384"/>
                <a:gd name="T10" fmla="*/ 10 w 734"/>
                <a:gd name="T11" fmla="*/ 27 h 1384"/>
                <a:gd name="T12" fmla="*/ 7 w 734"/>
                <a:gd name="T13" fmla="*/ 33 h 1384"/>
                <a:gd name="T14" fmla="*/ 4 w 734"/>
                <a:gd name="T15" fmla="*/ 40 h 1384"/>
                <a:gd name="T16" fmla="*/ 2 w 734"/>
                <a:gd name="T17" fmla="*/ 44 h 1384"/>
                <a:gd name="T18" fmla="*/ 1 w 734"/>
                <a:gd name="T19" fmla="*/ 44 h 1384"/>
                <a:gd name="T20" fmla="*/ 0 w 734"/>
                <a:gd name="T21" fmla="*/ 42 h 1384"/>
                <a:gd name="T22" fmla="*/ 2 w 734"/>
                <a:gd name="T23" fmla="*/ 38 h 1384"/>
                <a:gd name="T24" fmla="*/ 4 w 734"/>
                <a:gd name="T25" fmla="*/ 35 h 1384"/>
                <a:gd name="T26" fmla="*/ 5 w 734"/>
                <a:gd name="T27" fmla="*/ 31 h 1384"/>
                <a:gd name="T28" fmla="*/ 7 w 734"/>
                <a:gd name="T29" fmla="*/ 28 h 1384"/>
                <a:gd name="T30" fmla="*/ 9 w 734"/>
                <a:gd name="T31" fmla="*/ 24 h 1384"/>
                <a:gd name="T32" fmla="*/ 10 w 734"/>
                <a:gd name="T33" fmla="*/ 20 h 1384"/>
                <a:gd name="T34" fmla="*/ 13 w 734"/>
                <a:gd name="T35" fmla="*/ 15 h 1384"/>
                <a:gd name="T36" fmla="*/ 16 w 734"/>
                <a:gd name="T37" fmla="*/ 11 h 1384"/>
                <a:gd name="T38" fmla="*/ 19 w 734"/>
                <a:gd name="T39" fmla="*/ 6 h 1384"/>
                <a:gd name="T40" fmla="*/ 21 w 734"/>
                <a:gd name="T41" fmla="*/ 0 h 1384"/>
                <a:gd name="T42" fmla="*/ 23 w 734"/>
                <a:gd name="T43" fmla="*/ 1 h 1384"/>
                <a:gd name="T44" fmla="*/ 23 w 734"/>
                <a:gd name="T45" fmla="*/ 1 h 1384"/>
                <a:gd name="T46" fmla="*/ 23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60" name="Freeform 19"/>
            <p:cNvSpPr>
              <a:spLocks/>
            </p:cNvSpPr>
            <p:nvPr/>
          </p:nvSpPr>
          <p:spPr bwMode="auto">
            <a:xfrm>
              <a:off x="648" y="3499"/>
              <a:ext cx="282" cy="158"/>
            </a:xfrm>
            <a:custGeom>
              <a:avLst/>
              <a:gdLst>
                <a:gd name="T0" fmla="*/ 3 w 563"/>
                <a:gd name="T1" fmla="*/ 1 h 315"/>
                <a:gd name="T2" fmla="*/ 7 w 563"/>
                <a:gd name="T3" fmla="*/ 4 h 315"/>
                <a:gd name="T4" fmla="*/ 13 w 563"/>
                <a:gd name="T5" fmla="*/ 6 h 315"/>
                <a:gd name="T6" fmla="*/ 18 w 563"/>
                <a:gd name="T7" fmla="*/ 9 h 315"/>
                <a:gd name="T8" fmla="*/ 18 w 563"/>
                <a:gd name="T9" fmla="*/ 10 h 315"/>
                <a:gd name="T10" fmla="*/ 16 w 563"/>
                <a:gd name="T11" fmla="*/ 10 h 315"/>
                <a:gd name="T12" fmla="*/ 12 w 563"/>
                <a:gd name="T13" fmla="*/ 9 h 315"/>
                <a:gd name="T14" fmla="*/ 8 w 563"/>
                <a:gd name="T15" fmla="*/ 7 h 315"/>
                <a:gd name="T16" fmla="*/ 0 w 563"/>
                <a:gd name="T17" fmla="*/ 2 h 315"/>
                <a:gd name="T18" fmla="*/ 1 w 563"/>
                <a:gd name="T19" fmla="*/ 0 h 315"/>
                <a:gd name="T20" fmla="*/ 3 w 563"/>
                <a:gd name="T21" fmla="*/ 1 h 315"/>
                <a:gd name="T22" fmla="*/ 3 w 563"/>
                <a:gd name="T23" fmla="*/ 1 h 315"/>
                <a:gd name="T24" fmla="*/ 3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61" name="Freeform 20"/>
            <p:cNvSpPr>
              <a:spLocks/>
            </p:cNvSpPr>
            <p:nvPr/>
          </p:nvSpPr>
          <p:spPr bwMode="auto">
            <a:xfrm>
              <a:off x="400" y="3648"/>
              <a:ext cx="530" cy="283"/>
            </a:xfrm>
            <a:custGeom>
              <a:avLst/>
              <a:gdLst>
                <a:gd name="T0" fmla="*/ 34 w 1059"/>
                <a:gd name="T1" fmla="*/ 0 h 567"/>
                <a:gd name="T2" fmla="*/ 32 w 1059"/>
                <a:gd name="T3" fmla="*/ 2 h 567"/>
                <a:gd name="T4" fmla="*/ 30 w 1059"/>
                <a:gd name="T5" fmla="*/ 4 h 567"/>
                <a:gd name="T6" fmla="*/ 27 w 1059"/>
                <a:gd name="T7" fmla="*/ 6 h 567"/>
                <a:gd name="T8" fmla="*/ 23 w 1059"/>
                <a:gd name="T9" fmla="*/ 8 h 567"/>
                <a:gd name="T10" fmla="*/ 20 w 1059"/>
                <a:gd name="T11" fmla="*/ 10 h 567"/>
                <a:gd name="T12" fmla="*/ 17 w 1059"/>
                <a:gd name="T13" fmla="*/ 11 h 567"/>
                <a:gd name="T14" fmla="*/ 11 w 1059"/>
                <a:gd name="T15" fmla="*/ 14 h 567"/>
                <a:gd name="T16" fmla="*/ 7 w 1059"/>
                <a:gd name="T17" fmla="*/ 16 h 567"/>
                <a:gd name="T18" fmla="*/ 2 w 1059"/>
                <a:gd name="T19" fmla="*/ 17 h 567"/>
                <a:gd name="T20" fmla="*/ 0 w 1059"/>
                <a:gd name="T21" fmla="*/ 16 h 567"/>
                <a:gd name="T22" fmla="*/ 1 w 1059"/>
                <a:gd name="T23" fmla="*/ 15 h 567"/>
                <a:gd name="T24" fmla="*/ 8 w 1059"/>
                <a:gd name="T25" fmla="*/ 12 h 567"/>
                <a:gd name="T26" fmla="*/ 15 w 1059"/>
                <a:gd name="T27" fmla="*/ 9 h 567"/>
                <a:gd name="T28" fmla="*/ 21 w 1059"/>
                <a:gd name="T29" fmla="*/ 6 h 567"/>
                <a:gd name="T30" fmla="*/ 27 w 1059"/>
                <a:gd name="T31" fmla="*/ 4 h 567"/>
                <a:gd name="T32" fmla="*/ 30 w 1059"/>
                <a:gd name="T33" fmla="*/ 2 h 567"/>
                <a:gd name="T34" fmla="*/ 33 w 1059"/>
                <a:gd name="T35" fmla="*/ 0 h 567"/>
                <a:gd name="T36" fmla="*/ 34 w 1059"/>
                <a:gd name="T37" fmla="*/ 0 h 567"/>
                <a:gd name="T38" fmla="*/ 34 w 1059"/>
                <a:gd name="T39" fmla="*/ 0 h 567"/>
                <a:gd name="T40" fmla="*/ 34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62" name="Freeform 21"/>
            <p:cNvSpPr>
              <a:spLocks/>
            </p:cNvSpPr>
            <p:nvPr/>
          </p:nvSpPr>
          <p:spPr bwMode="auto">
            <a:xfrm>
              <a:off x="252" y="3363"/>
              <a:ext cx="172" cy="564"/>
            </a:xfrm>
            <a:custGeom>
              <a:avLst/>
              <a:gdLst>
                <a:gd name="T0" fmla="*/ 2 w 344"/>
                <a:gd name="T1" fmla="*/ 6 h 1127"/>
                <a:gd name="T2" fmla="*/ 0 w 344"/>
                <a:gd name="T3" fmla="*/ 2 h 1127"/>
                <a:gd name="T4" fmla="*/ 1 w 344"/>
                <a:gd name="T5" fmla="*/ 0 h 1127"/>
                <a:gd name="T6" fmla="*/ 4 w 344"/>
                <a:gd name="T7" fmla="*/ 2 h 1127"/>
                <a:gd name="T8" fmla="*/ 4 w 344"/>
                <a:gd name="T9" fmla="*/ 5 h 1127"/>
                <a:gd name="T10" fmla="*/ 5 w 344"/>
                <a:gd name="T11" fmla="*/ 16 h 1127"/>
                <a:gd name="T12" fmla="*/ 7 w 344"/>
                <a:gd name="T13" fmla="*/ 21 h 1127"/>
                <a:gd name="T14" fmla="*/ 8 w 344"/>
                <a:gd name="T15" fmla="*/ 26 h 1127"/>
                <a:gd name="T16" fmla="*/ 10 w 344"/>
                <a:gd name="T17" fmla="*/ 30 h 1127"/>
                <a:gd name="T18" fmla="*/ 11 w 344"/>
                <a:gd name="T19" fmla="*/ 34 h 1127"/>
                <a:gd name="T20" fmla="*/ 10 w 344"/>
                <a:gd name="T21" fmla="*/ 36 h 1127"/>
                <a:gd name="T22" fmla="*/ 9 w 344"/>
                <a:gd name="T23" fmla="*/ 35 h 1127"/>
                <a:gd name="T24" fmla="*/ 4 w 344"/>
                <a:gd name="T25" fmla="*/ 21 h 1127"/>
                <a:gd name="T26" fmla="*/ 2 w 344"/>
                <a:gd name="T27" fmla="*/ 6 h 1127"/>
                <a:gd name="T28" fmla="*/ 2 w 344"/>
                <a:gd name="T29" fmla="*/ 6 h 1127"/>
                <a:gd name="T30" fmla="*/ 2 w 344"/>
                <a:gd name="T31" fmla="*/ 6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63" name="Freeform 22"/>
            <p:cNvSpPr>
              <a:spLocks/>
            </p:cNvSpPr>
            <p:nvPr/>
          </p:nvSpPr>
          <p:spPr bwMode="auto">
            <a:xfrm>
              <a:off x="283" y="3367"/>
              <a:ext cx="229" cy="107"/>
            </a:xfrm>
            <a:custGeom>
              <a:avLst/>
              <a:gdLst>
                <a:gd name="T0" fmla="*/ 0 w 459"/>
                <a:gd name="T1" fmla="*/ 0 h 215"/>
                <a:gd name="T2" fmla="*/ 3 w 459"/>
                <a:gd name="T3" fmla="*/ 0 h 215"/>
                <a:gd name="T4" fmla="*/ 13 w 459"/>
                <a:gd name="T5" fmla="*/ 4 h 215"/>
                <a:gd name="T6" fmla="*/ 14 w 459"/>
                <a:gd name="T7" fmla="*/ 6 h 215"/>
                <a:gd name="T8" fmla="*/ 6 w 459"/>
                <a:gd name="T9" fmla="*/ 4 h 215"/>
                <a:gd name="T10" fmla="*/ 0 w 459"/>
                <a:gd name="T11" fmla="*/ 1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64" name="Freeform 23"/>
            <p:cNvSpPr>
              <a:spLocks/>
            </p:cNvSpPr>
            <p:nvPr/>
          </p:nvSpPr>
          <p:spPr bwMode="auto">
            <a:xfrm>
              <a:off x="140" y="2472"/>
              <a:ext cx="241" cy="1374"/>
            </a:xfrm>
            <a:custGeom>
              <a:avLst/>
              <a:gdLst>
                <a:gd name="T0" fmla="*/ 2 w 483"/>
                <a:gd name="T1" fmla="*/ 1 h 2746"/>
                <a:gd name="T2" fmla="*/ 3 w 483"/>
                <a:gd name="T3" fmla="*/ 33 h 2746"/>
                <a:gd name="T4" fmla="*/ 2 w 483"/>
                <a:gd name="T5" fmla="*/ 67 h 2746"/>
                <a:gd name="T6" fmla="*/ 2 w 483"/>
                <a:gd name="T7" fmla="*/ 73 h 2746"/>
                <a:gd name="T8" fmla="*/ 4 w 483"/>
                <a:gd name="T9" fmla="*/ 83 h 2746"/>
                <a:gd name="T10" fmla="*/ 14 w 483"/>
                <a:gd name="T11" fmla="*/ 84 h 2746"/>
                <a:gd name="T12" fmla="*/ 15 w 483"/>
                <a:gd name="T13" fmla="*/ 86 h 2746"/>
                <a:gd name="T14" fmla="*/ 0 w 483"/>
                <a:gd name="T15" fmla="*/ 85 h 2746"/>
                <a:gd name="T16" fmla="*/ 0 w 483"/>
                <a:gd name="T17" fmla="*/ 67 h 2746"/>
                <a:gd name="T18" fmla="*/ 0 w 483"/>
                <a:gd name="T19" fmla="*/ 46 h 2746"/>
                <a:gd name="T20" fmla="*/ 0 w 483"/>
                <a:gd name="T21" fmla="*/ 26 h 2746"/>
                <a:gd name="T22" fmla="*/ 0 w 483"/>
                <a:gd name="T23" fmla="*/ 14 h 2746"/>
                <a:gd name="T24" fmla="*/ 1 w 483"/>
                <a:gd name="T25" fmla="*/ 2 h 2746"/>
                <a:gd name="T26" fmla="*/ 1 w 483"/>
                <a:gd name="T27" fmla="*/ 0 h 2746"/>
                <a:gd name="T28" fmla="*/ 2 w 483"/>
                <a:gd name="T29" fmla="*/ 1 h 2746"/>
                <a:gd name="T30" fmla="*/ 2 w 483"/>
                <a:gd name="T31" fmla="*/ 1 h 2746"/>
                <a:gd name="T32" fmla="*/ 2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65" name="Freeform 24"/>
            <p:cNvSpPr>
              <a:spLocks/>
            </p:cNvSpPr>
            <p:nvPr/>
          </p:nvSpPr>
          <p:spPr bwMode="auto">
            <a:xfrm>
              <a:off x="574" y="3824"/>
              <a:ext cx="1419" cy="85"/>
            </a:xfrm>
            <a:custGeom>
              <a:avLst/>
              <a:gdLst>
                <a:gd name="T0" fmla="*/ 3 w 2838"/>
                <a:gd name="T1" fmla="*/ 0 h 171"/>
                <a:gd name="T2" fmla="*/ 27 w 2838"/>
                <a:gd name="T3" fmla="*/ 1 h 171"/>
                <a:gd name="T4" fmla="*/ 50 w 2838"/>
                <a:gd name="T5" fmla="*/ 2 h 171"/>
                <a:gd name="T6" fmla="*/ 69 w 2838"/>
                <a:gd name="T7" fmla="*/ 0 h 171"/>
                <a:gd name="T8" fmla="*/ 88 w 2838"/>
                <a:gd name="T9" fmla="*/ 0 h 171"/>
                <a:gd name="T10" fmla="*/ 89 w 2838"/>
                <a:gd name="T11" fmla="*/ 1 h 171"/>
                <a:gd name="T12" fmla="*/ 88 w 2838"/>
                <a:gd name="T13" fmla="*/ 2 h 171"/>
                <a:gd name="T14" fmla="*/ 76 w 2838"/>
                <a:gd name="T15" fmla="*/ 4 h 171"/>
                <a:gd name="T16" fmla="*/ 50 w 2838"/>
                <a:gd name="T17" fmla="*/ 5 h 171"/>
                <a:gd name="T18" fmla="*/ 0 w 2838"/>
                <a:gd name="T19" fmla="*/ 3 h 171"/>
                <a:gd name="T20" fmla="*/ 3 w 2838"/>
                <a:gd name="T21" fmla="*/ 0 h 171"/>
                <a:gd name="T22" fmla="*/ 3 w 2838"/>
                <a:gd name="T23" fmla="*/ 0 h 171"/>
                <a:gd name="T24" fmla="*/ 3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66" name="Freeform 25"/>
            <p:cNvSpPr>
              <a:spLocks/>
            </p:cNvSpPr>
            <p:nvPr/>
          </p:nvSpPr>
          <p:spPr bwMode="auto">
            <a:xfrm>
              <a:off x="1950" y="2498"/>
              <a:ext cx="176" cy="1375"/>
            </a:xfrm>
            <a:custGeom>
              <a:avLst/>
              <a:gdLst>
                <a:gd name="T0" fmla="*/ 11 w 351"/>
                <a:gd name="T1" fmla="*/ 1 h 2751"/>
                <a:gd name="T2" fmla="*/ 11 w 351"/>
                <a:gd name="T3" fmla="*/ 7 h 2751"/>
                <a:gd name="T4" fmla="*/ 11 w 351"/>
                <a:gd name="T5" fmla="*/ 14 h 2751"/>
                <a:gd name="T6" fmla="*/ 9 w 351"/>
                <a:gd name="T7" fmla="*/ 31 h 2751"/>
                <a:gd name="T8" fmla="*/ 7 w 351"/>
                <a:gd name="T9" fmla="*/ 48 h 2751"/>
                <a:gd name="T10" fmla="*/ 5 w 351"/>
                <a:gd name="T11" fmla="*/ 62 h 2751"/>
                <a:gd name="T12" fmla="*/ 4 w 351"/>
                <a:gd name="T13" fmla="*/ 74 h 2751"/>
                <a:gd name="T14" fmla="*/ 3 w 351"/>
                <a:gd name="T15" fmla="*/ 84 h 2751"/>
                <a:gd name="T16" fmla="*/ 2 w 351"/>
                <a:gd name="T17" fmla="*/ 85 h 2751"/>
                <a:gd name="T18" fmla="*/ 0 w 351"/>
                <a:gd name="T19" fmla="*/ 84 h 2751"/>
                <a:gd name="T20" fmla="*/ 1 w 351"/>
                <a:gd name="T21" fmla="*/ 71 h 2751"/>
                <a:gd name="T22" fmla="*/ 4 w 351"/>
                <a:gd name="T23" fmla="*/ 54 h 2751"/>
                <a:gd name="T24" fmla="*/ 6 w 351"/>
                <a:gd name="T25" fmla="*/ 36 h 2751"/>
                <a:gd name="T26" fmla="*/ 8 w 351"/>
                <a:gd name="T27" fmla="*/ 21 h 2751"/>
                <a:gd name="T28" fmla="*/ 8 w 351"/>
                <a:gd name="T29" fmla="*/ 1 h 2751"/>
                <a:gd name="T30" fmla="*/ 10 w 351"/>
                <a:gd name="T31" fmla="*/ 0 h 2751"/>
                <a:gd name="T32" fmla="*/ 11 w 351"/>
                <a:gd name="T33" fmla="*/ 1 h 2751"/>
                <a:gd name="T34" fmla="*/ 11 w 351"/>
                <a:gd name="T35" fmla="*/ 1 h 2751"/>
                <a:gd name="T36" fmla="*/ 11 w 351"/>
                <a:gd name="T37" fmla="*/ 1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67" name="Freeform 26"/>
            <p:cNvSpPr>
              <a:spLocks/>
            </p:cNvSpPr>
            <p:nvPr/>
          </p:nvSpPr>
          <p:spPr bwMode="auto">
            <a:xfrm>
              <a:off x="1804" y="2491"/>
              <a:ext cx="294" cy="37"/>
            </a:xfrm>
            <a:custGeom>
              <a:avLst/>
              <a:gdLst>
                <a:gd name="T0" fmla="*/ 3 w 587"/>
                <a:gd name="T1" fmla="*/ 0 h 74"/>
                <a:gd name="T2" fmla="*/ 14 w 587"/>
                <a:gd name="T3" fmla="*/ 1 h 74"/>
                <a:gd name="T4" fmla="*/ 18 w 587"/>
                <a:gd name="T5" fmla="*/ 1 h 74"/>
                <a:gd name="T6" fmla="*/ 19 w 587"/>
                <a:gd name="T7" fmla="*/ 2 h 74"/>
                <a:gd name="T8" fmla="*/ 18 w 587"/>
                <a:gd name="T9" fmla="*/ 3 h 74"/>
                <a:gd name="T10" fmla="*/ 0 w 587"/>
                <a:gd name="T11" fmla="*/ 3 h 74"/>
                <a:gd name="T12" fmla="*/ 1 w 587"/>
                <a:gd name="T13" fmla="*/ 2 h 74"/>
                <a:gd name="T14" fmla="*/ 3 w 587"/>
                <a:gd name="T15" fmla="*/ 0 h 74"/>
                <a:gd name="T16" fmla="*/ 3 w 587"/>
                <a:gd name="T17" fmla="*/ 0 h 74"/>
                <a:gd name="T18" fmla="*/ 3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68" name="Freeform 27"/>
            <p:cNvSpPr>
              <a:spLocks/>
            </p:cNvSpPr>
            <p:nvPr/>
          </p:nvSpPr>
          <p:spPr bwMode="auto">
            <a:xfrm>
              <a:off x="408" y="2574"/>
              <a:ext cx="59" cy="860"/>
            </a:xfrm>
            <a:custGeom>
              <a:avLst/>
              <a:gdLst>
                <a:gd name="T0" fmla="*/ 0 w 117"/>
                <a:gd name="T1" fmla="*/ 53 h 1720"/>
                <a:gd name="T2" fmla="*/ 1 w 117"/>
                <a:gd name="T3" fmla="*/ 41 h 1720"/>
                <a:gd name="T4" fmla="*/ 1 w 117"/>
                <a:gd name="T5" fmla="*/ 2 h 1720"/>
                <a:gd name="T6" fmla="*/ 3 w 117"/>
                <a:gd name="T7" fmla="*/ 0 h 1720"/>
                <a:gd name="T8" fmla="*/ 4 w 117"/>
                <a:gd name="T9" fmla="*/ 2 h 1720"/>
                <a:gd name="T10" fmla="*/ 3 w 117"/>
                <a:gd name="T11" fmla="*/ 54 h 1720"/>
                <a:gd name="T12" fmla="*/ 0 w 117"/>
                <a:gd name="T13" fmla="*/ 53 h 1720"/>
                <a:gd name="T14" fmla="*/ 0 w 117"/>
                <a:gd name="T15" fmla="*/ 53 h 1720"/>
                <a:gd name="T16" fmla="*/ 0 w 117"/>
                <a:gd name="T17" fmla="*/ 53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69" name="Freeform 28"/>
            <p:cNvSpPr>
              <a:spLocks/>
            </p:cNvSpPr>
            <p:nvPr/>
          </p:nvSpPr>
          <p:spPr bwMode="auto">
            <a:xfrm>
              <a:off x="847" y="3697"/>
              <a:ext cx="1005" cy="45"/>
            </a:xfrm>
            <a:custGeom>
              <a:avLst/>
              <a:gdLst>
                <a:gd name="T0" fmla="*/ 2 w 2009"/>
                <a:gd name="T1" fmla="*/ 0 h 91"/>
                <a:gd name="T2" fmla="*/ 17 w 2009"/>
                <a:gd name="T3" fmla="*/ 0 h 91"/>
                <a:gd name="T4" fmla="*/ 45 w 2009"/>
                <a:gd name="T5" fmla="*/ 0 h 91"/>
                <a:gd name="T6" fmla="*/ 62 w 2009"/>
                <a:gd name="T7" fmla="*/ 0 h 91"/>
                <a:gd name="T8" fmla="*/ 63 w 2009"/>
                <a:gd name="T9" fmla="*/ 2 h 91"/>
                <a:gd name="T10" fmla="*/ 61 w 2009"/>
                <a:gd name="T11" fmla="*/ 2 h 91"/>
                <a:gd name="T12" fmla="*/ 45 w 2009"/>
                <a:gd name="T13" fmla="*/ 2 h 91"/>
                <a:gd name="T14" fmla="*/ 17 w 2009"/>
                <a:gd name="T15" fmla="*/ 2 h 91"/>
                <a:gd name="T16" fmla="*/ 0 w 2009"/>
                <a:gd name="T17" fmla="*/ 1 h 91"/>
                <a:gd name="T18" fmla="*/ 2 w 2009"/>
                <a:gd name="T19" fmla="*/ 0 h 91"/>
                <a:gd name="T20" fmla="*/ 2 w 2009"/>
                <a:gd name="T21" fmla="*/ 0 h 91"/>
                <a:gd name="T22" fmla="*/ 2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70" name="Freeform 29"/>
            <p:cNvSpPr>
              <a:spLocks/>
            </p:cNvSpPr>
            <p:nvPr/>
          </p:nvSpPr>
          <p:spPr bwMode="auto">
            <a:xfrm>
              <a:off x="663" y="2149"/>
              <a:ext cx="1833" cy="1583"/>
            </a:xfrm>
            <a:custGeom>
              <a:avLst/>
              <a:gdLst>
                <a:gd name="T0" fmla="*/ 0 w 3665"/>
                <a:gd name="T1" fmla="*/ 22 h 3164"/>
                <a:gd name="T2" fmla="*/ 5 w 3665"/>
                <a:gd name="T3" fmla="*/ 19 h 3164"/>
                <a:gd name="T4" fmla="*/ 13 w 3665"/>
                <a:gd name="T5" fmla="*/ 12 h 3164"/>
                <a:gd name="T6" fmla="*/ 18 w 3665"/>
                <a:gd name="T7" fmla="*/ 9 h 3164"/>
                <a:gd name="T8" fmla="*/ 28 w 3665"/>
                <a:gd name="T9" fmla="*/ 5 h 3164"/>
                <a:gd name="T10" fmla="*/ 38 w 3665"/>
                <a:gd name="T11" fmla="*/ 2 h 3164"/>
                <a:gd name="T12" fmla="*/ 47 w 3665"/>
                <a:gd name="T13" fmla="*/ 1 h 3164"/>
                <a:gd name="T14" fmla="*/ 59 w 3665"/>
                <a:gd name="T15" fmla="*/ 0 h 3164"/>
                <a:gd name="T16" fmla="*/ 69 w 3665"/>
                <a:gd name="T17" fmla="*/ 1 h 3164"/>
                <a:gd name="T18" fmla="*/ 80 w 3665"/>
                <a:gd name="T19" fmla="*/ 4 h 3164"/>
                <a:gd name="T20" fmla="*/ 87 w 3665"/>
                <a:gd name="T21" fmla="*/ 7 h 3164"/>
                <a:gd name="T22" fmla="*/ 96 w 3665"/>
                <a:gd name="T23" fmla="*/ 12 h 3164"/>
                <a:gd name="T24" fmla="*/ 102 w 3665"/>
                <a:gd name="T25" fmla="*/ 17 h 3164"/>
                <a:gd name="T26" fmla="*/ 106 w 3665"/>
                <a:gd name="T27" fmla="*/ 22 h 3164"/>
                <a:gd name="T28" fmla="*/ 109 w 3665"/>
                <a:gd name="T29" fmla="*/ 27 h 3164"/>
                <a:gd name="T30" fmla="*/ 113 w 3665"/>
                <a:gd name="T31" fmla="*/ 33 h 3164"/>
                <a:gd name="T32" fmla="*/ 115 w 3665"/>
                <a:gd name="T33" fmla="*/ 43 h 3164"/>
                <a:gd name="T34" fmla="*/ 115 w 3665"/>
                <a:gd name="T35" fmla="*/ 50 h 3164"/>
                <a:gd name="T36" fmla="*/ 114 w 3665"/>
                <a:gd name="T37" fmla="*/ 60 h 3164"/>
                <a:gd name="T38" fmla="*/ 113 w 3665"/>
                <a:gd name="T39" fmla="*/ 66 h 3164"/>
                <a:gd name="T40" fmla="*/ 109 w 3665"/>
                <a:gd name="T41" fmla="*/ 75 h 3164"/>
                <a:gd name="T42" fmla="*/ 104 w 3665"/>
                <a:gd name="T43" fmla="*/ 80 h 3164"/>
                <a:gd name="T44" fmla="*/ 99 w 3665"/>
                <a:gd name="T45" fmla="*/ 86 h 3164"/>
                <a:gd name="T46" fmla="*/ 92 w 3665"/>
                <a:gd name="T47" fmla="*/ 93 h 3164"/>
                <a:gd name="T48" fmla="*/ 88 w 3665"/>
                <a:gd name="T49" fmla="*/ 96 h 3164"/>
                <a:gd name="T50" fmla="*/ 84 w 3665"/>
                <a:gd name="T51" fmla="*/ 99 h 3164"/>
                <a:gd name="T52" fmla="*/ 84 w 3665"/>
                <a:gd name="T53" fmla="*/ 91 h 3164"/>
                <a:gd name="T54" fmla="*/ 90 w 3665"/>
                <a:gd name="T55" fmla="*/ 86 h 3164"/>
                <a:gd name="T56" fmla="*/ 96 w 3665"/>
                <a:gd name="T57" fmla="*/ 81 h 3164"/>
                <a:gd name="T58" fmla="*/ 100 w 3665"/>
                <a:gd name="T59" fmla="*/ 76 h 3164"/>
                <a:gd name="T60" fmla="*/ 103 w 3665"/>
                <a:gd name="T61" fmla="*/ 71 h 3164"/>
                <a:gd name="T62" fmla="*/ 106 w 3665"/>
                <a:gd name="T63" fmla="*/ 64 h 3164"/>
                <a:gd name="T64" fmla="*/ 107 w 3665"/>
                <a:gd name="T65" fmla="*/ 58 h 3164"/>
                <a:gd name="T66" fmla="*/ 107 w 3665"/>
                <a:gd name="T67" fmla="*/ 50 h 3164"/>
                <a:gd name="T68" fmla="*/ 106 w 3665"/>
                <a:gd name="T69" fmla="*/ 45 h 3164"/>
                <a:gd name="T70" fmla="*/ 105 w 3665"/>
                <a:gd name="T71" fmla="*/ 35 h 3164"/>
                <a:gd name="T72" fmla="*/ 103 w 3665"/>
                <a:gd name="T73" fmla="*/ 31 h 3164"/>
                <a:gd name="T74" fmla="*/ 99 w 3665"/>
                <a:gd name="T75" fmla="*/ 23 h 3164"/>
                <a:gd name="T76" fmla="*/ 93 w 3665"/>
                <a:gd name="T77" fmla="*/ 16 h 3164"/>
                <a:gd name="T78" fmla="*/ 85 w 3665"/>
                <a:gd name="T79" fmla="*/ 11 h 3164"/>
                <a:gd name="T80" fmla="*/ 75 w 3665"/>
                <a:gd name="T81" fmla="*/ 8 h 3164"/>
                <a:gd name="T82" fmla="*/ 65 w 3665"/>
                <a:gd name="T83" fmla="*/ 6 h 3164"/>
                <a:gd name="T84" fmla="*/ 58 w 3665"/>
                <a:gd name="T85" fmla="*/ 6 h 3164"/>
                <a:gd name="T86" fmla="*/ 47 w 3665"/>
                <a:gd name="T87" fmla="*/ 6 h 3164"/>
                <a:gd name="T88" fmla="*/ 39 w 3665"/>
                <a:gd name="T89" fmla="*/ 8 h 3164"/>
                <a:gd name="T90" fmla="*/ 25 w 3665"/>
                <a:gd name="T91" fmla="*/ 13 h 3164"/>
                <a:gd name="T92" fmla="*/ 18 w 3665"/>
                <a:gd name="T93" fmla="*/ 17 h 3164"/>
                <a:gd name="T94" fmla="*/ 11 w 3665"/>
                <a:gd name="T95" fmla="*/ 22 h 3164"/>
                <a:gd name="T96" fmla="*/ 0 w 3665"/>
                <a:gd name="T97" fmla="*/ 22 h 3164"/>
                <a:gd name="T98" fmla="*/ 0 w 3665"/>
                <a:gd name="T99" fmla="*/ 22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71" name="Freeform 30"/>
            <p:cNvSpPr>
              <a:spLocks/>
            </p:cNvSpPr>
            <p:nvPr/>
          </p:nvSpPr>
          <p:spPr bwMode="auto">
            <a:xfrm>
              <a:off x="449" y="2750"/>
              <a:ext cx="357" cy="245"/>
            </a:xfrm>
            <a:custGeom>
              <a:avLst/>
              <a:gdLst>
                <a:gd name="T0" fmla="*/ 0 w 715"/>
                <a:gd name="T1" fmla="*/ 0 h 490"/>
                <a:gd name="T2" fmla="*/ 12 w 715"/>
                <a:gd name="T3" fmla="*/ 14 h 490"/>
                <a:gd name="T4" fmla="*/ 19 w 715"/>
                <a:gd name="T5" fmla="*/ 6 h 490"/>
                <a:gd name="T6" fmla="*/ 22 w 715"/>
                <a:gd name="T7" fmla="*/ 8 h 490"/>
                <a:gd name="T8" fmla="*/ 22 w 715"/>
                <a:gd name="T9" fmla="*/ 10 h 490"/>
                <a:gd name="T10" fmla="*/ 20 w 715"/>
                <a:gd name="T11" fmla="*/ 8 h 490"/>
                <a:gd name="T12" fmla="*/ 12 w 715"/>
                <a:gd name="T13" fmla="*/ 16 h 490"/>
                <a:gd name="T14" fmla="*/ 0 w 715"/>
                <a:gd name="T15" fmla="*/ 2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72" name="Freeform 31"/>
            <p:cNvSpPr>
              <a:spLocks/>
            </p:cNvSpPr>
            <p:nvPr/>
          </p:nvSpPr>
          <p:spPr bwMode="auto">
            <a:xfrm>
              <a:off x="449" y="2832"/>
              <a:ext cx="309" cy="246"/>
            </a:xfrm>
            <a:custGeom>
              <a:avLst/>
              <a:gdLst>
                <a:gd name="T0" fmla="*/ 0 w 620"/>
                <a:gd name="T1" fmla="*/ 0 h 493"/>
                <a:gd name="T2" fmla="*/ 11 w 620"/>
                <a:gd name="T3" fmla="*/ 13 h 493"/>
                <a:gd name="T4" fmla="*/ 19 w 620"/>
                <a:gd name="T5" fmla="*/ 7 h 493"/>
                <a:gd name="T6" fmla="*/ 18 w 620"/>
                <a:gd name="T7" fmla="*/ 10 h 493"/>
                <a:gd name="T8" fmla="*/ 11 w 620"/>
                <a:gd name="T9" fmla="*/ 15 h 493"/>
                <a:gd name="T10" fmla="*/ 0 w 620"/>
                <a:gd name="T11" fmla="*/ 2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73" name="Freeform 32"/>
            <p:cNvSpPr>
              <a:spLocks/>
            </p:cNvSpPr>
            <p:nvPr/>
          </p:nvSpPr>
          <p:spPr bwMode="auto">
            <a:xfrm>
              <a:off x="1132" y="3240"/>
              <a:ext cx="614" cy="466"/>
            </a:xfrm>
            <a:custGeom>
              <a:avLst/>
              <a:gdLst>
                <a:gd name="T0" fmla="*/ 1 w 1228"/>
                <a:gd name="T1" fmla="*/ 0 h 931"/>
                <a:gd name="T2" fmla="*/ 7 w 1228"/>
                <a:gd name="T3" fmla="*/ 7 h 931"/>
                <a:gd name="T4" fmla="*/ 12 w 1228"/>
                <a:gd name="T5" fmla="*/ 3 h 931"/>
                <a:gd name="T6" fmla="*/ 22 w 1228"/>
                <a:gd name="T7" fmla="*/ 13 h 931"/>
                <a:gd name="T8" fmla="*/ 28 w 1228"/>
                <a:gd name="T9" fmla="*/ 9 h 931"/>
                <a:gd name="T10" fmla="*/ 39 w 1228"/>
                <a:gd name="T11" fmla="*/ 29 h 931"/>
                <a:gd name="T12" fmla="*/ 38 w 1228"/>
                <a:gd name="T13" fmla="*/ 30 h 931"/>
                <a:gd name="T14" fmla="*/ 28 w 1228"/>
                <a:gd name="T15" fmla="*/ 11 h 931"/>
                <a:gd name="T16" fmla="*/ 21 w 1228"/>
                <a:gd name="T17" fmla="*/ 15 h 931"/>
                <a:gd name="T18" fmla="*/ 11 w 1228"/>
                <a:gd name="T19" fmla="*/ 5 h 931"/>
                <a:gd name="T20" fmla="*/ 7 w 1228"/>
                <a:gd name="T21" fmla="*/ 9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74" name="Freeform 33"/>
            <p:cNvSpPr>
              <a:spLocks/>
            </p:cNvSpPr>
            <p:nvPr/>
          </p:nvSpPr>
          <p:spPr bwMode="auto">
            <a:xfrm>
              <a:off x="1162" y="3182"/>
              <a:ext cx="661" cy="520"/>
            </a:xfrm>
            <a:custGeom>
              <a:avLst/>
              <a:gdLst>
                <a:gd name="T0" fmla="*/ 0 w 1323"/>
                <a:gd name="T1" fmla="*/ 2 h 1039"/>
                <a:gd name="T2" fmla="*/ 5 w 1323"/>
                <a:gd name="T3" fmla="*/ 6 h 1039"/>
                <a:gd name="T4" fmla="*/ 9 w 1323"/>
                <a:gd name="T5" fmla="*/ 3 h 1039"/>
                <a:gd name="T6" fmla="*/ 19 w 1323"/>
                <a:gd name="T7" fmla="*/ 13 h 1039"/>
                <a:gd name="T8" fmla="*/ 26 w 1323"/>
                <a:gd name="T9" fmla="*/ 8 h 1039"/>
                <a:gd name="T10" fmla="*/ 39 w 1323"/>
                <a:gd name="T11" fmla="*/ 33 h 1039"/>
                <a:gd name="T12" fmla="*/ 41 w 1323"/>
                <a:gd name="T13" fmla="*/ 33 h 1039"/>
                <a:gd name="T14" fmla="*/ 27 w 1323"/>
                <a:gd name="T15" fmla="*/ 6 h 1039"/>
                <a:gd name="T16" fmla="*/ 20 w 1323"/>
                <a:gd name="T17" fmla="*/ 11 h 1039"/>
                <a:gd name="T18" fmla="*/ 9 w 1323"/>
                <a:gd name="T19" fmla="*/ 0 h 1039"/>
                <a:gd name="T20" fmla="*/ 5 w 1323"/>
                <a:gd name="T21" fmla="*/ 5 h 1039"/>
                <a:gd name="T22" fmla="*/ 0 w 1323"/>
                <a:gd name="T23" fmla="*/ 0 h 1039"/>
                <a:gd name="T24" fmla="*/ 0 w 1323"/>
                <a:gd name="T25" fmla="*/ 2 h 1039"/>
                <a:gd name="T26" fmla="*/ 0 w 1323"/>
                <a:gd name="T27" fmla="*/ 2 h 1039"/>
                <a:gd name="T28" fmla="*/ 0 w 1323"/>
                <a:gd name="T29" fmla="*/ 2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75" name="Freeform 34"/>
            <p:cNvSpPr>
              <a:spLocks/>
            </p:cNvSpPr>
            <p:nvPr/>
          </p:nvSpPr>
          <p:spPr bwMode="auto">
            <a:xfrm>
              <a:off x="441" y="2605"/>
              <a:ext cx="995" cy="38"/>
            </a:xfrm>
            <a:custGeom>
              <a:avLst/>
              <a:gdLst>
                <a:gd name="T0" fmla="*/ 0 w 1990"/>
                <a:gd name="T1" fmla="*/ 0 h 78"/>
                <a:gd name="T2" fmla="*/ 22 w 1990"/>
                <a:gd name="T3" fmla="*/ 0 h 78"/>
                <a:gd name="T4" fmla="*/ 51 w 1990"/>
                <a:gd name="T5" fmla="*/ 0 h 78"/>
                <a:gd name="T6" fmla="*/ 63 w 1990"/>
                <a:gd name="T7" fmla="*/ 0 h 78"/>
                <a:gd name="T8" fmla="*/ 60 w 1990"/>
                <a:gd name="T9" fmla="*/ 2 h 78"/>
                <a:gd name="T10" fmla="*/ 50 w 1990"/>
                <a:gd name="T11" fmla="*/ 1 h 78"/>
                <a:gd name="T12" fmla="*/ 28 w 1990"/>
                <a:gd name="T13" fmla="*/ 2 h 78"/>
                <a:gd name="T14" fmla="*/ 18 w 1990"/>
                <a:gd name="T15" fmla="*/ 1 h 78"/>
                <a:gd name="T16" fmla="*/ 1 w 1990"/>
                <a:gd name="T17" fmla="*/ 1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76" name="Freeform 35"/>
            <p:cNvSpPr>
              <a:spLocks/>
            </p:cNvSpPr>
            <p:nvPr/>
          </p:nvSpPr>
          <p:spPr bwMode="auto">
            <a:xfrm>
              <a:off x="1683" y="2639"/>
              <a:ext cx="189" cy="36"/>
            </a:xfrm>
            <a:custGeom>
              <a:avLst/>
              <a:gdLst>
                <a:gd name="T0" fmla="*/ 1 w 378"/>
                <a:gd name="T1" fmla="*/ 0 h 73"/>
                <a:gd name="T2" fmla="*/ 12 w 378"/>
                <a:gd name="T3" fmla="*/ 0 h 73"/>
                <a:gd name="T4" fmla="*/ 12 w 378"/>
                <a:gd name="T5" fmla="*/ 2 h 73"/>
                <a:gd name="T6" fmla="*/ 0 w 378"/>
                <a:gd name="T7" fmla="*/ 1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77" name="Freeform 36"/>
            <p:cNvSpPr>
              <a:spLocks/>
            </p:cNvSpPr>
            <p:nvPr/>
          </p:nvSpPr>
          <p:spPr bwMode="auto">
            <a:xfrm>
              <a:off x="490" y="2796"/>
              <a:ext cx="763" cy="29"/>
            </a:xfrm>
            <a:custGeom>
              <a:avLst/>
              <a:gdLst>
                <a:gd name="T0" fmla="*/ 0 w 1526"/>
                <a:gd name="T1" fmla="*/ 1 h 57"/>
                <a:gd name="T2" fmla="*/ 22 w 1526"/>
                <a:gd name="T3" fmla="*/ 1 h 57"/>
                <a:gd name="T4" fmla="*/ 48 w 1526"/>
                <a:gd name="T5" fmla="*/ 0 h 57"/>
                <a:gd name="T6" fmla="*/ 47 w 1526"/>
                <a:gd name="T7" fmla="*/ 2 h 57"/>
                <a:gd name="T8" fmla="*/ 23 w 1526"/>
                <a:gd name="T9" fmla="*/ 2 h 57"/>
                <a:gd name="T10" fmla="*/ 12 w 1526"/>
                <a:gd name="T11" fmla="*/ 2 h 57"/>
                <a:gd name="T12" fmla="*/ 2 w 1526"/>
                <a:gd name="T13" fmla="*/ 2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78" name="Freeform 37"/>
            <p:cNvSpPr>
              <a:spLocks/>
            </p:cNvSpPr>
            <p:nvPr/>
          </p:nvSpPr>
          <p:spPr bwMode="auto">
            <a:xfrm>
              <a:off x="1543" y="2833"/>
              <a:ext cx="310" cy="19"/>
            </a:xfrm>
            <a:custGeom>
              <a:avLst/>
              <a:gdLst>
                <a:gd name="T0" fmla="*/ 1 w 620"/>
                <a:gd name="T1" fmla="*/ 0 h 38"/>
                <a:gd name="T2" fmla="*/ 20 w 620"/>
                <a:gd name="T3" fmla="*/ 0 h 38"/>
                <a:gd name="T4" fmla="*/ 20 w 620"/>
                <a:gd name="T5" fmla="*/ 2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79" name="Freeform 38"/>
            <p:cNvSpPr>
              <a:spLocks/>
            </p:cNvSpPr>
            <p:nvPr/>
          </p:nvSpPr>
          <p:spPr bwMode="auto">
            <a:xfrm>
              <a:off x="433" y="3009"/>
              <a:ext cx="177" cy="19"/>
            </a:xfrm>
            <a:custGeom>
              <a:avLst/>
              <a:gdLst>
                <a:gd name="T0" fmla="*/ 1 w 353"/>
                <a:gd name="T1" fmla="*/ 0 h 38"/>
                <a:gd name="T2" fmla="*/ 10 w 353"/>
                <a:gd name="T3" fmla="*/ 0 h 38"/>
                <a:gd name="T4" fmla="*/ 12 w 353"/>
                <a:gd name="T5" fmla="*/ 2 h 38"/>
                <a:gd name="T6" fmla="*/ 0 w 353"/>
                <a:gd name="T7" fmla="*/ 2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80" name="Freeform 39"/>
            <p:cNvSpPr>
              <a:spLocks/>
            </p:cNvSpPr>
            <p:nvPr/>
          </p:nvSpPr>
          <p:spPr bwMode="auto">
            <a:xfrm>
              <a:off x="940" y="2996"/>
              <a:ext cx="124" cy="28"/>
            </a:xfrm>
            <a:custGeom>
              <a:avLst/>
              <a:gdLst>
                <a:gd name="T0" fmla="*/ 0 w 247"/>
                <a:gd name="T1" fmla="*/ 1 h 55"/>
                <a:gd name="T2" fmla="*/ 8 w 247"/>
                <a:gd name="T3" fmla="*/ 0 h 55"/>
                <a:gd name="T4" fmla="*/ 5 w 247"/>
                <a:gd name="T5" fmla="*/ 2 h 55"/>
                <a:gd name="T6" fmla="*/ 1 w 247"/>
                <a:gd name="T7" fmla="*/ 2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81" name="Freeform 40"/>
            <p:cNvSpPr>
              <a:spLocks/>
            </p:cNvSpPr>
            <p:nvPr/>
          </p:nvSpPr>
          <p:spPr bwMode="auto">
            <a:xfrm>
              <a:off x="1356" y="3013"/>
              <a:ext cx="506" cy="27"/>
            </a:xfrm>
            <a:custGeom>
              <a:avLst/>
              <a:gdLst>
                <a:gd name="T0" fmla="*/ 1 w 1011"/>
                <a:gd name="T1" fmla="*/ 1 h 54"/>
                <a:gd name="T2" fmla="*/ 32 w 1011"/>
                <a:gd name="T3" fmla="*/ 0 h 54"/>
                <a:gd name="T4" fmla="*/ 32 w 1011"/>
                <a:gd name="T5" fmla="*/ 2 h 54"/>
                <a:gd name="T6" fmla="*/ 20 w 1011"/>
                <a:gd name="T7" fmla="*/ 2 h 54"/>
                <a:gd name="T8" fmla="*/ 0 w 1011"/>
                <a:gd name="T9" fmla="*/ 2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82" name="Freeform 41"/>
            <p:cNvSpPr>
              <a:spLocks/>
            </p:cNvSpPr>
            <p:nvPr/>
          </p:nvSpPr>
          <p:spPr bwMode="auto">
            <a:xfrm>
              <a:off x="441" y="3206"/>
              <a:ext cx="194" cy="22"/>
            </a:xfrm>
            <a:custGeom>
              <a:avLst/>
              <a:gdLst>
                <a:gd name="T0" fmla="*/ 1 w 388"/>
                <a:gd name="T1" fmla="*/ 0 h 44"/>
                <a:gd name="T2" fmla="*/ 13 w 388"/>
                <a:gd name="T3" fmla="*/ 1 h 44"/>
                <a:gd name="T4" fmla="*/ 12 w 388"/>
                <a:gd name="T5" fmla="*/ 2 h 44"/>
                <a:gd name="T6" fmla="*/ 6 w 388"/>
                <a:gd name="T7" fmla="*/ 2 h 44"/>
                <a:gd name="T8" fmla="*/ 0 w 388"/>
                <a:gd name="T9" fmla="*/ 2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83" name="Freeform 42"/>
            <p:cNvSpPr>
              <a:spLocks/>
            </p:cNvSpPr>
            <p:nvPr/>
          </p:nvSpPr>
          <p:spPr bwMode="auto">
            <a:xfrm>
              <a:off x="1197" y="3203"/>
              <a:ext cx="94" cy="17"/>
            </a:xfrm>
            <a:custGeom>
              <a:avLst/>
              <a:gdLst>
                <a:gd name="T0" fmla="*/ 0 w 189"/>
                <a:gd name="T1" fmla="*/ 1 h 34"/>
                <a:gd name="T2" fmla="*/ 5 w 189"/>
                <a:gd name="T3" fmla="*/ 0 h 34"/>
                <a:gd name="T4" fmla="*/ 5 w 189"/>
                <a:gd name="T5" fmla="*/ 2 h 34"/>
                <a:gd name="T6" fmla="*/ 0 w 189"/>
                <a:gd name="T7" fmla="*/ 2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84" name="Freeform 43"/>
            <p:cNvSpPr>
              <a:spLocks/>
            </p:cNvSpPr>
            <p:nvPr/>
          </p:nvSpPr>
          <p:spPr bwMode="auto">
            <a:xfrm>
              <a:off x="1327" y="3203"/>
              <a:ext cx="528" cy="33"/>
            </a:xfrm>
            <a:custGeom>
              <a:avLst/>
              <a:gdLst>
                <a:gd name="T0" fmla="*/ 0 w 1057"/>
                <a:gd name="T1" fmla="*/ 0 h 64"/>
                <a:gd name="T2" fmla="*/ 9 w 1057"/>
                <a:gd name="T3" fmla="*/ 1 h 64"/>
                <a:gd name="T4" fmla="*/ 32 w 1057"/>
                <a:gd name="T5" fmla="*/ 1 h 64"/>
                <a:gd name="T6" fmla="*/ 33 w 1057"/>
                <a:gd name="T7" fmla="*/ 3 h 64"/>
                <a:gd name="T8" fmla="*/ 25 w 1057"/>
                <a:gd name="T9" fmla="*/ 2 h 64"/>
                <a:gd name="T10" fmla="*/ 9 w 1057"/>
                <a:gd name="T11" fmla="*/ 2 h 64"/>
                <a:gd name="T12" fmla="*/ 1 w 1057"/>
                <a:gd name="T13" fmla="*/ 2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85" name="Freeform 44"/>
            <p:cNvSpPr>
              <a:spLocks/>
            </p:cNvSpPr>
            <p:nvPr/>
          </p:nvSpPr>
          <p:spPr bwMode="auto">
            <a:xfrm>
              <a:off x="676" y="3477"/>
              <a:ext cx="959" cy="31"/>
            </a:xfrm>
            <a:custGeom>
              <a:avLst/>
              <a:gdLst>
                <a:gd name="T0" fmla="*/ 0 w 1918"/>
                <a:gd name="T1" fmla="*/ 0 h 63"/>
                <a:gd name="T2" fmla="*/ 60 w 1918"/>
                <a:gd name="T3" fmla="*/ 0 h 63"/>
                <a:gd name="T4" fmla="*/ 60 w 1918"/>
                <a:gd name="T5" fmla="*/ 1 h 63"/>
                <a:gd name="T6" fmla="*/ 1 w 1918"/>
                <a:gd name="T7" fmla="*/ 1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86" name="Freeform 45"/>
            <p:cNvSpPr>
              <a:spLocks/>
            </p:cNvSpPr>
            <p:nvPr/>
          </p:nvSpPr>
          <p:spPr bwMode="auto">
            <a:xfrm>
              <a:off x="1685" y="3482"/>
              <a:ext cx="158" cy="24"/>
            </a:xfrm>
            <a:custGeom>
              <a:avLst/>
              <a:gdLst>
                <a:gd name="T0" fmla="*/ 0 w 316"/>
                <a:gd name="T1" fmla="*/ 0 h 50"/>
                <a:gd name="T2" fmla="*/ 10 w 316"/>
                <a:gd name="T3" fmla="*/ 0 h 50"/>
                <a:gd name="T4" fmla="*/ 10 w 316"/>
                <a:gd name="T5" fmla="*/ 1 h 50"/>
                <a:gd name="T6" fmla="*/ 2 w 316"/>
                <a:gd name="T7" fmla="*/ 1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87" name="Freeform 46"/>
            <p:cNvSpPr>
              <a:spLocks/>
            </p:cNvSpPr>
            <p:nvPr/>
          </p:nvSpPr>
          <p:spPr bwMode="auto">
            <a:xfrm>
              <a:off x="0" y="3169"/>
              <a:ext cx="1716" cy="1132"/>
            </a:xfrm>
            <a:custGeom>
              <a:avLst/>
              <a:gdLst>
                <a:gd name="T0" fmla="*/ 108 w 3431"/>
                <a:gd name="T1" fmla="*/ 45 h 2264"/>
                <a:gd name="T2" fmla="*/ 98 w 3431"/>
                <a:gd name="T3" fmla="*/ 50 h 2264"/>
                <a:gd name="T4" fmla="*/ 92 w 3431"/>
                <a:gd name="T5" fmla="*/ 55 h 2264"/>
                <a:gd name="T6" fmla="*/ 85 w 3431"/>
                <a:gd name="T7" fmla="*/ 59 h 2264"/>
                <a:gd name="T8" fmla="*/ 78 w 3431"/>
                <a:gd name="T9" fmla="*/ 63 h 2264"/>
                <a:gd name="T10" fmla="*/ 71 w 3431"/>
                <a:gd name="T11" fmla="*/ 67 h 2264"/>
                <a:gd name="T12" fmla="*/ 65 w 3431"/>
                <a:gd name="T13" fmla="*/ 70 h 2264"/>
                <a:gd name="T14" fmla="*/ 57 w 3431"/>
                <a:gd name="T15" fmla="*/ 71 h 2264"/>
                <a:gd name="T16" fmla="*/ 49 w 3431"/>
                <a:gd name="T17" fmla="*/ 71 h 2264"/>
                <a:gd name="T18" fmla="*/ 41 w 3431"/>
                <a:gd name="T19" fmla="*/ 70 h 2264"/>
                <a:gd name="T20" fmla="*/ 35 w 3431"/>
                <a:gd name="T21" fmla="*/ 69 h 2264"/>
                <a:gd name="T22" fmla="*/ 27 w 3431"/>
                <a:gd name="T23" fmla="*/ 66 h 2264"/>
                <a:gd name="T24" fmla="*/ 18 w 3431"/>
                <a:gd name="T25" fmla="*/ 62 h 2264"/>
                <a:gd name="T26" fmla="*/ 11 w 3431"/>
                <a:gd name="T27" fmla="*/ 55 h 2264"/>
                <a:gd name="T28" fmla="*/ 6 w 3431"/>
                <a:gd name="T29" fmla="*/ 49 h 2264"/>
                <a:gd name="T30" fmla="*/ 3 w 3431"/>
                <a:gd name="T31" fmla="*/ 41 h 2264"/>
                <a:gd name="T32" fmla="*/ 1 w 3431"/>
                <a:gd name="T33" fmla="*/ 33 h 2264"/>
                <a:gd name="T34" fmla="*/ 0 w 3431"/>
                <a:gd name="T35" fmla="*/ 25 h 2264"/>
                <a:gd name="T36" fmla="*/ 1 w 3431"/>
                <a:gd name="T37" fmla="*/ 19 h 2264"/>
                <a:gd name="T38" fmla="*/ 4 w 3431"/>
                <a:gd name="T39" fmla="*/ 13 h 2264"/>
                <a:gd name="T40" fmla="*/ 7 w 3431"/>
                <a:gd name="T41" fmla="*/ 6 h 2264"/>
                <a:gd name="T42" fmla="*/ 11 w 3431"/>
                <a:gd name="T43" fmla="*/ 0 h 2264"/>
                <a:gd name="T44" fmla="*/ 11 w 3431"/>
                <a:gd name="T45" fmla="*/ 9 h 2264"/>
                <a:gd name="T46" fmla="*/ 7 w 3431"/>
                <a:gd name="T47" fmla="*/ 17 h 2264"/>
                <a:gd name="T48" fmla="*/ 4 w 3431"/>
                <a:gd name="T49" fmla="*/ 26 h 2264"/>
                <a:gd name="T50" fmla="*/ 5 w 3431"/>
                <a:gd name="T51" fmla="*/ 34 h 2264"/>
                <a:gd name="T52" fmla="*/ 7 w 3431"/>
                <a:gd name="T53" fmla="*/ 41 h 2264"/>
                <a:gd name="T54" fmla="*/ 10 w 3431"/>
                <a:gd name="T55" fmla="*/ 47 h 2264"/>
                <a:gd name="T56" fmla="*/ 15 w 3431"/>
                <a:gd name="T57" fmla="*/ 53 h 2264"/>
                <a:gd name="T58" fmla="*/ 21 w 3431"/>
                <a:gd name="T59" fmla="*/ 57 h 2264"/>
                <a:gd name="T60" fmla="*/ 27 w 3431"/>
                <a:gd name="T61" fmla="*/ 60 h 2264"/>
                <a:gd name="T62" fmla="*/ 34 w 3431"/>
                <a:gd name="T63" fmla="*/ 63 h 2264"/>
                <a:gd name="T64" fmla="*/ 41 w 3431"/>
                <a:gd name="T65" fmla="*/ 65 h 2264"/>
                <a:gd name="T66" fmla="*/ 50 w 3431"/>
                <a:gd name="T67" fmla="*/ 65 h 2264"/>
                <a:gd name="T68" fmla="*/ 56 w 3431"/>
                <a:gd name="T69" fmla="*/ 65 h 2264"/>
                <a:gd name="T70" fmla="*/ 63 w 3431"/>
                <a:gd name="T71" fmla="*/ 63 h 2264"/>
                <a:gd name="T72" fmla="*/ 76 w 3431"/>
                <a:gd name="T73" fmla="*/ 58 h 2264"/>
                <a:gd name="T74" fmla="*/ 82 w 3431"/>
                <a:gd name="T75" fmla="*/ 54 h 2264"/>
                <a:gd name="T76" fmla="*/ 88 w 3431"/>
                <a:gd name="T77" fmla="*/ 50 h 2264"/>
                <a:gd name="T78" fmla="*/ 94 w 3431"/>
                <a:gd name="T79" fmla="*/ 46 h 2264"/>
                <a:gd name="T80" fmla="*/ 108 w 3431"/>
                <a:gd name="T81" fmla="*/ 45 h 2264"/>
                <a:gd name="T82" fmla="*/ 108 w 3431"/>
                <a:gd name="T83" fmla="*/ 45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88" name="Freeform 47"/>
            <p:cNvSpPr>
              <a:spLocks/>
            </p:cNvSpPr>
            <p:nvPr/>
          </p:nvSpPr>
          <p:spPr bwMode="auto">
            <a:xfrm>
              <a:off x="794" y="2287"/>
              <a:ext cx="1214" cy="1133"/>
            </a:xfrm>
            <a:custGeom>
              <a:avLst/>
              <a:gdLst>
                <a:gd name="T0" fmla="*/ 9 w 2430"/>
                <a:gd name="T1" fmla="*/ 71 h 2266"/>
                <a:gd name="T2" fmla="*/ 7 w 2430"/>
                <a:gd name="T3" fmla="*/ 71 h 2266"/>
                <a:gd name="T4" fmla="*/ 5 w 2430"/>
                <a:gd name="T5" fmla="*/ 67 h 2266"/>
                <a:gd name="T6" fmla="*/ 3 w 2430"/>
                <a:gd name="T7" fmla="*/ 63 h 2266"/>
                <a:gd name="T8" fmla="*/ 0 w 2430"/>
                <a:gd name="T9" fmla="*/ 55 h 2266"/>
                <a:gd name="T10" fmla="*/ 0 w 2430"/>
                <a:gd name="T11" fmla="*/ 53 h 2266"/>
                <a:gd name="T12" fmla="*/ 2 w 2430"/>
                <a:gd name="T13" fmla="*/ 54 h 2266"/>
                <a:gd name="T14" fmla="*/ 6 w 2430"/>
                <a:gd name="T15" fmla="*/ 61 h 2266"/>
                <a:gd name="T16" fmla="*/ 9 w 2430"/>
                <a:gd name="T17" fmla="*/ 68 h 2266"/>
                <a:gd name="T18" fmla="*/ 16 w 2430"/>
                <a:gd name="T19" fmla="*/ 63 h 2266"/>
                <a:gd name="T20" fmla="*/ 20 w 2430"/>
                <a:gd name="T21" fmla="*/ 59 h 2266"/>
                <a:gd name="T22" fmla="*/ 28 w 2430"/>
                <a:gd name="T23" fmla="*/ 51 h 2266"/>
                <a:gd name="T24" fmla="*/ 35 w 2430"/>
                <a:gd name="T25" fmla="*/ 43 h 2266"/>
                <a:gd name="T26" fmla="*/ 40 w 2430"/>
                <a:gd name="T27" fmla="*/ 38 h 2266"/>
                <a:gd name="T28" fmla="*/ 45 w 2430"/>
                <a:gd name="T29" fmla="*/ 33 h 2266"/>
                <a:gd name="T30" fmla="*/ 50 w 2430"/>
                <a:gd name="T31" fmla="*/ 27 h 2266"/>
                <a:gd name="T32" fmla="*/ 55 w 2430"/>
                <a:gd name="T33" fmla="*/ 22 h 2266"/>
                <a:gd name="T34" fmla="*/ 59 w 2430"/>
                <a:gd name="T35" fmla="*/ 17 h 2266"/>
                <a:gd name="T36" fmla="*/ 64 w 2430"/>
                <a:gd name="T37" fmla="*/ 10 h 2266"/>
                <a:gd name="T38" fmla="*/ 69 w 2430"/>
                <a:gd name="T39" fmla="*/ 4 h 2266"/>
                <a:gd name="T40" fmla="*/ 73 w 2430"/>
                <a:gd name="T41" fmla="*/ 0 h 2266"/>
                <a:gd name="T42" fmla="*/ 75 w 2430"/>
                <a:gd name="T43" fmla="*/ 3 h 2266"/>
                <a:gd name="T44" fmla="*/ 71 w 2430"/>
                <a:gd name="T45" fmla="*/ 7 h 2266"/>
                <a:gd name="T46" fmla="*/ 66 w 2430"/>
                <a:gd name="T47" fmla="*/ 13 h 2266"/>
                <a:gd name="T48" fmla="*/ 61 w 2430"/>
                <a:gd name="T49" fmla="*/ 19 h 2266"/>
                <a:gd name="T50" fmla="*/ 57 w 2430"/>
                <a:gd name="T51" fmla="*/ 24 h 2266"/>
                <a:gd name="T52" fmla="*/ 52 w 2430"/>
                <a:gd name="T53" fmla="*/ 29 h 2266"/>
                <a:gd name="T54" fmla="*/ 47 w 2430"/>
                <a:gd name="T55" fmla="*/ 35 h 2266"/>
                <a:gd name="T56" fmla="*/ 42 w 2430"/>
                <a:gd name="T57" fmla="*/ 40 h 2266"/>
                <a:gd name="T58" fmla="*/ 37 w 2430"/>
                <a:gd name="T59" fmla="*/ 45 h 2266"/>
                <a:gd name="T60" fmla="*/ 29 w 2430"/>
                <a:gd name="T61" fmla="*/ 53 h 2266"/>
                <a:gd name="T62" fmla="*/ 21 w 2430"/>
                <a:gd name="T63" fmla="*/ 62 h 2266"/>
                <a:gd name="T64" fmla="*/ 17 w 2430"/>
                <a:gd name="T65" fmla="*/ 65 h 2266"/>
                <a:gd name="T66" fmla="*/ 9 w 2430"/>
                <a:gd name="T67" fmla="*/ 71 h 2266"/>
                <a:gd name="T68" fmla="*/ 9 w 2430"/>
                <a:gd name="T69" fmla="*/ 7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6989" name="Freeform 48"/>
            <p:cNvSpPr>
              <a:spLocks/>
            </p:cNvSpPr>
            <p:nvPr/>
          </p:nvSpPr>
          <p:spPr bwMode="auto">
            <a:xfrm>
              <a:off x="959" y="2221"/>
              <a:ext cx="936" cy="868"/>
            </a:xfrm>
            <a:custGeom>
              <a:avLst/>
              <a:gdLst>
                <a:gd name="T0" fmla="*/ 58 w 1873"/>
                <a:gd name="T1" fmla="*/ 0 h 1735"/>
                <a:gd name="T2" fmla="*/ 56 w 1873"/>
                <a:gd name="T3" fmla="*/ 3 h 1735"/>
                <a:gd name="T4" fmla="*/ 54 w 1873"/>
                <a:gd name="T5" fmla="*/ 5 h 1735"/>
                <a:gd name="T6" fmla="*/ 46 w 1873"/>
                <a:gd name="T7" fmla="*/ 13 h 1735"/>
                <a:gd name="T8" fmla="*/ 41 w 1873"/>
                <a:gd name="T9" fmla="*/ 18 h 1735"/>
                <a:gd name="T10" fmla="*/ 32 w 1873"/>
                <a:gd name="T11" fmla="*/ 26 h 1735"/>
                <a:gd name="T12" fmla="*/ 27 w 1873"/>
                <a:gd name="T13" fmla="*/ 31 h 1735"/>
                <a:gd name="T14" fmla="*/ 21 w 1873"/>
                <a:gd name="T15" fmla="*/ 37 h 1735"/>
                <a:gd name="T16" fmla="*/ 15 w 1873"/>
                <a:gd name="T17" fmla="*/ 43 h 1735"/>
                <a:gd name="T18" fmla="*/ 9 w 1873"/>
                <a:gd name="T19" fmla="*/ 49 h 1735"/>
                <a:gd name="T20" fmla="*/ 4 w 1873"/>
                <a:gd name="T21" fmla="*/ 53 h 1735"/>
                <a:gd name="T22" fmla="*/ 1 w 1873"/>
                <a:gd name="T23" fmla="*/ 55 h 1735"/>
                <a:gd name="T24" fmla="*/ 0 w 1873"/>
                <a:gd name="T25" fmla="*/ 55 h 1735"/>
                <a:gd name="T26" fmla="*/ 0 w 1873"/>
                <a:gd name="T27" fmla="*/ 53 h 1735"/>
                <a:gd name="T28" fmla="*/ 3 w 1873"/>
                <a:gd name="T29" fmla="*/ 49 h 1735"/>
                <a:gd name="T30" fmla="*/ 8 w 1873"/>
                <a:gd name="T31" fmla="*/ 45 h 1735"/>
                <a:gd name="T32" fmla="*/ 13 w 1873"/>
                <a:gd name="T33" fmla="*/ 39 h 1735"/>
                <a:gd name="T34" fmla="*/ 19 w 1873"/>
                <a:gd name="T35" fmla="*/ 34 h 1735"/>
                <a:gd name="T36" fmla="*/ 25 w 1873"/>
                <a:gd name="T37" fmla="*/ 28 h 1735"/>
                <a:gd name="T38" fmla="*/ 31 w 1873"/>
                <a:gd name="T39" fmla="*/ 23 h 1735"/>
                <a:gd name="T40" fmla="*/ 38 w 1873"/>
                <a:gd name="T41" fmla="*/ 17 h 1735"/>
                <a:gd name="T42" fmla="*/ 45 w 1873"/>
                <a:gd name="T43" fmla="*/ 10 h 1735"/>
                <a:gd name="T44" fmla="*/ 49 w 1873"/>
                <a:gd name="T45" fmla="*/ 6 h 1735"/>
                <a:gd name="T46" fmla="*/ 52 w 1873"/>
                <a:gd name="T47" fmla="*/ 2 h 1735"/>
                <a:gd name="T48" fmla="*/ 58 w 1873"/>
                <a:gd name="T49" fmla="*/ 0 h 1735"/>
                <a:gd name="T50" fmla="*/ 58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1448"/>
                                        </p:tgtEl>
                                        <p:attrNameLst>
                                          <p:attrName>style.visibility</p:attrName>
                                        </p:attrNameLst>
                                      </p:cBhvr>
                                      <p:to>
                                        <p:strVal val="visible"/>
                                      </p:to>
                                    </p:set>
                                    <p:anim calcmode="lin" valueType="num">
                                      <p:cBhvr additive="base">
                                        <p:cTn id="7" dur="500" fill="hold"/>
                                        <p:tgtEl>
                                          <p:spTgt spid="61448"/>
                                        </p:tgtEl>
                                        <p:attrNameLst>
                                          <p:attrName>ppt_x</p:attrName>
                                        </p:attrNameLst>
                                      </p:cBhvr>
                                      <p:tavLst>
                                        <p:tav tm="0">
                                          <p:val>
                                            <p:strVal val="#ppt_x"/>
                                          </p:val>
                                        </p:tav>
                                        <p:tav tm="100000">
                                          <p:val>
                                            <p:strVal val="#ppt_x"/>
                                          </p:val>
                                        </p:tav>
                                      </p:tavLst>
                                    </p:anim>
                                    <p:anim calcmode="lin" valueType="num">
                                      <p:cBhvr additive="base">
                                        <p:cTn id="8" dur="500" fill="hold"/>
                                        <p:tgtEl>
                                          <p:spTgt spid="6144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1446"/>
                                        </p:tgtEl>
                                        <p:attrNameLst>
                                          <p:attrName>style.visibility</p:attrName>
                                        </p:attrNameLst>
                                      </p:cBhvr>
                                      <p:to>
                                        <p:strVal val="visible"/>
                                      </p:to>
                                    </p:set>
                                    <p:anim calcmode="lin" valueType="num">
                                      <p:cBhvr additive="base">
                                        <p:cTn id="13" dur="500" fill="hold"/>
                                        <p:tgtEl>
                                          <p:spTgt spid="61446"/>
                                        </p:tgtEl>
                                        <p:attrNameLst>
                                          <p:attrName>ppt_x</p:attrName>
                                        </p:attrNameLst>
                                      </p:cBhvr>
                                      <p:tavLst>
                                        <p:tav tm="0">
                                          <p:val>
                                            <p:strVal val="#ppt_x"/>
                                          </p:val>
                                        </p:tav>
                                        <p:tav tm="100000">
                                          <p:val>
                                            <p:strVal val="#ppt_x"/>
                                          </p:val>
                                        </p:tav>
                                      </p:tavLst>
                                    </p:anim>
                                    <p:anim calcmode="lin" valueType="num">
                                      <p:cBhvr additive="base">
                                        <p:cTn id="14"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61447"/>
                                        </p:tgtEl>
                                        <p:attrNameLst>
                                          <p:attrName>style.visibility</p:attrName>
                                        </p:attrNameLst>
                                      </p:cBhvr>
                                      <p:to>
                                        <p:strVal val="visible"/>
                                      </p:to>
                                    </p:set>
                                    <p:anim calcmode="lin" valueType="num">
                                      <p:cBhvr additive="base">
                                        <p:cTn id="19" dur="500" fill="hold"/>
                                        <p:tgtEl>
                                          <p:spTgt spid="61447"/>
                                        </p:tgtEl>
                                        <p:attrNameLst>
                                          <p:attrName>ppt_x</p:attrName>
                                        </p:attrNameLst>
                                      </p:cBhvr>
                                      <p:tavLst>
                                        <p:tav tm="0">
                                          <p:val>
                                            <p:strVal val="1+#ppt_w/2"/>
                                          </p:val>
                                        </p:tav>
                                        <p:tav tm="100000">
                                          <p:val>
                                            <p:strVal val="#ppt_x"/>
                                          </p:val>
                                        </p:tav>
                                      </p:tavLst>
                                    </p:anim>
                                    <p:anim calcmode="lin" valueType="num">
                                      <p:cBhvr additive="base">
                                        <p:cTn id="20" dur="500" fill="hold"/>
                                        <p:tgtEl>
                                          <p:spTgt spid="6144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1443">
                                            <p:txEl>
                                              <p:pRg st="0" end="0"/>
                                            </p:txEl>
                                          </p:spTgt>
                                        </p:tgtEl>
                                        <p:attrNameLst>
                                          <p:attrName>style.visibility</p:attrName>
                                        </p:attrNameLst>
                                      </p:cBhvr>
                                      <p:to>
                                        <p:strVal val="visible"/>
                                      </p:to>
                                    </p:set>
                                    <p:animEffect transition="in" filter="dissolve">
                                      <p:cBhvr>
                                        <p:cTn id="25"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3554754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MS PGothic" charset="0"/>
              </a:rPr>
              <a:t>Book Chart</a:t>
            </a:r>
          </a:p>
        </p:txBody>
      </p:sp>
      <p:graphicFrame>
        <p:nvGraphicFramePr>
          <p:cNvPr id="148483" name="Group 3"/>
          <p:cNvGraphicFramePr>
            <a:graphicFrameLocks noGrp="1"/>
          </p:cNvGraphicFramePr>
          <p:nvPr/>
        </p:nvGraphicFramePr>
        <p:xfrm>
          <a:off x="0" y="0"/>
          <a:ext cx="9144000" cy="7037599"/>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88551">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3600" b="0" i="0" u="none" strike="noStrike" cap="none" normalizeH="0" baseline="0">
                          <a:ln>
                            <a:noFill/>
                          </a:ln>
                          <a:solidFill>
                            <a:srgbClr val="FFFFFF"/>
                          </a:solidFill>
                          <a:effectLst/>
                          <a:latin typeface="Times New Roman" charset="0"/>
                          <a:ea typeface="MS PGothic" charset="0"/>
                          <a:cs typeface="MS PGothic" charset="0"/>
                        </a:rPr>
                        <a:t>王国的分裂</a:t>
                      </a:r>
                      <a:endParaRPr kumimoji="0" lang="en-US" sz="2800" b="0"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400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王国分裂前</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末期</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王国分裂后初期</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ingLiU" charset="0"/>
                          <a:cs typeface="MingLiU" charset="0"/>
                        </a:rPr>
                        <a:t>一至十章</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十二至二十二章</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076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所罗门</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分裂</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多数服从</a:t>
                      </a:r>
                      <a:r>
                        <a:rPr kumimoji="0" lang="ja-JP" altLang="en-US" sz="2800" b="0" i="0" u="none" strike="noStrike" cap="none" normalizeH="0" baseline="0">
                          <a:ln>
                            <a:noFill/>
                          </a:ln>
                          <a:solidFill>
                            <a:srgbClr val="FFFFFF"/>
                          </a:solidFill>
                          <a:effectLst/>
                          <a:latin typeface="Arial" charset="0"/>
                          <a:ea typeface="MS PGothic" charset="0"/>
                          <a:cs typeface="MS PGothic" charset="0"/>
                        </a:rPr>
                        <a:t>上帝</a:t>
                      </a:r>
                      <a:endParaRPr kumimoji="0" lang="en-US" sz="2800" b="0" i="0" u="none" strike="noStrike" cap="none" normalizeH="0" baseline="0">
                        <a:ln>
                          <a:noFill/>
                        </a:ln>
                        <a:solidFill>
                          <a:srgbClr val="FFFFFF"/>
                        </a:solidFill>
                        <a:effectLst/>
                        <a:latin typeface="Arial"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多数不服从</a:t>
                      </a:r>
                      <a:r>
                        <a:rPr kumimoji="0" lang="ja-JP" altLang="en-US" sz="2800" b="0" i="0" u="none" strike="noStrike" cap="none" normalizeH="0" baseline="0">
                          <a:ln>
                            <a:noFill/>
                          </a:ln>
                          <a:solidFill>
                            <a:srgbClr val="FFFFFF"/>
                          </a:solidFill>
                          <a:effectLst/>
                          <a:latin typeface="Arial" charset="0"/>
                          <a:ea typeface="MS PGothic" charset="0"/>
                          <a:cs typeface="MS PGothic" charset="0"/>
                        </a:rPr>
                        <a:t>上帝</a:t>
                      </a:r>
                      <a:endParaRPr kumimoji="0" lang="en-US" sz="2800" b="0" i="0" u="none" strike="noStrike" cap="none" normalizeH="0" baseline="0">
                        <a:ln>
                          <a:noFill/>
                        </a:ln>
                        <a:solidFill>
                          <a:srgbClr val="FFFFFF"/>
                        </a:solidFill>
                        <a:effectLst/>
                        <a:latin typeface="Arial" charset="0"/>
                        <a:ea typeface="MS PGothic" charset="0"/>
                        <a:cs typeface="MS PGothic"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崇拜耶和华</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崇拜偶像</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王国</a:t>
                      </a:r>
                      <a:r>
                        <a:rPr kumimoji="0" lang="zh-CN" altLang="en-US" sz="2800" b="0" i="0" u="none" strike="noStrike" cap="none" normalizeH="0" baseline="0">
                          <a:ln>
                            <a:noFill/>
                          </a:ln>
                          <a:solidFill>
                            <a:srgbClr val="FFFFFF"/>
                          </a:solidFill>
                          <a:effectLst/>
                          <a:latin typeface="Times New Roman" charset="0"/>
                          <a:ea typeface="MS PGothic" charset="0"/>
                          <a:cs typeface="MS PGothic" charset="0"/>
                        </a:rPr>
                        <a:t>在安宁中</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王国在动乱中</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840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个别国都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耶路撒冷</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以色列的国都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撒玛利亚</a:t>
                      </a:r>
                      <a:endParaRPr kumimoji="0" lang="en-US" altLang="ja-JP" sz="2800" b="0"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犹大的国都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耶路撒冷</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9110">
                <a:tc gridSpan="3">
                  <a:txBody>
                    <a:bodyPr/>
                    <a:lstStyle/>
                    <a:p>
                      <a:pPr marL="401638" marR="0" lvl="0" indent="-401638"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四十年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公元前</a:t>
                      </a:r>
                      <a:r>
                        <a:rPr kumimoji="0" lang="en-US" altLang="ja-JP" sz="2400" b="0" i="0" u="none" strike="noStrike" cap="none" normalizeH="0" baseline="0">
                          <a:ln>
                            <a:noFill/>
                          </a:ln>
                          <a:solidFill>
                            <a:srgbClr val="FFFFFF"/>
                          </a:solidFill>
                          <a:effectLst/>
                          <a:latin typeface="Times New Roman" charset="0"/>
                          <a:ea typeface="MS PGothic" charset="0"/>
                          <a:cs typeface="MS PGothic" charset="0"/>
                        </a:rPr>
                        <a:t>971</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年至</a:t>
                      </a:r>
                      <a:r>
                        <a:rPr kumimoji="0" lang="en-US" altLang="ja-JP" sz="2400" b="0" i="0" u="none" strike="noStrike" cap="none" normalizeH="0" baseline="0">
                          <a:ln>
                            <a:noFill/>
                          </a:ln>
                          <a:solidFill>
                            <a:srgbClr val="FFFFFF"/>
                          </a:solidFill>
                          <a:effectLst/>
                          <a:latin typeface="Times New Roman" charset="0"/>
                          <a:ea typeface="MS PGothic" charset="0"/>
                          <a:cs typeface="MS PGothic" charset="0"/>
                        </a:rPr>
                        <a:t>931</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a:t>
                      </a:r>
                      <a:endParaRPr kumimoji="0" lang="en-US" sz="24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568325" marR="0" lvl="0" indent="-568325"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八十年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公元前</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931</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至</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852</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a:t>
                      </a:r>
                      <a:endParaRPr kumimoji="0" lang="en-US" sz="24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651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设立</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清洗</a:t>
                      </a:r>
                      <a:endParaRPr kumimoji="0" lang="en-US" altLang="ja-JP" sz="1800" b="1" i="0" u="none" strike="noStrike" cap="none" normalizeH="0" baseline="0">
                        <a:ln>
                          <a:noFill/>
                        </a:ln>
                        <a:solidFill>
                          <a:srgbClr val="FFFFFF"/>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 1–2</a:t>
                      </a: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升起</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MS PGothic" charset="0"/>
                        </a:rPr>
                        <a:t>服从</a:t>
                      </a:r>
                      <a:br>
                        <a:rPr kumimoji="0" lang="en-US" altLang="ja-JP" sz="1800" b="1" i="0" u="none" strike="noStrike" cap="none" normalizeH="0" baseline="0">
                          <a:ln>
                            <a:noFill/>
                          </a:ln>
                          <a:solidFill>
                            <a:srgbClr val="FFFFFF"/>
                          </a:solidFill>
                          <a:effectLst/>
                          <a:latin typeface="Times New Roman" charset="0"/>
                          <a:ea typeface="MS PGothic" charset="0"/>
                          <a:cs typeface="MS PGothic" charset="0"/>
                        </a:rPr>
                      </a:br>
                      <a:r>
                        <a:rPr kumimoji="0" lang="en-US" altLang="ja-JP" sz="1800" b="1" i="0" u="none" strike="noStrike" cap="none" normalizeH="0" baseline="0">
                          <a:ln>
                            <a:noFill/>
                          </a:ln>
                          <a:solidFill>
                            <a:srgbClr val="FFFFFF"/>
                          </a:solidFill>
                          <a:effectLst/>
                          <a:latin typeface="Arial" charset="0"/>
                          <a:ea typeface="MS PGothic" charset="0"/>
                          <a:cs typeface="Arial" charset="0"/>
                        </a:rPr>
                        <a:t>3–8</a:t>
                      </a:r>
                      <a:endParaRPr kumimoji="0" lang="en-US" sz="1800" b="1"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MS PGothic" charset="0"/>
                        </a:rPr>
                        <a:t>衰落</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不服从</a:t>
                      </a:r>
                      <a:endParaRPr kumimoji="0" lang="en-US" altLang="ja-JP"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MS PGothic" charset="0"/>
                          <a:cs typeface="Arial" charset="0"/>
                        </a:rPr>
                        <a:t>9–11</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耶罗波安</a:t>
                      </a:r>
                      <a:r>
                        <a:rPr kumimoji="0" lang="en-US" altLang="zh-CN" sz="18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与</a:t>
                      </a:r>
                      <a:endParaRPr kumimoji="0" lang="en-GB" altLang="zh-CN"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罗波安</a:t>
                      </a:r>
                      <a:r>
                        <a:rPr kumimoji="0" lang="en-US" altLang="zh-CN" sz="2000" b="1" i="0" u="none" strike="noStrike" cap="none" normalizeH="0" baseline="0">
                          <a:ln>
                            <a:noFill/>
                          </a:ln>
                          <a:solidFill>
                            <a:srgbClr val="FFFFFF"/>
                          </a:solidFill>
                          <a:effectLst/>
                          <a:latin typeface="Times New Roman" charset="0"/>
                          <a:ea typeface="MS PGothic" charset="0"/>
                          <a:cs typeface="Times New Roman" charset="0"/>
                        </a:rPr>
                        <a:t>"</a:t>
                      </a:r>
                      <a:br>
                        <a:rPr kumimoji="0" lang="en-US" altLang="ja-JP" sz="2000" b="1" i="0" u="none" strike="noStrike" cap="none" normalizeH="0" baseline="0">
                          <a:ln>
                            <a:noFill/>
                          </a:ln>
                          <a:solidFill>
                            <a:srgbClr val="FFFFFF"/>
                          </a:solidFill>
                          <a:effectLst/>
                          <a:latin typeface="Times New Roman" charset="0"/>
                          <a:ea typeface="MS PGothic" charset="0"/>
                          <a:cs typeface="Times New Roman" charset="0"/>
                        </a:rPr>
                      </a:br>
                      <a:r>
                        <a:rPr kumimoji="0" lang="en-US" altLang="ja-JP" sz="1800" b="1" i="0" u="none" strike="noStrike" cap="none" normalizeH="0" baseline="0">
                          <a:ln>
                            <a:noFill/>
                          </a:ln>
                          <a:solidFill>
                            <a:srgbClr val="FFFFFF"/>
                          </a:solidFill>
                          <a:effectLst/>
                          <a:latin typeface="Arial" charset="0"/>
                          <a:ea typeface="MS PGothic" charset="0"/>
                          <a:cs typeface="Arial" charset="0"/>
                        </a:rPr>
                        <a:t>12–14</a:t>
                      </a:r>
                      <a:endParaRPr kumimoji="0" lang="en-US" sz="1800" b="1"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其他国王</a:t>
                      </a:r>
                      <a:endParaRPr kumimoji="0" lang="en-US" altLang="ja-JP" sz="1800" b="1" i="0" u="none" strike="noStrike" cap="none" normalizeH="0" baseline="0">
                        <a:ln>
                          <a:noFill/>
                        </a:ln>
                        <a:solidFill>
                          <a:srgbClr val="FFFFFF"/>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16:28</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亚哈与以利亚</a:t>
                      </a:r>
                      <a:endParaRPr kumimoji="0" lang="en-US" altLang="ja-JP"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22:40</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其他国王</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22:41-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53</a:t>
                      </a: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56395" name="Text Box 71"/>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S PGothic" charset="0"/>
                <a:cs typeface="Arial" charset="0"/>
              </a:rPr>
              <a:t>219</a:t>
            </a:r>
            <a:endParaRPr kumimoji="0" lang="en-US" sz="2800" b="0" i="0" u="none" strike="noStrike" kern="1200" cap="none" spc="0" normalizeH="0" baseline="0" noProof="0">
              <a:ln>
                <a:noFill/>
              </a:ln>
              <a:solidFill>
                <a:srgbClr val="FFFFFF"/>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4123287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8483"/>
                                        </p:tgtEl>
                                        <p:attrNameLst>
                                          <p:attrName>style.visibility</p:attrName>
                                        </p:attrNameLst>
                                      </p:cBhvr>
                                      <p:to>
                                        <p:strVal val="visible"/>
                                      </p:to>
                                    </p:set>
                                    <p:animEffect transition="in" filter="dissolve">
                                      <p:cBhvr>
                                        <p:cTn id="7" dur="500"/>
                                        <p:tgtEl>
                                          <p:spTgt spid="148483"/>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2"/>
          <p:cNvSpPr>
            <a:spLocks noGrp="1" noChangeArrowheads="1"/>
          </p:cNvSpPr>
          <p:nvPr>
            <p:ph type="title"/>
          </p:nvPr>
        </p:nvSpPr>
        <p:spPr>
          <a:xfrm>
            <a:off x="685800" y="152400"/>
            <a:ext cx="7620000" cy="1143000"/>
          </a:xfrm>
          <a:solidFill>
            <a:srgbClr val="404040"/>
          </a:solidFill>
        </p:spPr>
        <p:txBody>
          <a:bodyPr/>
          <a:lstStyle/>
          <a:p>
            <a:pPr eaLnBrk="1" hangingPunct="1"/>
            <a:r>
              <a:rPr lang="zh-CN" altLang="en-US" sz="3600" b="1" dirty="0">
                <a:solidFill>
                  <a:srgbClr val="FFFFFF"/>
                </a:solidFill>
                <a:latin typeface="Arial" charset="0"/>
              </a:rPr>
              <a:t>所罗门的没落</a:t>
            </a:r>
            <a:br>
              <a:rPr lang="en-US" altLang="ja-JP" sz="3600" b="1" dirty="0">
                <a:solidFill>
                  <a:srgbClr val="FFFFFF"/>
                </a:solidFill>
                <a:latin typeface="Arial" charset="0"/>
              </a:rPr>
            </a:br>
            <a:r>
              <a:rPr lang="zh-CN" altLang="en-US" sz="3600" b="1" dirty="0">
                <a:solidFill>
                  <a:srgbClr val="FFFFFF"/>
                </a:solidFill>
                <a:latin typeface="Arial" charset="0"/>
              </a:rPr>
              <a:t>列王纪上</a:t>
            </a:r>
            <a:r>
              <a:rPr lang="en-US" altLang="ja-JP" sz="2800" b="1" dirty="0">
                <a:solidFill>
                  <a:srgbClr val="FFFFFF"/>
                </a:solidFill>
                <a:latin typeface="Arial" charset="0"/>
              </a:rPr>
              <a:t>9–11</a:t>
            </a:r>
            <a:endParaRPr lang="en-US" sz="2800" b="1" dirty="0">
              <a:solidFill>
                <a:srgbClr val="FFFFFF"/>
              </a:solidFill>
              <a:latin typeface="Arial" charset="0"/>
            </a:endParaRPr>
          </a:p>
        </p:txBody>
      </p:sp>
      <p:sp>
        <p:nvSpPr>
          <p:cNvPr id="65539" name="Rectangle 3"/>
          <p:cNvSpPr>
            <a:spLocks noGrp="1" noChangeArrowheads="1"/>
          </p:cNvSpPr>
          <p:nvPr>
            <p:ph type="body" sz="half" idx="1"/>
          </p:nvPr>
        </p:nvSpPr>
        <p:spPr>
          <a:xfrm>
            <a:off x="395288" y="1447800"/>
            <a:ext cx="4489450" cy="1524000"/>
          </a:xfrm>
        </p:spPr>
        <p:txBody>
          <a:bodyPr/>
          <a:lstStyle/>
          <a:p>
            <a:pPr marL="514350" indent="-514350" eaLnBrk="1" hangingPunct="1">
              <a:buFontTx/>
              <a:buNone/>
            </a:pPr>
            <a:r>
              <a:rPr lang="en-US" sz="2800" b="1">
                <a:latin typeface="Arial" charset="0"/>
              </a:rPr>
              <a:t>1.	</a:t>
            </a:r>
            <a:r>
              <a:rPr lang="zh-CN" altLang="en-US" sz="2800" b="1">
                <a:latin typeface="Arial" charset="0"/>
              </a:rPr>
              <a:t>上帝再次肯定大卫的约</a:t>
            </a:r>
            <a:r>
              <a:rPr lang="en-US" altLang="ja-JP" sz="2800" b="1">
                <a:latin typeface="Arial" charset="0"/>
              </a:rPr>
              <a:t> (9:1-9)</a:t>
            </a:r>
            <a:endParaRPr lang="en-US" sz="2800" b="1">
              <a:latin typeface="Arial" charset="0"/>
            </a:endParaRPr>
          </a:p>
        </p:txBody>
      </p:sp>
      <p:pic>
        <p:nvPicPr>
          <p:cNvPr id="65543" name="Picture 7" descr="solo sheba"/>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9600" y="2952750"/>
            <a:ext cx="4267200" cy="350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71044" name="Group 10"/>
          <p:cNvGrpSpPr>
            <a:grpSpLocks/>
          </p:cNvGrpSpPr>
          <p:nvPr/>
        </p:nvGrpSpPr>
        <p:grpSpPr bwMode="auto">
          <a:xfrm rot="10929543" flipV="1">
            <a:off x="481013" y="26988"/>
            <a:ext cx="1462087" cy="1317625"/>
            <a:chOff x="0" y="2149"/>
            <a:chExt cx="2496" cy="2152"/>
          </a:xfrm>
        </p:grpSpPr>
        <p:sp>
          <p:nvSpPr>
            <p:cNvPr id="471052" name="Freeform 11"/>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53" name="Freeform 12"/>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54" name="Freeform 13"/>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55" name="Freeform 14"/>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56" name="Freeform 15"/>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57" name="Freeform 16"/>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58" name="Freeform 17"/>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59" name="Freeform 18"/>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60" name="Freeform 19"/>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61" name="Freeform 20"/>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62" name="Freeform 21"/>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63" name="Freeform 22"/>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64" name="Freeform 23"/>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65" name="Freeform 24"/>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66" name="Freeform 25"/>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67" name="Freeform 26"/>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68" name="Freeform 27"/>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69" name="Freeform 28"/>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70" name="Freeform 29"/>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71" name="Freeform 30"/>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72" name="Freeform 31"/>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73" name="Freeform 32"/>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74" name="Freeform 33"/>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75" name="Freeform 34"/>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76" name="Freeform 35"/>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77" name="Freeform 36"/>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78" name="Freeform 37"/>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79" name="Freeform 38"/>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80" name="Freeform 39"/>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81" name="Freeform 40"/>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82" name="Freeform 41"/>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83" name="Freeform 42"/>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84" name="Freeform 43"/>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85" name="Freeform 44"/>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86" name="Freeform 45"/>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87" name="Freeform 46"/>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88" name="Freeform 47"/>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89" name="Freeform 48"/>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1090" name="Freeform 49"/>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7" name="Rectangle 3"/>
          <p:cNvSpPr txBox="1">
            <a:spLocks noChangeArrowheads="1"/>
          </p:cNvSpPr>
          <p:nvPr/>
        </p:nvSpPr>
        <p:spPr bwMode="auto">
          <a:xfrm>
            <a:off x="4800600" y="1447800"/>
            <a:ext cx="4343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514350" indent="-514350"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spcBef>
                <a:spcPct val="20000"/>
              </a:spcBef>
            </a:pPr>
            <a:r>
              <a:rPr lang="en-US" b="1">
                <a:solidFill>
                  <a:srgbClr val="000000"/>
                </a:solidFill>
                <a:latin typeface="Arial" charset="0"/>
                <a:cs typeface="Arial" charset="0"/>
              </a:rPr>
              <a:t>2.	</a:t>
            </a:r>
            <a:r>
              <a:rPr lang="zh-CN" altLang="en-US" b="1">
                <a:solidFill>
                  <a:srgbClr val="000000"/>
                </a:solidFill>
                <a:latin typeface="Arial" charset="0"/>
                <a:cs typeface="Arial" charset="0"/>
              </a:rPr>
              <a:t>折中 </a:t>
            </a:r>
            <a:r>
              <a:rPr lang="en-US" b="1">
                <a:solidFill>
                  <a:srgbClr val="000000"/>
                </a:solidFill>
                <a:latin typeface="Arial" charset="0"/>
                <a:cs typeface="Arial" charset="0"/>
              </a:rPr>
              <a:t>(9:10–11:8)</a:t>
            </a:r>
          </a:p>
        </p:txBody>
      </p:sp>
      <p:sp>
        <p:nvSpPr>
          <p:cNvPr id="48" name="Rectangle 3"/>
          <p:cNvSpPr txBox="1">
            <a:spLocks noChangeArrowheads="1"/>
          </p:cNvSpPr>
          <p:nvPr/>
        </p:nvSpPr>
        <p:spPr bwMode="auto">
          <a:xfrm>
            <a:off x="5562600" y="2514600"/>
            <a:ext cx="3657600" cy="329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spcBef>
                <a:spcPct val="20000"/>
              </a:spcBef>
              <a:buFontTx/>
              <a:buChar char="•"/>
            </a:pPr>
            <a:r>
              <a:rPr lang="zh-CN" altLang="en-US" b="1">
                <a:solidFill>
                  <a:srgbClr val="000000"/>
                </a:solidFill>
                <a:latin typeface="Arial" charset="0"/>
                <a:cs typeface="Arial" charset="0"/>
              </a:rPr>
              <a:t>送走城市</a:t>
            </a:r>
            <a:r>
              <a:rPr lang="en-US" altLang="zh-CN" b="1">
                <a:solidFill>
                  <a:srgbClr val="000000"/>
                </a:solidFill>
                <a:latin typeface="Arial" charset="0"/>
                <a:cs typeface="Arial" charset="0"/>
              </a:rPr>
              <a:t>i</a:t>
            </a:r>
            <a:endParaRPr lang="en-US" altLang="ja-JP" b="1">
              <a:solidFill>
                <a:srgbClr val="000000"/>
              </a:solidFill>
              <a:latin typeface="Arial" charset="0"/>
              <a:cs typeface="Arial" charset="0"/>
            </a:endParaRPr>
          </a:p>
          <a:p>
            <a:pPr eaLnBrk="1" hangingPunct="1">
              <a:spcBef>
                <a:spcPct val="20000"/>
              </a:spcBef>
              <a:buFontTx/>
              <a:buChar char="•"/>
            </a:pPr>
            <a:r>
              <a:rPr lang="zh-CN" altLang="en-US" b="1">
                <a:solidFill>
                  <a:srgbClr val="000000"/>
                </a:solidFill>
                <a:latin typeface="Arial" charset="0"/>
                <a:cs typeface="Arial" charset="0"/>
              </a:rPr>
              <a:t>奴隶制度</a:t>
            </a:r>
            <a:endParaRPr lang="en-US" altLang="ja-JP" b="1">
              <a:solidFill>
                <a:srgbClr val="000000"/>
              </a:solidFill>
              <a:latin typeface="Arial" charset="0"/>
              <a:cs typeface="Arial" charset="0"/>
            </a:endParaRPr>
          </a:p>
          <a:p>
            <a:pPr eaLnBrk="1" hangingPunct="1">
              <a:spcBef>
                <a:spcPct val="20000"/>
              </a:spcBef>
              <a:buFontTx/>
              <a:buChar char="•"/>
            </a:pPr>
            <a:r>
              <a:rPr lang="zh-CN" altLang="en-US" b="1">
                <a:solidFill>
                  <a:srgbClr val="000000"/>
                </a:solidFill>
                <a:latin typeface="Arial" charset="0"/>
                <a:cs typeface="Arial" charset="0"/>
              </a:rPr>
              <a:t>财富</a:t>
            </a:r>
            <a:endParaRPr lang="en-US" altLang="ja-JP" b="1">
              <a:solidFill>
                <a:srgbClr val="000000"/>
              </a:solidFill>
              <a:latin typeface="Arial" charset="0"/>
              <a:cs typeface="Arial" charset="0"/>
            </a:endParaRPr>
          </a:p>
          <a:p>
            <a:pPr eaLnBrk="1" hangingPunct="1">
              <a:spcBef>
                <a:spcPct val="20000"/>
              </a:spcBef>
              <a:buFontTx/>
              <a:buChar char="•"/>
            </a:pPr>
            <a:r>
              <a:rPr lang="zh-CN" altLang="en-US" b="1">
                <a:solidFill>
                  <a:srgbClr val="000000"/>
                </a:solidFill>
                <a:latin typeface="Arial" charset="0"/>
                <a:cs typeface="Arial" charset="0"/>
              </a:rPr>
              <a:t>马匹</a:t>
            </a:r>
            <a:endParaRPr lang="en-US" altLang="ja-JP" b="1">
              <a:solidFill>
                <a:srgbClr val="000000"/>
              </a:solidFill>
              <a:latin typeface="Arial" charset="0"/>
              <a:cs typeface="Arial" charset="0"/>
            </a:endParaRPr>
          </a:p>
          <a:p>
            <a:pPr eaLnBrk="1" hangingPunct="1">
              <a:spcBef>
                <a:spcPct val="20000"/>
              </a:spcBef>
              <a:buFontTx/>
              <a:buChar char="•"/>
            </a:pPr>
            <a:r>
              <a:rPr lang="zh-CN" altLang="en-US" b="1">
                <a:solidFill>
                  <a:srgbClr val="000000"/>
                </a:solidFill>
                <a:latin typeface="Arial" charset="0"/>
                <a:cs typeface="Arial" charset="0"/>
              </a:rPr>
              <a:t>通婚</a:t>
            </a:r>
            <a:endParaRPr lang="en-US" altLang="ja-JP" b="1">
              <a:solidFill>
                <a:srgbClr val="000000"/>
              </a:solidFill>
              <a:latin typeface="Arial" charset="0"/>
              <a:cs typeface="Arial" charset="0"/>
            </a:endParaRPr>
          </a:p>
          <a:p>
            <a:pPr eaLnBrk="1" hangingPunct="1">
              <a:spcBef>
                <a:spcPct val="20000"/>
              </a:spcBef>
              <a:buFontTx/>
              <a:buChar char="•"/>
            </a:pPr>
            <a:r>
              <a:rPr lang="zh-CN" altLang="en-US" b="1">
                <a:solidFill>
                  <a:srgbClr val="000000"/>
                </a:solidFill>
                <a:latin typeface="Arial" charset="0"/>
                <a:cs typeface="Arial" charset="0"/>
              </a:rPr>
              <a:t>多妻</a:t>
            </a:r>
            <a:endParaRPr lang="en-US" b="1">
              <a:solidFill>
                <a:srgbClr val="000000"/>
              </a:solidFill>
              <a:latin typeface="Arial" charset="0"/>
              <a:cs typeface="Arial" charset="0"/>
            </a:endParaRPr>
          </a:p>
        </p:txBody>
      </p:sp>
      <p:sp>
        <p:nvSpPr>
          <p:cNvPr id="49" name="Rectangle 3"/>
          <p:cNvSpPr txBox="1">
            <a:spLocks noChangeArrowheads="1"/>
          </p:cNvSpPr>
          <p:nvPr/>
        </p:nvSpPr>
        <p:spPr bwMode="auto">
          <a:xfrm>
            <a:off x="5029200" y="5791200"/>
            <a:ext cx="4114800" cy="990600"/>
          </a:xfrm>
          <a:prstGeom prst="rect">
            <a:avLst/>
          </a:prstGeom>
          <a:noFill/>
          <a:ln w="9525">
            <a:noFill/>
            <a:miter lim="800000"/>
            <a:headEnd/>
            <a:tailEnd/>
          </a:ln>
        </p:spPr>
        <p:txBody>
          <a:bodyPr/>
          <a:lstStyle/>
          <a:p>
            <a:pPr marL="342900" indent="-342900">
              <a:spcBef>
                <a:spcPct val="20000"/>
              </a:spcBef>
              <a:defRPr/>
            </a:pPr>
            <a:r>
              <a:rPr lang="en-US" b="1" kern="0" dirty="0">
                <a:solidFill>
                  <a:srgbClr val="000000"/>
                </a:solidFill>
                <a:latin typeface="Arial"/>
                <a:ea typeface="ＭＳ Ｐゴシック" charset="-128"/>
                <a:cs typeface="Arial"/>
              </a:rPr>
              <a:t>3.	</a:t>
            </a:r>
            <a:r>
              <a:rPr lang="zh-CN" altLang="en-US" b="1" kern="0" dirty="0">
                <a:solidFill>
                  <a:srgbClr val="000000"/>
                </a:solidFill>
                <a:latin typeface="Arial"/>
                <a:ea typeface="ＭＳ Ｐゴシック" charset="-128"/>
                <a:cs typeface="Arial"/>
              </a:rPr>
              <a:t>上帝的惩治 </a:t>
            </a:r>
            <a:r>
              <a:rPr lang="en-US" b="1" kern="0" dirty="0">
                <a:solidFill>
                  <a:srgbClr val="000000"/>
                </a:solidFill>
                <a:latin typeface="Arial"/>
                <a:ea typeface="ＭＳ Ｐゴシック" charset="-128"/>
                <a:cs typeface="Arial"/>
              </a:rPr>
              <a:t>(11:9-43)</a:t>
            </a:r>
          </a:p>
        </p:txBody>
      </p:sp>
      <p:sp>
        <p:nvSpPr>
          <p:cNvPr id="471048" name="Text Box 71"/>
          <p:cNvSpPr txBox="1">
            <a:spLocks noChangeArrowheads="1"/>
          </p:cNvSpPr>
          <p:nvPr/>
        </p:nvSpPr>
        <p:spPr bwMode="auto">
          <a:xfrm>
            <a:off x="84455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r>
              <a:rPr lang="en-US" sz="2400" b="1">
                <a:solidFill>
                  <a:srgbClr val="000000"/>
                </a:solidFill>
                <a:latin typeface="Arial" charset="0"/>
                <a:cs typeface="Arial" charset="0"/>
              </a:rPr>
              <a:t>225</a:t>
            </a:r>
            <a:endParaRPr lang="en-US">
              <a:solidFill>
                <a:srgbClr val="000000"/>
              </a:solidFill>
              <a:latin typeface="Arial" charset="0"/>
              <a:cs typeface="Arial" charset="0"/>
            </a:endParaRPr>
          </a:p>
        </p:txBody>
      </p:sp>
      <p:grpSp>
        <p:nvGrpSpPr>
          <p:cNvPr id="3" name="Group 52"/>
          <p:cNvGrpSpPr>
            <a:grpSpLocks/>
          </p:cNvGrpSpPr>
          <p:nvPr/>
        </p:nvGrpSpPr>
        <p:grpSpPr bwMode="auto">
          <a:xfrm>
            <a:off x="2057400" y="5124450"/>
            <a:ext cx="2971800" cy="1733550"/>
            <a:chOff x="2057400" y="5124450"/>
            <a:chExt cx="2971800" cy="1733550"/>
          </a:xfrm>
        </p:grpSpPr>
        <p:pic>
          <p:nvPicPr>
            <p:cNvPr id="471050" name="Picture 50" descr="Tyrian Coi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124450"/>
              <a:ext cx="297180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3"/>
            <p:cNvSpPr txBox="1">
              <a:spLocks noChangeArrowheads="1"/>
            </p:cNvSpPr>
            <p:nvPr/>
          </p:nvSpPr>
          <p:spPr bwMode="auto">
            <a:xfrm>
              <a:off x="2133600" y="5410200"/>
              <a:ext cx="2895600" cy="1219200"/>
            </a:xfrm>
            <a:prstGeom prst="rect">
              <a:avLst/>
            </a:prstGeom>
            <a:noFill/>
            <a:ln w="9525">
              <a:noFill/>
              <a:miter lim="800000"/>
              <a:headEnd/>
              <a:tailEnd/>
            </a:ln>
          </p:spPr>
          <p:txBody>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20000"/>
                </a:spcBef>
                <a:defRPr/>
              </a:pPr>
              <a:r>
                <a:rPr lang="zh-CN" altLang="en-US" sz="3200" b="1" dirty="0">
                  <a:solidFill>
                    <a:srgbClr val="FFFFFF"/>
                  </a:solidFill>
                  <a:effectLst>
                    <a:glow rad="228600">
                      <a:srgbClr val="000000">
                        <a:alpha val="75000"/>
                      </a:srgbClr>
                    </a:glow>
                  </a:effectLst>
                  <a:latin typeface="Arial"/>
                  <a:cs typeface="Arial"/>
                </a:rPr>
                <a:t>来自推罗</a:t>
              </a:r>
              <a:endParaRPr lang="en-US" altLang="zh-CN" sz="3200" b="1" dirty="0">
                <a:solidFill>
                  <a:srgbClr val="FFFFFF"/>
                </a:solidFill>
                <a:effectLst>
                  <a:glow rad="228600">
                    <a:srgbClr val="000000">
                      <a:alpha val="75000"/>
                    </a:srgbClr>
                  </a:glow>
                </a:effectLst>
                <a:latin typeface="Arial"/>
                <a:cs typeface="Arial"/>
              </a:endParaRPr>
            </a:p>
            <a:p>
              <a:pPr algn="ctr" eaLnBrk="1" hangingPunct="1">
                <a:spcBef>
                  <a:spcPct val="20000"/>
                </a:spcBef>
                <a:defRPr/>
              </a:pPr>
              <a:r>
                <a:rPr lang="zh-CN" altLang="en-US" sz="3200" b="1" dirty="0">
                  <a:solidFill>
                    <a:srgbClr val="FFFFFF"/>
                  </a:solidFill>
                  <a:effectLst>
                    <a:glow rad="228600">
                      <a:srgbClr val="000000">
                        <a:alpha val="75000"/>
                      </a:srgbClr>
                    </a:glow>
                  </a:effectLst>
                  <a:latin typeface="Arial"/>
                  <a:cs typeface="Arial"/>
                </a:rPr>
                <a:t>的钱币</a:t>
              </a:r>
              <a:endParaRPr lang="en-US" sz="3200" b="1" dirty="0">
                <a:solidFill>
                  <a:srgbClr val="FFFFFF"/>
                </a:solidFill>
                <a:effectLst>
                  <a:glow rad="228600">
                    <a:srgbClr val="000000">
                      <a:alpha val="75000"/>
                    </a:srgbClr>
                  </a:glow>
                </a:effectLst>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randombar(horizontal)">
                                      <p:cBhvr>
                                        <p:cTn id="7" dur="500"/>
                                        <p:tgtEl>
                                          <p:spTgt spid="65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65543"/>
                                        </p:tgtEl>
                                        <p:attrNameLst>
                                          <p:attrName>style.visibility</p:attrName>
                                        </p:attrNameLst>
                                      </p:cBhvr>
                                      <p:to>
                                        <p:strVal val="visible"/>
                                      </p:to>
                                    </p:set>
                                    <p:anim calcmode="lin" valueType="num">
                                      <p:cBhvr additive="base">
                                        <p:cTn id="12" dur="500" fill="hold"/>
                                        <p:tgtEl>
                                          <p:spTgt spid="65543"/>
                                        </p:tgtEl>
                                        <p:attrNameLst>
                                          <p:attrName>ppt_x</p:attrName>
                                        </p:attrNameLst>
                                      </p:cBhvr>
                                      <p:tavLst>
                                        <p:tav tm="0">
                                          <p:val>
                                            <p:strVal val="0-#ppt_w/2"/>
                                          </p:val>
                                        </p:tav>
                                        <p:tav tm="100000">
                                          <p:val>
                                            <p:strVal val="#ppt_x"/>
                                          </p:val>
                                        </p:tav>
                                      </p:tavLst>
                                    </p:anim>
                                    <p:anim calcmode="lin" valueType="num">
                                      <p:cBhvr additive="base">
                                        <p:cTn id="13" dur="500" fill="hold"/>
                                        <p:tgtEl>
                                          <p:spTgt spid="6554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7">
                                            <p:txEl>
                                              <p:pRg st="0" end="0"/>
                                            </p:txEl>
                                          </p:spTgt>
                                        </p:tgtEl>
                                        <p:attrNameLst>
                                          <p:attrName>style.visibility</p:attrName>
                                        </p:attrNameLst>
                                      </p:cBhvr>
                                      <p:to>
                                        <p:strVal val="visible"/>
                                      </p:to>
                                    </p:set>
                                    <p:animEffect transition="in" filter="randombar(horizontal)">
                                      <p:cBhvr>
                                        <p:cTn id="18" dur="500"/>
                                        <p:tgtEl>
                                          <p:spTgt spid="4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8">
                                            <p:txEl>
                                              <p:pRg st="0" end="0"/>
                                            </p:txEl>
                                          </p:spTgt>
                                        </p:tgtEl>
                                        <p:attrNameLst>
                                          <p:attrName>style.visibility</p:attrName>
                                        </p:attrNameLst>
                                      </p:cBhvr>
                                      <p:to>
                                        <p:strVal val="visible"/>
                                      </p:to>
                                    </p:set>
                                    <p:animEffect transition="in" filter="randombar(horizontal)">
                                      <p:cBhvr>
                                        <p:cTn id="23" dur="500"/>
                                        <p:tgtEl>
                                          <p:spTgt spid="48">
                                            <p:txEl>
                                              <p:pRg st="0" end="0"/>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8">
                                            <p:txEl>
                                              <p:pRg st="1" end="1"/>
                                            </p:txEl>
                                          </p:spTgt>
                                        </p:tgtEl>
                                        <p:attrNameLst>
                                          <p:attrName>style.visibility</p:attrName>
                                        </p:attrNameLst>
                                      </p:cBhvr>
                                      <p:to>
                                        <p:strVal val="visible"/>
                                      </p:to>
                                    </p:set>
                                    <p:animEffect transition="in" filter="randombar(horizontal)">
                                      <p:cBhvr>
                                        <p:cTn id="30" dur="500"/>
                                        <p:tgtEl>
                                          <p:spTgt spid="48">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48">
                                            <p:txEl>
                                              <p:pRg st="2" end="2"/>
                                            </p:txEl>
                                          </p:spTgt>
                                        </p:tgtEl>
                                        <p:attrNameLst>
                                          <p:attrName>style.visibility</p:attrName>
                                        </p:attrNameLst>
                                      </p:cBhvr>
                                      <p:to>
                                        <p:strVal val="visible"/>
                                      </p:to>
                                    </p:set>
                                    <p:animEffect transition="in" filter="randombar(horizontal)">
                                      <p:cBhvr>
                                        <p:cTn id="35" dur="500"/>
                                        <p:tgtEl>
                                          <p:spTgt spid="48">
                                            <p:txEl>
                                              <p:pRg st="2" end="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8">
                                            <p:txEl>
                                              <p:pRg st="3" end="3"/>
                                            </p:txEl>
                                          </p:spTgt>
                                        </p:tgtEl>
                                        <p:attrNameLst>
                                          <p:attrName>style.visibility</p:attrName>
                                        </p:attrNameLst>
                                      </p:cBhvr>
                                      <p:to>
                                        <p:strVal val="visible"/>
                                      </p:to>
                                    </p:set>
                                    <p:animEffect transition="in" filter="randombar(horizontal)">
                                      <p:cBhvr>
                                        <p:cTn id="40" dur="500"/>
                                        <p:tgtEl>
                                          <p:spTgt spid="48">
                                            <p:txEl>
                                              <p:pRg st="3" end="3"/>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48">
                                            <p:txEl>
                                              <p:pRg st="4" end="4"/>
                                            </p:txEl>
                                          </p:spTgt>
                                        </p:tgtEl>
                                        <p:attrNameLst>
                                          <p:attrName>style.visibility</p:attrName>
                                        </p:attrNameLst>
                                      </p:cBhvr>
                                      <p:to>
                                        <p:strVal val="visible"/>
                                      </p:to>
                                    </p:set>
                                    <p:animEffect transition="in" filter="randombar(horizontal)">
                                      <p:cBhvr>
                                        <p:cTn id="45" dur="500"/>
                                        <p:tgtEl>
                                          <p:spTgt spid="48">
                                            <p:txEl>
                                              <p:pRg st="4" end="4"/>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48">
                                            <p:txEl>
                                              <p:pRg st="5" end="5"/>
                                            </p:txEl>
                                          </p:spTgt>
                                        </p:tgtEl>
                                        <p:attrNameLst>
                                          <p:attrName>style.visibility</p:attrName>
                                        </p:attrNameLst>
                                      </p:cBhvr>
                                      <p:to>
                                        <p:strVal val="visible"/>
                                      </p:to>
                                    </p:set>
                                    <p:animEffect transition="in" filter="randombar(horizontal)">
                                      <p:cBhvr>
                                        <p:cTn id="50" dur="500"/>
                                        <p:tgtEl>
                                          <p:spTgt spid="48">
                                            <p:txEl>
                                              <p:pRg st="5" end="5"/>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Effect transition="in" filter="randombar(horizontal)">
                                      <p:cBhvr>
                                        <p:cTn id="5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P spid="47" grpId="0" build="p" autoUpdateAnimBg="0"/>
      <p:bldP spid="48" grpId="0" build="p" autoUpdateAnimBg="0"/>
      <p:bldP spid="4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809"/>
            <a:ext cx="9144000" cy="6892536"/>
          </a:xfrm>
          <a:prstGeom prst="rect">
            <a:avLst/>
          </a:prstGeom>
        </p:spPr>
      </p:pic>
      <p:sp>
        <p:nvSpPr>
          <p:cNvPr id="900098" name="Rectangle 2"/>
          <p:cNvSpPr>
            <a:spLocks noGrp="1" noChangeArrowheads="1"/>
          </p:cNvSpPr>
          <p:nvPr>
            <p:ph type="ctrTitle"/>
          </p:nvPr>
        </p:nvSpPr>
        <p:spPr>
          <a:xfrm>
            <a:off x="2771799" y="6065474"/>
            <a:ext cx="6354771"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7384"/>
            <a:ext cx="914400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坚固的联合仰赖于我们</a:t>
            </a:r>
            <a:r>
              <a:rPr kumimoji="0" lang="zh-CN" alt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信靠</a:t>
            </a:r>
            <a:endParaRPr kumimoji="0" lang="en-SG" altLang="zh-CN"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基督是我们的根基</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23549" y="5157192"/>
            <a:ext cx="46512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列王记上</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2591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94209" name="Title 1"/>
          <p:cNvSpPr>
            <a:spLocks noGrp="1"/>
          </p:cNvSpPr>
          <p:nvPr>
            <p:ph type="title"/>
          </p:nvPr>
        </p:nvSpPr>
        <p:spPr>
          <a:xfrm>
            <a:off x="0" y="-841376"/>
            <a:ext cx="7740650" cy="841376"/>
          </a:xfrm>
        </p:spPr>
        <p:txBody>
          <a:bodyPr/>
          <a:lstStyle/>
          <a:p>
            <a:r>
              <a:rPr lang="en-US" sz="3600" b="1" dirty="0">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3420848" y="3573016"/>
            <a:ext cx="5688632" cy="3307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zh-CN" altLang="en-US" sz="3200" b="1" dirty="0">
                <a:solidFill>
                  <a:srgbClr val="FFFFFF"/>
                </a:solidFill>
                <a:effectLst>
                  <a:glow rad="228600">
                    <a:srgbClr val="000000"/>
                  </a:glow>
                </a:effectLst>
              </a:rPr>
              <a:t>那份副本要常在他身边，他一生的年日都要诵读，好学习敬畏耶和华他的　神，谨守遵行这律法书上的一切话和这些律例。</a:t>
            </a:r>
            <a:r>
              <a:rPr lang="en-SG" sz="2800" b="1" dirty="0">
                <a:solidFill>
                  <a:srgbClr val="FFFFFF"/>
                </a:solidFill>
                <a:effectLst>
                  <a:glow rad="228600">
                    <a:srgbClr val="000000"/>
                  </a:glow>
                </a:effectLst>
              </a:rPr>
              <a:t>“ </a:t>
            </a:r>
            <a:br>
              <a:rPr lang="en-SG" sz="2800" b="1" dirty="0">
                <a:solidFill>
                  <a:srgbClr val="FFFFFF"/>
                </a:solidFill>
                <a:effectLst>
                  <a:glow rad="228600">
                    <a:srgbClr val="000000"/>
                  </a:glow>
                </a:effectLst>
              </a:rPr>
            </a:br>
            <a:r>
              <a:rPr lang="en-SG" sz="2800" b="1" dirty="0">
                <a:solidFill>
                  <a:srgbClr val="FFFFFF"/>
                </a:solidFill>
                <a:effectLst>
                  <a:glow rad="228600">
                    <a:srgbClr val="000000"/>
                  </a:glow>
                </a:effectLst>
              </a:rPr>
              <a:t>(</a:t>
            </a:r>
            <a:r>
              <a:rPr lang="zh-CN" altLang="en-US" sz="2800" b="1" dirty="0">
                <a:solidFill>
                  <a:srgbClr val="FFFFFF"/>
                </a:solidFill>
                <a:effectLst>
                  <a:glow rad="228600">
                    <a:srgbClr val="000000"/>
                  </a:glow>
                </a:effectLst>
              </a:rPr>
              <a:t>申</a:t>
            </a:r>
            <a:r>
              <a:rPr lang="en-SG" sz="2800" b="1" dirty="0">
                <a:solidFill>
                  <a:srgbClr val="FFFFFF"/>
                </a:solidFill>
                <a:effectLst>
                  <a:glow rad="228600">
                    <a:srgbClr val="000000"/>
                  </a:glow>
                </a:effectLst>
              </a:rPr>
              <a:t> 17:18-19 </a:t>
            </a:r>
            <a:r>
              <a:rPr lang="en-US" altLang="zh-CN" sz="2400" b="1" dirty="0">
                <a:solidFill>
                  <a:srgbClr val="FFFFFF"/>
                </a:solidFill>
                <a:effectLst>
                  <a:glow rad="228600">
                    <a:srgbClr val="000000"/>
                  </a:glow>
                </a:effectLst>
              </a:rPr>
              <a:t>CNVS</a:t>
            </a:r>
            <a:r>
              <a:rPr lang="en-SG" sz="28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
        <p:nvSpPr>
          <p:cNvPr id="6" name="Title 1"/>
          <p:cNvSpPr txBox="1">
            <a:spLocks/>
          </p:cNvSpPr>
          <p:nvPr/>
        </p:nvSpPr>
        <p:spPr bwMode="auto">
          <a:xfrm>
            <a:off x="-27128" y="0"/>
            <a:ext cx="4743144" cy="292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3200" b="1" dirty="0">
                <a:solidFill>
                  <a:srgbClr val="FFFFFF"/>
                </a:solidFill>
                <a:effectLst>
                  <a:glow rad="228600">
                    <a:srgbClr val="000000"/>
                  </a:glow>
                </a:effectLst>
              </a:rPr>
              <a:t>"</a:t>
            </a:r>
            <a:r>
              <a:rPr lang="zh-CN" altLang="en-US" sz="3200" b="1" dirty="0">
                <a:solidFill>
                  <a:srgbClr val="FFFFFF"/>
                </a:solidFill>
                <a:effectLst>
                  <a:glow rad="228600">
                    <a:srgbClr val="000000"/>
                  </a:glow>
                </a:effectLst>
              </a:rPr>
              <a:t>他登上了国位的时候，就要把利未支派的祭司面前的律法书，为自己抄录一份副本。</a:t>
            </a:r>
            <a:endParaRPr lang="en-US" sz="3200" b="1" dirty="0">
              <a:solidFill>
                <a:srgbClr val="FFFFFF"/>
              </a:solidFill>
              <a:effectLst>
                <a:glow rad="228600">
                  <a:srgbClr val="000000"/>
                </a:glow>
              </a:effectLst>
            </a:endParaRPr>
          </a:p>
        </p:txBody>
      </p:sp>
    </p:spTree>
    <p:extLst>
      <p:ext uri="{BB962C8B-B14F-4D97-AF65-F5344CB8AC3E}">
        <p14:creationId xmlns:p14="http://schemas.microsoft.com/office/powerpoint/2010/main" val="2966899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672" y="2348880"/>
            <a:ext cx="5715000" cy="3810000"/>
          </a:xfrm>
          <a:prstGeom prst="rect">
            <a:avLst/>
          </a:prstGeom>
        </p:spPr>
      </p:pic>
      <p:sp>
        <p:nvSpPr>
          <p:cNvPr id="95233" name="Title 1"/>
          <p:cNvSpPr>
            <a:spLocks noGrp="1"/>
          </p:cNvSpPr>
          <p:nvPr>
            <p:ph type="title"/>
          </p:nvPr>
        </p:nvSpPr>
        <p:spPr>
          <a:xfrm>
            <a:off x="0" y="-4763"/>
            <a:ext cx="7740650" cy="841376"/>
          </a:xfrm>
        </p:spPr>
        <p:txBody>
          <a:bodyPr/>
          <a:lstStyle/>
          <a:p>
            <a:r>
              <a:rPr lang="zh-CN" altLang="en-US" sz="3600" b="1" dirty="0">
                <a:solidFill>
                  <a:srgbClr val="FFFFFF"/>
                </a:solidFill>
                <a:latin typeface="Arial" charset="0"/>
                <a:ea typeface="ＭＳ Ｐゴシック" charset="0"/>
              </a:rPr>
              <a:t>给君王的警告 </a:t>
            </a:r>
            <a:r>
              <a:rPr lang="en-US" sz="3600" b="1" dirty="0">
                <a:solidFill>
                  <a:srgbClr val="FFFFFF"/>
                </a:solidFill>
                <a:latin typeface="Arial" charset="0"/>
                <a:ea typeface="ＭＳ Ｐゴシック" charset="0"/>
              </a:rPr>
              <a:t>(</a:t>
            </a:r>
            <a:r>
              <a:rPr lang="zh-CN" altLang="en-US" sz="3600" b="1" dirty="0">
                <a:solidFill>
                  <a:srgbClr val="FFFFFF"/>
                </a:solidFill>
                <a:latin typeface="Arial" charset="0"/>
                <a:ea typeface="ＭＳ Ｐゴシック" charset="0"/>
              </a:rPr>
              <a:t>主前</a:t>
            </a:r>
            <a:r>
              <a:rPr lang="en-US" sz="3600" b="1" dirty="0">
                <a:solidFill>
                  <a:srgbClr val="FFFFFF"/>
                </a:solidFill>
                <a:latin typeface="Arial" charset="0"/>
                <a:ea typeface="ＭＳ Ｐゴシック" charset="0"/>
              </a:rPr>
              <a:t>1400)</a:t>
            </a:r>
          </a:p>
        </p:txBody>
      </p:sp>
      <p:sp>
        <p:nvSpPr>
          <p:cNvPr id="3" name="Title 1"/>
          <p:cNvSpPr txBox="1">
            <a:spLocks/>
          </p:cNvSpPr>
          <p:nvPr/>
        </p:nvSpPr>
        <p:spPr bwMode="auto">
          <a:xfrm>
            <a:off x="0" y="836712"/>
            <a:ext cx="9144000"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b="1" dirty="0">
                <a:solidFill>
                  <a:srgbClr val="FFFFFF"/>
                </a:solidFill>
                <a:effectLst>
                  <a:glow rad="228600">
                    <a:srgbClr val="000000"/>
                  </a:glow>
                </a:effectLst>
              </a:rPr>
              <a:t>"</a:t>
            </a:r>
            <a:r>
              <a:rPr lang="zh-CN" altLang="en-US" sz="2800" b="1" dirty="0">
                <a:solidFill>
                  <a:srgbClr val="FFFFFF"/>
                </a:solidFill>
                <a:effectLst>
                  <a:glow rad="228600">
                    <a:srgbClr val="000000"/>
                  </a:glow>
                </a:effectLst>
              </a:rPr>
              <a:t>这样，他的心就不会高傲，轻看自己的兄弟，也不会偏左偏右，离了这诫命</a:t>
            </a:r>
            <a:r>
              <a:rPr lang="en-SG" sz="28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
        <p:nvSpPr>
          <p:cNvPr id="5" name="Title 1"/>
          <p:cNvSpPr txBox="1">
            <a:spLocks/>
          </p:cNvSpPr>
          <p:nvPr/>
        </p:nvSpPr>
        <p:spPr bwMode="auto">
          <a:xfrm>
            <a:off x="0" y="5517232"/>
            <a:ext cx="9144000" cy="1268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b="1" dirty="0">
                <a:solidFill>
                  <a:srgbClr val="FFFFFF"/>
                </a:solidFill>
                <a:effectLst>
                  <a:glow rad="228600">
                    <a:srgbClr val="000000"/>
                  </a:glow>
                </a:effectLst>
              </a:rPr>
              <a:t>“</a:t>
            </a:r>
            <a:r>
              <a:rPr lang="zh-CN" altLang="en-US" sz="2800" b="1" dirty="0">
                <a:solidFill>
                  <a:srgbClr val="FFFFFF"/>
                </a:solidFill>
                <a:effectLst>
                  <a:glow rad="228600">
                    <a:srgbClr val="000000"/>
                  </a:glow>
                </a:effectLst>
              </a:rPr>
              <a:t>好使他和他的子孙在以色列中，在他的国位上，可以日子长久。</a:t>
            </a:r>
            <a:r>
              <a:rPr lang="en-SG" sz="2800" b="1" dirty="0">
                <a:solidFill>
                  <a:srgbClr val="FFFFFF"/>
                </a:solidFill>
                <a:effectLst>
                  <a:glow rad="228600">
                    <a:srgbClr val="000000"/>
                  </a:glow>
                </a:effectLst>
              </a:rPr>
              <a:t>” </a:t>
            </a:r>
            <a:br>
              <a:rPr lang="en-SG" sz="2800" b="1" dirty="0">
                <a:solidFill>
                  <a:srgbClr val="FFFFFF"/>
                </a:solidFill>
                <a:effectLst>
                  <a:glow rad="228600">
                    <a:srgbClr val="000000"/>
                  </a:glow>
                </a:effectLst>
              </a:rPr>
            </a:br>
            <a:r>
              <a:rPr lang="en-SG" sz="2800" b="1" dirty="0">
                <a:solidFill>
                  <a:srgbClr val="FFFFFF"/>
                </a:solidFill>
                <a:effectLst>
                  <a:glow rad="228600">
                    <a:srgbClr val="000000"/>
                  </a:glow>
                </a:effectLst>
              </a:rPr>
              <a:t>(</a:t>
            </a:r>
            <a:r>
              <a:rPr lang="zh-CN" altLang="en-US" sz="2800" b="1" dirty="0">
                <a:solidFill>
                  <a:srgbClr val="FFFFFF"/>
                </a:solidFill>
                <a:effectLst>
                  <a:glow rad="228600">
                    <a:srgbClr val="000000"/>
                  </a:glow>
                </a:effectLst>
              </a:rPr>
              <a:t>申 </a:t>
            </a:r>
            <a:r>
              <a:rPr lang="en-SG" sz="2800" b="1" dirty="0">
                <a:solidFill>
                  <a:srgbClr val="FFFFFF"/>
                </a:solidFill>
                <a:effectLst>
                  <a:glow rad="228600">
                    <a:srgbClr val="000000"/>
                  </a:glow>
                </a:effectLst>
              </a:rPr>
              <a:t>17:20 </a:t>
            </a:r>
            <a:r>
              <a:rPr lang="en-US" altLang="zh-CN" sz="2400" b="1" dirty="0">
                <a:solidFill>
                  <a:srgbClr val="FFFFFF"/>
                </a:solidFill>
                <a:effectLst>
                  <a:glow rad="228600">
                    <a:srgbClr val="000000"/>
                  </a:glow>
                </a:effectLst>
              </a:rPr>
              <a:t>CNVS</a:t>
            </a:r>
            <a:r>
              <a:rPr lang="en-SG" sz="28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423414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0" y="-4763"/>
            <a:ext cx="7740650" cy="841376"/>
          </a:xfrm>
        </p:spPr>
        <p:txBody>
          <a:bodyPr/>
          <a:lstStyle/>
          <a:p>
            <a:r>
              <a:rPr lang="zh-CN" altLang="en-US" sz="3600" b="1" dirty="0">
                <a:solidFill>
                  <a:srgbClr val="FFFFFF"/>
                </a:solidFill>
                <a:latin typeface="Arial" charset="0"/>
                <a:ea typeface="ＭＳ Ｐゴシック" charset="0"/>
              </a:rPr>
              <a:t>给君王的警告</a:t>
            </a:r>
            <a:r>
              <a:rPr lang="en-US" sz="3600" b="1" dirty="0">
                <a:solidFill>
                  <a:srgbClr val="FFFFFF"/>
                </a:solidFill>
                <a:latin typeface="Arial" charset="0"/>
                <a:ea typeface="ＭＳ Ｐゴシック" charset="0"/>
              </a:rPr>
              <a:t> (</a:t>
            </a:r>
            <a:r>
              <a:rPr lang="zh-CN" altLang="en-US" sz="3600" b="1" dirty="0">
                <a:solidFill>
                  <a:srgbClr val="FFFFFF"/>
                </a:solidFill>
                <a:latin typeface="Arial" charset="0"/>
                <a:ea typeface="ＭＳ Ｐゴシック" charset="0"/>
              </a:rPr>
              <a:t>主前</a:t>
            </a:r>
            <a:r>
              <a:rPr lang="en-US" sz="3600" b="1" dirty="0">
                <a:solidFill>
                  <a:srgbClr val="FFFFFF"/>
                </a:solidFill>
                <a:latin typeface="Arial" charset="0"/>
                <a:ea typeface="ＭＳ Ｐゴシック" charset="0"/>
              </a:rPr>
              <a:t>1400)</a:t>
            </a:r>
          </a:p>
        </p:txBody>
      </p:sp>
      <p:sp>
        <p:nvSpPr>
          <p:cNvPr id="3" name="Title 1"/>
          <p:cNvSpPr txBox="1">
            <a:spLocks/>
          </p:cNvSpPr>
          <p:nvPr/>
        </p:nvSpPr>
        <p:spPr bwMode="auto">
          <a:xfrm>
            <a:off x="0" y="908720"/>
            <a:ext cx="5400600" cy="5805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b="1" dirty="0">
                <a:solidFill>
                  <a:srgbClr val="FFFFFF"/>
                </a:solidFill>
                <a:effectLst>
                  <a:glow rad="228600">
                    <a:srgbClr val="000000"/>
                  </a:glow>
                </a:effectLst>
              </a:rPr>
              <a:t>“</a:t>
            </a:r>
            <a:r>
              <a:rPr lang="zh-CN" altLang="en-US" sz="2800" b="1" dirty="0">
                <a:solidFill>
                  <a:srgbClr val="FFFFFF"/>
                </a:solidFill>
                <a:effectLst>
                  <a:glow rad="228600">
                    <a:srgbClr val="000000"/>
                  </a:glow>
                </a:effectLst>
              </a:rPr>
              <a:t>你进了耶和华你的　神赐给你的地，占领了那地，居住在那里的时候，如果你说：‘我要立一位君王治理我，像我四围的列国一样。’ </a:t>
            </a:r>
            <a:r>
              <a:rPr lang="en-US" altLang="zh-CN" sz="2800" b="1" baseline="30000" dirty="0">
                <a:solidFill>
                  <a:srgbClr val="FFFFFF"/>
                </a:solidFill>
                <a:effectLst>
                  <a:glow rad="228600">
                    <a:srgbClr val="000000"/>
                  </a:glow>
                </a:effectLst>
              </a:rPr>
              <a:t>15</a:t>
            </a:r>
            <a:r>
              <a:rPr lang="en-US" altLang="zh-CN" sz="2800" b="1" dirty="0">
                <a:solidFill>
                  <a:srgbClr val="FFFFFF"/>
                </a:solidFill>
                <a:effectLst>
                  <a:glow rad="228600">
                    <a:srgbClr val="000000"/>
                  </a:glow>
                </a:effectLst>
              </a:rPr>
              <a:t> </a:t>
            </a:r>
            <a:r>
              <a:rPr lang="zh-CN" altLang="en-US" sz="2800" b="1" dirty="0">
                <a:solidFill>
                  <a:srgbClr val="FFFFFF"/>
                </a:solidFill>
                <a:effectLst>
                  <a:glow rad="228600">
                    <a:srgbClr val="000000"/>
                  </a:glow>
                </a:effectLst>
              </a:rPr>
              <a:t>你总要立耶和华你的　神拣选的人作君王管理你；你要从你的兄弟中立一位作你的君王；不可立你的兄弟以外的人作王管理你。</a:t>
            </a:r>
            <a:r>
              <a:rPr lang="en-SG" sz="2800" b="1" dirty="0">
                <a:solidFill>
                  <a:srgbClr val="FFFFFF"/>
                </a:solidFill>
                <a:effectLst>
                  <a:glow rad="228600">
                    <a:srgbClr val="000000"/>
                  </a:glow>
                </a:effectLst>
              </a:rPr>
              <a:t>” </a:t>
            </a:r>
            <a:br>
              <a:rPr lang="en-SG" sz="2800" b="1" dirty="0">
                <a:solidFill>
                  <a:srgbClr val="FFFFFF"/>
                </a:solidFill>
                <a:effectLst>
                  <a:glow rad="228600">
                    <a:srgbClr val="000000"/>
                  </a:glow>
                </a:effectLst>
              </a:rPr>
            </a:br>
            <a:r>
              <a:rPr lang="en-SG" sz="2800" b="1" dirty="0">
                <a:solidFill>
                  <a:srgbClr val="FFFFFF"/>
                </a:solidFill>
                <a:effectLst>
                  <a:glow rad="228600">
                    <a:srgbClr val="000000"/>
                  </a:glow>
                </a:effectLst>
              </a:rPr>
              <a:t>(</a:t>
            </a:r>
            <a:r>
              <a:rPr lang="zh-CN" altLang="en-US" sz="2800" b="1" dirty="0">
                <a:solidFill>
                  <a:srgbClr val="FFFFFF"/>
                </a:solidFill>
                <a:effectLst>
                  <a:glow rad="228600">
                    <a:srgbClr val="000000"/>
                  </a:glow>
                </a:effectLst>
              </a:rPr>
              <a:t>申</a:t>
            </a:r>
            <a:r>
              <a:rPr lang="en-SG" sz="2800" b="1" dirty="0">
                <a:solidFill>
                  <a:srgbClr val="FFFFFF"/>
                </a:solidFill>
                <a:effectLst>
                  <a:glow rad="228600">
                    <a:srgbClr val="000000"/>
                  </a:glow>
                </a:effectLst>
              </a:rPr>
              <a:t> 17:14-15 </a:t>
            </a:r>
            <a:r>
              <a:rPr lang="en-US" altLang="zh-CN" sz="2400" b="1" dirty="0">
                <a:solidFill>
                  <a:srgbClr val="FFFFFF"/>
                </a:solidFill>
                <a:effectLst>
                  <a:glow rad="228600">
                    <a:srgbClr val="000000"/>
                  </a:glow>
                </a:effectLst>
              </a:rPr>
              <a:t>CNVS</a:t>
            </a:r>
            <a:r>
              <a:rPr lang="en-SG" sz="28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pic>
        <p:nvPicPr>
          <p:cNvPr id="2" name="Picture 1"/>
          <p:cNvPicPr>
            <a:picLocks noChangeAspect="1"/>
          </p:cNvPicPr>
          <p:nvPr/>
        </p:nvPicPr>
        <p:blipFill>
          <a:blip r:embed="rId2"/>
          <a:stretch>
            <a:fillRect/>
          </a:stretch>
        </p:blipFill>
        <p:spPr>
          <a:xfrm>
            <a:off x="5470539" y="1340768"/>
            <a:ext cx="3390613" cy="3744416"/>
          </a:xfrm>
          <a:prstGeom prst="rect">
            <a:avLst/>
          </a:prstGeom>
        </p:spPr>
      </p:pic>
    </p:spTree>
    <p:extLst>
      <p:ext uri="{BB962C8B-B14F-4D97-AF65-F5344CB8AC3E}">
        <p14:creationId xmlns:p14="http://schemas.microsoft.com/office/powerpoint/2010/main" val="3667683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373597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771800" y="5517232"/>
            <a:ext cx="6190456" cy="963538"/>
          </a:xfrm>
        </p:spPr>
        <p:txBody>
          <a:bodyPr/>
          <a:lstStyle/>
          <a:p>
            <a:pPr>
              <a:defRPr/>
            </a:pPr>
            <a:r>
              <a:rPr lang="zh-CN" altLang="en-US" b="1" dirty="0">
                <a:effectLst>
                  <a:glow rad="101600">
                    <a:srgbClr val="000000">
                      <a:alpha val="75000"/>
                    </a:srgbClr>
                  </a:glow>
                </a:effectLst>
                <a:ea typeface="ＭＳ Ｐゴシック" pitchFamily="24" charset="-128"/>
                <a:cs typeface="ＭＳ Ｐゴシック" pitchFamily="24" charset="-128"/>
              </a:rPr>
              <a:t>示巴女王</a:t>
            </a:r>
            <a:endParaRPr lang="en-US" b="1" dirty="0">
              <a:effectLst>
                <a:glow rad="101600">
                  <a:srgbClr val="000000">
                    <a:alpha val="75000"/>
                  </a:srgbClr>
                </a:glow>
              </a:effectLst>
              <a:ea typeface="ＭＳ Ｐゴシック" pitchFamily="24" charset="-128"/>
              <a:cs typeface="ＭＳ Ｐゴシック" pitchFamily="24" charset="-128"/>
            </a:endParaRPr>
          </a:p>
        </p:txBody>
      </p:sp>
      <p:sp>
        <p:nvSpPr>
          <p:cNvPr id="4" name="Subtitle 2"/>
          <p:cNvSpPr txBox="1">
            <a:spLocks/>
          </p:cNvSpPr>
          <p:nvPr/>
        </p:nvSpPr>
        <p:spPr bwMode="auto">
          <a:xfrm>
            <a:off x="323528" y="260648"/>
            <a:ext cx="6400800"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a:buClr>
                <a:srgbClr val="FFFF00"/>
              </a:buClr>
              <a:defRPr/>
            </a:pPr>
            <a:r>
              <a:rPr lang="zh-CN" altLang="en-US" b="1" dirty="0">
                <a:solidFill>
                  <a:srgbClr val="FFFFFF"/>
                </a:solidFill>
                <a:effectLst>
                  <a:glow rad="254000">
                    <a:srgbClr val="000000">
                      <a:alpha val="75000"/>
                    </a:srgbClr>
                  </a:glow>
                </a:effectLst>
              </a:rPr>
              <a:t>列王纪上</a:t>
            </a:r>
            <a:r>
              <a:rPr lang="en-US" b="1" dirty="0">
                <a:solidFill>
                  <a:srgbClr val="FFFFFF"/>
                </a:solidFill>
                <a:effectLst>
                  <a:glow rad="254000">
                    <a:srgbClr val="000000">
                      <a:alpha val="75000"/>
                    </a:srgbClr>
                  </a:glow>
                </a:effectLst>
              </a:rPr>
              <a:t>10:1    </a:t>
            </a:r>
            <a:r>
              <a:rPr lang="zh-CN" altLang="en-US" b="1" dirty="0">
                <a:solidFill>
                  <a:srgbClr val="FFFFFF"/>
                </a:solidFill>
                <a:effectLst>
                  <a:glow rad="254000">
                    <a:srgbClr val="000000">
                      <a:alpha val="75000"/>
                    </a:srgbClr>
                  </a:glow>
                </a:effectLst>
              </a:rPr>
              <a:t>示巴女王听见所罗门因耶和华之名所得的名声，就来要用难解的话试问所罗门。</a:t>
            </a:r>
            <a:endParaRPr lang="en-US" b="1" dirty="0">
              <a:solidFill>
                <a:srgbClr val="FFFFFF"/>
              </a:solidFill>
              <a:effectLst>
                <a:glow rad="254000">
                  <a:srgbClr val="000000">
                    <a:alpha val="75000"/>
                  </a:srgbClr>
                </a:glow>
              </a:effectLs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0788"/>
            <a:ext cx="9144000" cy="6398612"/>
          </a:xfrm>
          <a:prstGeom prst="rect">
            <a:avLst/>
          </a:prstGeom>
        </p:spPr>
      </p:pic>
      <p:pic>
        <p:nvPicPr>
          <p:cNvPr id="2" name="Picture 1"/>
          <p:cNvPicPr>
            <a:picLocks noChangeAspect="1"/>
          </p:cNvPicPr>
          <p:nvPr/>
        </p:nvPicPr>
        <p:blipFill>
          <a:blip r:embed="rId3"/>
          <a:stretch>
            <a:fillRect/>
          </a:stretch>
        </p:blipFill>
        <p:spPr>
          <a:xfrm>
            <a:off x="4860032" y="0"/>
            <a:ext cx="4287912" cy="2883621"/>
          </a:xfrm>
          <a:prstGeom prst="rect">
            <a:avLst/>
          </a:prstGeom>
        </p:spPr>
      </p:pic>
      <p:sp>
        <p:nvSpPr>
          <p:cNvPr id="93185" name="Title 1"/>
          <p:cNvSpPr>
            <a:spLocks noGrp="1"/>
          </p:cNvSpPr>
          <p:nvPr>
            <p:ph type="title"/>
          </p:nvPr>
        </p:nvSpPr>
        <p:spPr>
          <a:xfrm>
            <a:off x="0" y="-4763"/>
            <a:ext cx="7740650" cy="841376"/>
          </a:xfrm>
          <a:noFill/>
          <a:ln>
            <a:noFill/>
          </a:ln>
        </p:spPr>
        <p:txBody>
          <a:bodyPr anchor="ctr"/>
          <a:lstStyle/>
          <a:p>
            <a:r>
              <a:rPr lang="zh-CN" altLang="en-US" sz="3600" b="1" kern="1200" dirty="0">
                <a:solidFill>
                  <a:srgbClr val="FFFFFF"/>
                </a:solidFill>
                <a:effectLst>
                  <a:glow rad="228600">
                    <a:schemeClr val="tx1"/>
                  </a:glow>
                </a:effectLst>
              </a:rPr>
              <a:t>给君王的警告</a:t>
            </a:r>
            <a:r>
              <a:rPr lang="en-US" sz="3600" b="1" kern="1200" dirty="0">
                <a:solidFill>
                  <a:srgbClr val="FFFFFF"/>
                </a:solidFill>
                <a:effectLst>
                  <a:glow rad="228600">
                    <a:schemeClr val="tx1"/>
                  </a:glow>
                </a:effectLst>
              </a:rPr>
              <a:t> (</a:t>
            </a:r>
            <a:r>
              <a:rPr lang="zh-CN" altLang="en-US" sz="3600" b="1" kern="1200" dirty="0">
                <a:solidFill>
                  <a:srgbClr val="FFFFFF"/>
                </a:solidFill>
                <a:effectLst>
                  <a:glow rad="228600">
                    <a:schemeClr val="tx1"/>
                  </a:glow>
                </a:effectLst>
              </a:rPr>
              <a:t>主前</a:t>
            </a:r>
            <a:r>
              <a:rPr lang="en-US" sz="3600" b="1" kern="1200" dirty="0">
                <a:solidFill>
                  <a:srgbClr val="FFFFFF"/>
                </a:solidFill>
                <a:effectLst>
                  <a:glow rad="228600">
                    <a:schemeClr val="tx1"/>
                  </a:glow>
                </a:effectLst>
              </a:rPr>
              <a:t>1400)</a:t>
            </a:r>
          </a:p>
        </p:txBody>
      </p:sp>
      <p:sp>
        <p:nvSpPr>
          <p:cNvPr id="3" name="Title 1"/>
          <p:cNvSpPr txBox="1">
            <a:spLocks/>
          </p:cNvSpPr>
          <p:nvPr/>
        </p:nvSpPr>
        <p:spPr bwMode="auto">
          <a:xfrm>
            <a:off x="395536" y="980728"/>
            <a:ext cx="3312368" cy="5112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b="1" dirty="0">
                <a:solidFill>
                  <a:srgbClr val="FFFFFF"/>
                </a:solidFill>
                <a:effectLst>
                  <a:glow rad="228600">
                    <a:srgbClr val="000000"/>
                  </a:glow>
                </a:effectLst>
              </a:rPr>
              <a:t>“</a:t>
            </a:r>
            <a:r>
              <a:rPr lang="zh-CN" altLang="en-US" sz="2800" b="1" dirty="0">
                <a:solidFill>
                  <a:srgbClr val="FFFFFF"/>
                </a:solidFill>
                <a:effectLst>
                  <a:glow rad="228600">
                    <a:srgbClr val="000000"/>
                  </a:glow>
                </a:effectLst>
              </a:rPr>
              <a:t>也不可为自己积蓄极多的金钱。</a:t>
            </a:r>
            <a:r>
              <a:rPr lang="en-SG" sz="2800" b="1" dirty="0">
                <a:solidFill>
                  <a:srgbClr val="FFFFFF"/>
                </a:solidFill>
                <a:effectLst>
                  <a:glow rad="228600">
                    <a:srgbClr val="000000"/>
                  </a:glow>
                </a:effectLst>
              </a:rPr>
              <a:t>” </a:t>
            </a:r>
            <a:br>
              <a:rPr lang="en-SG" sz="2800" b="1" dirty="0">
                <a:solidFill>
                  <a:srgbClr val="FFFFFF"/>
                </a:solidFill>
                <a:effectLst>
                  <a:glow rad="228600">
                    <a:srgbClr val="000000"/>
                  </a:glow>
                </a:effectLst>
              </a:rPr>
            </a:br>
            <a:r>
              <a:rPr lang="en-SG" sz="2800" b="1" dirty="0">
                <a:solidFill>
                  <a:srgbClr val="FFFFFF"/>
                </a:solidFill>
                <a:effectLst>
                  <a:glow rad="228600">
                    <a:srgbClr val="000000"/>
                  </a:glow>
                </a:effectLst>
              </a:rPr>
              <a:t>(</a:t>
            </a:r>
            <a:r>
              <a:rPr lang="zh-CN" altLang="en-US" sz="2800" b="1" dirty="0">
                <a:solidFill>
                  <a:srgbClr val="FFFFFF"/>
                </a:solidFill>
                <a:effectLst>
                  <a:glow rad="228600">
                    <a:srgbClr val="000000"/>
                  </a:glow>
                </a:effectLst>
              </a:rPr>
              <a:t>申</a:t>
            </a:r>
            <a:r>
              <a:rPr lang="en-SG" sz="2800" b="1" dirty="0">
                <a:solidFill>
                  <a:srgbClr val="FFFFFF"/>
                </a:solidFill>
                <a:effectLst>
                  <a:glow rad="228600">
                    <a:srgbClr val="000000"/>
                  </a:glow>
                </a:effectLst>
              </a:rPr>
              <a:t> 17:17b </a:t>
            </a:r>
            <a:r>
              <a:rPr lang="en-US" altLang="zh-CN" sz="2400" b="1" dirty="0">
                <a:solidFill>
                  <a:srgbClr val="FFFFFF"/>
                </a:solidFill>
                <a:effectLst>
                  <a:glow rad="228600">
                    <a:srgbClr val="000000"/>
                  </a:glow>
                </a:effectLst>
              </a:rPr>
              <a:t>CNVS</a:t>
            </a:r>
            <a:r>
              <a:rPr lang="en-SG" sz="28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1359361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0" y="-4763"/>
            <a:ext cx="7740650" cy="841376"/>
          </a:xfrm>
        </p:spPr>
        <p:txBody>
          <a:bodyPr/>
          <a:lstStyle/>
          <a:p>
            <a:r>
              <a:rPr lang="zh-CN" altLang="en-US" sz="3600" b="1" dirty="0">
                <a:solidFill>
                  <a:srgbClr val="FFFFFF"/>
                </a:solidFill>
                <a:latin typeface="Arial" charset="0"/>
                <a:ea typeface="ＭＳ Ｐゴシック" charset="0"/>
              </a:rPr>
              <a:t>给君王的警告 </a:t>
            </a:r>
            <a:r>
              <a:rPr lang="en-US" sz="3600" b="1" dirty="0">
                <a:solidFill>
                  <a:srgbClr val="FFFFFF"/>
                </a:solidFill>
                <a:latin typeface="Arial" charset="0"/>
                <a:ea typeface="ＭＳ Ｐゴシック" charset="0"/>
              </a:rPr>
              <a:t>(</a:t>
            </a:r>
            <a:r>
              <a:rPr lang="zh-CN" altLang="en-US" sz="3600" b="1" dirty="0">
                <a:solidFill>
                  <a:srgbClr val="FFFFFF"/>
                </a:solidFill>
                <a:latin typeface="Arial" charset="0"/>
                <a:ea typeface="ＭＳ Ｐゴシック" charset="0"/>
              </a:rPr>
              <a:t>主前</a:t>
            </a:r>
            <a:r>
              <a:rPr lang="en-US" sz="3600" b="1" dirty="0">
                <a:solidFill>
                  <a:srgbClr val="FFFFFF"/>
                </a:solidFill>
                <a:latin typeface="Arial" charset="0"/>
                <a:ea typeface="ＭＳ Ｐゴシック" charset="0"/>
              </a:rPr>
              <a:t>1400)</a:t>
            </a:r>
          </a:p>
        </p:txBody>
      </p:sp>
      <p:sp>
        <p:nvSpPr>
          <p:cNvPr id="3" name="Title 1"/>
          <p:cNvSpPr txBox="1">
            <a:spLocks/>
          </p:cNvSpPr>
          <p:nvPr/>
        </p:nvSpPr>
        <p:spPr bwMode="auto">
          <a:xfrm>
            <a:off x="179512" y="1268760"/>
            <a:ext cx="3888432"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只是君王不可为自己加添马匹，也不可使人民回埃及去，为要加添马匹，因为耶和华曾经对你们说过：‘你们不可再回到那条路去。</a:t>
            </a:r>
            <a:r>
              <a:rPr kumimoji="0" lang="fr-FR"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 </a:t>
            </a:r>
            <a:b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b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申 </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17:16 </a:t>
            </a: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CNVS</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endParaRPr>
          </a:p>
        </p:txBody>
      </p:sp>
      <p:pic>
        <p:nvPicPr>
          <p:cNvPr id="2" name="Picture 1"/>
          <p:cNvPicPr>
            <a:picLocks noChangeAspect="1"/>
          </p:cNvPicPr>
          <p:nvPr/>
        </p:nvPicPr>
        <p:blipFill>
          <a:blip r:embed="rId2"/>
          <a:stretch>
            <a:fillRect/>
          </a:stretch>
        </p:blipFill>
        <p:spPr>
          <a:xfrm>
            <a:off x="4025900" y="1052736"/>
            <a:ext cx="5118100" cy="5130800"/>
          </a:xfrm>
          <a:prstGeom prst="rect">
            <a:avLst/>
          </a:prstGeom>
        </p:spPr>
      </p:pic>
    </p:spTree>
    <p:extLst>
      <p:ext uri="{BB962C8B-B14F-4D97-AF65-F5344CB8AC3E}">
        <p14:creationId xmlns:p14="http://schemas.microsoft.com/office/powerpoint/2010/main" val="2042104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560746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83111"/>
            <a:ext cx="9144000" cy="5989319"/>
          </a:xfrm>
          <a:prstGeom prst="rect">
            <a:avLst/>
          </a:prstGeom>
        </p:spPr>
      </p:pic>
      <p:sp>
        <p:nvSpPr>
          <p:cNvPr id="92161" name="Title 1"/>
          <p:cNvSpPr>
            <a:spLocks noGrp="1"/>
          </p:cNvSpPr>
          <p:nvPr>
            <p:ph type="title"/>
          </p:nvPr>
        </p:nvSpPr>
        <p:spPr>
          <a:xfrm>
            <a:off x="0" y="-4763"/>
            <a:ext cx="7740650" cy="841376"/>
          </a:xfrm>
        </p:spPr>
        <p:txBody>
          <a:bodyPr/>
          <a:lstStyle/>
          <a:p>
            <a:r>
              <a:rPr lang="zh-CN" altLang="en-US" sz="3600" b="1" dirty="0">
                <a:solidFill>
                  <a:srgbClr val="FFFFFF"/>
                </a:solidFill>
                <a:latin typeface="Arial" charset="0"/>
                <a:ea typeface="ＭＳ Ｐゴシック" charset="0"/>
              </a:rPr>
              <a:t>给君王的警告 </a:t>
            </a:r>
            <a:r>
              <a:rPr lang="en-US" sz="3600" b="1" dirty="0">
                <a:solidFill>
                  <a:srgbClr val="FFFFFF"/>
                </a:solidFill>
                <a:latin typeface="Arial" charset="0"/>
                <a:ea typeface="ＭＳ Ｐゴシック" charset="0"/>
              </a:rPr>
              <a:t>(</a:t>
            </a:r>
            <a:r>
              <a:rPr lang="zh-CN" altLang="en-US" sz="3600" b="1" dirty="0">
                <a:solidFill>
                  <a:srgbClr val="FFFFFF"/>
                </a:solidFill>
                <a:latin typeface="Arial" charset="0"/>
                <a:ea typeface="ＭＳ Ｐゴシック" charset="0"/>
              </a:rPr>
              <a:t>主前</a:t>
            </a:r>
            <a:r>
              <a:rPr lang="en-US" sz="3600" b="1" dirty="0">
                <a:solidFill>
                  <a:srgbClr val="FFFFFF"/>
                </a:solidFill>
                <a:latin typeface="Arial" charset="0"/>
                <a:ea typeface="ＭＳ Ｐゴシック" charset="0"/>
              </a:rPr>
              <a:t>1400)</a:t>
            </a:r>
          </a:p>
        </p:txBody>
      </p:sp>
      <p:sp>
        <p:nvSpPr>
          <p:cNvPr id="3" name="Title 1"/>
          <p:cNvSpPr txBox="1">
            <a:spLocks/>
          </p:cNvSpPr>
          <p:nvPr/>
        </p:nvSpPr>
        <p:spPr bwMode="auto">
          <a:xfrm>
            <a:off x="0" y="5517232"/>
            <a:ext cx="9144000"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eaLnBrk="0" hangingPunct="0">
              <a:defRPr>
                <a:solidFill>
                  <a:srgbClr val="FFFFFF"/>
                </a:solidFill>
                <a:effectLst>
                  <a:glow rad="228600">
                    <a:schemeClr val="tx1"/>
                  </a:glow>
                </a:effectLst>
                <a:latin typeface="Arial"/>
                <a:ea typeface="ＭＳ Ｐゴシック" pitchFamily="-112" charset="-128"/>
                <a:cs typeface="Arial"/>
              </a:defRPr>
            </a:lvl1pPr>
            <a:lvl2pPr eaLnBrk="0" hangingPunct="0">
              <a:defRPr sz="4400">
                <a:solidFill>
                  <a:schemeClr val="tx2"/>
                </a:solidFill>
                <a:latin typeface="Arial" charset="0"/>
                <a:ea typeface="ＭＳ Ｐゴシック" pitchFamily="-112" charset="-128"/>
                <a:cs typeface="ＭＳ Ｐゴシック" pitchFamily="-112" charset="-128"/>
              </a:defRPr>
            </a:lvl2pPr>
            <a:lvl3pPr eaLnBrk="0" hangingPunct="0">
              <a:defRPr sz="4400">
                <a:solidFill>
                  <a:schemeClr val="tx2"/>
                </a:solidFill>
                <a:latin typeface="Arial" charset="0"/>
                <a:ea typeface="ＭＳ Ｐゴシック" pitchFamily="-112" charset="-128"/>
                <a:cs typeface="ＭＳ Ｐゴシック" pitchFamily="-112" charset="-128"/>
              </a:defRPr>
            </a:lvl3pPr>
            <a:lvl4pPr eaLnBrk="0" hangingPunct="0">
              <a:defRPr sz="4400">
                <a:solidFill>
                  <a:schemeClr val="tx2"/>
                </a:solidFill>
                <a:latin typeface="Arial" charset="0"/>
                <a:ea typeface="ＭＳ Ｐゴシック" pitchFamily="-112" charset="-128"/>
                <a:cs typeface="ＭＳ Ｐゴシック" pitchFamily="-112" charset="-128"/>
              </a:defRPr>
            </a:lvl4pPr>
            <a:lvl5pP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他也不可为自己加添妃嫔，恐怕他的心偏离了耶和华</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 </a:t>
            </a:r>
            <a:b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b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申 </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17:17a </a:t>
            </a:r>
            <a:r>
              <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CNVS</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2" charset="-128"/>
              <a:cs typeface="Arial"/>
            </a:endParaRPr>
          </a:p>
        </p:txBody>
      </p:sp>
    </p:spTree>
    <p:extLst>
      <p:ext uri="{BB962C8B-B14F-4D97-AF65-F5344CB8AC3E}">
        <p14:creationId xmlns:p14="http://schemas.microsoft.com/office/powerpoint/2010/main" val="2504036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Title 1"/>
          <p:cNvSpPr>
            <a:spLocks noGrp="1"/>
          </p:cNvSpPr>
          <p:nvPr>
            <p:ph type="title"/>
          </p:nvPr>
        </p:nvSpPr>
        <p:spPr/>
        <p:txBody>
          <a:bodyPr/>
          <a:lstStyle/>
          <a:p>
            <a:r>
              <a:rPr lang="en-US">
                <a:latin typeface="Arial" charset="0"/>
                <a:ea typeface="MS PGothic" charset="0"/>
              </a:rPr>
              <a:t>Solomon's Wives</a:t>
            </a:r>
          </a:p>
        </p:txBody>
      </p:sp>
      <p:pic>
        <p:nvPicPr>
          <p:cNvPr id="472066" name="Picture 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7000" y="0"/>
            <a:ext cx="8877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0034" y="368300"/>
            <a:ext cx="8819455" cy="1080120"/>
          </a:xfrm>
          <a:effectLst/>
        </p:spPr>
        <p:txBody>
          <a:bodyPr/>
          <a:lstStyle/>
          <a:p>
            <a:pPr>
              <a:defRPr/>
            </a:pPr>
            <a:r>
              <a:rPr lang="zh-CN" altLang="en-US" sz="4800" b="1" dirty="0">
                <a:solidFill>
                  <a:srgbClr val="00237D"/>
                </a:solidFill>
                <a:effectLst>
                  <a:glow rad="127000">
                    <a:schemeClr val="bg1"/>
                  </a:glow>
                </a:effectLst>
                <a:latin typeface="Arial" charset="0"/>
                <a:ea typeface="ＭＳ Ｐゴシック" charset="0"/>
                <a:cs typeface="ＭＳ Ｐゴシック" charset="0"/>
              </a:rPr>
              <a:t>英国</a:t>
            </a:r>
            <a:endParaRPr lang="en-US" sz="4800" b="1" dirty="0">
              <a:solidFill>
                <a:srgbClr val="00237D"/>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988840"/>
            <a:ext cx="8819455"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zh-CN" altLang="en-US" sz="4000" b="1" dirty="0">
                <a:solidFill>
                  <a:srgbClr val="00237D"/>
                </a:solidFill>
                <a:effectLst>
                  <a:glow rad="127000">
                    <a:srgbClr val="FFFFFF"/>
                  </a:glow>
                </a:effectLst>
                <a:latin typeface="Arial" charset="0"/>
                <a:ea typeface="ＭＳ Ｐゴシック" charset="0"/>
                <a:cs typeface="ＭＳ Ｐゴシック" charset="0"/>
              </a:rPr>
              <a:t>扫罗</a:t>
            </a:r>
            <a:r>
              <a:rPr lang="en-US" altLang="zh-CN" sz="4000" b="1" dirty="0">
                <a:solidFill>
                  <a:srgbClr val="00237D"/>
                </a:solidFill>
                <a:effectLst>
                  <a:glow rad="127000">
                    <a:srgbClr val="FFFFFF"/>
                  </a:glow>
                </a:effectLst>
                <a:latin typeface="Arial" charset="0"/>
                <a:ea typeface="ＭＳ Ｐゴシック" charset="0"/>
                <a:cs typeface="ＭＳ Ｐゴシック" charset="0"/>
              </a:rPr>
              <a:t>—</a:t>
            </a:r>
            <a:r>
              <a:rPr lang="zh-CN" altLang="en-US" sz="4000" b="1" dirty="0">
                <a:solidFill>
                  <a:srgbClr val="00237D"/>
                </a:solidFill>
                <a:effectLst>
                  <a:glow rad="127000">
                    <a:srgbClr val="FFFFFF"/>
                  </a:glow>
                </a:effectLst>
                <a:latin typeface="Arial" charset="0"/>
                <a:ea typeface="ＭＳ Ｐゴシック" charset="0"/>
                <a:cs typeface="ＭＳ Ｐゴシック" charset="0"/>
              </a:rPr>
              <a:t>大卫</a:t>
            </a:r>
            <a:r>
              <a:rPr lang="en-US" altLang="zh-CN" sz="4000" b="1" dirty="0">
                <a:solidFill>
                  <a:srgbClr val="00237D"/>
                </a:solidFill>
                <a:effectLst>
                  <a:glow rad="127000">
                    <a:srgbClr val="FFFFFF"/>
                  </a:glow>
                </a:effectLst>
                <a:latin typeface="Arial" charset="0"/>
                <a:ea typeface="ＭＳ Ｐゴシック" charset="0"/>
                <a:cs typeface="ＭＳ Ｐゴシック" charset="0"/>
              </a:rPr>
              <a:t>—</a:t>
            </a:r>
            <a:r>
              <a:rPr lang="zh-CN" altLang="en-US" sz="4000" b="1" dirty="0">
                <a:solidFill>
                  <a:srgbClr val="00237D"/>
                </a:solidFill>
                <a:effectLst>
                  <a:glow rad="127000">
                    <a:srgbClr val="FFFFFF"/>
                  </a:glow>
                </a:effectLst>
                <a:latin typeface="Arial" charset="0"/>
                <a:ea typeface="ＭＳ Ｐゴシック" charset="0"/>
                <a:cs typeface="ＭＳ Ｐゴシック" charset="0"/>
              </a:rPr>
              <a:t>所罗门</a:t>
            </a:r>
            <a:endParaRPr kumimoji="0" lang="en-US" sz="4000" b="1" i="0" u="none" strike="noStrike" kern="1200" cap="none" spc="0" normalizeH="0" baseline="0" noProof="0" dirty="0">
              <a:ln>
                <a:noFill/>
              </a:ln>
              <a:solidFill>
                <a:srgbClr val="00237D"/>
              </a:solidFill>
              <a:effectLst>
                <a:glow rad="127000">
                  <a:srgbClr val="FFFFFF"/>
                </a:glow>
              </a:effectLst>
              <a:uLnTx/>
              <a:uFillTx/>
              <a:latin typeface="Arial" charset="0"/>
              <a:ea typeface="ＭＳ Ｐゴシック" charset="0"/>
              <a:cs typeface="ＭＳ Ｐゴシック"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260648"/>
            <a:ext cx="4320480" cy="6001146"/>
          </a:xfrm>
          <a:prstGeom prst="rect">
            <a:avLst/>
          </a:prstGeom>
        </p:spPr>
      </p:pic>
    </p:spTree>
    <p:extLst>
      <p:ext uri="{BB962C8B-B14F-4D97-AF65-F5344CB8AC3E}">
        <p14:creationId xmlns:p14="http://schemas.microsoft.com/office/powerpoint/2010/main" val="3219599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1 King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268413"/>
            <a:ext cx="7024688" cy="558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3090" name="Rectangle 4"/>
          <p:cNvSpPr>
            <a:spLocks noGrp="1" noChangeArrowheads="1"/>
          </p:cNvSpPr>
          <p:nvPr>
            <p:ph type="title" idx="4294967295"/>
          </p:nvPr>
        </p:nvSpPr>
        <p:spPr>
          <a:xfrm>
            <a:off x="34925" y="188913"/>
            <a:ext cx="5222875" cy="1258887"/>
          </a:xfrm>
        </p:spPr>
        <p:txBody>
          <a:bodyPr/>
          <a:lstStyle/>
          <a:p>
            <a:pPr eaLnBrk="1" hangingPunct="1"/>
            <a:r>
              <a:rPr lang="ja-JP" altLang="en-US">
                <a:latin typeface="Arial" charset="0"/>
                <a:ea typeface="MS PGothic" charset="0"/>
              </a:rPr>
              <a:t>女人与金钱夺走所罗门的心</a:t>
            </a:r>
            <a:endParaRPr lang="en-US">
              <a:latin typeface="Arial" charset="0"/>
              <a:ea typeface="MS PGothic" charset="0"/>
            </a:endParaRPr>
          </a:p>
        </p:txBody>
      </p:sp>
      <p:pic>
        <p:nvPicPr>
          <p:cNvPr id="4730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6275" y="188913"/>
            <a:ext cx="3167063"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500" fill="hold"/>
                                        <p:tgtEl>
                                          <p:spTgt spid="66562"/>
                                        </p:tgtEl>
                                        <p:attrNameLst>
                                          <p:attrName>ppt_w</p:attrName>
                                        </p:attrNameLst>
                                      </p:cBhvr>
                                      <p:tavLst>
                                        <p:tav tm="0">
                                          <p:val>
                                            <p:fltVal val="0"/>
                                          </p:val>
                                        </p:tav>
                                        <p:tav tm="100000">
                                          <p:val>
                                            <p:strVal val="#ppt_w"/>
                                          </p:val>
                                        </p:tav>
                                      </p:tavLst>
                                    </p:anim>
                                    <p:anim calcmode="lin" valueType="num">
                                      <p:cBhvr>
                                        <p:cTn id="8" dur="500" fill="hold"/>
                                        <p:tgtEl>
                                          <p:spTgt spid="66562"/>
                                        </p:tgtEl>
                                        <p:attrNameLst>
                                          <p:attrName>ppt_h</p:attrName>
                                        </p:attrNameLst>
                                      </p:cBhvr>
                                      <p:tavLst>
                                        <p:tav tm="0">
                                          <p:val>
                                            <p:fltVal val="0"/>
                                          </p:val>
                                        </p:tav>
                                        <p:tav tm="100000">
                                          <p:val>
                                            <p:strVal val="#ppt_h"/>
                                          </p:val>
                                        </p:tav>
                                      </p:tavLst>
                                    </p:anim>
                                    <p:anim calcmode="lin" valueType="num">
                                      <p:cBhvr>
                                        <p:cTn id="9" dur="500" fill="hold"/>
                                        <p:tgtEl>
                                          <p:spTgt spid="66562"/>
                                        </p:tgtEl>
                                        <p:attrNameLst>
                                          <p:attrName>ppt_x</p:attrName>
                                        </p:attrNameLst>
                                      </p:cBhvr>
                                      <p:tavLst>
                                        <p:tav tm="0">
                                          <p:val>
                                            <p:fltVal val="0.5"/>
                                          </p:val>
                                        </p:tav>
                                        <p:tav tm="100000">
                                          <p:val>
                                            <p:strVal val="#ppt_x"/>
                                          </p:val>
                                        </p:tav>
                                      </p:tavLst>
                                    </p:anim>
                                    <p:anim calcmode="lin" valueType="num">
                                      <p:cBhvr>
                                        <p:cTn id="10" dur="500" fill="hold"/>
                                        <p:tgtEl>
                                          <p:spTgt spid="665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8613"/>
            <a:ext cx="9134475" cy="718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4114" name="Rectangle 2"/>
          <p:cNvSpPr>
            <a:spLocks noGrp="1" noChangeArrowheads="1"/>
          </p:cNvSpPr>
          <p:nvPr>
            <p:ph type="title"/>
          </p:nvPr>
        </p:nvSpPr>
        <p:spPr>
          <a:solidFill>
            <a:srgbClr val="404040"/>
          </a:solidFill>
        </p:spPr>
        <p:txBody>
          <a:bodyPr/>
          <a:lstStyle/>
          <a:p>
            <a:pPr eaLnBrk="1" hangingPunct="1"/>
            <a:r>
              <a:rPr lang="zh-TW" altLang="en-US" sz="4000" b="1">
                <a:solidFill>
                  <a:srgbClr val="FFFFFF"/>
                </a:solidFill>
                <a:latin typeface="Arial" charset="0"/>
                <a:ea typeface="MS PGothic" charset="0"/>
              </a:rPr>
              <a:t>所罗门的末落</a:t>
            </a:r>
            <a:br>
              <a:rPr lang="zh-TW" altLang="en-US" sz="4000" b="1">
                <a:solidFill>
                  <a:srgbClr val="FFFFFF"/>
                </a:solidFill>
                <a:latin typeface="Arial" charset="0"/>
                <a:ea typeface="MS PGothic" charset="0"/>
              </a:rPr>
            </a:br>
            <a:r>
              <a:rPr lang="zh-TW" altLang="en-US" sz="4000" b="1">
                <a:solidFill>
                  <a:srgbClr val="FFFFFF"/>
                </a:solidFill>
                <a:latin typeface="Arial" charset="0"/>
                <a:ea typeface="MS PGothic" charset="0"/>
              </a:rPr>
              <a:t> 列王纪上 </a:t>
            </a:r>
            <a:r>
              <a:rPr lang="en-US" altLang="zh-TW" sz="4000" b="1">
                <a:solidFill>
                  <a:srgbClr val="FFFFFF"/>
                </a:solidFill>
                <a:latin typeface="Arial" charset="0"/>
                <a:ea typeface="MS PGothic" charset="0"/>
              </a:rPr>
              <a:t>2:13-11:43</a:t>
            </a:r>
            <a:endParaRPr lang="en-US" sz="2800">
              <a:solidFill>
                <a:schemeClr val="tx1"/>
              </a:solidFill>
              <a:latin typeface="Times New Roman" charset="0"/>
              <a:ea typeface="MS PGothic" charset="0"/>
            </a:endParaRPr>
          </a:p>
        </p:txBody>
      </p:sp>
      <p:sp>
        <p:nvSpPr>
          <p:cNvPr id="62467" name="Rectangle 3"/>
          <p:cNvSpPr>
            <a:spLocks noGrp="1" noChangeArrowheads="1"/>
          </p:cNvSpPr>
          <p:nvPr>
            <p:ph type="body" sz="half" idx="1"/>
          </p:nvPr>
        </p:nvSpPr>
        <p:spPr>
          <a:xfrm>
            <a:off x="395536" y="2985120"/>
            <a:ext cx="3672408" cy="1524000"/>
          </a:xfrm>
        </p:spPr>
        <p:txBody>
          <a:bodyPr/>
          <a:lstStyle/>
          <a:p>
            <a:pPr eaLnBrk="1" hangingPunct="1">
              <a:defRPr/>
            </a:pPr>
            <a:r>
              <a:rPr lang="zh-TW" altLang="en-US" sz="2800" b="1" dirty="0">
                <a:solidFill>
                  <a:srgbClr val="FFFFFF"/>
                </a:solidFill>
                <a:effectLst>
                  <a:glow rad="279400">
                    <a:schemeClr val="tx1">
                      <a:alpha val="89000"/>
                    </a:schemeClr>
                  </a:glow>
                </a:effectLst>
                <a:ea typeface="ＭＳ Ｐゴシック" charset="0"/>
              </a:rPr>
              <a:t>所罗门的叛教与末落 </a:t>
            </a:r>
            <a:r>
              <a:rPr lang="en-US" altLang="zh-TW" sz="2800" b="1" dirty="0">
                <a:solidFill>
                  <a:srgbClr val="FFFFFF"/>
                </a:solidFill>
                <a:effectLst>
                  <a:glow rad="279400">
                    <a:schemeClr val="tx1">
                      <a:alpha val="89000"/>
                    </a:schemeClr>
                  </a:glow>
                </a:effectLst>
                <a:ea typeface="ＭＳ Ｐゴシック" charset="0"/>
              </a:rPr>
              <a:t>(11)</a:t>
            </a:r>
          </a:p>
        </p:txBody>
      </p:sp>
      <p:pic>
        <p:nvPicPr>
          <p:cNvPr id="474116" name="Picture 8" descr="BS00602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848600" y="5711825"/>
            <a:ext cx="11430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box(in)">
                                      <p:cBhvr>
                                        <p:cTn id="7" dur="500"/>
                                        <p:tgtEl>
                                          <p:spTgt spid="624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3"/>
            <a:ext cx="9118600" cy="601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zh-CN" altLang="en-US" sz="4000" b="1" i="1" dirty="0">
                <a:solidFill>
                  <a:srgbClr val="FFFFFF"/>
                </a:solidFill>
                <a:effectLst>
                  <a:glow rad="317500">
                    <a:schemeClr val="bg1"/>
                  </a:glow>
                </a:effectLst>
              </a:rPr>
              <a:t>第 </a:t>
            </a:r>
            <a:r>
              <a:rPr lang="en-US" altLang="zh-CN" sz="4000" b="1" i="1" dirty="0">
                <a:solidFill>
                  <a:srgbClr val="FFFFFF"/>
                </a:solidFill>
                <a:effectLst>
                  <a:glow rad="317500">
                    <a:schemeClr val="bg1"/>
                  </a:glow>
                </a:effectLst>
              </a:rPr>
              <a:t>11 </a:t>
            </a:r>
            <a:r>
              <a:rPr lang="zh-CN" altLang="en-US" sz="4000" b="1" i="1" dirty="0">
                <a:solidFill>
                  <a:srgbClr val="FFFFFF"/>
                </a:solidFill>
                <a:effectLst>
                  <a:glow rad="317500">
                    <a:schemeClr val="bg1"/>
                  </a:glow>
                </a:effectLst>
              </a:rPr>
              <a:t>章 </a:t>
            </a:r>
            <a:r>
              <a:rPr lang="en-US" altLang="zh-CN" sz="4000" b="1" i="1" dirty="0">
                <a:solidFill>
                  <a:srgbClr val="FFFFFF"/>
                </a:solidFill>
                <a:effectLst>
                  <a:glow rad="317500">
                    <a:schemeClr val="bg1"/>
                  </a:glow>
                </a:effectLst>
              </a:rPr>
              <a:t>= </a:t>
            </a:r>
            <a:r>
              <a:rPr lang="zh-CN" altLang="en-US" sz="4000" b="1" i="1" dirty="0">
                <a:solidFill>
                  <a:srgbClr val="FFFFFF"/>
                </a:solidFill>
                <a:effectLst>
                  <a:glow rad="317500">
                    <a:schemeClr val="bg1"/>
                  </a:glow>
                </a:effectLst>
              </a:rPr>
              <a:t>破产</a:t>
            </a:r>
            <a:endParaRPr lang="en-US" sz="4000" b="1" i="1" dirty="0">
              <a:solidFill>
                <a:srgbClr val="FFFFFF"/>
              </a:solidFill>
              <a:effectLst>
                <a:glow rad="317500">
                  <a:schemeClr val="bg1"/>
                </a:glow>
              </a:effectLst>
            </a:endParaRPr>
          </a:p>
        </p:txBody>
      </p:sp>
      <p:sp>
        <p:nvSpPr>
          <p:cNvPr id="220163" name="Rectangle 2"/>
          <p:cNvSpPr txBox="1">
            <a:spLocks noChangeArrowheads="1"/>
          </p:cNvSpPr>
          <p:nvPr/>
        </p:nvSpPr>
        <p:spPr bwMode="auto">
          <a:xfrm rot="21030282">
            <a:off x="709848" y="3635884"/>
            <a:ext cx="2568575" cy="727075"/>
          </a:xfrm>
          <a:prstGeom prst="rect">
            <a:avLst/>
          </a:prstGeom>
          <a:solidFill>
            <a:schemeClr val="tx2">
              <a:lumMod val="85000"/>
            </a:schemeClr>
          </a:solidFill>
          <a:ln>
            <a:noFill/>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zh-CN" altLang="en-US" sz="3600" b="1" dirty="0">
                <a:solidFill>
                  <a:srgbClr val="000000"/>
                </a:solidFill>
                <a:latin typeface="Times New Roman"/>
                <a:cs typeface="Times New Roman"/>
              </a:rPr>
              <a:t>破产</a:t>
            </a:r>
            <a:endParaRPr lang="en-US" sz="3600" b="1" dirty="0">
              <a:solidFill>
                <a:srgbClr val="000000"/>
              </a:solidFill>
              <a:latin typeface="Times New Roman"/>
              <a:cs typeface="Times New Roman"/>
            </a:endParaRPr>
          </a:p>
        </p:txBody>
      </p:sp>
    </p:spTree>
    <p:extLst>
      <p:ext uri="{BB962C8B-B14F-4D97-AF65-F5344CB8AC3E}">
        <p14:creationId xmlns:p14="http://schemas.microsoft.com/office/powerpoint/2010/main" val="225384066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8274" name="Picture 2" descr="https://assets.podomatic.net/ts/6a/bd/77/messagetokings/640x640-445x445+0+16_11256738.jpg?1491710122">
            <a:extLst>
              <a:ext uri="{FF2B5EF4-FFF2-40B4-BE49-F238E27FC236}">
                <a16:creationId xmlns:a16="http://schemas.microsoft.com/office/drawing/2014/main" id="{F3430DB5-7DD0-AC49-B54B-F7AC46CBB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63524" name="Picture 8" descr="BS00602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48600" y="5711825"/>
            <a:ext cx="11430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7843A9BE-C4AF-4C40-9BFB-9F6DF26DCF59}"/>
              </a:ext>
            </a:extLst>
          </p:cNvPr>
          <p:cNvSpPr>
            <a:spLocks noGrp="1"/>
          </p:cNvSpPr>
          <p:nvPr>
            <p:ph type="title"/>
          </p:nvPr>
        </p:nvSpPr>
        <p:spPr>
          <a:xfrm>
            <a:off x="179512" y="116632"/>
            <a:ext cx="3600400" cy="2088232"/>
          </a:xfrm>
        </p:spPr>
        <p:txBody>
          <a:bodyPr/>
          <a:lstStyle/>
          <a:p>
            <a:r>
              <a:rPr lang="en-US" sz="3600" b="1" dirty="0" err="1">
                <a:latin typeface="Arial" charset="0"/>
                <a:ea typeface="ＭＳ Ｐゴシック" charset="0"/>
              </a:rPr>
              <a:t>所罗门的敌人</a:t>
            </a:r>
            <a:r>
              <a:rPr lang="en-US" altLang="ja-JP" sz="3600" b="1" dirty="0">
                <a:latin typeface="Arial" charset="0"/>
                <a:ea typeface="ＭＳ Ｐゴシック" charset="0"/>
              </a:rPr>
              <a:t> </a:t>
            </a:r>
            <a:br>
              <a:rPr lang="en-US" altLang="ja-JP" sz="2800" b="1" dirty="0">
                <a:latin typeface="Arial" charset="0"/>
                <a:ea typeface="ＭＳ Ｐゴシック" charset="0"/>
              </a:rPr>
            </a:br>
            <a:r>
              <a:rPr lang="en-US" altLang="ja-JP" sz="2800" b="1" dirty="0">
                <a:latin typeface="Arial" charset="0"/>
                <a:ea typeface="ＭＳ Ｐゴシック" charset="0"/>
              </a:rPr>
              <a:t>(</a:t>
            </a:r>
            <a:r>
              <a:rPr lang="ja-JP" altLang="en-US" sz="2800" b="1">
                <a:latin typeface="Arial" charset="0"/>
                <a:ea typeface="ＭＳ Ｐゴシック" charset="0"/>
              </a:rPr>
              <a:t>列王纪上</a:t>
            </a:r>
            <a:r>
              <a:rPr lang="zh-CN" altLang="en-US" sz="2800" b="1" dirty="0">
                <a:latin typeface="Arial" charset="0"/>
                <a:ea typeface="ＭＳ Ｐゴシック" charset="0"/>
              </a:rPr>
              <a:t> </a:t>
            </a:r>
            <a:r>
              <a:rPr lang="en-US" altLang="ja-JP" sz="2800" b="1" dirty="0">
                <a:latin typeface="Arial" charset="0"/>
                <a:ea typeface="ＭＳ Ｐゴシック" charset="0"/>
              </a:rPr>
              <a:t>11:26-40)</a:t>
            </a:r>
            <a:endParaRPr lang="en-US" sz="2800" dirty="0"/>
          </a:p>
        </p:txBody>
      </p:sp>
    </p:spTree>
    <p:extLst>
      <p:ext uri="{BB962C8B-B14F-4D97-AF65-F5344CB8AC3E}">
        <p14:creationId xmlns:p14="http://schemas.microsoft.com/office/powerpoint/2010/main" val="30428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9" descr="death-t-stone"/>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152400" y="3275013"/>
            <a:ext cx="7848600" cy="3354387"/>
          </a:xfrm>
          <a:noFill/>
        </p:spPr>
      </p:pic>
      <p:sp>
        <p:nvSpPr>
          <p:cNvPr id="477186" name="Rectangle 2"/>
          <p:cNvSpPr>
            <a:spLocks noGrp="1" noChangeArrowheads="1"/>
          </p:cNvSpPr>
          <p:nvPr>
            <p:ph type="title"/>
          </p:nvPr>
        </p:nvSpPr>
        <p:spPr>
          <a:xfrm>
            <a:off x="685800" y="381000"/>
            <a:ext cx="7772400" cy="1371600"/>
          </a:xfrm>
          <a:solidFill>
            <a:srgbClr val="000000"/>
          </a:solidFill>
        </p:spPr>
        <p:txBody>
          <a:bodyPr/>
          <a:lstStyle/>
          <a:p>
            <a:pPr eaLnBrk="1" hangingPunct="1"/>
            <a:r>
              <a:rPr lang="ja-JP" altLang="en-US" b="1">
                <a:solidFill>
                  <a:schemeClr val="bg1"/>
                </a:solidFill>
                <a:latin typeface="MS Song" charset="0"/>
                <a:ea typeface="MS PGothic" charset="0"/>
              </a:rPr>
              <a:t>所罗门的</a:t>
            </a:r>
            <a:r>
              <a:rPr lang="zh-CN" altLang="en-US" b="1">
                <a:solidFill>
                  <a:schemeClr val="bg1"/>
                </a:solidFill>
                <a:latin typeface="MS Song" charset="0"/>
                <a:ea typeface="MS PGothic" charset="0"/>
              </a:rPr>
              <a:t>没</a:t>
            </a:r>
            <a:r>
              <a:rPr lang="ja-JP" altLang="en-US" b="1">
                <a:solidFill>
                  <a:schemeClr val="bg1"/>
                </a:solidFill>
                <a:latin typeface="MS Song" charset="0"/>
                <a:ea typeface="MS PGothic" charset="0"/>
              </a:rPr>
              <a:t>落</a:t>
            </a:r>
            <a:br>
              <a:rPr lang="en-US" altLang="ja-JP" b="1">
                <a:solidFill>
                  <a:schemeClr val="bg1"/>
                </a:solidFill>
                <a:latin typeface="MS Song" charset="0"/>
                <a:ea typeface="MS PGothic" charset="0"/>
              </a:rPr>
            </a:br>
            <a:r>
              <a:rPr lang="en-US" altLang="ja-JP" sz="4000">
                <a:solidFill>
                  <a:schemeClr val="bg1"/>
                </a:solidFill>
                <a:latin typeface="Times New Roman" charset="0"/>
                <a:ea typeface="MS PGothic" charset="0"/>
              </a:rPr>
              <a:t> </a:t>
            </a:r>
            <a:r>
              <a:rPr lang="ja-JP" altLang="en-US" sz="3200">
                <a:solidFill>
                  <a:schemeClr val="bg1"/>
                </a:solidFill>
                <a:latin typeface="Arial" charset="0"/>
                <a:ea typeface="MS PGothic" charset="0"/>
              </a:rPr>
              <a:t>列王纪上</a:t>
            </a:r>
            <a:r>
              <a:rPr lang="en-US" altLang="zh-CN" sz="3200">
                <a:solidFill>
                  <a:schemeClr val="bg1"/>
                </a:solidFill>
                <a:latin typeface="Arial" charset="0"/>
                <a:ea typeface="MS PGothic" charset="0"/>
              </a:rPr>
              <a:t>9-11</a:t>
            </a:r>
            <a:endParaRPr lang="en-US" sz="2800">
              <a:solidFill>
                <a:schemeClr val="bg1"/>
              </a:solidFill>
              <a:latin typeface="Times New Roman" charset="0"/>
              <a:ea typeface="MS PGothic" charset="0"/>
            </a:endParaRPr>
          </a:p>
        </p:txBody>
      </p:sp>
      <p:sp>
        <p:nvSpPr>
          <p:cNvPr id="477187" name="Rectangle 3"/>
          <p:cNvSpPr>
            <a:spLocks noGrp="1" noChangeArrowheads="1"/>
          </p:cNvSpPr>
          <p:nvPr>
            <p:ph type="body" sz="half" idx="1"/>
          </p:nvPr>
        </p:nvSpPr>
        <p:spPr>
          <a:xfrm>
            <a:off x="5638800" y="2438400"/>
            <a:ext cx="2743200" cy="990600"/>
          </a:xfrm>
        </p:spPr>
        <p:txBody>
          <a:bodyPr/>
          <a:lstStyle/>
          <a:p>
            <a:pPr eaLnBrk="1" hangingPunct="1"/>
            <a:r>
              <a:rPr lang="ja-JP" altLang="en-US" sz="2800" b="1">
                <a:latin typeface="Arial" charset="0"/>
                <a:ea typeface="MS PGothic" charset="0"/>
              </a:rPr>
              <a:t>所罗门之死</a:t>
            </a:r>
            <a:endParaRPr lang="en-US" sz="2800" b="1">
              <a:latin typeface="Arial" charset="0"/>
              <a:ea typeface="MS PGothic" charset="0"/>
            </a:endParaRPr>
          </a:p>
        </p:txBody>
      </p:sp>
      <p:pic>
        <p:nvPicPr>
          <p:cNvPr id="477188" name="Picture 7" descr="BS00602_"/>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48600" y="5711825"/>
            <a:ext cx="11430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3"/>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479234" name="Rectangle 4"/>
          <p:cNvSpPr>
            <a:spLocks noGrp="1" noChangeArrowheads="1"/>
          </p:cNvSpPr>
          <p:nvPr>
            <p:ph type="title" idx="4294967295"/>
          </p:nvPr>
        </p:nvSpPr>
        <p:spPr>
          <a:xfrm>
            <a:off x="381000" y="1143000"/>
            <a:ext cx="8534400" cy="1143000"/>
          </a:xfrm>
          <a:solidFill>
            <a:srgbClr val="FFFF00"/>
          </a:solidFill>
        </p:spPr>
        <p:txBody>
          <a:bodyPr/>
          <a:lstStyle/>
          <a:p>
            <a:pPr eaLnBrk="1" hangingPunct="1"/>
            <a:r>
              <a:rPr lang="ja-JP" altLang="en-US" sz="5400" b="1">
                <a:latin typeface="Arial" charset="0"/>
                <a:ea typeface="MS PGothic" charset="0"/>
              </a:rPr>
              <a:t>分裂</a:t>
            </a:r>
            <a:endParaRPr lang="en-US" sz="5400" b="1">
              <a:latin typeface="Arial" charset="0"/>
              <a:ea typeface="MS PGothic" charset="0"/>
            </a:endParaRPr>
          </a:p>
        </p:txBody>
      </p:sp>
      <p:graphicFrame>
        <p:nvGraphicFramePr>
          <p:cNvPr id="4" name="Table 3"/>
          <p:cNvGraphicFramePr>
            <a:graphicFrameLocks noGrp="1"/>
          </p:cNvGraphicFramePr>
          <p:nvPr/>
        </p:nvGraphicFramePr>
        <p:xfrm>
          <a:off x="152400" y="3505200"/>
          <a:ext cx="8763000" cy="2133600"/>
        </p:xfrm>
        <a:graphic>
          <a:graphicData uri="http://schemas.openxmlformats.org/drawingml/2006/table">
            <a:tbl>
              <a:tblPr firstRow="1" bandRow="1">
                <a:tableStyleId>{5C22544A-7EE6-4342-B048-85BDC9FD1C3A}</a:tableStyleId>
              </a:tblPr>
              <a:tblGrid>
                <a:gridCol w="2921000">
                  <a:extLst>
                    <a:ext uri="{9D8B030D-6E8A-4147-A177-3AD203B41FA5}">
                      <a16:colId xmlns:a16="http://schemas.microsoft.com/office/drawing/2014/main" val="20000"/>
                    </a:ext>
                  </a:extLst>
                </a:gridCol>
                <a:gridCol w="2921000">
                  <a:extLst>
                    <a:ext uri="{9D8B030D-6E8A-4147-A177-3AD203B41FA5}">
                      <a16:colId xmlns:a16="http://schemas.microsoft.com/office/drawing/2014/main" val="20001"/>
                    </a:ext>
                  </a:extLst>
                </a:gridCol>
                <a:gridCol w="2921000">
                  <a:extLst>
                    <a:ext uri="{9D8B030D-6E8A-4147-A177-3AD203B41FA5}">
                      <a16:colId xmlns:a16="http://schemas.microsoft.com/office/drawing/2014/main" val="20002"/>
                    </a:ext>
                  </a:extLst>
                </a:gridCol>
              </a:tblGrid>
              <a:tr h="878541">
                <a:tc>
                  <a:txBody>
                    <a:bodyPr/>
                    <a:lstStyle/>
                    <a:p>
                      <a:pPr algn="ctr"/>
                      <a:r>
                        <a:rPr lang="zh-CN" altLang="en-US" sz="2400" b="1" dirty="0">
                          <a:solidFill>
                            <a:srgbClr val="000000"/>
                          </a:solidFill>
                          <a:latin typeface="Arial"/>
                          <a:cs typeface="Arial"/>
                        </a:rPr>
                        <a:t>国度在平安中</a:t>
                      </a:r>
                      <a:endParaRPr lang="en-US" sz="2400" b="1" dirty="0">
                        <a:solidFill>
                          <a:srgbClr val="000000"/>
                        </a:solidFill>
                        <a:latin typeface="Arial"/>
                        <a:cs typeface="Arial"/>
                      </a:endParaRPr>
                    </a:p>
                  </a:txBody>
                  <a:tcPr>
                    <a:solidFill>
                      <a:schemeClr val="accent1">
                        <a:lumMod val="40000"/>
                        <a:lumOff val="60000"/>
                      </a:schemeClr>
                    </a:solidFill>
                  </a:tcPr>
                </a:tc>
                <a:tc>
                  <a:txBody>
                    <a:bodyPr/>
                    <a:lstStyle/>
                    <a:p>
                      <a:pPr algn="ctr"/>
                      <a:r>
                        <a:rPr lang="zh-CN" altLang="en-US" sz="2400" b="1" dirty="0">
                          <a:solidFill>
                            <a:schemeClr val="bg1"/>
                          </a:solidFill>
                          <a:latin typeface="Arial"/>
                          <a:cs typeface="Arial"/>
                        </a:rPr>
                        <a:t>第</a:t>
                      </a:r>
                      <a:r>
                        <a:rPr lang="en-US" sz="2400" b="1" dirty="0">
                          <a:solidFill>
                            <a:schemeClr val="bg1"/>
                          </a:solidFill>
                          <a:latin typeface="Arial"/>
                          <a:cs typeface="Arial"/>
                        </a:rPr>
                        <a:t>12</a:t>
                      </a:r>
                      <a:r>
                        <a:rPr lang="zh-CN" altLang="en-US" sz="2400" b="1" dirty="0">
                          <a:solidFill>
                            <a:schemeClr val="bg1"/>
                          </a:solidFill>
                          <a:latin typeface="Arial"/>
                          <a:cs typeface="Arial"/>
                        </a:rPr>
                        <a:t>章</a:t>
                      </a:r>
                      <a:endParaRPr lang="en-US" sz="2400" b="1" dirty="0">
                        <a:solidFill>
                          <a:schemeClr val="bg1"/>
                        </a:solidFill>
                        <a:latin typeface="Arial"/>
                        <a:cs typeface="Arial"/>
                      </a:endParaRPr>
                    </a:p>
                  </a:txBody>
                  <a:tcPr>
                    <a:solidFill>
                      <a:schemeClr val="tx1"/>
                    </a:solidFill>
                  </a:tcPr>
                </a:tc>
                <a:tc>
                  <a:txBody>
                    <a:bodyPr/>
                    <a:lstStyle/>
                    <a:p>
                      <a:pPr algn="ctr"/>
                      <a:r>
                        <a:rPr lang="zh-CN" altLang="en-US" sz="2400" b="1" dirty="0">
                          <a:solidFill>
                            <a:srgbClr val="000000"/>
                          </a:solidFill>
                          <a:latin typeface="Arial"/>
                          <a:cs typeface="Arial"/>
                        </a:rPr>
                        <a:t>国度在动乱中</a:t>
                      </a:r>
                      <a:endParaRPr lang="en-US" sz="2400" b="1" dirty="0">
                        <a:solidFill>
                          <a:srgbClr val="000000"/>
                        </a:solidFill>
                        <a:latin typeface="Arial"/>
                        <a:cs typeface="Arial"/>
                      </a:endParaRPr>
                    </a:p>
                  </a:txBody>
                  <a:tcPr>
                    <a:solidFill>
                      <a:schemeClr val="accent1">
                        <a:lumMod val="40000"/>
                        <a:lumOff val="60000"/>
                      </a:schemeClr>
                    </a:solidFill>
                  </a:tcPr>
                </a:tc>
                <a:extLst>
                  <a:ext uri="{0D108BD9-81ED-4DB2-BD59-A6C34878D82A}">
                    <a16:rowId xmlns:a16="http://schemas.microsoft.com/office/drawing/2014/main" val="10000"/>
                  </a:ext>
                </a:extLst>
              </a:tr>
              <a:tr h="1255059">
                <a:tc>
                  <a:txBody>
                    <a:bodyPr/>
                    <a:lstStyle/>
                    <a:p>
                      <a:pPr algn="ctr"/>
                      <a:r>
                        <a:rPr lang="zh-CN" altLang="en-US" sz="2400" b="1" dirty="0">
                          <a:solidFill>
                            <a:srgbClr val="000000"/>
                          </a:solidFill>
                          <a:latin typeface="Arial"/>
                          <a:cs typeface="Arial"/>
                        </a:rPr>
                        <a:t>上帝通过一个君王统治祂的百姓：所罗门</a:t>
                      </a:r>
                      <a:endParaRPr lang="en-US" sz="2400" b="1" dirty="0">
                        <a:solidFill>
                          <a:srgbClr val="000000"/>
                        </a:solidFill>
                        <a:latin typeface="Arial"/>
                        <a:cs typeface="Arial"/>
                      </a:endParaRPr>
                    </a:p>
                  </a:txBody>
                  <a:tcPr>
                    <a:solidFill>
                      <a:schemeClr val="accent1">
                        <a:lumMod val="40000"/>
                        <a:lumOff val="60000"/>
                      </a:schemeClr>
                    </a:solidFill>
                  </a:tcPr>
                </a:tc>
                <a:tc>
                  <a:txBody>
                    <a:bodyPr/>
                    <a:lstStyle/>
                    <a:p>
                      <a:pPr algn="ctr"/>
                      <a:r>
                        <a:rPr lang="zh-CN" altLang="en-US" sz="2400" b="1" dirty="0">
                          <a:solidFill>
                            <a:schemeClr val="bg1"/>
                          </a:solidFill>
                          <a:latin typeface="Arial"/>
                          <a:cs typeface="Arial"/>
                        </a:rPr>
                        <a:t>国度的分裂</a:t>
                      </a:r>
                      <a:endParaRPr lang="en-US" sz="2400" b="1" dirty="0">
                        <a:solidFill>
                          <a:schemeClr val="bg1"/>
                        </a:solidFill>
                        <a:latin typeface="Arial"/>
                        <a:cs typeface="Arial"/>
                      </a:endParaRPr>
                    </a:p>
                  </a:txBody>
                  <a:tcPr>
                    <a:solidFill>
                      <a:schemeClr val="tx1"/>
                    </a:solidFill>
                  </a:tcPr>
                </a:tc>
                <a:tc>
                  <a:txBody>
                    <a:bodyPr/>
                    <a:lstStyle/>
                    <a:p>
                      <a:pPr algn="ctr"/>
                      <a:r>
                        <a:rPr lang="zh-CN" altLang="en-US" sz="2400" b="1" dirty="0">
                          <a:solidFill>
                            <a:srgbClr val="000000"/>
                          </a:solidFill>
                          <a:latin typeface="Arial"/>
                          <a:cs typeface="Arial"/>
                        </a:rPr>
                        <a:t>上帝通过一个先知向祂的百姓说话：以利亚</a:t>
                      </a:r>
                      <a:endParaRPr lang="en-US" sz="2400" b="1" dirty="0">
                        <a:solidFill>
                          <a:srgbClr val="000000"/>
                        </a:solidFill>
                        <a:latin typeface="Arial"/>
                        <a:cs typeface="Arial"/>
                      </a:endParaRPr>
                    </a:p>
                  </a:txBody>
                  <a:tcPr>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动荡的王国</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撒母耳记下 第 </a:t>
            </a:r>
            <a:r>
              <a:rPr kumimoji="0" lang="en-US" altLang="zh-CN"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 </a:t>
            </a: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457200" fontAlgn="auto">
              <a:spcAft>
                <a:spcPts val="0"/>
              </a:spcAft>
              <a:defRPr/>
            </a:pPr>
            <a:r>
              <a:rPr lang="en-US" sz="3200" b="1" dirty="0">
                <a:solidFill>
                  <a:srgbClr val="FFFFFF"/>
                </a:solidFill>
                <a:effectLst>
                  <a:glow rad="101600">
                    <a:srgbClr val="000000">
                      <a:alpha val="75000"/>
                    </a:srgbClr>
                  </a:glow>
                </a:effectLst>
                <a:latin typeface="Arial"/>
                <a:ea typeface="ＭＳ Ｐゴシック" charset="0"/>
                <a:cs typeface="Arial"/>
              </a:rPr>
              <a:t>Phoenicia</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Rectangle 2"/>
          <p:cNvSpPr txBox="1">
            <a:spLocks noChangeArrowheads="1"/>
          </p:cNvSpPr>
          <p:nvPr/>
        </p:nvSpPr>
        <p:spPr bwMode="auto">
          <a:xfrm>
            <a:off x="113629"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大卫返回耶路撒冷重建王国，但南北分裂仍然存在。</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58735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部落忠诚</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但</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4549224" y="4286551"/>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犹大</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3946562" y="5122694"/>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西面</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流便</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迦得</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玛拿西</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以法莲</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玛拿西</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拿弗他利</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亚设</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西布伦</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以萨迦</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1435223"/>
            <a:ext cx="378636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撒母耳记下  </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 </a:t>
            </a: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便雅悯</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293995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1784" y="-8186"/>
            <a:ext cx="4232215" cy="6866182"/>
          </a:xfrm>
          <a:prstGeom prst="rect">
            <a:avLst/>
          </a:prstGeom>
        </p:spPr>
      </p:pic>
      <p:sp>
        <p:nvSpPr>
          <p:cNvPr id="25" name="Text Box 6"/>
          <p:cNvSpPr txBox="1">
            <a:spLocks noChangeArrowheads="1"/>
          </p:cNvSpPr>
          <p:nvPr/>
        </p:nvSpPr>
        <p:spPr bwMode="auto">
          <a:xfrm>
            <a:off x="5909623" y="419469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 name="Text Box 8"/>
          <p:cNvSpPr txBox="1">
            <a:spLocks noChangeArrowheads="1"/>
          </p:cNvSpPr>
          <p:nvPr/>
        </p:nvSpPr>
        <p:spPr bwMode="auto">
          <a:xfrm>
            <a:off x="6009015" y="224634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pic>
        <p:nvPicPr>
          <p:cNvPr id="3" name="Picture 2" descr="United Kingdo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51" y="10727"/>
            <a:ext cx="4778504" cy="6858001"/>
          </a:xfrm>
          <a:prstGeom prst="rect">
            <a:avLst/>
          </a:prstGeom>
        </p:spPr>
      </p:pic>
      <p:sp>
        <p:nvSpPr>
          <p:cNvPr id="900098" name="Rectangle 2"/>
          <p:cNvSpPr>
            <a:spLocks noGrp="1" noChangeArrowheads="1"/>
          </p:cNvSpPr>
          <p:nvPr>
            <p:ph type="ctrTitle"/>
          </p:nvPr>
        </p:nvSpPr>
        <p:spPr>
          <a:xfrm>
            <a:off x="581168" y="43013"/>
            <a:ext cx="8562831" cy="96905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统一王国到分裂王国</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1778885" y="312965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50" name="Rectangle 2"/>
          <p:cNvSpPr txBox="1">
            <a:spLocks noChangeArrowheads="1"/>
          </p:cNvSpPr>
          <p:nvPr/>
        </p:nvSpPr>
        <p:spPr bwMode="auto">
          <a:xfrm>
            <a:off x="42606" y="926581"/>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列王纪上</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Freeform 1"/>
          <p:cNvSpPr/>
          <p:nvPr/>
        </p:nvSpPr>
        <p:spPr>
          <a:xfrm>
            <a:off x="6597348" y="3077894"/>
            <a:ext cx="2658312" cy="1560739"/>
          </a:xfrm>
          <a:custGeom>
            <a:avLst/>
            <a:gdLst>
              <a:gd name="connsiteX0" fmla="*/ 0 w 2658312"/>
              <a:gd name="connsiteY0" fmla="*/ 0 h 1560739"/>
              <a:gd name="connsiteX1" fmla="*/ 53812 w 2658312"/>
              <a:gd name="connsiteY1" fmla="*/ 10762 h 1560739"/>
              <a:gd name="connsiteX2" fmla="*/ 64575 w 2658312"/>
              <a:gd name="connsiteY2" fmla="*/ 43048 h 1560739"/>
              <a:gd name="connsiteX3" fmla="*/ 86099 w 2658312"/>
              <a:gd name="connsiteY3" fmla="*/ 75333 h 1560739"/>
              <a:gd name="connsiteX4" fmla="*/ 150674 w 2658312"/>
              <a:gd name="connsiteY4" fmla="*/ 96857 h 1560739"/>
              <a:gd name="connsiteX5" fmla="*/ 182961 w 2658312"/>
              <a:gd name="connsiteY5" fmla="*/ 107619 h 1560739"/>
              <a:gd name="connsiteX6" fmla="*/ 247535 w 2658312"/>
              <a:gd name="connsiteY6" fmla="*/ 161428 h 1560739"/>
              <a:gd name="connsiteX7" fmla="*/ 279823 w 2658312"/>
              <a:gd name="connsiteY7" fmla="*/ 182952 h 1560739"/>
              <a:gd name="connsiteX8" fmla="*/ 290585 w 2658312"/>
              <a:gd name="connsiteY8" fmla="*/ 215237 h 1560739"/>
              <a:gd name="connsiteX9" fmla="*/ 312110 w 2658312"/>
              <a:gd name="connsiteY9" fmla="*/ 247523 h 1560739"/>
              <a:gd name="connsiteX10" fmla="*/ 333634 w 2658312"/>
              <a:gd name="connsiteY10" fmla="*/ 312094 h 1560739"/>
              <a:gd name="connsiteX11" fmla="*/ 344397 w 2658312"/>
              <a:gd name="connsiteY11" fmla="*/ 344380 h 1560739"/>
              <a:gd name="connsiteX12" fmla="*/ 355159 w 2658312"/>
              <a:gd name="connsiteY12" fmla="*/ 548855 h 1560739"/>
              <a:gd name="connsiteX13" fmla="*/ 408971 w 2658312"/>
              <a:gd name="connsiteY13" fmla="*/ 538093 h 1560739"/>
              <a:gd name="connsiteX14" fmla="*/ 452021 w 2658312"/>
              <a:gd name="connsiteY14" fmla="*/ 527332 h 1560739"/>
              <a:gd name="connsiteX15" fmla="*/ 484308 w 2658312"/>
              <a:gd name="connsiteY15" fmla="*/ 516570 h 1560739"/>
              <a:gd name="connsiteX16" fmla="*/ 667269 w 2658312"/>
              <a:gd name="connsiteY16" fmla="*/ 505808 h 1560739"/>
              <a:gd name="connsiteX17" fmla="*/ 699556 w 2658312"/>
              <a:gd name="connsiteY17" fmla="*/ 495046 h 1560739"/>
              <a:gd name="connsiteX18" fmla="*/ 764130 w 2658312"/>
              <a:gd name="connsiteY18" fmla="*/ 451999 h 1560739"/>
              <a:gd name="connsiteX19" fmla="*/ 828705 w 2658312"/>
              <a:gd name="connsiteY19" fmla="*/ 430475 h 1560739"/>
              <a:gd name="connsiteX20" fmla="*/ 860992 w 2658312"/>
              <a:gd name="connsiteY20" fmla="*/ 419713 h 1560739"/>
              <a:gd name="connsiteX21" fmla="*/ 957853 w 2658312"/>
              <a:gd name="connsiteY21" fmla="*/ 376665 h 1560739"/>
              <a:gd name="connsiteX22" fmla="*/ 1022428 w 2658312"/>
              <a:gd name="connsiteY22" fmla="*/ 355142 h 1560739"/>
              <a:gd name="connsiteX23" fmla="*/ 1054715 w 2658312"/>
              <a:gd name="connsiteY23" fmla="*/ 333618 h 1560739"/>
              <a:gd name="connsiteX24" fmla="*/ 1119289 w 2658312"/>
              <a:gd name="connsiteY24" fmla="*/ 312094 h 1560739"/>
              <a:gd name="connsiteX25" fmla="*/ 1183864 w 2658312"/>
              <a:gd name="connsiteY25" fmla="*/ 344380 h 1560739"/>
              <a:gd name="connsiteX26" fmla="*/ 1237676 w 2658312"/>
              <a:gd name="connsiteY26" fmla="*/ 408951 h 1560739"/>
              <a:gd name="connsiteX27" fmla="*/ 1269963 w 2658312"/>
              <a:gd name="connsiteY27" fmla="*/ 430475 h 1560739"/>
              <a:gd name="connsiteX28" fmla="*/ 1280725 w 2658312"/>
              <a:gd name="connsiteY28" fmla="*/ 462760 h 1560739"/>
              <a:gd name="connsiteX29" fmla="*/ 1345300 w 2658312"/>
              <a:gd name="connsiteY29" fmla="*/ 484284 h 1560739"/>
              <a:gd name="connsiteX30" fmla="*/ 1442161 w 2658312"/>
              <a:gd name="connsiteY30" fmla="*/ 538093 h 1560739"/>
              <a:gd name="connsiteX31" fmla="*/ 1495973 w 2658312"/>
              <a:gd name="connsiteY31" fmla="*/ 591903 h 1560739"/>
              <a:gd name="connsiteX32" fmla="*/ 1506736 w 2658312"/>
              <a:gd name="connsiteY32" fmla="*/ 624188 h 1560739"/>
              <a:gd name="connsiteX33" fmla="*/ 1539023 w 2658312"/>
              <a:gd name="connsiteY33" fmla="*/ 634950 h 1560739"/>
              <a:gd name="connsiteX34" fmla="*/ 1711221 w 2658312"/>
              <a:gd name="connsiteY34" fmla="*/ 667236 h 1560739"/>
              <a:gd name="connsiteX35" fmla="*/ 1657409 w 2658312"/>
              <a:gd name="connsiteY35" fmla="*/ 828664 h 1560739"/>
              <a:gd name="connsiteX36" fmla="*/ 1646647 w 2658312"/>
              <a:gd name="connsiteY36" fmla="*/ 860949 h 1560739"/>
              <a:gd name="connsiteX37" fmla="*/ 1635884 w 2658312"/>
              <a:gd name="connsiteY37" fmla="*/ 893235 h 1560739"/>
              <a:gd name="connsiteX38" fmla="*/ 1646647 w 2658312"/>
              <a:gd name="connsiteY38" fmla="*/ 979330 h 1560739"/>
              <a:gd name="connsiteX39" fmla="*/ 1657409 w 2658312"/>
              <a:gd name="connsiteY39" fmla="*/ 1022377 h 1560739"/>
              <a:gd name="connsiteX40" fmla="*/ 1635884 w 2658312"/>
              <a:gd name="connsiteY40" fmla="*/ 1129996 h 1560739"/>
              <a:gd name="connsiteX41" fmla="*/ 1614360 w 2658312"/>
              <a:gd name="connsiteY41" fmla="*/ 1205329 h 1560739"/>
              <a:gd name="connsiteX42" fmla="*/ 1646647 w 2658312"/>
              <a:gd name="connsiteY42" fmla="*/ 1334472 h 1560739"/>
              <a:gd name="connsiteX43" fmla="*/ 1668171 w 2658312"/>
              <a:gd name="connsiteY43" fmla="*/ 1366757 h 1560739"/>
              <a:gd name="connsiteX44" fmla="*/ 1678934 w 2658312"/>
              <a:gd name="connsiteY44" fmla="*/ 1399043 h 1560739"/>
              <a:gd name="connsiteX45" fmla="*/ 1711221 w 2658312"/>
              <a:gd name="connsiteY45" fmla="*/ 1409805 h 1560739"/>
              <a:gd name="connsiteX46" fmla="*/ 1775795 w 2658312"/>
              <a:gd name="connsiteY46" fmla="*/ 1420567 h 1560739"/>
              <a:gd name="connsiteX47" fmla="*/ 1840370 w 2658312"/>
              <a:gd name="connsiteY47" fmla="*/ 1442090 h 1560739"/>
              <a:gd name="connsiteX48" fmla="*/ 1937231 w 2658312"/>
              <a:gd name="connsiteY48" fmla="*/ 1431328 h 1560739"/>
              <a:gd name="connsiteX49" fmla="*/ 1991043 w 2658312"/>
              <a:gd name="connsiteY49" fmla="*/ 1442090 h 1560739"/>
              <a:gd name="connsiteX50" fmla="*/ 2077143 w 2658312"/>
              <a:gd name="connsiteY50" fmla="*/ 1452852 h 1560739"/>
              <a:gd name="connsiteX51" fmla="*/ 2087905 w 2658312"/>
              <a:gd name="connsiteY51" fmla="*/ 1495900 h 1560739"/>
              <a:gd name="connsiteX52" fmla="*/ 2292390 w 2658312"/>
              <a:gd name="connsiteY52" fmla="*/ 1538947 h 1560739"/>
              <a:gd name="connsiteX53" fmla="*/ 2464589 w 2658312"/>
              <a:gd name="connsiteY53" fmla="*/ 1549709 h 1560739"/>
              <a:gd name="connsiteX54" fmla="*/ 2658312 w 2658312"/>
              <a:gd name="connsiteY54" fmla="*/ 1549709 h 156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58312" h="1560739">
                <a:moveTo>
                  <a:pt x="0" y="0"/>
                </a:moveTo>
                <a:cubicBezTo>
                  <a:pt x="17937" y="3587"/>
                  <a:pt x="38591" y="615"/>
                  <a:pt x="53812" y="10762"/>
                </a:cubicBezTo>
                <a:cubicBezTo>
                  <a:pt x="63251" y="17054"/>
                  <a:pt x="59502" y="32901"/>
                  <a:pt x="64575" y="43048"/>
                </a:cubicBezTo>
                <a:cubicBezTo>
                  <a:pt x="70359" y="54616"/>
                  <a:pt x="75131" y="68478"/>
                  <a:pt x="86099" y="75333"/>
                </a:cubicBezTo>
                <a:cubicBezTo>
                  <a:pt x="105340" y="87358"/>
                  <a:pt x="129149" y="89682"/>
                  <a:pt x="150674" y="96857"/>
                </a:cubicBezTo>
                <a:cubicBezTo>
                  <a:pt x="161436" y="100444"/>
                  <a:pt x="173522" y="101327"/>
                  <a:pt x="182961" y="107619"/>
                </a:cubicBezTo>
                <a:cubicBezTo>
                  <a:pt x="263122" y="161056"/>
                  <a:pt x="164670" y="92377"/>
                  <a:pt x="247535" y="161428"/>
                </a:cubicBezTo>
                <a:cubicBezTo>
                  <a:pt x="257472" y="169708"/>
                  <a:pt x="269060" y="175777"/>
                  <a:pt x="279823" y="182952"/>
                </a:cubicBezTo>
                <a:cubicBezTo>
                  <a:pt x="283410" y="193714"/>
                  <a:pt x="285512" y="205091"/>
                  <a:pt x="290585" y="215237"/>
                </a:cubicBezTo>
                <a:cubicBezTo>
                  <a:pt x="296370" y="226806"/>
                  <a:pt x="306857" y="235703"/>
                  <a:pt x="312110" y="247523"/>
                </a:cubicBezTo>
                <a:cubicBezTo>
                  <a:pt x="321325" y="268255"/>
                  <a:pt x="326459" y="290570"/>
                  <a:pt x="333634" y="312094"/>
                </a:cubicBezTo>
                <a:lnTo>
                  <a:pt x="344397" y="344380"/>
                </a:lnTo>
                <a:cubicBezTo>
                  <a:pt x="347984" y="412538"/>
                  <a:pt x="333575" y="484105"/>
                  <a:pt x="355159" y="548855"/>
                </a:cubicBezTo>
                <a:cubicBezTo>
                  <a:pt x="360944" y="566209"/>
                  <a:pt x="391114" y="542061"/>
                  <a:pt x="408971" y="538093"/>
                </a:cubicBezTo>
                <a:cubicBezTo>
                  <a:pt x="423410" y="534885"/>
                  <a:pt x="437799" y="531395"/>
                  <a:pt x="452021" y="527332"/>
                </a:cubicBezTo>
                <a:cubicBezTo>
                  <a:pt x="462929" y="524216"/>
                  <a:pt x="473020" y="517699"/>
                  <a:pt x="484308" y="516570"/>
                </a:cubicBezTo>
                <a:cubicBezTo>
                  <a:pt x="545097" y="510491"/>
                  <a:pt x="606282" y="509395"/>
                  <a:pt x="667269" y="505808"/>
                </a:cubicBezTo>
                <a:cubicBezTo>
                  <a:pt x="678031" y="502221"/>
                  <a:pt x="689639" y="500555"/>
                  <a:pt x="699556" y="495046"/>
                </a:cubicBezTo>
                <a:cubicBezTo>
                  <a:pt x="722170" y="482483"/>
                  <a:pt x="739588" y="460179"/>
                  <a:pt x="764130" y="451999"/>
                </a:cubicBezTo>
                <a:lnTo>
                  <a:pt x="828705" y="430475"/>
                </a:lnTo>
                <a:cubicBezTo>
                  <a:pt x="839467" y="426888"/>
                  <a:pt x="851553" y="426006"/>
                  <a:pt x="860992" y="419713"/>
                </a:cubicBezTo>
                <a:cubicBezTo>
                  <a:pt x="912156" y="385605"/>
                  <a:pt x="881011" y="402277"/>
                  <a:pt x="957853" y="376665"/>
                </a:cubicBezTo>
                <a:cubicBezTo>
                  <a:pt x="957858" y="376663"/>
                  <a:pt x="1022423" y="355146"/>
                  <a:pt x="1022428" y="355142"/>
                </a:cubicBezTo>
                <a:cubicBezTo>
                  <a:pt x="1033190" y="347967"/>
                  <a:pt x="1042895" y="338871"/>
                  <a:pt x="1054715" y="333618"/>
                </a:cubicBezTo>
                <a:cubicBezTo>
                  <a:pt x="1075449" y="324403"/>
                  <a:pt x="1119289" y="312094"/>
                  <a:pt x="1119289" y="312094"/>
                </a:cubicBezTo>
                <a:cubicBezTo>
                  <a:pt x="1151650" y="322880"/>
                  <a:pt x="1156045" y="321199"/>
                  <a:pt x="1183864" y="344380"/>
                </a:cubicBezTo>
                <a:cubicBezTo>
                  <a:pt x="1289648" y="432529"/>
                  <a:pt x="1153020" y="324298"/>
                  <a:pt x="1237676" y="408951"/>
                </a:cubicBezTo>
                <a:cubicBezTo>
                  <a:pt x="1246822" y="418097"/>
                  <a:pt x="1259201" y="423300"/>
                  <a:pt x="1269963" y="430475"/>
                </a:cubicBezTo>
                <a:cubicBezTo>
                  <a:pt x="1273550" y="441237"/>
                  <a:pt x="1271494" y="456167"/>
                  <a:pt x="1280725" y="462760"/>
                </a:cubicBezTo>
                <a:cubicBezTo>
                  <a:pt x="1299188" y="475947"/>
                  <a:pt x="1345300" y="484284"/>
                  <a:pt x="1345300" y="484284"/>
                </a:cubicBezTo>
                <a:cubicBezTo>
                  <a:pt x="1419313" y="533625"/>
                  <a:pt x="1385332" y="519152"/>
                  <a:pt x="1442161" y="538093"/>
                </a:cubicBezTo>
                <a:cubicBezTo>
                  <a:pt x="1474448" y="559617"/>
                  <a:pt x="1478035" y="556029"/>
                  <a:pt x="1495973" y="591903"/>
                </a:cubicBezTo>
                <a:cubicBezTo>
                  <a:pt x="1501046" y="602049"/>
                  <a:pt x="1498714" y="616167"/>
                  <a:pt x="1506736" y="624188"/>
                </a:cubicBezTo>
                <a:cubicBezTo>
                  <a:pt x="1514758" y="632209"/>
                  <a:pt x="1528876" y="629877"/>
                  <a:pt x="1539023" y="634950"/>
                </a:cubicBezTo>
                <a:cubicBezTo>
                  <a:pt x="1638280" y="684577"/>
                  <a:pt x="1456974" y="647679"/>
                  <a:pt x="1711221" y="667236"/>
                </a:cubicBezTo>
                <a:lnTo>
                  <a:pt x="1657409" y="828664"/>
                </a:lnTo>
                <a:lnTo>
                  <a:pt x="1646647" y="860949"/>
                </a:lnTo>
                <a:lnTo>
                  <a:pt x="1635884" y="893235"/>
                </a:lnTo>
                <a:cubicBezTo>
                  <a:pt x="1639472" y="921933"/>
                  <a:pt x="1641892" y="950802"/>
                  <a:pt x="1646647" y="979330"/>
                </a:cubicBezTo>
                <a:cubicBezTo>
                  <a:pt x="1649079" y="993919"/>
                  <a:pt x="1657409" y="1007586"/>
                  <a:pt x="1657409" y="1022377"/>
                </a:cubicBezTo>
                <a:cubicBezTo>
                  <a:pt x="1657409" y="1086671"/>
                  <a:pt x="1649139" y="1083606"/>
                  <a:pt x="1635884" y="1129996"/>
                </a:cubicBezTo>
                <a:cubicBezTo>
                  <a:pt x="1608849" y="1224614"/>
                  <a:pt x="1640170" y="1127901"/>
                  <a:pt x="1614360" y="1205329"/>
                </a:cubicBezTo>
                <a:cubicBezTo>
                  <a:pt x="1619740" y="1237607"/>
                  <a:pt x="1627696" y="1306047"/>
                  <a:pt x="1646647" y="1334472"/>
                </a:cubicBezTo>
                <a:cubicBezTo>
                  <a:pt x="1653822" y="1345234"/>
                  <a:pt x="1662387" y="1355189"/>
                  <a:pt x="1668171" y="1366757"/>
                </a:cubicBezTo>
                <a:cubicBezTo>
                  <a:pt x="1673244" y="1376904"/>
                  <a:pt x="1670912" y="1391022"/>
                  <a:pt x="1678934" y="1399043"/>
                </a:cubicBezTo>
                <a:cubicBezTo>
                  <a:pt x="1686956" y="1407065"/>
                  <a:pt x="1700147" y="1407344"/>
                  <a:pt x="1711221" y="1409805"/>
                </a:cubicBezTo>
                <a:cubicBezTo>
                  <a:pt x="1732523" y="1414539"/>
                  <a:pt x="1754625" y="1415275"/>
                  <a:pt x="1775795" y="1420567"/>
                </a:cubicBezTo>
                <a:cubicBezTo>
                  <a:pt x="1797807" y="1426070"/>
                  <a:pt x="1840370" y="1442090"/>
                  <a:pt x="1840370" y="1442090"/>
                </a:cubicBezTo>
                <a:cubicBezTo>
                  <a:pt x="1872657" y="1438503"/>
                  <a:pt x="1904745" y="1431328"/>
                  <a:pt x="1937231" y="1431328"/>
                </a:cubicBezTo>
                <a:cubicBezTo>
                  <a:pt x="1955524" y="1431328"/>
                  <a:pt x="1972963" y="1439309"/>
                  <a:pt x="1991043" y="1442090"/>
                </a:cubicBezTo>
                <a:cubicBezTo>
                  <a:pt x="2019630" y="1446488"/>
                  <a:pt x="2048443" y="1449265"/>
                  <a:pt x="2077143" y="1452852"/>
                </a:cubicBezTo>
                <a:cubicBezTo>
                  <a:pt x="2080730" y="1467201"/>
                  <a:pt x="2082078" y="1482305"/>
                  <a:pt x="2087905" y="1495900"/>
                </a:cubicBezTo>
                <a:cubicBezTo>
                  <a:pt x="2123016" y="1577821"/>
                  <a:pt x="2192420" y="1533067"/>
                  <a:pt x="2292390" y="1538947"/>
                </a:cubicBezTo>
                <a:cubicBezTo>
                  <a:pt x="2405442" y="1576629"/>
                  <a:pt x="2311708" y="1555169"/>
                  <a:pt x="2464589" y="1549709"/>
                </a:cubicBezTo>
                <a:cubicBezTo>
                  <a:pt x="2529122" y="1547404"/>
                  <a:pt x="2593738" y="1549709"/>
                  <a:pt x="2658312" y="1549709"/>
                </a:cubicBezTo>
              </a:path>
            </a:pathLst>
          </a:custGeom>
          <a:ln w="76200" cmpd="sng">
            <a:solidFill>
              <a:schemeClr val="bg1"/>
            </a:solidFill>
          </a:ln>
          <a:effectLst>
            <a:glow rad="228600">
              <a:schemeClr val="tx1"/>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455918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分裂的王国</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3200" b="1" dirty="0" err="1">
                <a:solidFill>
                  <a:srgbClr val="FFFFFF"/>
                </a:solidFill>
                <a:effectLst>
                  <a:glow rad="101600">
                    <a:srgbClr val="000000">
                      <a:alpha val="75000"/>
                    </a:srgbClr>
                  </a:glow>
                </a:effectLst>
                <a:latin typeface="Arial"/>
                <a:ea typeface="ＭＳ Ｐゴシック" charset="0"/>
                <a:cs typeface="Arial"/>
              </a:rPr>
              <a:t>犹大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列王纪上</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457200" fontAlgn="auto">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腓尼基</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Rectangle 2"/>
          <p:cNvSpPr txBox="1">
            <a:spLocks noChangeArrowheads="1"/>
          </p:cNvSpPr>
          <p:nvPr/>
        </p:nvSpPr>
        <p:spPr bwMode="auto">
          <a:xfrm>
            <a:off x="113629" y="2284230"/>
            <a:ext cx="4224919"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耶罗波安接收了北方十个支派</a:t>
            </a:r>
            <a:endPar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罗波安接收了两个南方支派</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38460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221072" y="133427"/>
            <a:ext cx="3452843" cy="2203339"/>
          </a:xfrm>
          <a:effectLst>
            <a:outerShdw blurRad="63500" dist="35921" dir="2700000" algn="ctr" rotWithShape="0">
              <a:schemeClr val="tx2">
                <a:alpha val="74998"/>
              </a:schemeClr>
            </a:outerShdw>
          </a:effectLst>
        </p:spPr>
        <p:txBody>
          <a:bodyPr anchor="t"/>
          <a:lstStyle/>
          <a:p>
            <a:pPr algn="l">
              <a:defRPr/>
            </a:pPr>
            <a:r>
              <a:rPr lang="en-US" b="1" dirty="0" err="1">
                <a:effectLst>
                  <a:glow rad="127000">
                    <a:schemeClr val="tx1"/>
                  </a:glow>
                </a:effectLst>
                <a:latin typeface="Arial" charset="0"/>
                <a:ea typeface="ＭＳ Ｐゴシック" charset="0"/>
                <a:cs typeface="ＭＳ Ｐゴシック" charset="0"/>
              </a:rPr>
              <a:t>英国</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5" y="1482883"/>
            <a:ext cx="388893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撒母耳记上</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a:t>
            </a: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列王纪上</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457200" fontAlgn="auto">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457200" fontAlgn="auto">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腓尼基</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6"/>
          <p:cNvSpPr txBox="1">
            <a:spLocks noChangeArrowheads="1"/>
          </p:cNvSpPr>
          <p:nvPr/>
        </p:nvSpPr>
        <p:spPr bwMode="auto">
          <a:xfrm>
            <a:off x="7247466" y="5193280"/>
            <a:ext cx="1842397"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0" algn="ctr" defTabSz="457200" fontAlgn="auto">
              <a:spcAft>
                <a:spcPts val="0"/>
              </a:spcAft>
              <a:defRPr/>
            </a:pPr>
            <a:r>
              <a:rPr lang="zh-CN" altLang="en-US" sz="2400" b="1" dirty="0">
                <a:solidFill>
                  <a:srgbClr val="FFFFFF"/>
                </a:solidFill>
                <a:effectLst>
                  <a:glow rad="101600">
                    <a:srgbClr val="000000">
                      <a:alpha val="75000"/>
                    </a:srgbClr>
                  </a:glow>
                </a:effectLst>
                <a:latin typeface="Arial"/>
                <a:ea typeface="ＭＳ Ｐゴシック" charset="0"/>
                <a:cs typeface="Arial"/>
              </a:rPr>
              <a:t>红色为大卫征服的王国</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1" name="Line 40"/>
          <p:cNvSpPr>
            <a:spLocks noChangeShapeType="1"/>
          </p:cNvSpPr>
          <p:nvPr/>
        </p:nvSpPr>
        <p:spPr bwMode="auto">
          <a:xfrm rot="20390226" flipH="1">
            <a:off x="7984323" y="418335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2" name="Line 40"/>
          <p:cNvSpPr>
            <a:spLocks noChangeShapeType="1"/>
          </p:cNvSpPr>
          <p:nvPr/>
        </p:nvSpPr>
        <p:spPr bwMode="auto">
          <a:xfrm rot="20390226">
            <a:off x="6686390"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3" name="Text Box 6"/>
          <p:cNvSpPr txBox="1">
            <a:spLocks noChangeArrowheads="1"/>
          </p:cNvSpPr>
          <p:nvPr/>
        </p:nvSpPr>
        <p:spPr bwMode="auto">
          <a:xfrm>
            <a:off x="3931537" y="5296642"/>
            <a:ext cx="1842397"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蓝色部位为扫罗的王国</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843825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2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24"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25"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nvGrpSpPr>
          <p:cNvPr id="77829" name="Group 6"/>
          <p:cNvGrpSpPr>
            <a:grpSpLocks/>
          </p:cNvGrpSpPr>
          <p:nvPr/>
        </p:nvGrpSpPr>
        <p:grpSpPr bwMode="auto">
          <a:xfrm>
            <a:off x="692150" y="2603500"/>
            <a:ext cx="2601913" cy="2032000"/>
            <a:chOff x="568" y="1640"/>
            <a:chExt cx="1387" cy="1112"/>
          </a:xfrm>
        </p:grpSpPr>
        <p:grpSp>
          <p:nvGrpSpPr>
            <p:cNvPr id="77910" name="Group 7"/>
            <p:cNvGrpSpPr>
              <a:grpSpLocks/>
            </p:cNvGrpSpPr>
            <p:nvPr/>
          </p:nvGrpSpPr>
          <p:grpSpPr bwMode="auto">
            <a:xfrm>
              <a:off x="568" y="1640"/>
              <a:ext cx="1249" cy="1112"/>
              <a:chOff x="568" y="1640"/>
              <a:chExt cx="1249" cy="1112"/>
            </a:xfrm>
          </p:grpSpPr>
          <p:sp>
            <p:nvSpPr>
              <p:cNvPr id="824328" name="Oval 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29" name="Freeform 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30" name="Freeform 1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824331" name="Rectangle 11"/>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0"/>
                </a:spcBef>
                <a:defRPr/>
              </a:pPr>
              <a:r>
                <a:rPr lang="en-US" altLang="zh-CN" sz="3000">
                  <a:solidFill>
                    <a:srgbClr val="FFD34A"/>
                  </a:solidFill>
                  <a:latin typeface="Times" charset="0"/>
                  <a:ea typeface="宋体" charset="0"/>
                  <a:cs typeface="宋体" charset="0"/>
                </a:rPr>
                <a:t>无</a:t>
              </a:r>
              <a:r>
                <a:rPr lang="en-US" altLang="zh-CN" sz="5400">
                  <a:solidFill>
                    <a:srgbClr val="51DC00"/>
                  </a:solidFill>
                  <a:latin typeface="Times" charset="0"/>
                  <a:ea typeface="宋体" charset="0"/>
                  <a:cs typeface="宋体" charset="0"/>
                </a:rPr>
                <a:t>王</a:t>
              </a:r>
              <a:r>
                <a:rPr lang="en-US" altLang="zh-CN" sz="3000">
                  <a:solidFill>
                    <a:srgbClr val="FFD34A"/>
                  </a:solidFill>
                  <a:latin typeface="Times" charset="0"/>
                  <a:ea typeface="宋体" charset="0"/>
                  <a:cs typeface="宋体" charset="0"/>
                </a:rPr>
                <a:t>掳</a:t>
              </a:r>
              <a:endParaRPr lang="zh-CN" altLang="en-US" sz="3000">
                <a:solidFill>
                  <a:srgbClr val="FFD34A"/>
                </a:solidFill>
                <a:latin typeface="Times" charset="0"/>
                <a:ea typeface="宋体" charset="0"/>
                <a:cs typeface="宋体" charset="0"/>
              </a:endParaRPr>
            </a:p>
          </p:txBody>
        </p:sp>
      </p:grpSp>
      <p:sp>
        <p:nvSpPr>
          <p:cNvPr id="824332"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33"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34"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35"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36"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37"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38"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39" name="Rectangle 19"/>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40"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defRPr/>
            </a:pPr>
            <a:r>
              <a:rPr lang="en-US" altLang="zh-CN" sz="8800">
                <a:solidFill>
                  <a:srgbClr val="FFD34A"/>
                </a:solidFill>
                <a:latin typeface="Times" charset="0"/>
                <a:ea typeface="宋体" charset="0"/>
                <a:cs typeface="宋体" charset="0"/>
              </a:rPr>
              <a:t>7</a:t>
            </a:r>
          </a:p>
        </p:txBody>
      </p:sp>
      <p:sp>
        <p:nvSpPr>
          <p:cNvPr id="824341"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42"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defRPr/>
            </a:pPr>
            <a:r>
              <a:rPr lang="ja-JP" altLang="en-US" sz="1800" b="1">
                <a:solidFill>
                  <a:srgbClr val="FAFD00"/>
                </a:solidFill>
                <a:latin typeface="Times" charset="0"/>
              </a:rPr>
              <a:t>约</a:t>
            </a:r>
            <a:r>
              <a:rPr lang="en-US" altLang="zh-CN" sz="1800" b="1">
                <a:solidFill>
                  <a:srgbClr val="FAFD00"/>
                </a:solidFill>
                <a:latin typeface="Times" charset="0"/>
                <a:ea typeface="宋体" charset="0"/>
                <a:cs typeface="宋体" charset="0"/>
              </a:rPr>
              <a:t>主前1000年</a:t>
            </a:r>
            <a:endParaRPr lang="zh-CN" altLang="en-US" sz="1800" b="1">
              <a:solidFill>
                <a:srgbClr val="FAFD00"/>
              </a:solidFill>
              <a:latin typeface="Times" charset="0"/>
              <a:ea typeface="宋体" charset="0"/>
              <a:cs typeface="宋体" charset="0"/>
            </a:endParaRPr>
          </a:p>
        </p:txBody>
      </p:sp>
      <p:sp>
        <p:nvSpPr>
          <p:cNvPr id="824343"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zh-CN" altLang="en-US" sz="2000">
                <a:solidFill>
                  <a:srgbClr val="FFA27C"/>
                </a:solidFill>
                <a:latin typeface="B VAG Rounded Bold" charset="0"/>
                <a:ea typeface="宋体" charset="0"/>
                <a:cs typeface="宋体" charset="0"/>
              </a:rPr>
              <a:t> </a:t>
            </a:r>
          </a:p>
        </p:txBody>
      </p:sp>
      <p:sp>
        <p:nvSpPr>
          <p:cNvPr id="824344"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0"/>
              </a:spcBef>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36</a:t>
            </a:r>
          </a:p>
        </p:txBody>
      </p:sp>
      <p:grpSp>
        <p:nvGrpSpPr>
          <p:cNvPr id="77843" name="Group 25"/>
          <p:cNvGrpSpPr>
            <a:grpSpLocks/>
          </p:cNvGrpSpPr>
          <p:nvPr/>
        </p:nvGrpSpPr>
        <p:grpSpPr bwMode="auto">
          <a:xfrm>
            <a:off x="6289675" y="1290638"/>
            <a:ext cx="920750" cy="1009650"/>
            <a:chOff x="1557" y="1008"/>
            <a:chExt cx="2105" cy="1948"/>
          </a:xfrm>
        </p:grpSpPr>
        <p:grpSp>
          <p:nvGrpSpPr>
            <p:cNvPr id="77902" name="Group 27"/>
            <p:cNvGrpSpPr>
              <a:grpSpLocks/>
            </p:cNvGrpSpPr>
            <p:nvPr/>
          </p:nvGrpSpPr>
          <p:grpSpPr bwMode="auto">
            <a:xfrm>
              <a:off x="1557" y="1209"/>
              <a:ext cx="2105" cy="1421"/>
              <a:chOff x="578" y="2316"/>
              <a:chExt cx="2105" cy="1421"/>
            </a:xfrm>
          </p:grpSpPr>
          <p:sp>
            <p:nvSpPr>
              <p:cNvPr id="824348" name="Freeform 28"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49" name="Freeform 29"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824351" name="Freeform 31"/>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52" name="Freeform 32"/>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53" name="Freeform 33"/>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54"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55" name="Freeform 35"/>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grpSp>
        <p:nvGrpSpPr>
          <p:cNvPr id="77844" name="Group 36"/>
          <p:cNvGrpSpPr>
            <a:grpSpLocks/>
          </p:cNvGrpSpPr>
          <p:nvPr/>
        </p:nvGrpSpPr>
        <p:grpSpPr bwMode="auto">
          <a:xfrm>
            <a:off x="6283325" y="3405188"/>
            <a:ext cx="920750" cy="1009650"/>
            <a:chOff x="1557" y="1008"/>
            <a:chExt cx="2105" cy="1948"/>
          </a:xfrm>
        </p:grpSpPr>
        <p:grpSp>
          <p:nvGrpSpPr>
            <p:cNvPr id="77894" name="Group 38"/>
            <p:cNvGrpSpPr>
              <a:grpSpLocks/>
            </p:cNvGrpSpPr>
            <p:nvPr/>
          </p:nvGrpSpPr>
          <p:grpSpPr bwMode="auto">
            <a:xfrm>
              <a:off x="1557" y="1209"/>
              <a:ext cx="2105" cy="1421"/>
              <a:chOff x="578" y="2316"/>
              <a:chExt cx="2105" cy="1421"/>
            </a:xfrm>
          </p:grpSpPr>
          <p:sp>
            <p:nvSpPr>
              <p:cNvPr id="824359" name="Freeform 3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60" name="Freeform 4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824362" name="Freeform 4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63" name="Freeform 4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64" name="Freeform 4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65"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66" name="Freeform 4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824367"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68"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69"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70"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71" name="Rectangle 51"/>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72" name="Line 52"/>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73"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374"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en-US" altLang="zh-CN" b="1">
                <a:solidFill>
                  <a:srgbClr val="790015"/>
                </a:solidFill>
                <a:latin typeface="Comic Sans MS" charset="0"/>
                <a:ea typeface="宋体" charset="0"/>
                <a:cs typeface="宋体" charset="0"/>
              </a:rPr>
              <a:t>扫</a:t>
            </a:r>
            <a:r>
              <a:rPr lang="zh-CN" altLang="en-US" b="1">
                <a:solidFill>
                  <a:srgbClr val="790015"/>
                </a:solidFill>
                <a:latin typeface="Times" charset="0"/>
                <a:ea typeface="宋体" charset="0"/>
                <a:cs typeface="宋体" charset="0"/>
              </a:rPr>
              <a:t> </a:t>
            </a:r>
            <a:r>
              <a:rPr lang="en-US" altLang="zh-CN" b="1">
                <a:solidFill>
                  <a:srgbClr val="790015"/>
                </a:solidFill>
                <a:latin typeface="Comic Sans MS" charset="0"/>
                <a:ea typeface="宋体" charset="0"/>
                <a:cs typeface="宋体" charset="0"/>
              </a:rPr>
              <a:t>-</a:t>
            </a:r>
            <a:r>
              <a:rPr lang="zh-CN" altLang="en-US" b="1">
                <a:solidFill>
                  <a:srgbClr val="790015"/>
                </a:solidFill>
                <a:latin typeface="Comic Sans MS" charset="0"/>
                <a:ea typeface="宋体" charset="0"/>
                <a:cs typeface="宋体" charset="0"/>
              </a:rPr>
              <a:t>卫 </a:t>
            </a:r>
            <a:r>
              <a:rPr lang="en-US" altLang="zh-CN" b="1">
                <a:solidFill>
                  <a:srgbClr val="790015"/>
                </a:solidFill>
                <a:latin typeface="Comic Sans MS" charset="0"/>
                <a:ea typeface="宋体" charset="0"/>
                <a:cs typeface="宋体" charset="0"/>
              </a:rPr>
              <a:t>-</a:t>
            </a:r>
            <a:r>
              <a:rPr lang="en-US" altLang="zh-CN" b="1">
                <a:solidFill>
                  <a:srgbClr val="790015"/>
                </a:solidFill>
                <a:latin typeface="Times" charset="0"/>
                <a:ea typeface="宋体" charset="0"/>
                <a:cs typeface="宋体" charset="0"/>
              </a:rPr>
              <a:t> </a:t>
            </a:r>
            <a:r>
              <a:rPr lang="zh-CN" altLang="en-US" b="1">
                <a:solidFill>
                  <a:srgbClr val="790015"/>
                </a:solidFill>
                <a:latin typeface="Comic Sans MS" charset="0"/>
                <a:ea typeface="宋体" charset="0"/>
                <a:cs typeface="宋体" charset="0"/>
              </a:rPr>
              <a:t>罗</a:t>
            </a:r>
            <a:endParaRPr lang="zh-CN" altLang="en-US" b="1">
              <a:solidFill>
                <a:srgbClr val="790015"/>
              </a:solidFill>
              <a:latin typeface="Times" charset="0"/>
              <a:ea typeface="宋体" charset="0"/>
              <a:cs typeface="宋体" charset="0"/>
            </a:endParaRPr>
          </a:p>
        </p:txBody>
      </p:sp>
      <p:sp>
        <p:nvSpPr>
          <p:cNvPr id="824377" name="Rectangle 57"/>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sz="1000" b="1">
              <a:solidFill>
                <a:srgbClr val="000000"/>
              </a:solidFill>
              <a:latin typeface="Helvetica" charset="0"/>
              <a:ea typeface="宋体" charset="0"/>
              <a:cs typeface="宋体" charset="0"/>
            </a:endParaRPr>
          </a:p>
        </p:txBody>
      </p:sp>
      <p:sp>
        <p:nvSpPr>
          <p:cNvPr id="824407" name="Text Box 87"/>
          <p:cNvSpPr txBox="1">
            <a:spLocks noChangeArrowheads="1"/>
          </p:cNvSpPr>
          <p:nvPr/>
        </p:nvSpPr>
        <p:spPr bwMode="auto">
          <a:xfrm>
            <a:off x="8594725" y="6426200"/>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800" b="1">
                <a:solidFill>
                  <a:srgbClr val="FFFFFF"/>
                </a:solidFill>
                <a:latin typeface="Comic Sans MS" charset="0"/>
                <a:ea typeface="宋体" charset="0"/>
                <a:cs typeface="宋体" charset="0"/>
              </a:rPr>
              <a:t>6</a:t>
            </a:r>
            <a:endParaRPr lang="en-US" altLang="zh-CN" sz="2000">
              <a:solidFill>
                <a:srgbClr val="FFA27C"/>
              </a:solidFill>
              <a:latin typeface="B VAG Rounded Bold" charset="0"/>
              <a:ea typeface="宋体" charset="0"/>
              <a:cs typeface="宋体" charset="0"/>
            </a:endParaRPr>
          </a:p>
        </p:txBody>
      </p:sp>
      <p:sp>
        <p:nvSpPr>
          <p:cNvPr id="824413" name="Text Box 93"/>
          <p:cNvSpPr txBox="1">
            <a:spLocks noChangeArrowheads="1"/>
          </p:cNvSpPr>
          <p:nvPr/>
        </p:nvSpPr>
        <p:spPr bwMode="auto">
          <a:xfrm>
            <a:off x="6118225" y="1312863"/>
            <a:ext cx="1155700" cy="701675"/>
          </a:xfrm>
          <a:prstGeom prst="rect">
            <a:avLst/>
          </a:prstGeom>
          <a:noFill/>
          <a:ln>
            <a:noFill/>
          </a:ln>
          <a:effectLst>
            <a:outerShdw blurRad="63500" dist="29783" dir="3885598"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defRPr/>
            </a:pPr>
            <a:r>
              <a:rPr lang="en-US" altLang="ja-JP" b="1">
                <a:solidFill>
                  <a:srgbClr val="FFFFFF"/>
                </a:solidFill>
                <a:latin typeface="Comic Sans MS" charset="0"/>
              </a:rPr>
              <a:t> </a:t>
            </a:r>
            <a:r>
              <a:rPr lang="zh-CN" altLang="en-US" b="1">
                <a:solidFill>
                  <a:srgbClr val="FFFFFF"/>
                </a:solidFill>
                <a:latin typeface="Comic Sans MS" charset="0"/>
                <a:ea typeface="宋体" charset="0"/>
                <a:cs typeface="宋体" charset="0"/>
              </a:rPr>
              <a:t>卫约</a:t>
            </a:r>
            <a:r>
              <a:rPr lang="zh-CN" altLang="en-US" sz="4000" i="1">
                <a:solidFill>
                  <a:srgbClr val="FFFFFF"/>
                </a:solidFill>
                <a:latin typeface="Kosher-Normal" charset="0"/>
                <a:ea typeface="宋体" charset="0"/>
                <a:cs typeface="宋体" charset="0"/>
              </a:rPr>
              <a:t> </a:t>
            </a:r>
          </a:p>
        </p:txBody>
      </p:sp>
      <p:sp>
        <p:nvSpPr>
          <p:cNvPr id="824414" name="Rectangle 94"/>
          <p:cNvSpPr>
            <a:spLocks noChangeArrowheads="1"/>
          </p:cNvSpPr>
          <p:nvPr/>
        </p:nvSpPr>
        <p:spPr bwMode="auto">
          <a:xfrm>
            <a:off x="6110288" y="2166938"/>
            <a:ext cx="1720850" cy="6985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0"/>
              </a:spcBef>
              <a:defRPr/>
            </a:pPr>
            <a:r>
              <a:rPr lang="ja-JP" altLang="en-US" sz="2000" b="1" i="1">
                <a:solidFill>
                  <a:srgbClr val="FFFFFF"/>
                </a:solidFill>
                <a:latin typeface="宋体" charset="0"/>
                <a:ea typeface="宋体" charset="0"/>
                <a:cs typeface="宋体" charset="0"/>
              </a:rPr>
              <a:t>撒</a:t>
            </a:r>
            <a:r>
              <a:rPr lang="zh-CN" altLang="en-US" sz="2000" b="1" i="1">
                <a:solidFill>
                  <a:srgbClr val="FFFFFF"/>
                </a:solidFill>
                <a:latin typeface="宋体" charset="0"/>
                <a:ea typeface="宋体" charset="0"/>
                <a:cs typeface="宋体" charset="0"/>
              </a:rPr>
              <a:t>下 </a:t>
            </a:r>
            <a:r>
              <a:rPr lang="en-US" altLang="zh-CN" sz="2000" b="1" i="1">
                <a:solidFill>
                  <a:srgbClr val="FFFFFF"/>
                </a:solidFill>
                <a:latin typeface="宋体" charset="0"/>
                <a:ea typeface="宋体" charset="0"/>
                <a:cs typeface="宋体" charset="0"/>
              </a:rPr>
              <a:t>7: 4-16</a:t>
            </a:r>
          </a:p>
          <a:p>
            <a:pPr eaLnBrk="0" hangingPunct="0">
              <a:spcBef>
                <a:spcPct val="0"/>
              </a:spcBef>
              <a:defRPr/>
            </a:pPr>
            <a:r>
              <a:rPr lang="zh-CN" altLang="en-US" sz="2000" b="1" i="1">
                <a:solidFill>
                  <a:srgbClr val="FFFFFF"/>
                </a:solidFill>
                <a:latin typeface="宋体" charset="0"/>
                <a:ea typeface="宋体" charset="0"/>
                <a:cs typeface="宋体" charset="0"/>
              </a:rPr>
              <a:t>代</a:t>
            </a:r>
            <a:r>
              <a:rPr lang="ja-JP" altLang="en-US" sz="2000" b="1" i="1">
                <a:solidFill>
                  <a:srgbClr val="FFFFFF"/>
                </a:solidFill>
                <a:latin typeface="宋体" charset="0"/>
                <a:ea typeface="宋体" charset="0"/>
                <a:cs typeface="宋体" charset="0"/>
              </a:rPr>
              <a:t>上</a:t>
            </a:r>
            <a:r>
              <a:rPr lang="zh-CN" altLang="en-US" sz="2000" b="1" i="1">
                <a:solidFill>
                  <a:srgbClr val="FFFFFF"/>
                </a:solidFill>
                <a:latin typeface="宋体" charset="0"/>
                <a:ea typeface="宋体" charset="0"/>
                <a:cs typeface="宋体" charset="0"/>
              </a:rPr>
              <a:t> </a:t>
            </a:r>
            <a:r>
              <a:rPr lang="en-US" altLang="zh-CN" sz="2000" b="1" i="1">
                <a:solidFill>
                  <a:srgbClr val="FFFFFF"/>
                </a:solidFill>
                <a:latin typeface="宋体" charset="0"/>
                <a:ea typeface="宋体" charset="0"/>
                <a:cs typeface="宋体" charset="0"/>
              </a:rPr>
              <a:t>17:3-15</a:t>
            </a:r>
          </a:p>
        </p:txBody>
      </p:sp>
      <p:sp>
        <p:nvSpPr>
          <p:cNvPr id="824416" name="Oval 96"/>
          <p:cNvSpPr>
            <a:spLocks noChangeArrowheads="1"/>
          </p:cNvSpPr>
          <p:nvPr/>
        </p:nvSpPr>
        <p:spPr bwMode="auto">
          <a:xfrm>
            <a:off x="423862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17" name="Oval 97"/>
          <p:cNvSpPr>
            <a:spLocks noChangeArrowheads="1"/>
          </p:cNvSpPr>
          <p:nvPr/>
        </p:nvSpPr>
        <p:spPr bwMode="auto">
          <a:xfrm>
            <a:off x="4995863" y="1233488"/>
            <a:ext cx="862012"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pic>
        <p:nvPicPr>
          <p:cNvPr id="824418" name="Picture 9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ffectLst>
            <a:outerShdw blurRad="63500" dist="83485" dir="3070508"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824419" name="Text Box 99"/>
          <p:cNvSpPr txBox="1">
            <a:spLocks noChangeArrowheads="1"/>
          </p:cNvSpPr>
          <p:nvPr/>
        </p:nvSpPr>
        <p:spPr bwMode="auto">
          <a:xfrm>
            <a:off x="725488" y="4568825"/>
            <a:ext cx="7681912" cy="641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defRPr/>
            </a:pPr>
            <a:r>
              <a:rPr lang="ja-JP" altLang="en-US" sz="3600" b="1">
                <a:solidFill>
                  <a:srgbClr val="FFFFFF"/>
                </a:solidFill>
                <a:latin typeface="宋体" charset="0"/>
                <a:ea typeface="宋体" charset="0"/>
                <a:cs typeface="宋体" charset="0"/>
              </a:rPr>
              <a:t>所罗门</a:t>
            </a:r>
            <a:r>
              <a:rPr lang="en-US" altLang="zh-CN" sz="3600" b="1">
                <a:solidFill>
                  <a:srgbClr val="FFFFFF"/>
                </a:solidFill>
                <a:latin typeface="宋体" charset="0"/>
                <a:ea typeface="宋体" charset="0"/>
                <a:cs typeface="宋体" charset="0"/>
              </a:rPr>
              <a:t>: </a:t>
            </a:r>
            <a:r>
              <a:rPr lang="zh-CN" altLang="en-US" sz="3600" b="1">
                <a:solidFill>
                  <a:srgbClr val="FFFFFF"/>
                </a:solidFill>
                <a:latin typeface="宋体" charset="0"/>
                <a:ea typeface="宋体" charset="0"/>
                <a:cs typeface="宋体" charset="0"/>
              </a:rPr>
              <a:t>真正重要的构想！</a:t>
            </a:r>
          </a:p>
        </p:txBody>
      </p:sp>
      <p:sp>
        <p:nvSpPr>
          <p:cNvPr id="824420" name="Text Box 100"/>
          <p:cNvSpPr txBox="1">
            <a:spLocks noChangeArrowheads="1"/>
          </p:cNvSpPr>
          <p:nvPr/>
        </p:nvSpPr>
        <p:spPr bwMode="auto">
          <a:xfrm>
            <a:off x="585788" y="5454650"/>
            <a:ext cx="8148637" cy="641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defRPr/>
            </a:pPr>
            <a:r>
              <a:rPr lang="zh-CN" altLang="en-US" sz="3600" b="1">
                <a:solidFill>
                  <a:srgbClr val="FFFFFF"/>
                </a:solidFill>
                <a:latin typeface="宋体" charset="0"/>
                <a:ea typeface="宋体" charset="0"/>
                <a:cs typeface="宋体" charset="0"/>
              </a:rPr>
              <a:t>重大的</a:t>
            </a:r>
            <a:r>
              <a:rPr lang="ja-JP" altLang="en-US" sz="3600" b="1">
                <a:solidFill>
                  <a:srgbClr val="FFFFFF"/>
                </a:solidFill>
                <a:latin typeface="宋体" charset="0"/>
                <a:ea typeface="宋体" charset="0"/>
                <a:cs typeface="宋体" charset="0"/>
              </a:rPr>
              <a:t>问题</a:t>
            </a:r>
            <a:r>
              <a:rPr lang="en-US" altLang="zh-CN" sz="3600" b="1">
                <a:solidFill>
                  <a:srgbClr val="FFFFFF"/>
                </a:solidFill>
                <a:latin typeface="宋体" charset="0"/>
                <a:ea typeface="宋体" charset="0"/>
                <a:cs typeface="宋体" charset="0"/>
              </a:rPr>
              <a:t>: </a:t>
            </a:r>
            <a:r>
              <a:rPr lang="zh-CN" altLang="en-US" sz="3600" b="1">
                <a:solidFill>
                  <a:srgbClr val="FFFFFF"/>
                </a:solidFill>
                <a:latin typeface="宋体" charset="0"/>
                <a:ea typeface="宋体" charset="0"/>
                <a:cs typeface="宋体" charset="0"/>
              </a:rPr>
              <a:t>随之而来的费用。</a:t>
            </a:r>
          </a:p>
        </p:txBody>
      </p:sp>
      <p:sp>
        <p:nvSpPr>
          <p:cNvPr id="824422" name="Rectangle 102"/>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r>
              <a:rPr lang="en-US" altLang="zh-CN" b="1">
                <a:solidFill>
                  <a:srgbClr val="790015"/>
                </a:solidFill>
                <a:latin typeface="Times" charset="0"/>
                <a:ea typeface="宋体" charset="0"/>
                <a:cs typeface="宋体" charset="0"/>
              </a:rPr>
              <a:t>王 </a:t>
            </a:r>
            <a:r>
              <a:rPr lang="zh-CN" altLang="en-US" b="1">
                <a:solidFill>
                  <a:srgbClr val="790015"/>
                </a:solidFill>
                <a:latin typeface="Times" charset="0"/>
                <a:ea typeface="宋体" charset="0"/>
                <a:cs typeface="宋体" charset="0"/>
              </a:rPr>
              <a:t>朝</a:t>
            </a:r>
            <a:endParaRPr lang="zh-CN" altLang="en-US" sz="3600" b="1">
              <a:solidFill>
                <a:srgbClr val="790015"/>
              </a:solidFill>
              <a:latin typeface="Times" charset="0"/>
              <a:ea typeface="宋体" charset="0"/>
              <a:cs typeface="宋体" charset="0"/>
            </a:endParaRPr>
          </a:p>
        </p:txBody>
      </p:sp>
      <p:sp>
        <p:nvSpPr>
          <p:cNvPr id="824415" name="Oval 95"/>
          <p:cNvSpPr>
            <a:spLocks noChangeArrowheads="1"/>
          </p:cNvSpPr>
          <p:nvPr/>
        </p:nvSpPr>
        <p:spPr bwMode="auto">
          <a:xfrm>
            <a:off x="3544888" y="1249363"/>
            <a:ext cx="862012"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nvGrpSpPr>
          <p:cNvPr id="77864" name="Group 103"/>
          <p:cNvGrpSpPr>
            <a:grpSpLocks/>
          </p:cNvGrpSpPr>
          <p:nvPr/>
        </p:nvGrpSpPr>
        <p:grpSpPr bwMode="auto">
          <a:xfrm>
            <a:off x="7842250" y="3436938"/>
            <a:ext cx="1200150" cy="2109787"/>
            <a:chOff x="4940" y="2165"/>
            <a:chExt cx="756" cy="1329"/>
          </a:xfrm>
        </p:grpSpPr>
        <p:grpSp>
          <p:nvGrpSpPr>
            <p:cNvPr id="77866" name="Group 104"/>
            <p:cNvGrpSpPr>
              <a:grpSpLocks/>
            </p:cNvGrpSpPr>
            <p:nvPr/>
          </p:nvGrpSpPr>
          <p:grpSpPr bwMode="auto">
            <a:xfrm>
              <a:off x="4940" y="2165"/>
              <a:ext cx="756" cy="1329"/>
              <a:chOff x="4940" y="2165"/>
              <a:chExt cx="756" cy="1329"/>
            </a:xfrm>
          </p:grpSpPr>
          <p:sp>
            <p:nvSpPr>
              <p:cNvPr id="824425" name="AutoShape 105"/>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26" name="Rectangle 106"/>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27" name="Line 107"/>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28" name="Rectangle 108"/>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29" name="Rectangle 109"/>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30" name="Line 110"/>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31" name="Line 111"/>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32" name="Line 112"/>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33" name="Line 113"/>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34" name="Line 114"/>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35" name="Line 115"/>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36" name="Line 116"/>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37" name="Line 117"/>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38" name="Line 118"/>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39" name="Line 119"/>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4440" name="Rectangle 120"/>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r>
                  <a:rPr lang="zh-CN" altLang="en-US" sz="1200" b="1">
                    <a:solidFill>
                      <a:srgbClr val="1A0004"/>
                    </a:solidFill>
                    <a:latin typeface="Times" charset="0"/>
                    <a:ea typeface="宋体" charset="0"/>
                    <a:cs typeface="宋体" charset="0"/>
                  </a:rPr>
                  <a:t>   </a:t>
                </a:r>
                <a:r>
                  <a:rPr lang="zh-CN" altLang="en-US" sz="1000" b="1">
                    <a:solidFill>
                      <a:srgbClr val="1A0004"/>
                    </a:solidFill>
                    <a:latin typeface="Times" charset="0"/>
                    <a:ea typeface="宋体" charset="0"/>
                    <a:cs typeface="宋体" charset="0"/>
                  </a:rPr>
                  <a:t>王朝</a:t>
                </a:r>
                <a:endParaRPr lang="zh-CN" altLang="en-US">
                  <a:solidFill>
                    <a:srgbClr val="00DFCA"/>
                  </a:solidFill>
                  <a:latin typeface="Comic Sans MS" charset="0"/>
                  <a:ea typeface="宋体" charset="0"/>
                  <a:cs typeface="宋体" charset="0"/>
                </a:endParaRPr>
              </a:p>
            </p:txBody>
          </p:sp>
          <p:sp>
            <p:nvSpPr>
              <p:cNvPr id="824441" name="Rectangle 121"/>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4442" name="Rectangle 122"/>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4443" name="Rectangle 123"/>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4444" name="Rectangle 124"/>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4445" name="Text Box 125"/>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4446" name="Text Box 126"/>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4447" name="Text Box 127"/>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4448" name="Text Box 128"/>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4449" name="Text Box 129"/>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4450" name="Text Box 130"/>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grpSp>
        <p:sp>
          <p:nvSpPr>
            <p:cNvPr id="824451" name="Rectangle 131"/>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zh-CN" altLang="en-US" sz="1000" b="1">
                  <a:solidFill>
                    <a:srgbClr val="1A0004"/>
                  </a:solidFill>
                  <a:latin typeface="Comic Sans MS" charset="0"/>
                  <a:ea typeface="宋体" charset="0"/>
                  <a:cs typeface="宋体" charset="0"/>
                </a:rPr>
                <a:t>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罗</a:t>
              </a:r>
              <a:endParaRPr lang="zh-CN" altLang="en-US">
                <a:solidFill>
                  <a:srgbClr val="00DFCA"/>
                </a:solidFill>
                <a:latin typeface="Comic Sans MS" charset="0"/>
                <a:ea typeface="宋体" charset="0"/>
                <a:cs typeface="宋体" charset="0"/>
              </a:endParaRPr>
            </a:p>
          </p:txBody>
        </p:sp>
      </p:grpSp>
      <p:sp>
        <p:nvSpPr>
          <p:cNvPr id="824452" name="Text Box 13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32-37</a:t>
            </a:r>
            <a:r>
              <a:rPr lang="zh-CN" altLang="en-US" sz="1200" b="1">
                <a:solidFill>
                  <a:srgbClr val="FFFFFF"/>
                </a:solidFill>
                <a:latin typeface="宋体" charset="0"/>
                <a:ea typeface="宋体" charset="0"/>
                <a:cs typeface="宋体" charset="0"/>
              </a:rPr>
              <a:t>页</a:t>
            </a:r>
          </a:p>
        </p:txBody>
      </p:sp>
    </p:spTree>
    <p:extLst>
      <p:ext uri="{BB962C8B-B14F-4D97-AF65-F5344CB8AC3E}">
        <p14:creationId xmlns:p14="http://schemas.microsoft.com/office/powerpoint/2010/main" val="23747164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4415"/>
                                        </p:tgtEl>
                                        <p:attrNameLst>
                                          <p:attrName>style.visibility</p:attrName>
                                        </p:attrNameLst>
                                      </p:cBhvr>
                                      <p:to>
                                        <p:strVal val="visible"/>
                                      </p:to>
                                    </p:set>
                                    <p:animEffect transition="in" filter="fade">
                                      <p:cBhvr>
                                        <p:cTn id="7" dur="1000"/>
                                        <p:tgtEl>
                                          <p:spTgt spid="824415"/>
                                        </p:tgtEl>
                                      </p:cBhvr>
                                    </p:animEffect>
                                  </p:childTnLst>
                                  <p:subTnLst>
                                    <p:set>
                                      <p:cBhvr override="childStyle">
                                        <p:cTn dur="1" fill="hold" display="0" masterRel="nextClick" afterEffect="1"/>
                                        <p:tgtEl>
                                          <p:spTgt spid="824415"/>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4416"/>
                                        </p:tgtEl>
                                        <p:attrNameLst>
                                          <p:attrName>style.visibility</p:attrName>
                                        </p:attrNameLst>
                                      </p:cBhvr>
                                      <p:to>
                                        <p:strVal val="visible"/>
                                      </p:to>
                                    </p:set>
                                    <p:animEffect transition="in" filter="fade">
                                      <p:cBhvr>
                                        <p:cTn id="12" dur="1000"/>
                                        <p:tgtEl>
                                          <p:spTgt spid="824416"/>
                                        </p:tgtEl>
                                      </p:cBhvr>
                                    </p:animEffect>
                                  </p:childTnLst>
                                  <p:subTnLst>
                                    <p:set>
                                      <p:cBhvr override="childStyle">
                                        <p:cTn dur="1" fill="hold" display="0" masterRel="nextClick" afterEffect="1"/>
                                        <p:tgtEl>
                                          <p:spTgt spid="824416"/>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4417"/>
                                        </p:tgtEl>
                                        <p:attrNameLst>
                                          <p:attrName>style.visibility</p:attrName>
                                        </p:attrNameLst>
                                      </p:cBhvr>
                                      <p:to>
                                        <p:strVal val="visible"/>
                                      </p:to>
                                    </p:set>
                                    <p:animEffect transition="in" filter="fade">
                                      <p:cBhvr>
                                        <p:cTn id="17" dur="1000"/>
                                        <p:tgtEl>
                                          <p:spTgt spid="8244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24418"/>
                                        </p:tgtEl>
                                        <p:attrNameLst>
                                          <p:attrName>style.visibility</p:attrName>
                                        </p:attrNameLst>
                                      </p:cBhvr>
                                      <p:to>
                                        <p:strVal val="visible"/>
                                      </p:to>
                                    </p:set>
                                    <p:animEffect transition="in" filter="fade">
                                      <p:cBhvr>
                                        <p:cTn id="22" dur="1000"/>
                                        <p:tgtEl>
                                          <p:spTgt spid="8244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24419"/>
                                        </p:tgtEl>
                                        <p:attrNameLst>
                                          <p:attrName>style.visibility</p:attrName>
                                        </p:attrNameLst>
                                      </p:cBhvr>
                                      <p:to>
                                        <p:strVal val="visible"/>
                                      </p:to>
                                    </p:set>
                                    <p:animEffect transition="in" filter="fade">
                                      <p:cBhvr>
                                        <p:cTn id="27" dur="1000"/>
                                        <p:tgtEl>
                                          <p:spTgt spid="8244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24420"/>
                                        </p:tgtEl>
                                        <p:attrNameLst>
                                          <p:attrName>style.visibility</p:attrName>
                                        </p:attrNameLst>
                                      </p:cBhvr>
                                      <p:to>
                                        <p:strVal val="visible"/>
                                      </p:to>
                                    </p:set>
                                    <p:animEffect transition="in" filter="fade">
                                      <p:cBhvr>
                                        <p:cTn id="32" dur="1000"/>
                                        <p:tgtEl>
                                          <p:spTgt spid="824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416" grpId="0" animBg="1"/>
      <p:bldP spid="824417" grpId="0" animBg="1"/>
      <p:bldP spid="824419" grpId="0" autoUpdateAnimBg="0"/>
      <p:bldP spid="824420" grpId="0" autoUpdateAnimBg="0"/>
      <p:bldP spid="8244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25"/>
          <p:cNvGrpSpPr>
            <a:grpSpLocks/>
          </p:cNvGrpSpPr>
          <p:nvPr/>
        </p:nvGrpSpPr>
        <p:grpSpPr bwMode="auto">
          <a:xfrm>
            <a:off x="6289675" y="1290638"/>
            <a:ext cx="920750" cy="1009650"/>
            <a:chOff x="1557" y="1008"/>
            <a:chExt cx="2105" cy="1948"/>
          </a:xfrm>
        </p:grpSpPr>
        <p:grpSp>
          <p:nvGrpSpPr>
            <p:cNvPr id="79954" name="Group 27"/>
            <p:cNvGrpSpPr>
              <a:grpSpLocks/>
            </p:cNvGrpSpPr>
            <p:nvPr/>
          </p:nvGrpSpPr>
          <p:grpSpPr bwMode="auto">
            <a:xfrm>
              <a:off x="1557" y="1209"/>
              <a:ext cx="2105" cy="1421"/>
              <a:chOff x="578" y="2316"/>
              <a:chExt cx="2105" cy="1421"/>
            </a:xfrm>
          </p:grpSpPr>
          <p:sp>
            <p:nvSpPr>
              <p:cNvPr id="82" name="Freeform 28"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 name="Freeform 29"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77" name="Freeform 31"/>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78" name="Freeform 32"/>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79" name="Freeform 33"/>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0"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1" name="Freeform 35"/>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grpSp>
        <p:nvGrpSpPr>
          <p:cNvPr id="79874" name="Group 36"/>
          <p:cNvGrpSpPr>
            <a:grpSpLocks/>
          </p:cNvGrpSpPr>
          <p:nvPr/>
        </p:nvGrpSpPr>
        <p:grpSpPr bwMode="auto">
          <a:xfrm>
            <a:off x="6283325" y="3405188"/>
            <a:ext cx="920750" cy="1009650"/>
            <a:chOff x="1557" y="1008"/>
            <a:chExt cx="2105" cy="1948"/>
          </a:xfrm>
        </p:grpSpPr>
        <p:grpSp>
          <p:nvGrpSpPr>
            <p:cNvPr id="79946" name="Group 38"/>
            <p:cNvGrpSpPr>
              <a:grpSpLocks/>
            </p:cNvGrpSpPr>
            <p:nvPr/>
          </p:nvGrpSpPr>
          <p:grpSpPr bwMode="auto">
            <a:xfrm>
              <a:off x="1557" y="1209"/>
              <a:ext cx="2105" cy="1421"/>
              <a:chOff x="578" y="2316"/>
              <a:chExt cx="2105" cy="1421"/>
            </a:xfrm>
          </p:grpSpPr>
          <p:sp>
            <p:nvSpPr>
              <p:cNvPr id="91" name="Freeform 3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92" name="Freeform 4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86" name="Freeform 4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7" name="Freeform 4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8" name="Freeform 4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9"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90" name="Freeform 4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93" name="Text Box 93"/>
          <p:cNvSpPr txBox="1">
            <a:spLocks noChangeArrowheads="1"/>
          </p:cNvSpPr>
          <p:nvPr/>
        </p:nvSpPr>
        <p:spPr bwMode="auto">
          <a:xfrm>
            <a:off x="6118225" y="1312863"/>
            <a:ext cx="1155700" cy="701675"/>
          </a:xfrm>
          <a:prstGeom prst="rect">
            <a:avLst/>
          </a:prstGeom>
          <a:noFill/>
          <a:ln>
            <a:noFill/>
          </a:ln>
          <a:effectLst>
            <a:outerShdw blurRad="63500" dist="29783" dir="3885598"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defRPr/>
            </a:pPr>
            <a:r>
              <a:rPr lang="en-US" altLang="ja-JP" b="1">
                <a:solidFill>
                  <a:srgbClr val="FFFFFF"/>
                </a:solidFill>
                <a:latin typeface="Comic Sans MS" charset="0"/>
              </a:rPr>
              <a:t> </a:t>
            </a:r>
            <a:r>
              <a:rPr lang="zh-CN" altLang="en-US" b="1">
                <a:solidFill>
                  <a:srgbClr val="FFFFFF"/>
                </a:solidFill>
                <a:latin typeface="Comic Sans MS" charset="0"/>
                <a:ea typeface="宋体" charset="0"/>
                <a:cs typeface="宋体" charset="0"/>
              </a:rPr>
              <a:t>卫约</a:t>
            </a:r>
            <a:r>
              <a:rPr lang="zh-CN" altLang="en-US" sz="4000" i="1">
                <a:solidFill>
                  <a:srgbClr val="FFFFFF"/>
                </a:solidFill>
                <a:latin typeface="Kosher-Normal" charset="0"/>
                <a:ea typeface="宋体" charset="0"/>
                <a:cs typeface="宋体" charset="0"/>
              </a:rPr>
              <a:t> </a:t>
            </a:r>
          </a:p>
        </p:txBody>
      </p:sp>
      <p:sp>
        <p:nvSpPr>
          <p:cNvPr id="826370" name="Rectangle 2"/>
          <p:cNvSpPr>
            <a:spLocks noChangeArrowheads="1"/>
          </p:cNvSpPr>
          <p:nvPr/>
        </p:nvSpPr>
        <p:spPr bwMode="auto">
          <a:xfrm>
            <a:off x="3130550" y="1377950"/>
            <a:ext cx="3035300" cy="4419600"/>
          </a:xfrm>
          <a:prstGeom prst="rect">
            <a:avLst/>
          </a:prstGeom>
          <a:solidFill>
            <a:srgbClr val="003399"/>
          </a:solidFill>
          <a:ln w="12700">
            <a:solidFill>
              <a:srgbClr val="003399"/>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71" name="AutoShape 3"/>
          <p:cNvSpPr>
            <a:spLocks noChangeArrowheads="1"/>
          </p:cNvSpPr>
          <p:nvPr/>
        </p:nvSpPr>
        <p:spPr bwMode="auto">
          <a:xfrm>
            <a:off x="3130550" y="996950"/>
            <a:ext cx="1663700" cy="1054100"/>
          </a:xfrm>
          <a:prstGeom prst="roundRect">
            <a:avLst>
              <a:gd name="adj" fmla="val 12495"/>
            </a:avLst>
          </a:prstGeom>
          <a:solidFill>
            <a:srgbClr val="003399"/>
          </a:solidFill>
          <a:ln w="12700">
            <a:solidFill>
              <a:srgbClr val="003399"/>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72"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73" name="Rectangle 5"/>
          <p:cNvSpPr>
            <a:spLocks noChangeArrowheads="1"/>
          </p:cNvSpPr>
          <p:nvPr/>
        </p:nvSpPr>
        <p:spPr bwMode="auto">
          <a:xfrm>
            <a:off x="3276600" y="1600200"/>
            <a:ext cx="152400" cy="4191000"/>
          </a:xfrm>
          <a:prstGeom prst="rect">
            <a:avLst/>
          </a:prstGeom>
          <a:solidFill>
            <a:srgbClr val="003399"/>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nvGrpSpPr>
          <p:cNvPr id="79880" name="Group 97"/>
          <p:cNvGrpSpPr>
            <a:grpSpLocks/>
          </p:cNvGrpSpPr>
          <p:nvPr/>
        </p:nvGrpSpPr>
        <p:grpSpPr bwMode="auto">
          <a:xfrm>
            <a:off x="692150" y="2603500"/>
            <a:ext cx="2601913" cy="2032000"/>
            <a:chOff x="436" y="1640"/>
            <a:chExt cx="1639" cy="1280"/>
          </a:xfrm>
        </p:grpSpPr>
        <p:grpSp>
          <p:nvGrpSpPr>
            <p:cNvPr id="79941" name="Group 96"/>
            <p:cNvGrpSpPr>
              <a:grpSpLocks/>
            </p:cNvGrpSpPr>
            <p:nvPr/>
          </p:nvGrpSpPr>
          <p:grpSpPr bwMode="auto">
            <a:xfrm>
              <a:off x="436" y="1640"/>
              <a:ext cx="1476" cy="1280"/>
              <a:chOff x="436" y="1640"/>
              <a:chExt cx="1476" cy="1280"/>
            </a:xfrm>
          </p:grpSpPr>
          <p:sp>
            <p:nvSpPr>
              <p:cNvPr id="826376" name="Oval 8"/>
              <p:cNvSpPr>
                <a:spLocks noChangeArrowheads="1"/>
              </p:cNvSpPr>
              <p:nvPr/>
            </p:nvSpPr>
            <p:spPr bwMode="auto">
              <a:xfrm>
                <a:off x="436" y="1755"/>
                <a:ext cx="1210" cy="1165"/>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77" name="Freeform 9"/>
              <p:cNvSpPr>
                <a:spLocks/>
              </p:cNvSpPr>
              <p:nvPr/>
            </p:nvSpPr>
            <p:spPr bwMode="auto">
              <a:xfrm>
                <a:off x="975" y="1708"/>
                <a:ext cx="800" cy="657"/>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outerShdw blurRad="63500" dist="38099" dir="2700000" algn="ctr" rotWithShape="0">
                  <a:schemeClr val="bg2">
                    <a:alpha val="74998"/>
                  </a:schemeClr>
                </a:outerShdw>
              </a:effec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78" name="Freeform 10"/>
              <p:cNvSpPr>
                <a:spLocks/>
              </p:cNvSpPr>
              <p:nvPr/>
            </p:nvSpPr>
            <p:spPr bwMode="auto">
              <a:xfrm>
                <a:off x="975" y="1640"/>
                <a:ext cx="937" cy="756"/>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826379" name="Rectangle 11"/>
            <p:cNvSpPr>
              <a:spLocks noChangeArrowheads="1"/>
            </p:cNvSpPr>
            <p:nvPr/>
          </p:nvSpPr>
          <p:spPr bwMode="auto">
            <a:xfrm>
              <a:off x="702" y="1757"/>
              <a:ext cx="1373" cy="57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0"/>
                </a:spcBef>
                <a:defRPr/>
              </a:pPr>
              <a:r>
                <a:rPr lang="en-US" altLang="zh-CN" sz="3000">
                  <a:solidFill>
                    <a:srgbClr val="114FFB"/>
                  </a:solidFill>
                  <a:latin typeface="Times" charset="0"/>
                  <a:ea typeface="宋体" charset="0"/>
                  <a:cs typeface="宋体" charset="0"/>
                </a:rPr>
                <a:t>无</a:t>
              </a:r>
              <a:r>
                <a:rPr lang="en-US" altLang="zh-CN" sz="5400">
                  <a:solidFill>
                    <a:srgbClr val="114FFB"/>
                  </a:solidFill>
                  <a:latin typeface="Times" charset="0"/>
                  <a:ea typeface="宋体" charset="0"/>
                  <a:cs typeface="宋体" charset="0"/>
                </a:rPr>
                <a:t>王</a:t>
              </a:r>
              <a:r>
                <a:rPr lang="en-US" altLang="zh-CN" sz="3000">
                  <a:solidFill>
                    <a:srgbClr val="114FFB"/>
                  </a:solidFill>
                  <a:latin typeface="Times" charset="0"/>
                  <a:ea typeface="宋体" charset="0"/>
                  <a:cs typeface="宋体" charset="0"/>
                </a:rPr>
                <a:t>掳</a:t>
              </a:r>
              <a:endParaRPr lang="zh-CN" altLang="en-US" sz="3000">
                <a:solidFill>
                  <a:srgbClr val="114FFB"/>
                </a:solidFill>
                <a:latin typeface="Times" charset="0"/>
                <a:ea typeface="宋体" charset="0"/>
                <a:cs typeface="宋体" charset="0"/>
              </a:endParaRPr>
            </a:p>
          </p:txBody>
        </p:sp>
      </p:grpSp>
      <p:sp>
        <p:nvSpPr>
          <p:cNvPr id="826380"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81"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82"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83"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84"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85"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86"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87" name="Rectangle 19"/>
          <p:cNvSpPr>
            <a:spLocks noChangeArrowheads="1"/>
          </p:cNvSpPr>
          <p:nvPr/>
        </p:nvSpPr>
        <p:spPr bwMode="auto">
          <a:xfrm>
            <a:off x="4538663" y="2555875"/>
            <a:ext cx="160337" cy="1160463"/>
          </a:xfrm>
          <a:prstGeom prst="rect">
            <a:avLst/>
          </a:prstGeom>
          <a:solidFill>
            <a:srgbClr val="003399"/>
          </a:solidFill>
          <a:ln w="12700">
            <a:solidFill>
              <a:srgbClr val="0033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88"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defRPr/>
            </a:pPr>
            <a:r>
              <a:rPr lang="en-US" altLang="zh-CN" sz="8800">
                <a:solidFill>
                  <a:srgbClr val="FFD34A"/>
                </a:solidFill>
                <a:latin typeface="Times" charset="0"/>
                <a:ea typeface="宋体" charset="0"/>
                <a:cs typeface="宋体" charset="0"/>
              </a:rPr>
              <a:t>7</a:t>
            </a:r>
          </a:p>
        </p:txBody>
      </p:sp>
      <p:sp>
        <p:nvSpPr>
          <p:cNvPr id="826389"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390" name="Rectangle 22"/>
          <p:cNvSpPr>
            <a:spLocks noChangeArrowheads="1"/>
          </p:cNvSpPr>
          <p:nvPr/>
        </p:nvSpPr>
        <p:spPr bwMode="auto">
          <a:xfrm>
            <a:off x="4786313" y="979488"/>
            <a:ext cx="2038350" cy="363537"/>
          </a:xfrm>
          <a:prstGeom prst="rect">
            <a:avLst/>
          </a:prstGeom>
          <a:noFill/>
          <a:ln>
            <a:noFill/>
          </a:ln>
          <a:effectLst>
            <a:outerShdw blurRad="63500" dist="38099" dir="2700000" algn="ctr" rotWithShape="0">
              <a:srgbClr val="474747">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defRPr/>
            </a:pPr>
            <a:r>
              <a:rPr lang="ja-JP" altLang="en-US" sz="1800" b="1">
                <a:solidFill>
                  <a:srgbClr val="1039BD"/>
                </a:solidFill>
                <a:latin typeface="宋体" charset="0"/>
                <a:ea typeface="宋体" charset="0"/>
                <a:cs typeface="宋体" charset="0"/>
              </a:rPr>
              <a:t>约</a:t>
            </a:r>
            <a:r>
              <a:rPr lang="en-US" altLang="zh-CN" sz="1800" b="1">
                <a:solidFill>
                  <a:srgbClr val="1039BD"/>
                </a:solidFill>
                <a:latin typeface="宋体" charset="0"/>
                <a:ea typeface="宋体" charset="0"/>
                <a:cs typeface="宋体" charset="0"/>
              </a:rPr>
              <a:t>主前1000年</a:t>
            </a:r>
            <a:endParaRPr lang="zh-CN" altLang="en-US" sz="1800" b="1">
              <a:solidFill>
                <a:srgbClr val="1039BD"/>
              </a:solidFill>
              <a:latin typeface="宋体" charset="0"/>
              <a:ea typeface="宋体" charset="0"/>
              <a:cs typeface="宋体" charset="0"/>
            </a:endParaRPr>
          </a:p>
        </p:txBody>
      </p:sp>
      <p:sp>
        <p:nvSpPr>
          <p:cNvPr id="826391"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zh-CN" altLang="en-US" sz="2000">
                <a:solidFill>
                  <a:srgbClr val="FFA27C"/>
                </a:solidFill>
                <a:latin typeface="B VAG Rounded Bold" charset="0"/>
                <a:ea typeface="宋体" charset="0"/>
                <a:cs typeface="宋体" charset="0"/>
              </a:rPr>
              <a:t> </a:t>
            </a:r>
          </a:p>
        </p:txBody>
      </p:sp>
      <p:sp>
        <p:nvSpPr>
          <p:cNvPr id="826392"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0"/>
              </a:spcBef>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37</a:t>
            </a:r>
          </a:p>
        </p:txBody>
      </p:sp>
      <p:sp>
        <p:nvSpPr>
          <p:cNvPr id="826399" name="Freeform 31"/>
          <p:cNvSpPr>
            <a:spLocks/>
          </p:cNvSpPr>
          <p:nvPr/>
        </p:nvSpPr>
        <p:spPr bwMode="auto">
          <a:xfrm>
            <a:off x="6315075" y="2141538"/>
            <a:ext cx="39688" cy="142875"/>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15"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16"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17"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18"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19" name="Rectangle 51"/>
          <p:cNvSpPr>
            <a:spLocks noChangeArrowheads="1"/>
          </p:cNvSpPr>
          <p:nvPr/>
        </p:nvSpPr>
        <p:spPr bwMode="auto">
          <a:xfrm>
            <a:off x="5992813" y="3470275"/>
            <a:ext cx="176212" cy="1347788"/>
          </a:xfrm>
          <a:prstGeom prst="rect">
            <a:avLst/>
          </a:prstGeom>
          <a:solidFill>
            <a:srgbClr val="003399"/>
          </a:solidFill>
          <a:ln w="12700">
            <a:solidFill>
              <a:srgbClr val="0033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20" name="Line 52"/>
          <p:cNvSpPr>
            <a:spLocks noChangeShapeType="1"/>
          </p:cNvSpPr>
          <p:nvPr/>
        </p:nvSpPr>
        <p:spPr bwMode="auto">
          <a:xfrm>
            <a:off x="6092825" y="2921000"/>
            <a:ext cx="0" cy="368300"/>
          </a:xfrm>
          <a:prstGeom prst="line">
            <a:avLst/>
          </a:prstGeom>
          <a:noFill/>
          <a:ln w="50800">
            <a:solidFill>
              <a:srgbClr val="0033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21"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22"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en-US" altLang="zh-CN" b="1">
                <a:solidFill>
                  <a:srgbClr val="114FFB"/>
                </a:solidFill>
                <a:latin typeface="Comic Sans MS" charset="0"/>
                <a:ea typeface="宋体" charset="0"/>
                <a:cs typeface="宋体" charset="0"/>
              </a:rPr>
              <a:t>扫</a:t>
            </a:r>
            <a:r>
              <a:rPr lang="zh-CN" altLang="en-US" b="1">
                <a:solidFill>
                  <a:srgbClr val="114FFB"/>
                </a:solidFill>
                <a:latin typeface="Times" charset="0"/>
                <a:ea typeface="宋体" charset="0"/>
                <a:cs typeface="宋体" charset="0"/>
              </a:rPr>
              <a:t> </a:t>
            </a:r>
            <a:r>
              <a:rPr lang="en-US" altLang="zh-CN" b="1">
                <a:solidFill>
                  <a:srgbClr val="114FFB"/>
                </a:solidFill>
                <a:latin typeface="Comic Sans MS" charset="0"/>
                <a:ea typeface="宋体" charset="0"/>
                <a:cs typeface="宋体" charset="0"/>
              </a:rPr>
              <a:t>-</a:t>
            </a:r>
            <a:r>
              <a:rPr lang="zh-CN" altLang="en-US" b="1">
                <a:solidFill>
                  <a:srgbClr val="114FFB"/>
                </a:solidFill>
                <a:latin typeface="Comic Sans MS" charset="0"/>
                <a:ea typeface="宋体" charset="0"/>
                <a:cs typeface="宋体" charset="0"/>
              </a:rPr>
              <a:t>卫 </a:t>
            </a:r>
            <a:r>
              <a:rPr lang="en-US" altLang="zh-CN" b="1">
                <a:solidFill>
                  <a:srgbClr val="114FFB"/>
                </a:solidFill>
                <a:latin typeface="Comic Sans MS" charset="0"/>
                <a:ea typeface="宋体" charset="0"/>
                <a:cs typeface="宋体" charset="0"/>
              </a:rPr>
              <a:t>-</a:t>
            </a:r>
            <a:r>
              <a:rPr lang="en-US" altLang="zh-CN" b="1">
                <a:solidFill>
                  <a:srgbClr val="114FFB"/>
                </a:solidFill>
                <a:latin typeface="Times" charset="0"/>
                <a:ea typeface="宋体" charset="0"/>
                <a:cs typeface="宋体" charset="0"/>
              </a:rPr>
              <a:t> </a:t>
            </a:r>
            <a:r>
              <a:rPr lang="zh-CN" altLang="en-US" b="1">
                <a:solidFill>
                  <a:srgbClr val="114FFB"/>
                </a:solidFill>
                <a:latin typeface="Comic Sans MS" charset="0"/>
                <a:ea typeface="宋体" charset="0"/>
                <a:cs typeface="宋体" charset="0"/>
              </a:rPr>
              <a:t>罗</a:t>
            </a:r>
            <a:endParaRPr lang="zh-CN" altLang="en-US" b="1">
              <a:solidFill>
                <a:srgbClr val="114FFB"/>
              </a:solidFill>
              <a:latin typeface="Times" charset="0"/>
              <a:ea typeface="宋体" charset="0"/>
              <a:cs typeface="宋体" charset="0"/>
            </a:endParaRPr>
          </a:p>
        </p:txBody>
      </p:sp>
      <p:sp>
        <p:nvSpPr>
          <p:cNvPr id="826425" name="Rectangle 57"/>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sz="1000" b="1">
              <a:solidFill>
                <a:srgbClr val="000000"/>
              </a:solidFill>
              <a:latin typeface="Helvetica" charset="0"/>
              <a:ea typeface="宋体" charset="0"/>
              <a:cs typeface="宋体" charset="0"/>
            </a:endParaRPr>
          </a:p>
        </p:txBody>
      </p:sp>
      <p:grpSp>
        <p:nvGrpSpPr>
          <p:cNvPr id="79904" name="Group 133"/>
          <p:cNvGrpSpPr>
            <a:grpSpLocks/>
          </p:cNvGrpSpPr>
          <p:nvPr/>
        </p:nvGrpSpPr>
        <p:grpSpPr bwMode="auto">
          <a:xfrm>
            <a:off x="6103938" y="1298575"/>
            <a:ext cx="1727200" cy="1566863"/>
            <a:chOff x="3845" y="818"/>
            <a:chExt cx="1088" cy="987"/>
          </a:xfrm>
        </p:grpSpPr>
        <p:sp>
          <p:nvSpPr>
            <p:cNvPr id="826456" name="Text Box 88"/>
            <p:cNvSpPr txBox="1">
              <a:spLocks noChangeArrowheads="1"/>
            </p:cNvSpPr>
            <p:nvPr/>
          </p:nvSpPr>
          <p:spPr bwMode="auto">
            <a:xfrm>
              <a:off x="3845" y="818"/>
              <a:ext cx="728" cy="442"/>
            </a:xfrm>
            <a:prstGeom prst="rect">
              <a:avLst/>
            </a:prstGeom>
            <a:noFill/>
            <a:ln>
              <a:noFill/>
            </a:ln>
            <a:effectLst>
              <a:outerShdw blurRad="63500" dist="38099" dir="2700000" algn="ctr" rotWithShape="0">
                <a:srgbClr val="474747">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defRPr/>
              </a:pPr>
              <a:r>
                <a:rPr lang="en-US" altLang="ja-JP" b="1" dirty="0">
                  <a:solidFill>
                    <a:srgbClr val="114FFB"/>
                  </a:solidFill>
                  <a:latin typeface="Comic Sans MS" charset="0"/>
                </a:rPr>
                <a:t> </a:t>
              </a:r>
              <a:r>
                <a:rPr lang="zh-CN" altLang="en-US" b="1" dirty="0">
                  <a:solidFill>
                    <a:srgbClr val="114FFB"/>
                  </a:solidFill>
                  <a:latin typeface="Comic Sans MS" charset="0"/>
                  <a:ea typeface="宋体" charset="0"/>
                  <a:cs typeface="宋体" charset="0"/>
                </a:rPr>
                <a:t>卫约</a:t>
              </a:r>
              <a:r>
                <a:rPr lang="zh-CN" altLang="en-US" sz="4000" i="1" dirty="0">
                  <a:solidFill>
                    <a:srgbClr val="114FFB"/>
                  </a:solidFill>
                  <a:latin typeface="Kosher-Normal" charset="0"/>
                  <a:ea typeface="宋体" charset="0"/>
                  <a:cs typeface="宋体" charset="0"/>
                </a:rPr>
                <a:t> </a:t>
              </a:r>
            </a:p>
          </p:txBody>
        </p:sp>
        <p:sp>
          <p:nvSpPr>
            <p:cNvPr id="826457" name="Rectangle 89"/>
            <p:cNvSpPr>
              <a:spLocks noChangeArrowheads="1"/>
            </p:cNvSpPr>
            <p:nvPr/>
          </p:nvSpPr>
          <p:spPr bwMode="auto">
            <a:xfrm>
              <a:off x="3849" y="1365"/>
              <a:ext cx="1084" cy="44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0"/>
                </a:spcBef>
                <a:defRPr/>
              </a:pPr>
              <a:r>
                <a:rPr lang="ja-JP" altLang="en-US" sz="2000" b="1" i="1">
                  <a:solidFill>
                    <a:srgbClr val="114FFB"/>
                  </a:solidFill>
                  <a:latin typeface="宋体" charset="0"/>
                  <a:ea typeface="宋体" charset="0"/>
                  <a:cs typeface="宋体" charset="0"/>
                </a:rPr>
                <a:t>撒</a:t>
              </a:r>
              <a:r>
                <a:rPr lang="zh-CN" altLang="en-US" sz="2000" b="1" i="1">
                  <a:solidFill>
                    <a:srgbClr val="114FFB"/>
                  </a:solidFill>
                  <a:latin typeface="宋体" charset="0"/>
                  <a:ea typeface="宋体" charset="0"/>
                  <a:cs typeface="宋体" charset="0"/>
                </a:rPr>
                <a:t>下 </a:t>
              </a:r>
              <a:r>
                <a:rPr lang="en-US" altLang="zh-CN" sz="2000" b="1" i="1">
                  <a:solidFill>
                    <a:srgbClr val="114FFB"/>
                  </a:solidFill>
                  <a:latin typeface="宋体" charset="0"/>
                  <a:ea typeface="宋体" charset="0"/>
                  <a:cs typeface="宋体" charset="0"/>
                </a:rPr>
                <a:t>7: 4-16</a:t>
              </a:r>
            </a:p>
            <a:p>
              <a:pPr eaLnBrk="0" hangingPunct="0">
                <a:spcBef>
                  <a:spcPct val="0"/>
                </a:spcBef>
                <a:defRPr/>
              </a:pPr>
              <a:r>
                <a:rPr lang="zh-CN" altLang="en-US" sz="2000" b="1" i="1">
                  <a:solidFill>
                    <a:srgbClr val="114FFB"/>
                  </a:solidFill>
                  <a:latin typeface="宋体" charset="0"/>
                  <a:ea typeface="宋体" charset="0"/>
                  <a:cs typeface="宋体" charset="0"/>
                </a:rPr>
                <a:t>代</a:t>
              </a:r>
              <a:r>
                <a:rPr lang="ja-JP" altLang="en-US" sz="2000" b="1" i="1">
                  <a:solidFill>
                    <a:srgbClr val="114FFB"/>
                  </a:solidFill>
                  <a:latin typeface="宋体" charset="0"/>
                  <a:ea typeface="宋体" charset="0"/>
                  <a:cs typeface="宋体" charset="0"/>
                </a:rPr>
                <a:t>上</a:t>
              </a:r>
              <a:r>
                <a:rPr lang="zh-CN" altLang="en-US" sz="2000" b="1" i="1">
                  <a:solidFill>
                    <a:srgbClr val="114FFB"/>
                  </a:solidFill>
                  <a:latin typeface="宋体" charset="0"/>
                  <a:ea typeface="宋体" charset="0"/>
                  <a:cs typeface="宋体" charset="0"/>
                </a:rPr>
                <a:t> </a:t>
              </a:r>
              <a:r>
                <a:rPr lang="en-US" altLang="zh-CN" sz="2000" b="1" i="1">
                  <a:solidFill>
                    <a:srgbClr val="114FFB"/>
                  </a:solidFill>
                  <a:latin typeface="宋体" charset="0"/>
                  <a:ea typeface="宋体" charset="0"/>
                  <a:cs typeface="宋体" charset="0"/>
                </a:rPr>
                <a:t>17:3-15</a:t>
              </a:r>
            </a:p>
          </p:txBody>
        </p:sp>
      </p:grpSp>
      <p:sp>
        <p:nvSpPr>
          <p:cNvPr id="826466" name="Text Box 98"/>
          <p:cNvSpPr txBox="1">
            <a:spLocks noChangeArrowheads="1"/>
          </p:cNvSpPr>
          <p:nvPr/>
        </p:nvSpPr>
        <p:spPr bwMode="auto">
          <a:xfrm>
            <a:off x="257175" y="1641475"/>
            <a:ext cx="5659438" cy="363061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lnSpc>
                <a:spcPct val="70000"/>
              </a:lnSpc>
              <a:defRPr/>
            </a:pPr>
            <a:r>
              <a:rPr lang="zh-CN" altLang="en-US" sz="5400" b="1" i="1">
                <a:solidFill>
                  <a:srgbClr val="FFEA18"/>
                </a:solidFill>
                <a:latin typeface="宋体" charset="0"/>
                <a:ea typeface="宋体" charset="0"/>
                <a:cs typeface="宋体" charset="0"/>
              </a:rPr>
              <a:t>建造圣殿</a:t>
            </a:r>
            <a:r>
              <a:rPr lang="en-US" altLang="zh-CN" sz="5400" b="1" i="1">
                <a:solidFill>
                  <a:srgbClr val="FFEA18"/>
                </a:solidFill>
                <a:latin typeface="宋体" charset="0"/>
                <a:ea typeface="宋体" charset="0"/>
                <a:cs typeface="宋体" charset="0"/>
              </a:rPr>
              <a:t>!</a:t>
            </a:r>
          </a:p>
          <a:p>
            <a:pPr algn="ctr" eaLnBrk="0" hangingPunct="0">
              <a:lnSpc>
                <a:spcPct val="70000"/>
              </a:lnSpc>
              <a:defRPr/>
            </a:pPr>
            <a:r>
              <a:rPr lang="zh-CN" altLang="en-US" sz="5400" b="1" i="1">
                <a:solidFill>
                  <a:srgbClr val="FFEA18"/>
                </a:solidFill>
                <a:latin typeface="宋体" charset="0"/>
                <a:ea typeface="宋体" charset="0"/>
                <a:cs typeface="宋体" charset="0"/>
              </a:rPr>
              <a:t>沉重的</a:t>
            </a:r>
            <a:r>
              <a:rPr lang="ja-JP" altLang="en-US" sz="5400" b="1" i="1">
                <a:solidFill>
                  <a:srgbClr val="FFEA18"/>
                </a:solidFill>
                <a:latin typeface="宋体" charset="0"/>
                <a:ea typeface="宋体" charset="0"/>
                <a:cs typeface="宋体" charset="0"/>
              </a:rPr>
              <a:t>税</a:t>
            </a:r>
            <a:r>
              <a:rPr lang="zh-CN" altLang="en-US" sz="5400" b="1" i="1">
                <a:solidFill>
                  <a:srgbClr val="FFEA18"/>
                </a:solidFill>
                <a:latin typeface="宋体" charset="0"/>
                <a:ea typeface="宋体" charset="0"/>
                <a:cs typeface="宋体" charset="0"/>
              </a:rPr>
              <a:t>收</a:t>
            </a:r>
            <a:r>
              <a:rPr lang="en-US" altLang="zh-CN" sz="5400" b="1" i="1">
                <a:solidFill>
                  <a:srgbClr val="FFEA18"/>
                </a:solidFill>
                <a:latin typeface="宋体" charset="0"/>
                <a:ea typeface="宋体" charset="0"/>
                <a:cs typeface="宋体" charset="0"/>
              </a:rPr>
              <a:t>!</a:t>
            </a:r>
          </a:p>
          <a:p>
            <a:pPr algn="ctr" eaLnBrk="0" hangingPunct="0">
              <a:lnSpc>
                <a:spcPct val="70000"/>
              </a:lnSpc>
              <a:defRPr/>
            </a:pPr>
            <a:r>
              <a:rPr lang="zh-CN" altLang="en-US" sz="5400" b="1" i="1">
                <a:solidFill>
                  <a:srgbClr val="FFEA18"/>
                </a:solidFill>
                <a:latin typeface="宋体" charset="0"/>
                <a:ea typeface="宋体" charset="0"/>
                <a:cs typeface="宋体" charset="0"/>
              </a:rPr>
              <a:t>国库亏空</a:t>
            </a:r>
            <a:r>
              <a:rPr lang="en-US" altLang="zh-CN" sz="5400" b="1" i="1">
                <a:solidFill>
                  <a:srgbClr val="FFEA18"/>
                </a:solidFill>
                <a:latin typeface="宋体" charset="0"/>
                <a:ea typeface="宋体" charset="0"/>
                <a:cs typeface="宋体" charset="0"/>
              </a:rPr>
              <a:t>!</a:t>
            </a:r>
          </a:p>
          <a:p>
            <a:pPr algn="ctr" eaLnBrk="0" hangingPunct="0">
              <a:lnSpc>
                <a:spcPct val="70000"/>
              </a:lnSpc>
              <a:defRPr/>
            </a:pPr>
            <a:r>
              <a:rPr lang="ja-JP" altLang="en-US" sz="5400" b="1" i="1">
                <a:solidFill>
                  <a:srgbClr val="FFEA18"/>
                </a:solidFill>
                <a:latin typeface="宋体" charset="0"/>
                <a:ea typeface="宋体" charset="0"/>
                <a:cs typeface="宋体" charset="0"/>
              </a:rPr>
              <a:t>偶像崇拜</a:t>
            </a:r>
            <a:r>
              <a:rPr lang="en-US" altLang="zh-CN" sz="5400" b="1" i="1">
                <a:solidFill>
                  <a:srgbClr val="FFEA18"/>
                </a:solidFill>
                <a:latin typeface="宋体" charset="0"/>
                <a:ea typeface="宋体" charset="0"/>
                <a:cs typeface="宋体" charset="0"/>
              </a:rPr>
              <a:t>!</a:t>
            </a:r>
          </a:p>
        </p:txBody>
      </p:sp>
      <p:sp>
        <p:nvSpPr>
          <p:cNvPr id="826467" name="Text Box 99"/>
          <p:cNvSpPr txBox="1">
            <a:spLocks noChangeArrowheads="1"/>
          </p:cNvSpPr>
          <p:nvPr/>
        </p:nvSpPr>
        <p:spPr bwMode="auto">
          <a:xfrm>
            <a:off x="1771650" y="-22225"/>
            <a:ext cx="481330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defRPr/>
            </a:pPr>
            <a:r>
              <a:rPr lang="ja-JP" altLang="en-US" sz="1400" b="1">
                <a:solidFill>
                  <a:srgbClr val="FFFFFF"/>
                </a:solidFill>
                <a:latin typeface="宋体" charset="0"/>
                <a:ea typeface="宋体" charset="0"/>
                <a:cs typeface="宋体" charset="0"/>
              </a:rPr>
              <a:t>王上</a:t>
            </a:r>
            <a:r>
              <a:rPr lang="zh-CN" altLang="en-US" sz="1400" b="1">
                <a:solidFill>
                  <a:srgbClr val="FFFFFF"/>
                </a:solidFill>
                <a:latin typeface="宋体" charset="0"/>
                <a:ea typeface="宋体" charset="0"/>
                <a:cs typeface="宋体" charset="0"/>
              </a:rPr>
              <a:t> </a:t>
            </a:r>
            <a:r>
              <a:rPr lang="en-US" altLang="zh-CN" sz="1400" b="1">
                <a:solidFill>
                  <a:srgbClr val="FFFFFF"/>
                </a:solidFill>
                <a:latin typeface="宋体" charset="0"/>
                <a:ea typeface="宋体" charset="0"/>
                <a:cs typeface="宋体" charset="0"/>
              </a:rPr>
              <a:t>9</a:t>
            </a:r>
            <a:r>
              <a:rPr lang="zh-CN" altLang="en-US" sz="1400" b="1">
                <a:solidFill>
                  <a:srgbClr val="FFFFFF"/>
                </a:solidFill>
                <a:latin typeface="宋体" charset="0"/>
                <a:ea typeface="宋体" charset="0"/>
                <a:cs typeface="宋体" charset="0"/>
              </a:rPr>
              <a:t>、</a:t>
            </a:r>
            <a:r>
              <a:rPr lang="en-US" altLang="zh-CN" sz="1400" b="1">
                <a:solidFill>
                  <a:srgbClr val="FFFFFF"/>
                </a:solidFill>
                <a:latin typeface="宋体" charset="0"/>
                <a:ea typeface="宋体" charset="0"/>
                <a:cs typeface="宋体" charset="0"/>
              </a:rPr>
              <a:t>10</a:t>
            </a:r>
            <a:r>
              <a:rPr lang="zh-CN" altLang="en-US" sz="1400" b="1">
                <a:solidFill>
                  <a:srgbClr val="FFFFFF"/>
                </a:solidFill>
                <a:latin typeface="宋体" charset="0"/>
                <a:ea typeface="宋体" charset="0"/>
                <a:cs typeface="宋体" charset="0"/>
              </a:rPr>
              <a:t>、</a:t>
            </a:r>
            <a:r>
              <a:rPr lang="en-US" altLang="zh-CN" sz="1400" b="1">
                <a:solidFill>
                  <a:srgbClr val="FFFFFF"/>
                </a:solidFill>
                <a:latin typeface="宋体" charset="0"/>
                <a:ea typeface="宋体" charset="0"/>
                <a:cs typeface="宋体" charset="0"/>
              </a:rPr>
              <a:t>11</a:t>
            </a:r>
            <a:r>
              <a:rPr lang="zh-CN" altLang="en-US" sz="1400" b="1">
                <a:solidFill>
                  <a:srgbClr val="FFFFFF"/>
                </a:solidFill>
                <a:latin typeface="宋体" charset="0"/>
                <a:ea typeface="宋体" charset="0"/>
                <a:cs typeface="宋体" charset="0"/>
              </a:rPr>
              <a:t>章</a:t>
            </a:r>
          </a:p>
        </p:txBody>
      </p:sp>
      <p:sp>
        <p:nvSpPr>
          <p:cNvPr id="826468" name="Text Box 100"/>
          <p:cNvSpPr txBox="1">
            <a:spLocks noChangeArrowheads="1"/>
          </p:cNvSpPr>
          <p:nvPr/>
        </p:nvSpPr>
        <p:spPr bwMode="auto">
          <a:xfrm>
            <a:off x="8594725" y="6424613"/>
            <a:ext cx="323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800" b="1">
                <a:solidFill>
                  <a:srgbClr val="FFFFFF"/>
                </a:solidFill>
                <a:latin typeface="Comic Sans MS" charset="0"/>
                <a:ea typeface="宋体" charset="0"/>
                <a:cs typeface="宋体" charset="0"/>
              </a:rPr>
              <a:t>4</a:t>
            </a:r>
            <a:endParaRPr lang="en-US" altLang="zh-CN" sz="2000">
              <a:solidFill>
                <a:srgbClr val="FFA27C"/>
              </a:solidFill>
              <a:latin typeface="B VAG Rounded Bold" charset="0"/>
              <a:ea typeface="宋体" charset="0"/>
              <a:cs typeface="宋体" charset="0"/>
            </a:endParaRPr>
          </a:p>
        </p:txBody>
      </p:sp>
      <p:sp>
        <p:nvSpPr>
          <p:cNvPr id="826469" name="Rectangle 101"/>
          <p:cNvSpPr>
            <a:spLocks noChangeArrowheads="1"/>
          </p:cNvSpPr>
          <p:nvPr/>
        </p:nvSpPr>
        <p:spPr bwMode="auto">
          <a:xfrm>
            <a:off x="3209925" y="947738"/>
            <a:ext cx="1370013"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r>
              <a:rPr lang="en-US" altLang="zh-CN" b="1">
                <a:solidFill>
                  <a:srgbClr val="114FFB"/>
                </a:solidFill>
                <a:latin typeface="Times" charset="0"/>
                <a:ea typeface="宋体" charset="0"/>
                <a:cs typeface="宋体" charset="0"/>
              </a:rPr>
              <a:t>王 </a:t>
            </a:r>
            <a:r>
              <a:rPr lang="zh-CN" altLang="en-US" b="1">
                <a:solidFill>
                  <a:srgbClr val="114FFB"/>
                </a:solidFill>
                <a:latin typeface="Times" charset="0"/>
                <a:ea typeface="宋体" charset="0"/>
                <a:cs typeface="宋体" charset="0"/>
              </a:rPr>
              <a:t>朝</a:t>
            </a:r>
            <a:endParaRPr lang="zh-CN" altLang="en-US" sz="3600" b="1">
              <a:solidFill>
                <a:srgbClr val="114FFB"/>
              </a:solidFill>
              <a:latin typeface="Times" charset="0"/>
              <a:ea typeface="宋体" charset="0"/>
              <a:cs typeface="宋体" charset="0"/>
            </a:endParaRPr>
          </a:p>
        </p:txBody>
      </p:sp>
      <p:grpSp>
        <p:nvGrpSpPr>
          <p:cNvPr id="79909" name="Group 102"/>
          <p:cNvGrpSpPr>
            <a:grpSpLocks/>
          </p:cNvGrpSpPr>
          <p:nvPr/>
        </p:nvGrpSpPr>
        <p:grpSpPr bwMode="auto">
          <a:xfrm>
            <a:off x="7842250" y="3436938"/>
            <a:ext cx="1200150" cy="2109787"/>
            <a:chOff x="4940" y="2165"/>
            <a:chExt cx="756" cy="1329"/>
          </a:xfrm>
        </p:grpSpPr>
        <p:grpSp>
          <p:nvGrpSpPr>
            <p:cNvPr id="79911" name="Group 103"/>
            <p:cNvGrpSpPr>
              <a:grpSpLocks/>
            </p:cNvGrpSpPr>
            <p:nvPr/>
          </p:nvGrpSpPr>
          <p:grpSpPr bwMode="auto">
            <a:xfrm>
              <a:off x="4940" y="2165"/>
              <a:ext cx="756" cy="1329"/>
              <a:chOff x="4940" y="2165"/>
              <a:chExt cx="756" cy="1329"/>
            </a:xfrm>
          </p:grpSpPr>
          <p:sp>
            <p:nvSpPr>
              <p:cNvPr id="826472" name="AutoShape 104"/>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73" name="Rectangle 105"/>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74" name="Line 106"/>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75" name="Rectangle 107"/>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76" name="Rectangle 108"/>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77" name="Line 109"/>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78" name="Line 110"/>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79" name="Line 111"/>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80" name="Line 112"/>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81" name="Line 113"/>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82" name="Line 114"/>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83" name="Line 115"/>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84" name="Line 116"/>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85" name="Line 117"/>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86" name="Line 118"/>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6487" name="Rectangle 119"/>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r>
                  <a:rPr lang="zh-CN" altLang="en-US" sz="1200" b="1">
                    <a:solidFill>
                      <a:srgbClr val="1A0004"/>
                    </a:solidFill>
                    <a:latin typeface="Times" charset="0"/>
                    <a:ea typeface="宋体" charset="0"/>
                    <a:cs typeface="宋体" charset="0"/>
                  </a:rPr>
                  <a:t>   </a:t>
                </a:r>
                <a:r>
                  <a:rPr lang="zh-CN" altLang="en-US" sz="1000" b="1">
                    <a:solidFill>
                      <a:srgbClr val="1A0004"/>
                    </a:solidFill>
                    <a:latin typeface="Times" charset="0"/>
                    <a:ea typeface="宋体" charset="0"/>
                    <a:cs typeface="宋体" charset="0"/>
                  </a:rPr>
                  <a:t>王朝</a:t>
                </a:r>
                <a:endParaRPr lang="zh-CN" altLang="en-US">
                  <a:solidFill>
                    <a:srgbClr val="00DFCA"/>
                  </a:solidFill>
                  <a:latin typeface="Comic Sans MS" charset="0"/>
                  <a:ea typeface="宋体" charset="0"/>
                  <a:cs typeface="宋体" charset="0"/>
                </a:endParaRPr>
              </a:p>
            </p:txBody>
          </p:sp>
          <p:sp>
            <p:nvSpPr>
              <p:cNvPr id="826488" name="Rectangle 120"/>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6489" name="Rectangle 121"/>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6490" name="Rectangle 122"/>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6491" name="Rectangle 123"/>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6492" name="Text Box 124"/>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6493" name="Text Box 125"/>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6494" name="Text Box 126"/>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6495" name="Text Box 127"/>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6496" name="Text Box 128"/>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6497" name="Text Box 129"/>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grpSp>
        <p:sp>
          <p:nvSpPr>
            <p:cNvPr id="826498" name="Rectangle 130"/>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zh-CN" altLang="en-US" sz="1000" b="1">
                  <a:solidFill>
                    <a:srgbClr val="1A0004"/>
                  </a:solidFill>
                  <a:latin typeface="Comic Sans MS" charset="0"/>
                  <a:ea typeface="宋体" charset="0"/>
                  <a:cs typeface="宋体" charset="0"/>
                </a:rPr>
                <a:t>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罗</a:t>
              </a:r>
              <a:endParaRPr lang="zh-CN" altLang="en-US">
                <a:solidFill>
                  <a:srgbClr val="00DFCA"/>
                </a:solidFill>
                <a:latin typeface="Comic Sans MS" charset="0"/>
                <a:ea typeface="宋体" charset="0"/>
                <a:cs typeface="宋体" charset="0"/>
              </a:endParaRPr>
            </a:p>
          </p:txBody>
        </p:sp>
      </p:grpSp>
      <p:sp>
        <p:nvSpPr>
          <p:cNvPr id="826502" name="Text Box 134"/>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32-37</a:t>
            </a:r>
            <a:r>
              <a:rPr lang="zh-CN" altLang="en-US" sz="1200" b="1">
                <a:solidFill>
                  <a:srgbClr val="FFFFFF"/>
                </a:solidFill>
                <a:latin typeface="宋体" charset="0"/>
                <a:ea typeface="宋体" charset="0"/>
                <a:cs typeface="宋体" charset="0"/>
              </a:rPr>
              <a:t>页</a:t>
            </a:r>
          </a:p>
        </p:txBody>
      </p:sp>
    </p:spTree>
    <p:extLst>
      <p:ext uri="{BB962C8B-B14F-4D97-AF65-F5344CB8AC3E}">
        <p14:creationId xmlns:p14="http://schemas.microsoft.com/office/powerpoint/2010/main" val="8494454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26466">
                                            <p:txEl>
                                              <p:pRg st="0" end="0"/>
                                            </p:txEl>
                                          </p:spTgt>
                                        </p:tgtEl>
                                        <p:attrNameLst>
                                          <p:attrName>style.visibility</p:attrName>
                                        </p:attrNameLst>
                                      </p:cBhvr>
                                      <p:to>
                                        <p:strVal val="visible"/>
                                      </p:to>
                                    </p:set>
                                    <p:animEffect transition="in" filter="box(out)">
                                      <p:cBhvr>
                                        <p:cTn id="7" dur="500"/>
                                        <p:tgtEl>
                                          <p:spTgt spid="826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26466">
                                            <p:txEl>
                                              <p:pRg st="1" end="1"/>
                                            </p:txEl>
                                          </p:spTgt>
                                        </p:tgtEl>
                                        <p:attrNameLst>
                                          <p:attrName>style.visibility</p:attrName>
                                        </p:attrNameLst>
                                      </p:cBhvr>
                                      <p:to>
                                        <p:strVal val="visible"/>
                                      </p:to>
                                    </p:set>
                                    <p:animEffect transition="in" filter="box(out)">
                                      <p:cBhvr>
                                        <p:cTn id="12" dur="500"/>
                                        <p:tgtEl>
                                          <p:spTgt spid="8264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26466">
                                            <p:txEl>
                                              <p:pRg st="2" end="2"/>
                                            </p:txEl>
                                          </p:spTgt>
                                        </p:tgtEl>
                                        <p:attrNameLst>
                                          <p:attrName>style.visibility</p:attrName>
                                        </p:attrNameLst>
                                      </p:cBhvr>
                                      <p:to>
                                        <p:strVal val="visible"/>
                                      </p:to>
                                    </p:set>
                                    <p:animEffect transition="in" filter="box(out)">
                                      <p:cBhvr>
                                        <p:cTn id="17" dur="500"/>
                                        <p:tgtEl>
                                          <p:spTgt spid="8264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26466">
                                            <p:txEl>
                                              <p:pRg st="3" end="3"/>
                                            </p:txEl>
                                          </p:spTgt>
                                        </p:tgtEl>
                                        <p:attrNameLst>
                                          <p:attrName>style.visibility</p:attrName>
                                        </p:attrNameLst>
                                      </p:cBhvr>
                                      <p:to>
                                        <p:strVal val="visible"/>
                                      </p:to>
                                    </p:set>
                                    <p:animEffect transition="in" filter="box(out)">
                                      <p:cBhvr>
                                        <p:cTn id="22" dur="500"/>
                                        <p:tgtEl>
                                          <p:spTgt spid="8264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466"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ChangeArrowheads="1"/>
          </p:cNvSpPr>
          <p:nvPr/>
        </p:nvSpPr>
        <p:spPr bwMode="auto">
          <a:xfrm>
            <a:off x="3130550" y="1377950"/>
            <a:ext cx="3035300" cy="4419600"/>
          </a:xfrm>
          <a:prstGeom prst="rect">
            <a:avLst/>
          </a:prstGeom>
          <a:solidFill>
            <a:srgbClr val="003399"/>
          </a:solidFill>
          <a:ln w="12700">
            <a:solidFill>
              <a:srgbClr val="003399"/>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19" name="AutoShape 3"/>
          <p:cNvSpPr>
            <a:spLocks noChangeArrowheads="1"/>
          </p:cNvSpPr>
          <p:nvPr/>
        </p:nvSpPr>
        <p:spPr bwMode="auto">
          <a:xfrm>
            <a:off x="3130550" y="996950"/>
            <a:ext cx="1663700" cy="1054100"/>
          </a:xfrm>
          <a:prstGeom prst="roundRect">
            <a:avLst>
              <a:gd name="adj" fmla="val 12495"/>
            </a:avLst>
          </a:prstGeom>
          <a:solidFill>
            <a:srgbClr val="003399"/>
          </a:solidFill>
          <a:ln w="12700">
            <a:solidFill>
              <a:srgbClr val="003399"/>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20"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21" name="Rectangle 5"/>
          <p:cNvSpPr>
            <a:spLocks noChangeArrowheads="1"/>
          </p:cNvSpPr>
          <p:nvPr/>
        </p:nvSpPr>
        <p:spPr bwMode="auto">
          <a:xfrm>
            <a:off x="3276600" y="1600200"/>
            <a:ext cx="152400" cy="4191000"/>
          </a:xfrm>
          <a:prstGeom prst="rect">
            <a:avLst/>
          </a:prstGeom>
          <a:solidFill>
            <a:srgbClr val="003399"/>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nvGrpSpPr>
          <p:cNvPr id="81925" name="Group 6"/>
          <p:cNvGrpSpPr>
            <a:grpSpLocks/>
          </p:cNvGrpSpPr>
          <p:nvPr/>
        </p:nvGrpSpPr>
        <p:grpSpPr bwMode="auto">
          <a:xfrm>
            <a:off x="692150" y="2603500"/>
            <a:ext cx="2601913" cy="2032000"/>
            <a:chOff x="436" y="1640"/>
            <a:chExt cx="1639" cy="1280"/>
          </a:xfrm>
        </p:grpSpPr>
        <p:grpSp>
          <p:nvGrpSpPr>
            <p:cNvPr id="82018" name="Group 7"/>
            <p:cNvGrpSpPr>
              <a:grpSpLocks/>
            </p:cNvGrpSpPr>
            <p:nvPr/>
          </p:nvGrpSpPr>
          <p:grpSpPr bwMode="auto">
            <a:xfrm>
              <a:off x="436" y="1640"/>
              <a:ext cx="1476" cy="1280"/>
              <a:chOff x="436" y="1640"/>
              <a:chExt cx="1476" cy="1280"/>
            </a:xfrm>
          </p:grpSpPr>
          <p:sp>
            <p:nvSpPr>
              <p:cNvPr id="828424" name="Oval 8"/>
              <p:cNvSpPr>
                <a:spLocks noChangeArrowheads="1"/>
              </p:cNvSpPr>
              <p:nvPr/>
            </p:nvSpPr>
            <p:spPr bwMode="auto">
              <a:xfrm>
                <a:off x="436" y="1755"/>
                <a:ext cx="1210" cy="1165"/>
              </a:xfrm>
              <a:prstGeom prst="ellipse">
                <a:avLst/>
              </a:prstGeom>
              <a:noFill/>
              <a:ln w="50800">
                <a:solidFill>
                  <a:srgbClr val="003399"/>
                </a:solidFill>
                <a:round/>
                <a:headEnd/>
                <a:tailEnd/>
              </a:ln>
              <a:effectLst>
                <a:outerShdw blurRad="63500" dist="107763" dir="2700000" algn="ctr" rotWithShape="0">
                  <a:srgbClr val="1A0004">
                    <a:alpha val="74998"/>
                  </a:srgb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25" name="Freeform 9"/>
              <p:cNvSpPr>
                <a:spLocks/>
              </p:cNvSpPr>
              <p:nvPr/>
            </p:nvSpPr>
            <p:spPr bwMode="auto">
              <a:xfrm>
                <a:off x="975" y="1708"/>
                <a:ext cx="800" cy="657"/>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outerShdw blurRad="63500" dist="38099" dir="2700000" algn="ctr" rotWithShape="0">
                  <a:srgbClr val="1A0004">
                    <a:alpha val="74998"/>
                  </a:srgbClr>
                </a:outerShdw>
              </a:effec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26" name="Freeform 10"/>
              <p:cNvSpPr>
                <a:spLocks/>
              </p:cNvSpPr>
              <p:nvPr/>
            </p:nvSpPr>
            <p:spPr bwMode="auto">
              <a:xfrm>
                <a:off x="975" y="1640"/>
                <a:ext cx="937" cy="756"/>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outerShdw blurRad="63500" dist="38099" dir="2700000" algn="ctr" rotWithShape="0">
                  <a:srgbClr val="1A0004">
                    <a:alpha val="74998"/>
                  </a:srgbClr>
                </a:outerShdw>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828427" name="Rectangle 11"/>
            <p:cNvSpPr>
              <a:spLocks noChangeArrowheads="1"/>
            </p:cNvSpPr>
            <p:nvPr/>
          </p:nvSpPr>
          <p:spPr bwMode="auto">
            <a:xfrm>
              <a:off x="702" y="1757"/>
              <a:ext cx="1373" cy="574"/>
            </a:xfrm>
            <a:prstGeom prst="rect">
              <a:avLst/>
            </a:prstGeom>
            <a:noFill/>
            <a:ln>
              <a:noFill/>
            </a:ln>
            <a:effectLst>
              <a:outerShdw blurRad="63500" dist="107763" dir="2700000"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0"/>
                </a:spcBef>
                <a:defRPr/>
              </a:pPr>
              <a:r>
                <a:rPr lang="en-US" altLang="zh-CN" sz="3000">
                  <a:solidFill>
                    <a:srgbClr val="114FFB"/>
                  </a:solidFill>
                  <a:latin typeface="Times" charset="0"/>
                  <a:ea typeface="宋体" charset="0"/>
                  <a:cs typeface="宋体" charset="0"/>
                </a:rPr>
                <a:t>无</a:t>
              </a:r>
              <a:r>
                <a:rPr lang="en-US" altLang="zh-CN" sz="5400">
                  <a:solidFill>
                    <a:srgbClr val="114FFB"/>
                  </a:solidFill>
                  <a:latin typeface="Times" charset="0"/>
                  <a:ea typeface="宋体" charset="0"/>
                  <a:cs typeface="宋体" charset="0"/>
                </a:rPr>
                <a:t>王</a:t>
              </a:r>
              <a:r>
                <a:rPr lang="en-US" altLang="zh-CN" sz="3000">
                  <a:solidFill>
                    <a:srgbClr val="114FFB"/>
                  </a:solidFill>
                  <a:latin typeface="Times" charset="0"/>
                  <a:ea typeface="宋体" charset="0"/>
                  <a:cs typeface="宋体" charset="0"/>
                </a:rPr>
                <a:t>掳</a:t>
              </a:r>
              <a:endParaRPr lang="zh-CN" altLang="en-US" sz="3000">
                <a:solidFill>
                  <a:srgbClr val="114FFB"/>
                </a:solidFill>
                <a:latin typeface="Times" charset="0"/>
                <a:ea typeface="宋体" charset="0"/>
                <a:cs typeface="宋体" charset="0"/>
              </a:endParaRPr>
            </a:p>
          </p:txBody>
        </p:sp>
      </p:grpSp>
      <p:sp>
        <p:nvSpPr>
          <p:cNvPr id="828428"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29"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30"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31"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32"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33"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34"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35" name="Rectangle 19"/>
          <p:cNvSpPr>
            <a:spLocks noChangeArrowheads="1"/>
          </p:cNvSpPr>
          <p:nvPr/>
        </p:nvSpPr>
        <p:spPr bwMode="auto">
          <a:xfrm>
            <a:off x="4538663" y="2555875"/>
            <a:ext cx="160337" cy="1160463"/>
          </a:xfrm>
          <a:prstGeom prst="rect">
            <a:avLst/>
          </a:prstGeom>
          <a:solidFill>
            <a:srgbClr val="003399"/>
          </a:solidFill>
          <a:ln w="12700">
            <a:solidFill>
              <a:srgbClr val="0033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36"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defRPr/>
            </a:pPr>
            <a:r>
              <a:rPr lang="en-US" altLang="zh-CN" sz="8800">
                <a:solidFill>
                  <a:srgbClr val="FFD34A"/>
                </a:solidFill>
                <a:latin typeface="Times" charset="0"/>
                <a:ea typeface="宋体" charset="0"/>
                <a:cs typeface="宋体" charset="0"/>
              </a:rPr>
              <a:t>7</a:t>
            </a:r>
          </a:p>
        </p:txBody>
      </p:sp>
      <p:sp>
        <p:nvSpPr>
          <p:cNvPr id="828437"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38" name="Rectangle 22"/>
          <p:cNvSpPr>
            <a:spLocks noChangeArrowheads="1"/>
          </p:cNvSpPr>
          <p:nvPr/>
        </p:nvSpPr>
        <p:spPr bwMode="auto">
          <a:xfrm>
            <a:off x="4786313" y="979488"/>
            <a:ext cx="2038350" cy="363537"/>
          </a:xfrm>
          <a:prstGeom prst="rect">
            <a:avLst/>
          </a:prstGeom>
          <a:noFill/>
          <a:ln>
            <a:noFill/>
          </a:ln>
          <a:effectLst>
            <a:outerShdw blurRad="63500" dist="38099" dir="2700000"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defRPr/>
            </a:pPr>
            <a:r>
              <a:rPr lang="ja-JP" altLang="en-US" sz="1800" b="1">
                <a:solidFill>
                  <a:srgbClr val="1039BD"/>
                </a:solidFill>
                <a:latin typeface="宋体" charset="0"/>
                <a:ea typeface="宋体" charset="0"/>
                <a:cs typeface="宋体" charset="0"/>
              </a:rPr>
              <a:t>约</a:t>
            </a:r>
            <a:r>
              <a:rPr lang="en-US" altLang="zh-CN" sz="1800" b="1">
                <a:solidFill>
                  <a:srgbClr val="1039BD"/>
                </a:solidFill>
                <a:latin typeface="宋体" charset="0"/>
                <a:ea typeface="宋体" charset="0"/>
                <a:cs typeface="宋体" charset="0"/>
              </a:rPr>
              <a:t>主前1000年</a:t>
            </a:r>
            <a:endParaRPr lang="zh-CN" altLang="en-US" sz="1800" b="1">
              <a:solidFill>
                <a:srgbClr val="1039BD"/>
              </a:solidFill>
              <a:latin typeface="宋体" charset="0"/>
              <a:ea typeface="宋体" charset="0"/>
              <a:cs typeface="宋体" charset="0"/>
            </a:endParaRPr>
          </a:p>
        </p:txBody>
      </p:sp>
      <p:sp>
        <p:nvSpPr>
          <p:cNvPr id="828439"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zh-CN" altLang="en-US" sz="2000">
                <a:solidFill>
                  <a:srgbClr val="FFA27C"/>
                </a:solidFill>
                <a:latin typeface="B VAG Rounded Bold" charset="0"/>
                <a:ea typeface="宋体" charset="0"/>
                <a:cs typeface="宋体" charset="0"/>
              </a:rPr>
              <a:t> </a:t>
            </a:r>
          </a:p>
        </p:txBody>
      </p:sp>
      <p:sp>
        <p:nvSpPr>
          <p:cNvPr id="828440"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0"/>
              </a:spcBef>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38</a:t>
            </a:r>
          </a:p>
        </p:txBody>
      </p:sp>
      <p:grpSp>
        <p:nvGrpSpPr>
          <p:cNvPr id="81939" name="Group 25"/>
          <p:cNvGrpSpPr>
            <a:grpSpLocks/>
          </p:cNvGrpSpPr>
          <p:nvPr/>
        </p:nvGrpSpPr>
        <p:grpSpPr bwMode="auto">
          <a:xfrm>
            <a:off x="6083300" y="1136650"/>
            <a:ext cx="1289050" cy="1435100"/>
            <a:chOff x="1084" y="711"/>
            <a:chExt cx="2950" cy="2769"/>
          </a:xfrm>
        </p:grpSpPr>
        <p:grpSp>
          <p:nvGrpSpPr>
            <p:cNvPr id="82008" name="Group 26"/>
            <p:cNvGrpSpPr>
              <a:grpSpLocks/>
            </p:cNvGrpSpPr>
            <p:nvPr/>
          </p:nvGrpSpPr>
          <p:grpSpPr bwMode="auto">
            <a:xfrm>
              <a:off x="1084" y="711"/>
              <a:ext cx="2950" cy="2769"/>
              <a:chOff x="2707" y="548"/>
              <a:chExt cx="2950" cy="2769"/>
            </a:xfrm>
          </p:grpSpPr>
          <p:grpSp>
            <p:nvGrpSpPr>
              <p:cNvPr id="82014" name="Group 27"/>
              <p:cNvGrpSpPr>
                <a:grpSpLocks/>
              </p:cNvGrpSpPr>
              <p:nvPr/>
            </p:nvGrpSpPr>
            <p:grpSpPr bwMode="auto">
              <a:xfrm>
                <a:off x="3180" y="1046"/>
                <a:ext cx="2105" cy="1421"/>
                <a:chOff x="578" y="2316"/>
                <a:chExt cx="2105" cy="1421"/>
              </a:xfrm>
            </p:grpSpPr>
            <p:sp>
              <p:nvSpPr>
                <p:cNvPr id="828444" name="Freeform 28" descr="Cork"/>
                <p:cNvSpPr>
                  <a:spLocks/>
                </p:cNvSpPr>
                <p:nvPr/>
              </p:nvSpPr>
              <p:spPr bwMode="auto">
                <a:xfrm>
                  <a:off x="632" y="2317"/>
                  <a:ext cx="2056"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45" name="Freeform 29" descr="Cork"/>
                <p:cNvSpPr>
                  <a:spLocks/>
                </p:cNvSpPr>
                <p:nvPr/>
              </p:nvSpPr>
              <p:spPr bwMode="auto">
                <a:xfrm>
                  <a:off x="577" y="2507"/>
                  <a:ext cx="2074" cy="1222"/>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pic>
            <p:nvPicPr>
              <p:cNvPr id="828446" name="Picture 3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ffectLst/>
              <a:extLst>
                <a:ext uri="{909E8E84-426E-40dd-AFC4-6F175D3DCCD1}">
                  <a14:hiddenFill xmlns="" xmlns:a14="http://schemas.microsoft.com/office/drawing/2010/main">
                    <a:solidFill>
                      <a:srgbClr val="BE844A"/>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828447" name="Freeform 31"/>
            <p:cNvSpPr>
              <a:spLocks/>
            </p:cNvSpPr>
            <p:nvPr/>
          </p:nvSpPr>
          <p:spPr bwMode="auto">
            <a:xfrm>
              <a:off x="1614"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48" name="Freeform 32"/>
            <p:cNvSpPr>
              <a:spLocks/>
            </p:cNvSpPr>
            <p:nvPr/>
          </p:nvSpPr>
          <p:spPr bwMode="auto">
            <a:xfrm>
              <a:off x="1636"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49" name="Freeform 33"/>
            <p:cNvSpPr>
              <a:spLocks/>
            </p:cNvSpPr>
            <p:nvPr/>
          </p:nvSpPr>
          <p:spPr bwMode="auto">
            <a:xfrm>
              <a:off x="3009" y="2583"/>
              <a:ext cx="153"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50"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51" name="Freeform 35"/>
            <p:cNvSpPr>
              <a:spLocks/>
            </p:cNvSpPr>
            <p:nvPr/>
          </p:nvSpPr>
          <p:spPr bwMode="auto">
            <a:xfrm>
              <a:off x="3431"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grpSp>
        <p:nvGrpSpPr>
          <p:cNvPr id="81940" name="Group 36"/>
          <p:cNvGrpSpPr>
            <a:grpSpLocks/>
          </p:cNvGrpSpPr>
          <p:nvPr/>
        </p:nvGrpSpPr>
        <p:grpSpPr bwMode="auto">
          <a:xfrm>
            <a:off x="6076950" y="3251200"/>
            <a:ext cx="1289050" cy="1435100"/>
            <a:chOff x="1084" y="711"/>
            <a:chExt cx="2950" cy="2769"/>
          </a:xfrm>
        </p:grpSpPr>
        <p:grpSp>
          <p:nvGrpSpPr>
            <p:cNvPr id="81998" name="Group 37"/>
            <p:cNvGrpSpPr>
              <a:grpSpLocks/>
            </p:cNvGrpSpPr>
            <p:nvPr/>
          </p:nvGrpSpPr>
          <p:grpSpPr bwMode="auto">
            <a:xfrm>
              <a:off x="1084" y="711"/>
              <a:ext cx="2950" cy="2769"/>
              <a:chOff x="2707" y="548"/>
              <a:chExt cx="2950" cy="2769"/>
            </a:xfrm>
          </p:grpSpPr>
          <p:grpSp>
            <p:nvGrpSpPr>
              <p:cNvPr id="82004" name="Group 38"/>
              <p:cNvGrpSpPr>
                <a:grpSpLocks/>
              </p:cNvGrpSpPr>
              <p:nvPr/>
            </p:nvGrpSpPr>
            <p:grpSpPr bwMode="auto">
              <a:xfrm>
                <a:off x="3180" y="1046"/>
                <a:ext cx="2105" cy="1421"/>
                <a:chOff x="578" y="2316"/>
                <a:chExt cx="2105" cy="1421"/>
              </a:xfrm>
            </p:grpSpPr>
            <p:sp>
              <p:nvSpPr>
                <p:cNvPr id="828455" name="Freeform 39" descr="Cork"/>
                <p:cNvSpPr>
                  <a:spLocks/>
                </p:cNvSpPr>
                <p:nvPr/>
              </p:nvSpPr>
              <p:spPr bwMode="auto">
                <a:xfrm>
                  <a:off x="632" y="2317"/>
                  <a:ext cx="2056"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56" name="Freeform 40" descr="Cork"/>
                <p:cNvSpPr>
                  <a:spLocks/>
                </p:cNvSpPr>
                <p:nvPr/>
              </p:nvSpPr>
              <p:spPr bwMode="auto">
                <a:xfrm>
                  <a:off x="577" y="2507"/>
                  <a:ext cx="2074" cy="1222"/>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pic>
            <p:nvPicPr>
              <p:cNvPr id="828457" name="Picture 4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ffectLst/>
              <a:extLst>
                <a:ext uri="{909E8E84-426E-40dd-AFC4-6F175D3DCCD1}">
                  <a14:hiddenFill xmlns="" xmlns:a14="http://schemas.microsoft.com/office/drawing/2010/main">
                    <a:solidFill>
                      <a:srgbClr val="BE844A"/>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828458" name="Freeform 42"/>
            <p:cNvSpPr>
              <a:spLocks/>
            </p:cNvSpPr>
            <p:nvPr/>
          </p:nvSpPr>
          <p:spPr bwMode="auto">
            <a:xfrm>
              <a:off x="1614"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59" name="Freeform 43"/>
            <p:cNvSpPr>
              <a:spLocks/>
            </p:cNvSpPr>
            <p:nvPr/>
          </p:nvSpPr>
          <p:spPr bwMode="auto">
            <a:xfrm>
              <a:off x="1636"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60" name="Freeform 44"/>
            <p:cNvSpPr>
              <a:spLocks/>
            </p:cNvSpPr>
            <p:nvPr/>
          </p:nvSpPr>
          <p:spPr bwMode="auto">
            <a:xfrm>
              <a:off x="3009" y="2583"/>
              <a:ext cx="153"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61"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62" name="Freeform 46"/>
            <p:cNvSpPr>
              <a:spLocks/>
            </p:cNvSpPr>
            <p:nvPr/>
          </p:nvSpPr>
          <p:spPr bwMode="auto">
            <a:xfrm>
              <a:off x="3431"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828463"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64"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65"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66"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67" name="Rectangle 51"/>
          <p:cNvSpPr>
            <a:spLocks noChangeArrowheads="1"/>
          </p:cNvSpPr>
          <p:nvPr/>
        </p:nvSpPr>
        <p:spPr bwMode="auto">
          <a:xfrm>
            <a:off x="5992813" y="3470275"/>
            <a:ext cx="176212" cy="1347788"/>
          </a:xfrm>
          <a:prstGeom prst="rect">
            <a:avLst/>
          </a:prstGeom>
          <a:solidFill>
            <a:srgbClr val="003399"/>
          </a:solidFill>
          <a:ln w="12700">
            <a:solidFill>
              <a:srgbClr val="0033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68" name="Line 52"/>
          <p:cNvSpPr>
            <a:spLocks noChangeShapeType="1"/>
          </p:cNvSpPr>
          <p:nvPr/>
        </p:nvSpPr>
        <p:spPr bwMode="auto">
          <a:xfrm>
            <a:off x="6092825" y="2921000"/>
            <a:ext cx="0" cy="368300"/>
          </a:xfrm>
          <a:prstGeom prst="line">
            <a:avLst/>
          </a:prstGeom>
          <a:noFill/>
          <a:ln w="50800">
            <a:solidFill>
              <a:srgbClr val="0033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69"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470"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en-US" altLang="zh-CN" b="1">
                <a:solidFill>
                  <a:srgbClr val="114FFB"/>
                </a:solidFill>
                <a:latin typeface="Comic Sans MS" charset="0"/>
                <a:ea typeface="宋体" charset="0"/>
                <a:cs typeface="宋体" charset="0"/>
              </a:rPr>
              <a:t>扫</a:t>
            </a:r>
            <a:r>
              <a:rPr lang="zh-CN" altLang="en-US" b="1">
                <a:solidFill>
                  <a:srgbClr val="114FFB"/>
                </a:solidFill>
                <a:latin typeface="Times" charset="0"/>
                <a:ea typeface="宋体" charset="0"/>
                <a:cs typeface="宋体" charset="0"/>
              </a:rPr>
              <a:t> </a:t>
            </a:r>
            <a:r>
              <a:rPr lang="en-US" altLang="zh-CN" b="1">
                <a:solidFill>
                  <a:srgbClr val="114FFB"/>
                </a:solidFill>
                <a:latin typeface="Comic Sans MS" charset="0"/>
                <a:ea typeface="宋体" charset="0"/>
                <a:cs typeface="宋体" charset="0"/>
              </a:rPr>
              <a:t>-</a:t>
            </a:r>
            <a:r>
              <a:rPr lang="zh-CN" altLang="en-US" b="1">
                <a:solidFill>
                  <a:srgbClr val="114FFB"/>
                </a:solidFill>
                <a:latin typeface="Comic Sans MS" charset="0"/>
                <a:ea typeface="宋体" charset="0"/>
                <a:cs typeface="宋体" charset="0"/>
              </a:rPr>
              <a:t>卫 </a:t>
            </a:r>
            <a:r>
              <a:rPr lang="en-US" altLang="zh-CN" b="1">
                <a:solidFill>
                  <a:srgbClr val="114FFB"/>
                </a:solidFill>
                <a:latin typeface="Comic Sans MS" charset="0"/>
                <a:ea typeface="宋体" charset="0"/>
                <a:cs typeface="宋体" charset="0"/>
              </a:rPr>
              <a:t>-</a:t>
            </a:r>
            <a:r>
              <a:rPr lang="en-US" altLang="zh-CN" b="1">
                <a:solidFill>
                  <a:srgbClr val="114FFB"/>
                </a:solidFill>
                <a:latin typeface="Times" charset="0"/>
                <a:ea typeface="宋体" charset="0"/>
                <a:cs typeface="宋体" charset="0"/>
              </a:rPr>
              <a:t> </a:t>
            </a:r>
            <a:r>
              <a:rPr lang="zh-CN" altLang="en-US" b="1">
                <a:solidFill>
                  <a:srgbClr val="114FFB"/>
                </a:solidFill>
                <a:latin typeface="Comic Sans MS" charset="0"/>
                <a:ea typeface="宋体" charset="0"/>
                <a:cs typeface="宋体" charset="0"/>
              </a:rPr>
              <a:t>罗</a:t>
            </a:r>
            <a:endParaRPr lang="zh-CN" altLang="en-US" b="1">
              <a:solidFill>
                <a:srgbClr val="114FFB"/>
              </a:solidFill>
              <a:latin typeface="Times" charset="0"/>
              <a:ea typeface="宋体" charset="0"/>
              <a:cs typeface="宋体" charset="0"/>
            </a:endParaRPr>
          </a:p>
        </p:txBody>
      </p:sp>
      <p:sp>
        <p:nvSpPr>
          <p:cNvPr id="828472" name="Rectangle 56"/>
          <p:cNvSpPr>
            <a:spLocks noChangeArrowheads="1"/>
          </p:cNvSpPr>
          <p:nvPr/>
        </p:nvSpPr>
        <p:spPr bwMode="auto">
          <a:xfrm>
            <a:off x="3595688" y="947738"/>
            <a:ext cx="89535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en-US" altLang="zh-CN" b="1">
                <a:solidFill>
                  <a:srgbClr val="114FFB"/>
                </a:solidFill>
                <a:latin typeface="Times" charset="0"/>
                <a:ea typeface="宋体" charset="0"/>
                <a:cs typeface="宋体" charset="0"/>
              </a:rPr>
              <a:t>王</a:t>
            </a:r>
            <a:r>
              <a:rPr lang="zh-CN" altLang="en-US" b="1">
                <a:solidFill>
                  <a:srgbClr val="114FFB"/>
                </a:solidFill>
                <a:latin typeface="Times" charset="0"/>
                <a:ea typeface="宋体" charset="0"/>
                <a:cs typeface="宋体" charset="0"/>
              </a:rPr>
              <a:t>朝</a:t>
            </a:r>
            <a:endParaRPr lang="zh-CN" altLang="en-US" sz="3600" b="1">
              <a:solidFill>
                <a:srgbClr val="114FFB"/>
              </a:solidFill>
              <a:latin typeface="Times" charset="0"/>
              <a:ea typeface="宋体" charset="0"/>
              <a:cs typeface="宋体" charset="0"/>
            </a:endParaRPr>
          </a:p>
        </p:txBody>
      </p:sp>
      <p:sp>
        <p:nvSpPr>
          <p:cNvPr id="828473" name="Rectangle 57"/>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sz="1000" b="1">
              <a:solidFill>
                <a:srgbClr val="000000"/>
              </a:solidFill>
              <a:latin typeface="Helvetica" charset="0"/>
              <a:ea typeface="宋体" charset="0"/>
              <a:cs typeface="宋体" charset="0"/>
            </a:endParaRPr>
          </a:p>
        </p:txBody>
      </p:sp>
      <p:sp>
        <p:nvSpPr>
          <p:cNvPr id="828503" name="Text Box 87"/>
          <p:cNvSpPr txBox="1">
            <a:spLocks noChangeArrowheads="1"/>
          </p:cNvSpPr>
          <p:nvPr/>
        </p:nvSpPr>
        <p:spPr bwMode="auto">
          <a:xfrm>
            <a:off x="6118225" y="1312863"/>
            <a:ext cx="1155700" cy="701675"/>
          </a:xfrm>
          <a:prstGeom prst="rect">
            <a:avLst/>
          </a:prstGeom>
          <a:noFill/>
          <a:ln>
            <a:noFill/>
          </a:ln>
          <a:effectLst>
            <a:outerShdw blurRad="63500" dist="38099" dir="2700000"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defRPr/>
            </a:pPr>
            <a:r>
              <a:rPr lang="en-US" altLang="ja-JP" b="1">
                <a:solidFill>
                  <a:srgbClr val="114FFB"/>
                </a:solidFill>
                <a:latin typeface="Comic Sans MS" charset="0"/>
              </a:rPr>
              <a:t> </a:t>
            </a:r>
            <a:r>
              <a:rPr lang="zh-CN" altLang="en-US" b="1">
                <a:solidFill>
                  <a:srgbClr val="114FFB"/>
                </a:solidFill>
                <a:latin typeface="Comic Sans MS" charset="0"/>
                <a:ea typeface="宋体" charset="0"/>
                <a:cs typeface="宋体" charset="0"/>
              </a:rPr>
              <a:t>卫约</a:t>
            </a:r>
            <a:r>
              <a:rPr lang="zh-CN" altLang="en-US" sz="4000" i="1">
                <a:solidFill>
                  <a:srgbClr val="114FFB"/>
                </a:solidFill>
                <a:latin typeface="Kosher-Normal" charset="0"/>
                <a:ea typeface="宋体" charset="0"/>
                <a:cs typeface="宋体" charset="0"/>
              </a:rPr>
              <a:t> </a:t>
            </a:r>
          </a:p>
        </p:txBody>
      </p:sp>
      <p:sp>
        <p:nvSpPr>
          <p:cNvPr id="828504" name="Rectangle 88"/>
          <p:cNvSpPr>
            <a:spLocks noChangeArrowheads="1"/>
          </p:cNvSpPr>
          <p:nvPr/>
        </p:nvSpPr>
        <p:spPr bwMode="auto">
          <a:xfrm>
            <a:off x="6110288" y="2166938"/>
            <a:ext cx="1720850" cy="698500"/>
          </a:xfrm>
          <a:prstGeom prst="rect">
            <a:avLst/>
          </a:prstGeom>
          <a:noFill/>
          <a:ln>
            <a:noFill/>
          </a:ln>
          <a:effectLst>
            <a:outerShdw blurRad="63500" dist="38099" dir="2700000"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0"/>
              </a:spcBef>
              <a:defRPr/>
            </a:pPr>
            <a:r>
              <a:rPr lang="ja-JP" altLang="en-US" sz="2000" b="1" i="1">
                <a:solidFill>
                  <a:srgbClr val="114FFB"/>
                </a:solidFill>
                <a:latin typeface="宋体" charset="0"/>
                <a:ea typeface="宋体" charset="0"/>
                <a:cs typeface="宋体" charset="0"/>
              </a:rPr>
              <a:t>撒</a:t>
            </a:r>
            <a:r>
              <a:rPr lang="zh-CN" altLang="en-US" sz="2000" b="1" i="1">
                <a:solidFill>
                  <a:srgbClr val="114FFB"/>
                </a:solidFill>
                <a:latin typeface="宋体" charset="0"/>
                <a:ea typeface="宋体" charset="0"/>
                <a:cs typeface="宋体" charset="0"/>
              </a:rPr>
              <a:t>下 </a:t>
            </a:r>
            <a:r>
              <a:rPr lang="en-US" altLang="zh-CN" sz="2000" b="1" i="1">
                <a:solidFill>
                  <a:srgbClr val="114FFB"/>
                </a:solidFill>
                <a:latin typeface="宋体" charset="0"/>
                <a:ea typeface="宋体" charset="0"/>
                <a:cs typeface="宋体" charset="0"/>
              </a:rPr>
              <a:t>7: 4-16</a:t>
            </a:r>
          </a:p>
          <a:p>
            <a:pPr eaLnBrk="0" hangingPunct="0">
              <a:spcBef>
                <a:spcPct val="0"/>
              </a:spcBef>
              <a:defRPr/>
            </a:pPr>
            <a:r>
              <a:rPr lang="zh-CN" altLang="en-US" sz="2000" b="1" i="1">
                <a:solidFill>
                  <a:srgbClr val="114FFB"/>
                </a:solidFill>
                <a:latin typeface="宋体" charset="0"/>
                <a:ea typeface="宋体" charset="0"/>
                <a:cs typeface="宋体" charset="0"/>
              </a:rPr>
              <a:t>代</a:t>
            </a:r>
            <a:r>
              <a:rPr lang="ja-JP" altLang="en-US" sz="2000" b="1" i="1">
                <a:solidFill>
                  <a:srgbClr val="114FFB"/>
                </a:solidFill>
                <a:latin typeface="宋体" charset="0"/>
                <a:ea typeface="宋体" charset="0"/>
                <a:cs typeface="宋体" charset="0"/>
              </a:rPr>
              <a:t>上</a:t>
            </a:r>
            <a:r>
              <a:rPr lang="zh-CN" altLang="en-US" sz="2000" b="1" i="1">
                <a:solidFill>
                  <a:srgbClr val="114FFB"/>
                </a:solidFill>
                <a:latin typeface="宋体" charset="0"/>
                <a:ea typeface="宋体" charset="0"/>
                <a:cs typeface="宋体" charset="0"/>
              </a:rPr>
              <a:t> </a:t>
            </a:r>
            <a:r>
              <a:rPr lang="en-US" altLang="zh-CN" sz="2000" b="1" i="1">
                <a:solidFill>
                  <a:srgbClr val="114FFB"/>
                </a:solidFill>
                <a:latin typeface="宋体" charset="0"/>
                <a:ea typeface="宋体" charset="0"/>
                <a:cs typeface="宋体" charset="0"/>
              </a:rPr>
              <a:t>17:3-15</a:t>
            </a:r>
          </a:p>
        </p:txBody>
      </p:sp>
      <p:sp>
        <p:nvSpPr>
          <p:cNvPr id="828506" name="Text Box 90"/>
          <p:cNvSpPr txBox="1">
            <a:spLocks noChangeArrowheads="1"/>
          </p:cNvSpPr>
          <p:nvPr/>
        </p:nvSpPr>
        <p:spPr bwMode="auto">
          <a:xfrm>
            <a:off x="1757363" y="-22225"/>
            <a:ext cx="481330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defRPr/>
            </a:pPr>
            <a:r>
              <a:rPr lang="ja-JP" altLang="en-US" sz="1400" b="1">
                <a:solidFill>
                  <a:srgbClr val="FFFFFF"/>
                </a:solidFill>
                <a:latin typeface="宋体" charset="0"/>
                <a:ea typeface="宋体" charset="0"/>
                <a:cs typeface="宋体" charset="0"/>
              </a:rPr>
              <a:t>王上</a:t>
            </a:r>
            <a:r>
              <a:rPr lang="zh-CN" altLang="en-US" sz="1400" b="1">
                <a:solidFill>
                  <a:srgbClr val="FFFFFF"/>
                </a:solidFill>
                <a:latin typeface="宋体" charset="0"/>
                <a:ea typeface="宋体" charset="0"/>
                <a:cs typeface="宋体" charset="0"/>
              </a:rPr>
              <a:t> </a:t>
            </a:r>
            <a:r>
              <a:rPr lang="en-US" altLang="zh-CN" sz="1400" b="1">
                <a:solidFill>
                  <a:srgbClr val="FFFFFF"/>
                </a:solidFill>
                <a:latin typeface="宋体" charset="0"/>
                <a:ea typeface="宋体" charset="0"/>
                <a:cs typeface="宋体" charset="0"/>
              </a:rPr>
              <a:t>11:4-8</a:t>
            </a:r>
            <a:endParaRPr lang="zh-CN" altLang="en-US" sz="1400" b="1">
              <a:solidFill>
                <a:srgbClr val="FFFFFF"/>
              </a:solidFill>
              <a:latin typeface="宋体" charset="0"/>
              <a:ea typeface="宋体" charset="0"/>
              <a:cs typeface="宋体" charset="0"/>
            </a:endParaRPr>
          </a:p>
        </p:txBody>
      </p:sp>
      <p:sp>
        <p:nvSpPr>
          <p:cNvPr id="828507" name="Text Box 91"/>
          <p:cNvSpPr txBox="1">
            <a:spLocks noChangeArrowheads="1"/>
          </p:cNvSpPr>
          <p:nvPr/>
        </p:nvSpPr>
        <p:spPr bwMode="auto">
          <a:xfrm>
            <a:off x="8594725" y="6424613"/>
            <a:ext cx="323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800" b="1">
                <a:solidFill>
                  <a:srgbClr val="FFFFFF"/>
                </a:solidFill>
                <a:latin typeface="Comic Sans MS" charset="0"/>
                <a:ea typeface="宋体" charset="0"/>
                <a:cs typeface="宋体" charset="0"/>
              </a:rPr>
              <a:t>4</a:t>
            </a:r>
            <a:endParaRPr lang="en-US" altLang="zh-CN" sz="2000">
              <a:solidFill>
                <a:srgbClr val="FFA27C"/>
              </a:solidFill>
              <a:latin typeface="B VAG Rounded Bold" charset="0"/>
              <a:ea typeface="宋体" charset="0"/>
              <a:cs typeface="宋体" charset="0"/>
            </a:endParaRPr>
          </a:p>
        </p:txBody>
      </p:sp>
      <p:sp>
        <p:nvSpPr>
          <p:cNvPr id="828508" name="Text Box 92"/>
          <p:cNvSpPr txBox="1">
            <a:spLocks noChangeArrowheads="1"/>
          </p:cNvSpPr>
          <p:nvPr/>
        </p:nvSpPr>
        <p:spPr bwMode="auto">
          <a:xfrm>
            <a:off x="1566863" y="5270500"/>
            <a:ext cx="5740400" cy="11890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defRPr/>
            </a:pPr>
            <a:r>
              <a:rPr lang="ja-JP" altLang="en-US" sz="7200" b="1" i="1">
                <a:solidFill>
                  <a:srgbClr val="FFEA18"/>
                </a:solidFill>
                <a:latin typeface="宋体" charset="0"/>
                <a:ea typeface="宋体" charset="0"/>
                <a:cs typeface="宋体" charset="0"/>
              </a:rPr>
              <a:t>偶像崇拜</a:t>
            </a:r>
            <a:r>
              <a:rPr lang="en-US" altLang="ja-JP" sz="7200" b="1" i="1">
                <a:solidFill>
                  <a:srgbClr val="FFEA18"/>
                </a:solidFill>
                <a:latin typeface="宋体" charset="0"/>
                <a:ea typeface="宋体" charset="0"/>
                <a:cs typeface="宋体" charset="0"/>
              </a:rPr>
              <a:t>!</a:t>
            </a:r>
            <a:endParaRPr lang="en-US" altLang="zh-CN" sz="7200" b="1" i="1">
              <a:solidFill>
                <a:srgbClr val="FFEA18"/>
              </a:solidFill>
              <a:latin typeface="宋体" charset="0"/>
              <a:ea typeface="宋体" charset="0"/>
              <a:cs typeface="宋体" charset="0"/>
            </a:endParaRPr>
          </a:p>
        </p:txBody>
      </p:sp>
      <p:pic>
        <p:nvPicPr>
          <p:cNvPr id="828509" name="Picture 9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8825" y="808038"/>
            <a:ext cx="7470775"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grpSp>
        <p:nvGrpSpPr>
          <p:cNvPr id="828510" name="Group 94"/>
          <p:cNvGrpSpPr>
            <a:grpSpLocks/>
          </p:cNvGrpSpPr>
          <p:nvPr/>
        </p:nvGrpSpPr>
        <p:grpSpPr bwMode="auto">
          <a:xfrm>
            <a:off x="2373313" y="654050"/>
            <a:ext cx="6208712" cy="1246188"/>
            <a:chOff x="1263" y="516"/>
            <a:chExt cx="3911" cy="785"/>
          </a:xfrm>
        </p:grpSpPr>
        <p:sp>
          <p:nvSpPr>
            <p:cNvPr id="828511" name="AutoShape 95"/>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12" name="Text Box 96"/>
            <p:cNvSpPr txBox="1">
              <a:spLocks noChangeArrowheads="1"/>
            </p:cNvSpPr>
            <p:nvPr/>
          </p:nvSpPr>
          <p:spPr bwMode="auto">
            <a:xfrm>
              <a:off x="2647" y="516"/>
              <a:ext cx="2527"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defRPr/>
              </a:pPr>
              <a:r>
                <a:rPr lang="ja-JP" altLang="en-US" sz="4000" b="1">
                  <a:solidFill>
                    <a:srgbClr val="FFFF00"/>
                  </a:solidFill>
                  <a:latin typeface="Comic Sans MS" charset="0"/>
                  <a:ea typeface="宋体" charset="0"/>
                  <a:cs typeface="宋体" charset="0"/>
                </a:rPr>
                <a:t>橄榄山</a:t>
              </a:r>
              <a:endParaRPr lang="zh-CN" altLang="en-US" sz="4000" b="1">
                <a:solidFill>
                  <a:srgbClr val="FFFF00"/>
                </a:solidFill>
                <a:latin typeface="Comic Sans MS" charset="0"/>
                <a:ea typeface="宋体" charset="0"/>
                <a:cs typeface="宋体" charset="0"/>
              </a:endParaRPr>
            </a:p>
          </p:txBody>
        </p:sp>
      </p:grpSp>
      <p:grpSp>
        <p:nvGrpSpPr>
          <p:cNvPr id="828513" name="Group 97"/>
          <p:cNvGrpSpPr>
            <a:grpSpLocks/>
          </p:cNvGrpSpPr>
          <p:nvPr/>
        </p:nvGrpSpPr>
        <p:grpSpPr bwMode="auto">
          <a:xfrm>
            <a:off x="1481138" y="795338"/>
            <a:ext cx="1911350" cy="1452562"/>
            <a:chOff x="1960" y="1060"/>
            <a:chExt cx="1204" cy="915"/>
          </a:xfrm>
        </p:grpSpPr>
        <p:sp>
          <p:nvSpPr>
            <p:cNvPr id="828514" name="AutoShape 98"/>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pic>
          <p:nvPicPr>
            <p:cNvPr id="828515" name="Picture 9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grpSp>
      <p:grpSp>
        <p:nvGrpSpPr>
          <p:cNvPr id="81959" name="Group 105"/>
          <p:cNvGrpSpPr>
            <a:grpSpLocks/>
          </p:cNvGrpSpPr>
          <p:nvPr/>
        </p:nvGrpSpPr>
        <p:grpSpPr bwMode="auto">
          <a:xfrm>
            <a:off x="7842250" y="3436938"/>
            <a:ext cx="1200150" cy="2109787"/>
            <a:chOff x="4940" y="2165"/>
            <a:chExt cx="756" cy="1329"/>
          </a:xfrm>
        </p:grpSpPr>
        <p:grpSp>
          <p:nvGrpSpPr>
            <p:cNvPr id="81966" name="Group 106"/>
            <p:cNvGrpSpPr>
              <a:grpSpLocks/>
            </p:cNvGrpSpPr>
            <p:nvPr/>
          </p:nvGrpSpPr>
          <p:grpSpPr bwMode="auto">
            <a:xfrm>
              <a:off x="4940" y="2165"/>
              <a:ext cx="756" cy="1329"/>
              <a:chOff x="4940" y="2165"/>
              <a:chExt cx="756" cy="1329"/>
            </a:xfrm>
          </p:grpSpPr>
          <p:sp>
            <p:nvSpPr>
              <p:cNvPr id="828523" name="AutoShape 107"/>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24" name="Rectangle 108"/>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25" name="Line 109"/>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26" name="Rectangle 110"/>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27" name="Rectangle 111"/>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28" name="Line 112"/>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29" name="Line 113"/>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30" name="Line 114"/>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31" name="Line 115"/>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32" name="Line 116"/>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33" name="Line 117"/>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34" name="Line 118"/>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35" name="Line 119"/>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36" name="Line 120"/>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37" name="Line 121"/>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28538" name="Rectangle 122"/>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r>
                  <a:rPr lang="zh-CN" altLang="en-US" sz="1200" b="1">
                    <a:solidFill>
                      <a:srgbClr val="1A0004"/>
                    </a:solidFill>
                    <a:latin typeface="Times" charset="0"/>
                    <a:ea typeface="宋体" charset="0"/>
                    <a:cs typeface="宋体" charset="0"/>
                  </a:rPr>
                  <a:t>   </a:t>
                </a:r>
                <a:r>
                  <a:rPr lang="zh-CN" altLang="en-US" sz="1000" b="1">
                    <a:solidFill>
                      <a:srgbClr val="1A0004"/>
                    </a:solidFill>
                    <a:latin typeface="Times" charset="0"/>
                    <a:ea typeface="宋体" charset="0"/>
                    <a:cs typeface="宋体" charset="0"/>
                  </a:rPr>
                  <a:t>王朝</a:t>
                </a:r>
                <a:endParaRPr lang="zh-CN" altLang="en-US">
                  <a:solidFill>
                    <a:srgbClr val="00DFCA"/>
                  </a:solidFill>
                  <a:latin typeface="Comic Sans MS" charset="0"/>
                  <a:ea typeface="宋体" charset="0"/>
                  <a:cs typeface="宋体" charset="0"/>
                </a:endParaRPr>
              </a:p>
            </p:txBody>
          </p:sp>
          <p:sp>
            <p:nvSpPr>
              <p:cNvPr id="828539" name="Rectangle 123"/>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8540" name="Rectangle 124"/>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8541" name="Rectangle 125"/>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8542" name="Rectangle 126"/>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8543" name="Text Box 127"/>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8544" name="Text Box 128"/>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8545" name="Text Box 129"/>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8546" name="Text Box 130"/>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8547" name="Text Box 131"/>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28548" name="Text Box 132"/>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grpSp>
        <p:sp>
          <p:nvSpPr>
            <p:cNvPr id="828549" name="Rectangle 133"/>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zh-CN" altLang="en-US" sz="1000" b="1">
                  <a:solidFill>
                    <a:srgbClr val="1A0004"/>
                  </a:solidFill>
                  <a:latin typeface="Comic Sans MS" charset="0"/>
                  <a:ea typeface="宋体" charset="0"/>
                  <a:cs typeface="宋体" charset="0"/>
                </a:rPr>
                <a:t>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罗</a:t>
              </a:r>
              <a:endParaRPr lang="zh-CN" altLang="en-US">
                <a:solidFill>
                  <a:srgbClr val="00DFCA"/>
                </a:solidFill>
                <a:latin typeface="Comic Sans MS" charset="0"/>
                <a:ea typeface="宋体" charset="0"/>
                <a:cs typeface="宋体" charset="0"/>
              </a:endParaRPr>
            </a:p>
          </p:txBody>
        </p:sp>
      </p:grpSp>
      <p:grpSp>
        <p:nvGrpSpPr>
          <p:cNvPr id="828516" name="Group 100"/>
          <p:cNvGrpSpPr>
            <a:grpSpLocks/>
          </p:cNvGrpSpPr>
          <p:nvPr/>
        </p:nvGrpSpPr>
        <p:grpSpPr bwMode="auto">
          <a:xfrm>
            <a:off x="3560763" y="1878013"/>
            <a:ext cx="4610100" cy="1870075"/>
            <a:chOff x="2187" y="1167"/>
            <a:chExt cx="2904" cy="1178"/>
          </a:xfrm>
        </p:grpSpPr>
        <p:grpSp>
          <p:nvGrpSpPr>
            <p:cNvPr id="81962" name="Group 101"/>
            <p:cNvGrpSpPr>
              <a:grpSpLocks/>
            </p:cNvGrpSpPr>
            <p:nvPr/>
          </p:nvGrpSpPr>
          <p:grpSpPr bwMode="auto">
            <a:xfrm>
              <a:off x="2899" y="1167"/>
              <a:ext cx="2192" cy="1178"/>
              <a:chOff x="471" y="2694"/>
              <a:chExt cx="1518" cy="727"/>
            </a:xfrm>
          </p:grpSpPr>
          <p:sp>
            <p:nvSpPr>
              <p:cNvPr id="828518" name="AutoShape 102"/>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pic>
            <p:nvPicPr>
              <p:cNvPr id="828519" name="Picture 10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grpSp>
        <p:sp>
          <p:nvSpPr>
            <p:cNvPr id="828520" name="Text Box 104"/>
            <p:cNvSpPr txBox="1">
              <a:spLocks noChangeArrowheads="1"/>
            </p:cNvSpPr>
            <p:nvPr/>
          </p:nvSpPr>
          <p:spPr bwMode="auto">
            <a:xfrm>
              <a:off x="2187" y="1784"/>
              <a:ext cx="2143" cy="519"/>
            </a:xfrm>
            <a:prstGeom prst="rect">
              <a:avLst/>
            </a:prstGeom>
            <a:noFill/>
            <a:ln>
              <a:noFill/>
            </a:ln>
            <a:effectLst>
              <a:outerShdw blurRad="63500" dist="29783" dir="1514402" algn="ctr" rotWithShape="0">
                <a:schemeClr val="accent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defRPr/>
              </a:pPr>
              <a:r>
                <a:rPr lang="zh-CN" altLang="en-US" sz="4800" b="1">
                  <a:solidFill>
                    <a:srgbClr val="1A0004"/>
                  </a:solidFill>
                  <a:latin typeface="Comic Sans MS" charset="0"/>
                  <a:ea typeface="宋体" charset="0"/>
                  <a:cs typeface="宋体" charset="0"/>
                </a:rPr>
                <a:t>圣殿山</a:t>
              </a:r>
            </a:p>
          </p:txBody>
        </p:sp>
      </p:grpSp>
      <p:sp>
        <p:nvSpPr>
          <p:cNvPr id="828550" name="Text Box 134"/>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32-37</a:t>
            </a:r>
            <a:r>
              <a:rPr lang="zh-CN" altLang="en-US" sz="1200" b="1">
                <a:solidFill>
                  <a:srgbClr val="FFFFFF"/>
                </a:solidFill>
                <a:latin typeface="宋体" charset="0"/>
                <a:ea typeface="宋体" charset="0"/>
                <a:cs typeface="宋体" charset="0"/>
              </a:rPr>
              <a:t>页</a:t>
            </a:r>
          </a:p>
        </p:txBody>
      </p:sp>
    </p:spTree>
    <p:extLst>
      <p:ext uri="{BB962C8B-B14F-4D97-AF65-F5344CB8AC3E}">
        <p14:creationId xmlns:p14="http://schemas.microsoft.com/office/powerpoint/2010/main" val="34529317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
                                  </p:stCondLst>
                                  <p:childTnLst>
                                    <p:set>
                                      <p:cBhvr>
                                        <p:cTn id="6" dur="1" fill="hold">
                                          <p:stCondLst>
                                            <p:cond delay="0"/>
                                          </p:stCondLst>
                                        </p:cTn>
                                        <p:tgtEl>
                                          <p:spTgt spid="828509"/>
                                        </p:tgtEl>
                                        <p:attrNameLst>
                                          <p:attrName>style.visibility</p:attrName>
                                        </p:attrNameLst>
                                      </p:cBhvr>
                                      <p:to>
                                        <p:strVal val="visible"/>
                                      </p:to>
                                    </p:set>
                                    <p:animEffect transition="in" filter="fade">
                                      <p:cBhvr>
                                        <p:cTn id="7" dur="1000"/>
                                        <p:tgtEl>
                                          <p:spTgt spid="828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28516"/>
                                        </p:tgtEl>
                                        <p:attrNameLst>
                                          <p:attrName>style.visibility</p:attrName>
                                        </p:attrNameLst>
                                      </p:cBhvr>
                                      <p:to>
                                        <p:strVal val="visible"/>
                                      </p:to>
                                    </p:set>
                                    <p:animEffect transition="in" filter="fade">
                                      <p:cBhvr>
                                        <p:cTn id="12" dur="1000"/>
                                        <p:tgtEl>
                                          <p:spTgt spid="8285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28508"/>
                                        </p:tgtEl>
                                        <p:attrNameLst>
                                          <p:attrName>style.visibility</p:attrName>
                                        </p:attrNameLst>
                                      </p:cBhvr>
                                      <p:to>
                                        <p:strVal val="visible"/>
                                      </p:to>
                                    </p:set>
                                    <p:anim calcmode="lin" valueType="num">
                                      <p:cBhvr additive="base">
                                        <p:cTn id="17" dur="500" fill="hold"/>
                                        <p:tgtEl>
                                          <p:spTgt spid="828508"/>
                                        </p:tgtEl>
                                        <p:attrNameLst>
                                          <p:attrName>ppt_x</p:attrName>
                                        </p:attrNameLst>
                                      </p:cBhvr>
                                      <p:tavLst>
                                        <p:tav tm="0">
                                          <p:val>
                                            <p:strVal val="0-#ppt_w/2"/>
                                          </p:val>
                                        </p:tav>
                                        <p:tav tm="100000">
                                          <p:val>
                                            <p:strVal val="#ppt_x"/>
                                          </p:val>
                                        </p:tav>
                                      </p:tavLst>
                                    </p:anim>
                                    <p:anim calcmode="lin" valueType="num">
                                      <p:cBhvr additive="base">
                                        <p:cTn id="18" dur="500" fill="hold"/>
                                        <p:tgtEl>
                                          <p:spTgt spid="82850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828510"/>
                                        </p:tgtEl>
                                        <p:attrNameLst>
                                          <p:attrName>style.visibility</p:attrName>
                                        </p:attrNameLst>
                                      </p:cBhvr>
                                      <p:to>
                                        <p:strVal val="visible"/>
                                      </p:to>
                                    </p:set>
                                    <p:animEffect transition="in" filter="fade">
                                      <p:cBhvr>
                                        <p:cTn id="23" dur="1000"/>
                                        <p:tgtEl>
                                          <p:spTgt spid="8285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828513"/>
                                        </p:tgtEl>
                                        <p:attrNameLst>
                                          <p:attrName>style.visibility</p:attrName>
                                        </p:attrNameLst>
                                      </p:cBhvr>
                                      <p:to>
                                        <p:strVal val="visible"/>
                                      </p:to>
                                    </p:set>
                                    <p:animEffect transition="in" filter="wipe(left)">
                                      <p:cBhvr>
                                        <p:cTn id="28" dur="500"/>
                                        <p:tgtEl>
                                          <p:spTgt spid="828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508"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67"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68"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69"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nvGrpSpPr>
          <p:cNvPr id="83973" name="Group 6"/>
          <p:cNvGrpSpPr>
            <a:grpSpLocks/>
          </p:cNvGrpSpPr>
          <p:nvPr/>
        </p:nvGrpSpPr>
        <p:grpSpPr bwMode="auto">
          <a:xfrm>
            <a:off x="692150" y="2603500"/>
            <a:ext cx="2601913" cy="2032000"/>
            <a:chOff x="568" y="1640"/>
            <a:chExt cx="1387" cy="1112"/>
          </a:xfrm>
        </p:grpSpPr>
        <p:grpSp>
          <p:nvGrpSpPr>
            <p:cNvPr id="84063" name="Group 7"/>
            <p:cNvGrpSpPr>
              <a:grpSpLocks/>
            </p:cNvGrpSpPr>
            <p:nvPr/>
          </p:nvGrpSpPr>
          <p:grpSpPr bwMode="auto">
            <a:xfrm>
              <a:off x="568" y="1640"/>
              <a:ext cx="1249" cy="1112"/>
              <a:chOff x="568" y="1640"/>
              <a:chExt cx="1249" cy="1112"/>
            </a:xfrm>
          </p:grpSpPr>
          <p:sp>
            <p:nvSpPr>
              <p:cNvPr id="830472" name="Oval 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73" name="Freeform 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74" name="Freeform 1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830475" name="Rectangle 11"/>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0"/>
                </a:spcBef>
                <a:defRPr/>
              </a:pPr>
              <a:r>
                <a:rPr lang="en-US" altLang="zh-CN" sz="3000">
                  <a:solidFill>
                    <a:srgbClr val="FFD34A"/>
                  </a:solidFill>
                  <a:latin typeface="Times" charset="0"/>
                  <a:ea typeface="宋体" charset="0"/>
                  <a:cs typeface="宋体" charset="0"/>
                </a:rPr>
                <a:t>无</a:t>
              </a:r>
              <a:r>
                <a:rPr lang="en-US" altLang="zh-CN" sz="5400">
                  <a:solidFill>
                    <a:srgbClr val="51DC00"/>
                  </a:solidFill>
                  <a:latin typeface="Times" charset="0"/>
                  <a:ea typeface="宋体" charset="0"/>
                  <a:cs typeface="宋体" charset="0"/>
                </a:rPr>
                <a:t>王</a:t>
              </a:r>
              <a:r>
                <a:rPr lang="en-US" altLang="zh-CN" sz="3000">
                  <a:solidFill>
                    <a:srgbClr val="FFD34A"/>
                  </a:solidFill>
                  <a:latin typeface="Times" charset="0"/>
                  <a:ea typeface="宋体" charset="0"/>
                  <a:cs typeface="宋体" charset="0"/>
                </a:rPr>
                <a:t>掳</a:t>
              </a:r>
              <a:endParaRPr lang="zh-CN" altLang="en-US" sz="3000">
                <a:solidFill>
                  <a:srgbClr val="FFD34A"/>
                </a:solidFill>
                <a:latin typeface="Times" charset="0"/>
                <a:ea typeface="宋体" charset="0"/>
                <a:cs typeface="宋体" charset="0"/>
              </a:endParaRPr>
            </a:p>
          </p:txBody>
        </p:sp>
      </p:grpSp>
      <p:sp>
        <p:nvSpPr>
          <p:cNvPr id="830476"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77"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78"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79"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80"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81"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82"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83" name="Rectangle 19"/>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84"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defRPr/>
            </a:pPr>
            <a:r>
              <a:rPr lang="en-US" altLang="zh-CN" sz="8800">
                <a:solidFill>
                  <a:srgbClr val="FFD34A"/>
                </a:solidFill>
                <a:latin typeface="Times" charset="0"/>
                <a:ea typeface="宋体" charset="0"/>
                <a:cs typeface="宋体" charset="0"/>
              </a:rPr>
              <a:t>7</a:t>
            </a:r>
          </a:p>
        </p:txBody>
      </p:sp>
      <p:sp>
        <p:nvSpPr>
          <p:cNvPr id="830485"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86"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defRPr/>
            </a:pPr>
            <a:r>
              <a:rPr lang="ja-JP" altLang="en-US" sz="1800" b="1">
                <a:solidFill>
                  <a:srgbClr val="FAFD00"/>
                </a:solidFill>
                <a:latin typeface="Times" charset="0"/>
              </a:rPr>
              <a:t>约</a:t>
            </a:r>
            <a:r>
              <a:rPr lang="en-US" altLang="zh-CN" sz="1800" b="1">
                <a:solidFill>
                  <a:srgbClr val="FAFD00"/>
                </a:solidFill>
                <a:latin typeface="Times" charset="0"/>
                <a:ea typeface="宋体" charset="0"/>
                <a:cs typeface="宋体" charset="0"/>
              </a:rPr>
              <a:t>主前1000年</a:t>
            </a:r>
            <a:endParaRPr lang="zh-CN" altLang="en-US" sz="1800" b="1">
              <a:solidFill>
                <a:srgbClr val="FAFD00"/>
              </a:solidFill>
              <a:latin typeface="Times" charset="0"/>
              <a:ea typeface="宋体" charset="0"/>
              <a:cs typeface="宋体" charset="0"/>
            </a:endParaRPr>
          </a:p>
        </p:txBody>
      </p:sp>
      <p:sp>
        <p:nvSpPr>
          <p:cNvPr id="830487"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zh-CN" altLang="en-US" sz="2000">
                <a:solidFill>
                  <a:srgbClr val="FFA27C"/>
                </a:solidFill>
                <a:latin typeface="B VAG Rounded Bold" charset="0"/>
                <a:ea typeface="宋体" charset="0"/>
                <a:cs typeface="宋体" charset="0"/>
              </a:rPr>
              <a:t> </a:t>
            </a:r>
          </a:p>
        </p:txBody>
      </p:sp>
      <p:sp>
        <p:nvSpPr>
          <p:cNvPr id="830488"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0"/>
              </a:spcBef>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39</a:t>
            </a:r>
          </a:p>
        </p:txBody>
      </p:sp>
      <p:grpSp>
        <p:nvGrpSpPr>
          <p:cNvPr id="83987" name="Group 25"/>
          <p:cNvGrpSpPr>
            <a:grpSpLocks/>
          </p:cNvGrpSpPr>
          <p:nvPr/>
        </p:nvGrpSpPr>
        <p:grpSpPr bwMode="auto">
          <a:xfrm>
            <a:off x="6289675" y="1290638"/>
            <a:ext cx="920750" cy="1009650"/>
            <a:chOff x="1557" y="1008"/>
            <a:chExt cx="2105" cy="1948"/>
          </a:xfrm>
        </p:grpSpPr>
        <p:grpSp>
          <p:nvGrpSpPr>
            <p:cNvPr id="84055" name="Group 27"/>
            <p:cNvGrpSpPr>
              <a:grpSpLocks/>
            </p:cNvGrpSpPr>
            <p:nvPr/>
          </p:nvGrpSpPr>
          <p:grpSpPr bwMode="auto">
            <a:xfrm>
              <a:off x="1557" y="1209"/>
              <a:ext cx="2105" cy="1421"/>
              <a:chOff x="578" y="2316"/>
              <a:chExt cx="2105" cy="1421"/>
            </a:xfrm>
          </p:grpSpPr>
          <p:sp>
            <p:nvSpPr>
              <p:cNvPr id="830492" name="Freeform 28"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93" name="Freeform 29"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830495" name="Freeform 31"/>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96" name="Freeform 32"/>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97" name="Freeform 33"/>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98"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499" name="Freeform 35"/>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grpSp>
        <p:nvGrpSpPr>
          <p:cNvPr id="83988" name="Group 36"/>
          <p:cNvGrpSpPr>
            <a:grpSpLocks/>
          </p:cNvGrpSpPr>
          <p:nvPr/>
        </p:nvGrpSpPr>
        <p:grpSpPr bwMode="auto">
          <a:xfrm>
            <a:off x="6283325" y="3405188"/>
            <a:ext cx="920750" cy="1009650"/>
            <a:chOff x="1557" y="1008"/>
            <a:chExt cx="2105" cy="1948"/>
          </a:xfrm>
        </p:grpSpPr>
        <p:grpSp>
          <p:nvGrpSpPr>
            <p:cNvPr id="84047" name="Group 38"/>
            <p:cNvGrpSpPr>
              <a:grpSpLocks/>
            </p:cNvGrpSpPr>
            <p:nvPr/>
          </p:nvGrpSpPr>
          <p:grpSpPr bwMode="auto">
            <a:xfrm>
              <a:off x="1557" y="1209"/>
              <a:ext cx="2105" cy="1421"/>
              <a:chOff x="578" y="2316"/>
              <a:chExt cx="2105" cy="1421"/>
            </a:xfrm>
          </p:grpSpPr>
          <p:sp>
            <p:nvSpPr>
              <p:cNvPr id="830503" name="Freeform 3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04" name="Freeform 4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830506" name="Freeform 4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07" name="Freeform 4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08" name="Freeform 4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09"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10" name="Freeform 4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830511"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12"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13"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14"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15" name="Rectangle 51"/>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16" name="Line 52"/>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17"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18"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en-US" altLang="zh-CN" b="1">
                <a:solidFill>
                  <a:srgbClr val="1A0004"/>
                </a:solidFill>
                <a:latin typeface="Comic Sans MS" charset="0"/>
                <a:ea typeface="宋体" charset="0"/>
                <a:cs typeface="宋体" charset="0"/>
              </a:rPr>
              <a:t>扫</a:t>
            </a:r>
            <a:r>
              <a:rPr lang="zh-CN" altLang="en-US" b="1">
                <a:solidFill>
                  <a:srgbClr val="1A0004"/>
                </a:solidFill>
                <a:latin typeface="Times" charset="0"/>
                <a:ea typeface="宋体" charset="0"/>
                <a:cs typeface="宋体" charset="0"/>
              </a:rPr>
              <a:t> </a:t>
            </a:r>
            <a:r>
              <a:rPr lang="en-US" altLang="zh-CN" b="1">
                <a:solidFill>
                  <a:srgbClr val="1A0004"/>
                </a:solidFill>
                <a:latin typeface="Comic Sans MS" charset="0"/>
                <a:ea typeface="宋体" charset="0"/>
                <a:cs typeface="宋体" charset="0"/>
              </a:rPr>
              <a:t>-</a:t>
            </a:r>
            <a:r>
              <a:rPr lang="zh-CN" altLang="en-US" b="1">
                <a:solidFill>
                  <a:srgbClr val="1A0004"/>
                </a:solidFill>
                <a:latin typeface="Comic Sans MS" charset="0"/>
                <a:ea typeface="宋体" charset="0"/>
                <a:cs typeface="宋体" charset="0"/>
              </a:rPr>
              <a:t>卫 </a:t>
            </a:r>
            <a:r>
              <a:rPr lang="en-US" altLang="zh-CN" b="1">
                <a:solidFill>
                  <a:srgbClr val="1A0004"/>
                </a:solidFill>
                <a:latin typeface="Comic Sans MS" charset="0"/>
                <a:ea typeface="宋体" charset="0"/>
                <a:cs typeface="宋体" charset="0"/>
              </a:rPr>
              <a:t>-</a:t>
            </a:r>
            <a:r>
              <a:rPr lang="en-US" altLang="zh-CN" b="1">
                <a:solidFill>
                  <a:srgbClr val="1A0004"/>
                </a:solidFill>
                <a:latin typeface="Times" charset="0"/>
                <a:ea typeface="宋体" charset="0"/>
                <a:cs typeface="宋体" charset="0"/>
              </a:rPr>
              <a:t> </a:t>
            </a:r>
            <a:r>
              <a:rPr lang="zh-CN" altLang="en-US" b="1">
                <a:solidFill>
                  <a:srgbClr val="1A0004"/>
                </a:solidFill>
                <a:latin typeface="Comic Sans MS" charset="0"/>
                <a:ea typeface="宋体" charset="0"/>
                <a:cs typeface="宋体" charset="0"/>
              </a:rPr>
              <a:t>罗</a:t>
            </a:r>
            <a:endParaRPr lang="zh-CN" altLang="en-US" b="1">
              <a:solidFill>
                <a:srgbClr val="1A0004"/>
              </a:solidFill>
              <a:latin typeface="Times" charset="0"/>
              <a:ea typeface="宋体" charset="0"/>
              <a:cs typeface="宋体" charset="0"/>
            </a:endParaRPr>
          </a:p>
        </p:txBody>
      </p:sp>
      <p:sp>
        <p:nvSpPr>
          <p:cNvPr id="830521" name="Rectangle 57"/>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sz="1000" b="1">
              <a:solidFill>
                <a:srgbClr val="000000"/>
              </a:solidFill>
              <a:latin typeface="Helvetica" charset="0"/>
              <a:ea typeface="宋体" charset="0"/>
              <a:cs typeface="宋体" charset="0"/>
            </a:endParaRPr>
          </a:p>
        </p:txBody>
      </p:sp>
      <p:sp>
        <p:nvSpPr>
          <p:cNvPr id="830551" name="Text Box 87"/>
          <p:cNvSpPr txBox="1">
            <a:spLocks noChangeArrowheads="1"/>
          </p:cNvSpPr>
          <p:nvPr/>
        </p:nvSpPr>
        <p:spPr bwMode="auto">
          <a:xfrm>
            <a:off x="8594725" y="6426200"/>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800" b="1">
                <a:solidFill>
                  <a:srgbClr val="FFFFFF"/>
                </a:solidFill>
                <a:latin typeface="Comic Sans MS" charset="0"/>
                <a:ea typeface="宋体" charset="0"/>
                <a:cs typeface="宋体" charset="0"/>
              </a:rPr>
              <a:t>3</a:t>
            </a:r>
            <a:endParaRPr lang="en-US" altLang="zh-CN" sz="2000">
              <a:solidFill>
                <a:srgbClr val="FFA27C"/>
              </a:solidFill>
              <a:latin typeface="B VAG Rounded Bold" charset="0"/>
              <a:ea typeface="宋体" charset="0"/>
              <a:cs typeface="宋体" charset="0"/>
            </a:endParaRPr>
          </a:p>
        </p:txBody>
      </p:sp>
      <p:sp>
        <p:nvSpPr>
          <p:cNvPr id="830552" name="Text Box 88"/>
          <p:cNvSpPr txBox="1">
            <a:spLocks noChangeArrowheads="1"/>
          </p:cNvSpPr>
          <p:nvPr/>
        </p:nvSpPr>
        <p:spPr bwMode="auto">
          <a:xfrm>
            <a:off x="6089650" y="1312863"/>
            <a:ext cx="1155700" cy="701675"/>
          </a:xfrm>
          <a:prstGeom prst="rect">
            <a:avLst/>
          </a:prstGeom>
          <a:noFill/>
          <a:ln>
            <a:noFill/>
          </a:ln>
          <a:effectLst>
            <a:outerShdw blurRad="63500" dist="29783" dir="3885598"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defRPr/>
            </a:pPr>
            <a:r>
              <a:rPr lang="en-US" altLang="ja-JP" b="1">
                <a:solidFill>
                  <a:srgbClr val="FFFFFF"/>
                </a:solidFill>
                <a:latin typeface="Comic Sans MS" charset="0"/>
              </a:rPr>
              <a:t> </a:t>
            </a:r>
            <a:r>
              <a:rPr lang="zh-CN" altLang="en-US" b="1">
                <a:solidFill>
                  <a:srgbClr val="FFFFFF"/>
                </a:solidFill>
                <a:latin typeface="Comic Sans MS" charset="0"/>
                <a:ea typeface="宋体" charset="0"/>
                <a:cs typeface="宋体" charset="0"/>
              </a:rPr>
              <a:t>卫约</a:t>
            </a:r>
            <a:r>
              <a:rPr lang="zh-CN" altLang="en-US" sz="4000" i="1">
                <a:solidFill>
                  <a:srgbClr val="FFFFFF"/>
                </a:solidFill>
                <a:latin typeface="Kosher-Normal" charset="0"/>
                <a:ea typeface="宋体" charset="0"/>
                <a:cs typeface="宋体" charset="0"/>
              </a:rPr>
              <a:t> </a:t>
            </a:r>
          </a:p>
        </p:txBody>
      </p:sp>
      <p:sp>
        <p:nvSpPr>
          <p:cNvPr id="830553" name="Rectangle 89"/>
          <p:cNvSpPr>
            <a:spLocks noChangeArrowheads="1"/>
          </p:cNvSpPr>
          <p:nvPr/>
        </p:nvSpPr>
        <p:spPr bwMode="auto">
          <a:xfrm>
            <a:off x="6110288" y="2166938"/>
            <a:ext cx="1720850" cy="6985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0"/>
              </a:spcBef>
              <a:defRPr/>
            </a:pPr>
            <a:r>
              <a:rPr lang="ja-JP" altLang="en-US" sz="2000" b="1" i="1">
                <a:solidFill>
                  <a:srgbClr val="FFFFFF"/>
                </a:solidFill>
                <a:latin typeface="宋体" charset="0"/>
                <a:ea typeface="宋体" charset="0"/>
                <a:cs typeface="宋体" charset="0"/>
              </a:rPr>
              <a:t>撒</a:t>
            </a:r>
            <a:r>
              <a:rPr lang="zh-CN" altLang="en-US" sz="2000" b="1" i="1">
                <a:solidFill>
                  <a:srgbClr val="FFFFFF"/>
                </a:solidFill>
                <a:latin typeface="宋体" charset="0"/>
                <a:ea typeface="宋体" charset="0"/>
                <a:cs typeface="宋体" charset="0"/>
              </a:rPr>
              <a:t>下 </a:t>
            </a:r>
            <a:r>
              <a:rPr lang="en-US" altLang="zh-CN" sz="2000" b="1" i="1">
                <a:solidFill>
                  <a:srgbClr val="FFFFFF"/>
                </a:solidFill>
                <a:latin typeface="宋体" charset="0"/>
                <a:ea typeface="宋体" charset="0"/>
                <a:cs typeface="宋体" charset="0"/>
              </a:rPr>
              <a:t>7: 4-16</a:t>
            </a:r>
          </a:p>
          <a:p>
            <a:pPr eaLnBrk="0" hangingPunct="0">
              <a:spcBef>
                <a:spcPct val="0"/>
              </a:spcBef>
              <a:defRPr/>
            </a:pPr>
            <a:r>
              <a:rPr lang="zh-CN" altLang="en-US" sz="2000" b="1" i="1">
                <a:solidFill>
                  <a:srgbClr val="FFFFFF"/>
                </a:solidFill>
                <a:latin typeface="宋体" charset="0"/>
                <a:ea typeface="宋体" charset="0"/>
                <a:cs typeface="宋体" charset="0"/>
              </a:rPr>
              <a:t>代</a:t>
            </a:r>
            <a:r>
              <a:rPr lang="ja-JP" altLang="en-US" sz="2000" b="1" i="1">
                <a:solidFill>
                  <a:srgbClr val="FFFFFF"/>
                </a:solidFill>
                <a:latin typeface="宋体" charset="0"/>
                <a:ea typeface="宋体" charset="0"/>
                <a:cs typeface="宋体" charset="0"/>
              </a:rPr>
              <a:t>上</a:t>
            </a:r>
            <a:r>
              <a:rPr lang="zh-CN" altLang="en-US" sz="2000" b="1" i="1">
                <a:solidFill>
                  <a:srgbClr val="FFFFFF"/>
                </a:solidFill>
                <a:latin typeface="宋体" charset="0"/>
                <a:ea typeface="宋体" charset="0"/>
                <a:cs typeface="宋体" charset="0"/>
              </a:rPr>
              <a:t> </a:t>
            </a:r>
            <a:r>
              <a:rPr lang="en-US" altLang="zh-CN" sz="2000" b="1" i="1">
                <a:solidFill>
                  <a:srgbClr val="FFFFFF"/>
                </a:solidFill>
                <a:latin typeface="宋体" charset="0"/>
                <a:ea typeface="宋体" charset="0"/>
                <a:cs typeface="宋体" charset="0"/>
              </a:rPr>
              <a:t>17:3-15</a:t>
            </a:r>
          </a:p>
        </p:txBody>
      </p:sp>
      <p:sp>
        <p:nvSpPr>
          <p:cNvPr id="830560" name="Text Box 96"/>
          <p:cNvSpPr txBox="1">
            <a:spLocks noChangeArrowheads="1"/>
          </p:cNvSpPr>
          <p:nvPr/>
        </p:nvSpPr>
        <p:spPr bwMode="auto">
          <a:xfrm>
            <a:off x="1565275" y="-23813"/>
            <a:ext cx="7034213" cy="304801"/>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defRPr/>
            </a:pPr>
            <a:r>
              <a:rPr lang="ja-JP" altLang="en-US" sz="1400" b="1">
                <a:solidFill>
                  <a:srgbClr val="FFFFFF"/>
                </a:solidFill>
                <a:latin typeface="宋体" charset="0"/>
                <a:ea typeface="宋体" charset="0"/>
                <a:cs typeface="宋体" charset="0"/>
              </a:rPr>
              <a:t>  王上</a:t>
            </a:r>
            <a:r>
              <a:rPr lang="zh-CN" altLang="en-US" sz="1400" b="1">
                <a:solidFill>
                  <a:srgbClr val="FFFFFF"/>
                </a:solidFill>
                <a:latin typeface="宋体" charset="0"/>
                <a:ea typeface="宋体" charset="0"/>
                <a:cs typeface="宋体" charset="0"/>
              </a:rPr>
              <a:t> </a:t>
            </a:r>
            <a:r>
              <a:rPr lang="en-US" altLang="zh-CN" sz="1400" b="1">
                <a:solidFill>
                  <a:srgbClr val="FFFFFF"/>
                </a:solidFill>
                <a:latin typeface="宋体" charset="0"/>
                <a:ea typeface="宋体" charset="0"/>
                <a:cs typeface="宋体" charset="0"/>
              </a:rPr>
              <a:t>12:25-14:20; 14:21-31</a:t>
            </a:r>
          </a:p>
        </p:txBody>
      </p:sp>
      <p:sp>
        <p:nvSpPr>
          <p:cNvPr id="830561" name="Rectangle 97"/>
          <p:cNvSpPr>
            <a:spLocks noChangeArrowheads="1"/>
          </p:cNvSpPr>
          <p:nvPr/>
        </p:nvSpPr>
        <p:spPr bwMode="auto">
          <a:xfrm>
            <a:off x="3643313" y="3216275"/>
            <a:ext cx="2581275"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en-US" altLang="zh-CN" b="1">
                <a:solidFill>
                  <a:srgbClr val="790015"/>
                </a:solidFill>
                <a:latin typeface="Times" charset="0"/>
                <a:ea typeface="宋体" charset="0"/>
                <a:cs typeface="宋体" charset="0"/>
              </a:rPr>
              <a:t>10            2         </a:t>
            </a:r>
          </a:p>
        </p:txBody>
      </p:sp>
      <p:sp>
        <p:nvSpPr>
          <p:cNvPr id="830562" name="Rectangle 98"/>
          <p:cNvSpPr>
            <a:spLocks noChangeArrowheads="1"/>
          </p:cNvSpPr>
          <p:nvPr/>
        </p:nvSpPr>
        <p:spPr bwMode="auto">
          <a:xfrm>
            <a:off x="3532188" y="2214563"/>
            <a:ext cx="258921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r>
              <a:rPr lang="zh-CN" altLang="en-US" b="1">
                <a:solidFill>
                  <a:srgbClr val="790015"/>
                </a:solidFill>
                <a:latin typeface="Times" charset="0"/>
                <a:ea typeface="宋体" charset="0"/>
                <a:cs typeface="宋体" charset="0"/>
              </a:rPr>
              <a:t> </a:t>
            </a:r>
            <a:r>
              <a:rPr lang="ja-JP" altLang="en-US" b="1">
                <a:solidFill>
                  <a:srgbClr val="790015"/>
                </a:solidFill>
                <a:latin typeface="Times" charset="0"/>
              </a:rPr>
              <a:t>北</a:t>
            </a:r>
            <a:r>
              <a:rPr lang="zh-CN" altLang="en-US" b="1">
                <a:solidFill>
                  <a:srgbClr val="790015"/>
                </a:solidFill>
                <a:latin typeface="Times" charset="0"/>
                <a:ea typeface="宋体" charset="0"/>
                <a:cs typeface="宋体" charset="0"/>
              </a:rPr>
              <a:t>	      </a:t>
            </a:r>
            <a:r>
              <a:rPr lang="ja-JP" altLang="en-US" b="1">
                <a:solidFill>
                  <a:srgbClr val="790015"/>
                </a:solidFill>
                <a:latin typeface="Times" charset="0"/>
              </a:rPr>
              <a:t>南</a:t>
            </a:r>
            <a:endParaRPr lang="zh-CN" altLang="en-US" b="1">
              <a:solidFill>
                <a:srgbClr val="790015"/>
              </a:solidFill>
              <a:latin typeface="Times" charset="0"/>
              <a:ea typeface="宋体" charset="0"/>
              <a:cs typeface="宋体" charset="0"/>
            </a:endParaRPr>
          </a:p>
        </p:txBody>
      </p:sp>
      <p:sp>
        <p:nvSpPr>
          <p:cNvPr id="830563" name="Rectangle 99"/>
          <p:cNvSpPr>
            <a:spLocks noChangeArrowheads="1"/>
          </p:cNvSpPr>
          <p:nvPr/>
        </p:nvSpPr>
        <p:spPr bwMode="auto">
          <a:xfrm>
            <a:off x="3300413" y="2698750"/>
            <a:ext cx="280828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r>
              <a:rPr lang="ja-JP" altLang="en-US" b="1">
                <a:solidFill>
                  <a:srgbClr val="790015"/>
                </a:solidFill>
                <a:latin typeface="Times" charset="0"/>
              </a:rPr>
              <a:t>以色列</a:t>
            </a:r>
            <a:r>
              <a:rPr lang="zh-CN" altLang="en-US" b="1">
                <a:solidFill>
                  <a:srgbClr val="790015"/>
                </a:solidFill>
                <a:latin typeface="Times" charset="0"/>
                <a:ea typeface="宋体" charset="0"/>
                <a:cs typeface="宋体" charset="0"/>
              </a:rPr>
              <a:t>      </a:t>
            </a:r>
            <a:r>
              <a:rPr lang="ja-JP" altLang="en-US" b="1">
                <a:solidFill>
                  <a:srgbClr val="790015"/>
                </a:solidFill>
                <a:latin typeface="Times" charset="0"/>
              </a:rPr>
              <a:t>犹大</a:t>
            </a:r>
            <a:endParaRPr lang="zh-CN" altLang="en-US" b="1">
              <a:solidFill>
                <a:srgbClr val="790015"/>
              </a:solidFill>
              <a:latin typeface="Times" charset="0"/>
              <a:ea typeface="宋体" charset="0"/>
              <a:cs typeface="宋体" charset="0"/>
            </a:endParaRPr>
          </a:p>
        </p:txBody>
      </p:sp>
      <p:sp>
        <p:nvSpPr>
          <p:cNvPr id="830564" name="Rectangle 100"/>
          <p:cNvSpPr>
            <a:spLocks noChangeArrowheads="1"/>
          </p:cNvSpPr>
          <p:nvPr/>
        </p:nvSpPr>
        <p:spPr bwMode="auto">
          <a:xfrm>
            <a:off x="3313113" y="1781175"/>
            <a:ext cx="26098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en-US" altLang="zh-CN" b="1">
                <a:solidFill>
                  <a:srgbClr val="114FFB"/>
                </a:solidFill>
                <a:effectLst>
                  <a:outerShdw blurRad="38100" dist="38100" dir="2700000" algn="tl">
                    <a:srgbClr val="000000"/>
                  </a:outerShdw>
                </a:effectLst>
                <a:latin typeface="Times" charset="0"/>
                <a:ea typeface="宋体" charset="0"/>
                <a:cs typeface="宋体" charset="0"/>
              </a:rPr>
              <a:t>&lt;&lt;&lt;&lt; </a:t>
            </a:r>
            <a:r>
              <a:rPr lang="ja-JP" altLang="en-US" b="1">
                <a:solidFill>
                  <a:srgbClr val="114FFB"/>
                </a:solidFill>
                <a:effectLst>
                  <a:outerShdw blurRad="38100" dist="38100" dir="2700000" algn="tl">
                    <a:srgbClr val="000000"/>
                  </a:outerShdw>
                </a:effectLst>
                <a:latin typeface="Times" charset="0"/>
              </a:rPr>
              <a:t>分</a:t>
            </a:r>
            <a:r>
              <a:rPr lang="zh-CN" altLang="en-US" b="1">
                <a:solidFill>
                  <a:srgbClr val="114FFB"/>
                </a:solidFill>
                <a:effectLst>
                  <a:outerShdw blurRad="38100" dist="38100" dir="2700000" algn="tl">
                    <a:srgbClr val="000000"/>
                  </a:outerShdw>
                </a:effectLst>
                <a:latin typeface="Times" charset="0"/>
                <a:ea typeface="宋体" charset="0"/>
                <a:cs typeface="宋体" charset="0"/>
              </a:rPr>
              <a:t>裂</a:t>
            </a:r>
            <a:r>
              <a:rPr lang="en-US" altLang="zh-CN" b="1">
                <a:solidFill>
                  <a:srgbClr val="114FFB"/>
                </a:solidFill>
                <a:effectLst>
                  <a:outerShdw blurRad="38100" dist="38100" dir="2700000" algn="tl">
                    <a:srgbClr val="000000"/>
                  </a:outerShdw>
                </a:effectLst>
                <a:latin typeface="Times" charset="0"/>
                <a:ea typeface="宋体" charset="0"/>
                <a:cs typeface="宋体" charset="0"/>
              </a:rPr>
              <a:t>&gt;&gt;&gt;&gt;</a:t>
            </a:r>
          </a:p>
        </p:txBody>
      </p:sp>
      <p:sp>
        <p:nvSpPr>
          <p:cNvPr id="830566" name="Line 102"/>
          <p:cNvSpPr>
            <a:spLocks noChangeShapeType="1"/>
          </p:cNvSpPr>
          <p:nvPr/>
        </p:nvSpPr>
        <p:spPr bwMode="auto">
          <a:xfrm>
            <a:off x="52482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65" name="Line 101"/>
          <p:cNvSpPr>
            <a:spLocks noChangeShapeType="1"/>
          </p:cNvSpPr>
          <p:nvPr/>
        </p:nvSpPr>
        <p:spPr bwMode="auto">
          <a:xfrm flipH="1">
            <a:off x="5184775" y="13176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73" name="Line 109"/>
          <p:cNvSpPr>
            <a:spLocks noChangeShapeType="1"/>
          </p:cNvSpPr>
          <p:nvPr/>
        </p:nvSpPr>
        <p:spPr bwMode="auto">
          <a:xfrm>
            <a:off x="4614863" y="2298700"/>
            <a:ext cx="0" cy="3327400"/>
          </a:xfrm>
          <a:prstGeom prst="line">
            <a:avLst/>
          </a:prstGeom>
          <a:noFill/>
          <a:ln w="50800">
            <a:solidFill>
              <a:srgbClr val="FC0128"/>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82" name="Rectangle 118"/>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r>
              <a:rPr lang="en-US" altLang="zh-CN" b="1">
                <a:solidFill>
                  <a:srgbClr val="790015"/>
                </a:solidFill>
                <a:latin typeface="Times" charset="0"/>
                <a:ea typeface="宋体" charset="0"/>
                <a:cs typeface="宋体" charset="0"/>
              </a:rPr>
              <a:t>王 </a:t>
            </a:r>
            <a:r>
              <a:rPr lang="zh-CN" altLang="en-US" b="1">
                <a:solidFill>
                  <a:srgbClr val="790015"/>
                </a:solidFill>
                <a:latin typeface="Times" charset="0"/>
                <a:ea typeface="宋体" charset="0"/>
                <a:cs typeface="宋体" charset="0"/>
              </a:rPr>
              <a:t>朝</a:t>
            </a:r>
            <a:endParaRPr lang="zh-CN" altLang="en-US" sz="3600" b="1">
              <a:solidFill>
                <a:srgbClr val="790015"/>
              </a:solidFill>
              <a:latin typeface="Times" charset="0"/>
              <a:ea typeface="宋体" charset="0"/>
              <a:cs typeface="宋体" charset="0"/>
            </a:endParaRPr>
          </a:p>
        </p:txBody>
      </p:sp>
      <p:grpSp>
        <p:nvGrpSpPr>
          <p:cNvPr id="84010" name="Group 151"/>
          <p:cNvGrpSpPr>
            <a:grpSpLocks/>
          </p:cNvGrpSpPr>
          <p:nvPr/>
        </p:nvGrpSpPr>
        <p:grpSpPr bwMode="auto">
          <a:xfrm>
            <a:off x="7842250" y="3436938"/>
            <a:ext cx="1200150" cy="2109787"/>
            <a:chOff x="4940" y="2165"/>
            <a:chExt cx="756" cy="1329"/>
          </a:xfrm>
        </p:grpSpPr>
        <p:grpSp>
          <p:nvGrpSpPr>
            <p:cNvPr id="84012" name="Group 150"/>
            <p:cNvGrpSpPr>
              <a:grpSpLocks/>
            </p:cNvGrpSpPr>
            <p:nvPr/>
          </p:nvGrpSpPr>
          <p:grpSpPr bwMode="auto">
            <a:xfrm>
              <a:off x="4940" y="2165"/>
              <a:ext cx="756" cy="1329"/>
              <a:chOff x="4940" y="2165"/>
              <a:chExt cx="756" cy="1329"/>
            </a:xfrm>
          </p:grpSpPr>
          <p:grpSp>
            <p:nvGrpSpPr>
              <p:cNvPr id="84014" name="Group 149"/>
              <p:cNvGrpSpPr>
                <a:grpSpLocks/>
              </p:cNvGrpSpPr>
              <p:nvPr/>
            </p:nvGrpSpPr>
            <p:grpSpPr bwMode="auto">
              <a:xfrm>
                <a:off x="4940" y="2165"/>
                <a:ext cx="756" cy="1329"/>
                <a:chOff x="4940" y="2165"/>
                <a:chExt cx="756" cy="1329"/>
              </a:xfrm>
            </p:grpSpPr>
            <p:grpSp>
              <p:nvGrpSpPr>
                <p:cNvPr id="84016" name="Group 119"/>
                <p:cNvGrpSpPr>
                  <a:grpSpLocks/>
                </p:cNvGrpSpPr>
                <p:nvPr/>
              </p:nvGrpSpPr>
              <p:grpSpPr bwMode="auto">
                <a:xfrm>
                  <a:off x="4940" y="2165"/>
                  <a:ext cx="756" cy="1329"/>
                  <a:chOff x="4940" y="2165"/>
                  <a:chExt cx="756" cy="1329"/>
                </a:xfrm>
              </p:grpSpPr>
              <p:grpSp>
                <p:nvGrpSpPr>
                  <p:cNvPr id="84019" name="Group 120"/>
                  <p:cNvGrpSpPr>
                    <a:grpSpLocks/>
                  </p:cNvGrpSpPr>
                  <p:nvPr/>
                </p:nvGrpSpPr>
                <p:grpSpPr bwMode="auto">
                  <a:xfrm>
                    <a:off x="4940" y="2165"/>
                    <a:ext cx="756" cy="1329"/>
                    <a:chOff x="4940" y="2165"/>
                    <a:chExt cx="756" cy="1329"/>
                  </a:xfrm>
                </p:grpSpPr>
                <p:sp>
                  <p:nvSpPr>
                    <p:cNvPr id="830585" name="AutoShape 121"/>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86" name="Rectangle 122"/>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87" name="Line 123"/>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88" name="Rectangle 124"/>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89" name="Rectangle 125"/>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90" name="Line 126"/>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91" name="Line 127"/>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92" name="Line 128"/>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93" name="Line 129"/>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94" name="Line 130"/>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95" name="Line 131"/>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96" name="Line 132"/>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97" name="Line 133"/>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98" name="Line 134"/>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599" name="Line 135"/>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830600" name="Rectangle 136"/>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r>
                        <a:rPr lang="zh-CN" altLang="en-US" sz="1200" b="1">
                          <a:solidFill>
                            <a:srgbClr val="1A0004"/>
                          </a:solidFill>
                          <a:latin typeface="Times" charset="0"/>
                          <a:ea typeface="宋体" charset="0"/>
                          <a:cs typeface="宋体" charset="0"/>
                        </a:rPr>
                        <a:t>   </a:t>
                      </a:r>
                      <a:r>
                        <a:rPr lang="zh-CN" altLang="en-US" sz="1000" b="1">
                          <a:solidFill>
                            <a:srgbClr val="1A0004"/>
                          </a:solidFill>
                          <a:latin typeface="Times" charset="0"/>
                          <a:ea typeface="宋体" charset="0"/>
                          <a:cs typeface="宋体" charset="0"/>
                        </a:rPr>
                        <a:t>王朝</a:t>
                      </a:r>
                      <a:endParaRPr lang="zh-CN" altLang="en-US">
                        <a:solidFill>
                          <a:srgbClr val="00DFCA"/>
                        </a:solidFill>
                        <a:latin typeface="Comic Sans MS" charset="0"/>
                        <a:ea typeface="宋体" charset="0"/>
                        <a:cs typeface="宋体" charset="0"/>
                      </a:endParaRPr>
                    </a:p>
                  </p:txBody>
                </p:sp>
                <p:sp>
                  <p:nvSpPr>
                    <p:cNvPr id="830601" name="Rectangle 137"/>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30602" name="Rectangle 138"/>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30603" name="Rectangle 139"/>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30604" name="Rectangle 140"/>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30605" name="Text Box 141"/>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30606" name="Text Box 142"/>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30607" name="Text Box 143"/>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30608" name="Text Box 144"/>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30609" name="Text Box 145"/>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830610" name="Text Box 146"/>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grpSp>
              <p:sp>
                <p:nvSpPr>
                  <p:cNvPr id="830611" name="Rectangle 147"/>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zh-CN" altLang="en-US" sz="1000" b="1">
                        <a:solidFill>
                          <a:srgbClr val="1A0004"/>
                        </a:solidFill>
                        <a:latin typeface="Comic Sans MS" charset="0"/>
                        <a:ea typeface="宋体" charset="0"/>
                        <a:cs typeface="宋体" charset="0"/>
                      </a:rPr>
                      <a:t>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罗</a:t>
                    </a:r>
                    <a:endParaRPr lang="zh-CN" altLang="en-US">
                      <a:solidFill>
                        <a:srgbClr val="00DFCA"/>
                      </a:solidFill>
                      <a:latin typeface="Comic Sans MS" charset="0"/>
                      <a:ea typeface="宋体" charset="0"/>
                      <a:cs typeface="宋体" charset="0"/>
                    </a:endParaRPr>
                  </a:p>
                </p:txBody>
              </p:sp>
            </p:grpSp>
            <p:sp>
              <p:nvSpPr>
                <p:cNvPr id="830612" name="Rectangle 148"/>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zh-CN" altLang="en-US" sz="1000" b="1">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b="1">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b="1">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b="1">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30578" name="Rectangle 114"/>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ja-JP" altLang="en-US" sz="1000" b="1">
                      <a:solidFill>
                        <a:srgbClr val="1A0004"/>
                      </a:solidFill>
                      <a:latin typeface="宋体" charset="0"/>
                      <a:ea typeface="宋体" charset="0"/>
                      <a:cs typeface="宋体" charset="0"/>
                    </a:rPr>
                    <a:t>北</a:t>
                  </a:r>
                  <a:r>
                    <a:rPr lang="zh-CN" altLang="en-US" sz="1000" b="1">
                      <a:solidFill>
                        <a:srgbClr val="1A0004"/>
                      </a:solidFill>
                      <a:latin typeface="宋体" charset="0"/>
                      <a:ea typeface="宋体" charset="0"/>
                      <a:cs typeface="宋体" charset="0"/>
                    </a:rPr>
                    <a:t>     </a:t>
                  </a:r>
                  <a:r>
                    <a:rPr lang="ja-JP" altLang="en-US" sz="1000" b="1">
                      <a:solidFill>
                        <a:srgbClr val="1A0004"/>
                      </a:solidFill>
                      <a:latin typeface="宋体" charset="0"/>
                      <a:ea typeface="宋体" charset="0"/>
                      <a:cs typeface="宋体" charset="0"/>
                    </a:rPr>
                    <a:t>南</a:t>
                  </a:r>
                  <a:endParaRPr lang="zh-CN" altLang="en-US" sz="1000" b="1">
                    <a:solidFill>
                      <a:srgbClr val="000000"/>
                    </a:solidFill>
                    <a:latin typeface="宋体" charset="0"/>
                    <a:ea typeface="宋体" charset="0"/>
                    <a:cs typeface="宋体" charset="0"/>
                  </a:endParaRPr>
                </a:p>
              </p:txBody>
            </p:sp>
          </p:grpSp>
          <p:sp>
            <p:nvSpPr>
              <p:cNvPr id="830576" name="Rectangle 112"/>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r>
                  <a:rPr lang="ja-JP" altLang="en-US" sz="1000" b="1">
                    <a:solidFill>
                      <a:srgbClr val="1A0004"/>
                    </a:solidFill>
                    <a:latin typeface="宋体" charset="0"/>
                    <a:ea typeface="宋体" charset="0"/>
                    <a:cs typeface="宋体" charset="0"/>
                  </a:rPr>
                  <a:t>以色列</a:t>
                </a:r>
                <a:r>
                  <a:rPr lang="zh-CN" altLang="en-US" sz="1000" b="1">
                    <a:solidFill>
                      <a:srgbClr val="1A0004"/>
                    </a:solidFill>
                    <a:latin typeface="宋体" charset="0"/>
                    <a:ea typeface="宋体" charset="0"/>
                    <a:cs typeface="宋体" charset="0"/>
                  </a:rPr>
                  <a:t>  </a:t>
                </a:r>
                <a:r>
                  <a:rPr lang="ja-JP" altLang="en-US" sz="1000" b="1">
                    <a:solidFill>
                      <a:srgbClr val="1A0004"/>
                    </a:solidFill>
                    <a:latin typeface="宋体" charset="0"/>
                    <a:ea typeface="宋体" charset="0"/>
                    <a:cs typeface="宋体" charset="0"/>
                  </a:rPr>
                  <a:t>犹大</a:t>
                </a:r>
                <a:endParaRPr lang="zh-CN" altLang="en-US" sz="1000" b="1">
                  <a:solidFill>
                    <a:srgbClr val="1A0004"/>
                  </a:solidFill>
                  <a:latin typeface="宋体" charset="0"/>
                  <a:ea typeface="宋体" charset="0"/>
                  <a:cs typeface="宋体" charset="0"/>
                </a:endParaRPr>
              </a:p>
            </p:txBody>
          </p:sp>
        </p:grpSp>
        <p:sp>
          <p:nvSpPr>
            <p:cNvPr id="830579" name="Text Box 115"/>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altLang="zh-CN" sz="1000" b="1">
                  <a:solidFill>
                    <a:srgbClr val="1A0004"/>
                  </a:solidFill>
                  <a:latin typeface="宋体" charset="0"/>
                  <a:ea typeface="宋体" charset="0"/>
                  <a:cs typeface="宋体" charset="0"/>
                </a:rPr>
                <a:t>10      2</a:t>
              </a:r>
            </a:p>
          </p:txBody>
        </p:sp>
      </p:grpSp>
      <p:sp>
        <p:nvSpPr>
          <p:cNvPr id="830616" name="Text Box 15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32-37</a:t>
            </a:r>
            <a:r>
              <a:rPr lang="zh-CN" altLang="en-US" sz="1200" b="1">
                <a:solidFill>
                  <a:srgbClr val="FFFFFF"/>
                </a:solidFill>
                <a:latin typeface="宋体" charset="0"/>
                <a:ea typeface="宋体" charset="0"/>
                <a:cs typeface="宋体" charset="0"/>
              </a:rPr>
              <a:t>页</a:t>
            </a:r>
          </a:p>
        </p:txBody>
      </p:sp>
    </p:spTree>
    <p:extLst>
      <p:ext uri="{BB962C8B-B14F-4D97-AF65-F5344CB8AC3E}">
        <p14:creationId xmlns:p14="http://schemas.microsoft.com/office/powerpoint/2010/main" val="22440225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830566"/>
                                        </p:tgtEl>
                                        <p:attrNameLst>
                                          <p:attrName>style.visibility</p:attrName>
                                        </p:attrNameLst>
                                      </p:cBhvr>
                                      <p:to>
                                        <p:strVal val="visible"/>
                                      </p:to>
                                    </p:set>
                                    <p:animEffect transition="in" filter="wipe(up)">
                                      <p:cBhvr>
                                        <p:cTn id="7" dur="500"/>
                                        <p:tgtEl>
                                          <p:spTgt spid="830566"/>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830565"/>
                                        </p:tgtEl>
                                        <p:attrNameLst>
                                          <p:attrName>style.visibility</p:attrName>
                                        </p:attrNameLst>
                                      </p:cBhvr>
                                      <p:to>
                                        <p:strVal val="visible"/>
                                      </p:to>
                                    </p:set>
                                    <p:animEffect transition="in" filter="wipe(up)">
                                      <p:cBhvr>
                                        <p:cTn id="11" dur="500"/>
                                        <p:tgtEl>
                                          <p:spTgt spid="83056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830564"/>
                                        </p:tgtEl>
                                        <p:attrNameLst>
                                          <p:attrName>style.visibility</p:attrName>
                                        </p:attrNameLst>
                                      </p:cBhvr>
                                      <p:to>
                                        <p:strVal val="visible"/>
                                      </p:to>
                                    </p:set>
                                    <p:anim calcmode="lin" valueType="num">
                                      <p:cBhvr>
                                        <p:cTn id="16" dur="5000" fill="hold"/>
                                        <p:tgtEl>
                                          <p:spTgt spid="830564"/>
                                        </p:tgtEl>
                                        <p:attrNameLst>
                                          <p:attrName>ppt_w</p:attrName>
                                        </p:attrNameLst>
                                      </p:cBhvr>
                                      <p:tavLst>
                                        <p:tav tm="0" fmla="#ppt_w*sin(2.5*pi*$)">
                                          <p:val>
                                            <p:fltVal val="0"/>
                                          </p:val>
                                        </p:tav>
                                        <p:tav tm="100000">
                                          <p:val>
                                            <p:fltVal val="1"/>
                                          </p:val>
                                        </p:tav>
                                      </p:tavLst>
                                    </p:anim>
                                    <p:anim calcmode="lin" valueType="num">
                                      <p:cBhvr>
                                        <p:cTn id="17" dur="5000" fill="hold"/>
                                        <p:tgtEl>
                                          <p:spTgt spid="830564"/>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nodeType="afterEffect">
                                  <p:stCondLst>
                                    <p:cond delay="0"/>
                                  </p:stCondLst>
                                  <p:childTnLst>
                                    <p:set>
                                      <p:cBhvr>
                                        <p:cTn id="20" dur="1" fill="hold">
                                          <p:stCondLst>
                                            <p:cond delay="0"/>
                                          </p:stCondLst>
                                        </p:cTn>
                                        <p:tgtEl>
                                          <p:spTgt spid="830573"/>
                                        </p:tgtEl>
                                        <p:attrNameLst>
                                          <p:attrName>style.visibility</p:attrName>
                                        </p:attrNameLst>
                                      </p:cBhvr>
                                      <p:to>
                                        <p:strVal val="visible"/>
                                      </p:to>
                                    </p:set>
                                    <p:anim calcmode="lin" valueType="num">
                                      <p:cBhvr>
                                        <p:cTn id="21" dur="500" fill="hold"/>
                                        <p:tgtEl>
                                          <p:spTgt spid="830573"/>
                                        </p:tgtEl>
                                        <p:attrNameLst>
                                          <p:attrName>ppt_w</p:attrName>
                                        </p:attrNameLst>
                                      </p:cBhvr>
                                      <p:tavLst>
                                        <p:tav tm="0">
                                          <p:val>
                                            <p:strVal val="(6*min(max(#ppt_w*#ppt_h,.3),1)-7.4)/-.7*#ppt_w"/>
                                          </p:val>
                                        </p:tav>
                                        <p:tav tm="100000">
                                          <p:val>
                                            <p:strVal val="#ppt_w"/>
                                          </p:val>
                                        </p:tav>
                                      </p:tavLst>
                                    </p:anim>
                                    <p:anim calcmode="lin" valueType="num">
                                      <p:cBhvr>
                                        <p:cTn id="22" dur="500" fill="hold"/>
                                        <p:tgtEl>
                                          <p:spTgt spid="830573"/>
                                        </p:tgtEl>
                                        <p:attrNameLst>
                                          <p:attrName>ppt_h</p:attrName>
                                        </p:attrNameLst>
                                      </p:cBhvr>
                                      <p:tavLst>
                                        <p:tav tm="0">
                                          <p:val>
                                            <p:strVal val="(6*min(max(#ppt_w*#ppt_h,.3),1)-7.4)/-.7*#ppt_h"/>
                                          </p:val>
                                        </p:tav>
                                        <p:tav tm="100000">
                                          <p:val>
                                            <p:strVal val="#ppt_h"/>
                                          </p:val>
                                        </p:tav>
                                      </p:tavLst>
                                    </p:anim>
                                    <p:anim calcmode="lin" valueType="num">
                                      <p:cBhvr>
                                        <p:cTn id="23" dur="500" fill="hold"/>
                                        <p:tgtEl>
                                          <p:spTgt spid="830573"/>
                                        </p:tgtEl>
                                        <p:attrNameLst>
                                          <p:attrName>ppt_x</p:attrName>
                                        </p:attrNameLst>
                                      </p:cBhvr>
                                      <p:tavLst>
                                        <p:tav tm="0">
                                          <p:val>
                                            <p:fltVal val="0.5"/>
                                          </p:val>
                                        </p:tav>
                                        <p:tav tm="100000">
                                          <p:val>
                                            <p:strVal val="#ppt_x"/>
                                          </p:val>
                                        </p:tav>
                                      </p:tavLst>
                                    </p:anim>
                                    <p:anim calcmode="lin" valueType="num">
                                      <p:cBhvr>
                                        <p:cTn id="24" dur="500" fill="hold"/>
                                        <p:tgtEl>
                                          <p:spTgt spid="830573"/>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830562"/>
                                        </p:tgtEl>
                                        <p:attrNameLst>
                                          <p:attrName>style.visibility</p:attrName>
                                        </p:attrNameLst>
                                      </p:cBhvr>
                                      <p:to>
                                        <p:strVal val="visible"/>
                                      </p:to>
                                    </p:set>
                                    <p:anim calcmode="lin" valueType="num">
                                      <p:cBhvr>
                                        <p:cTn id="29" dur="500" fill="hold"/>
                                        <p:tgtEl>
                                          <p:spTgt spid="830562"/>
                                        </p:tgtEl>
                                        <p:attrNameLst>
                                          <p:attrName>ppt_x</p:attrName>
                                        </p:attrNameLst>
                                      </p:cBhvr>
                                      <p:tavLst>
                                        <p:tav tm="0">
                                          <p:val>
                                            <p:strVal val="#ppt_x-#ppt_w/2"/>
                                          </p:val>
                                        </p:tav>
                                        <p:tav tm="100000">
                                          <p:val>
                                            <p:strVal val="#ppt_x"/>
                                          </p:val>
                                        </p:tav>
                                      </p:tavLst>
                                    </p:anim>
                                    <p:anim calcmode="lin" valueType="num">
                                      <p:cBhvr>
                                        <p:cTn id="30" dur="500" fill="hold"/>
                                        <p:tgtEl>
                                          <p:spTgt spid="830562"/>
                                        </p:tgtEl>
                                        <p:attrNameLst>
                                          <p:attrName>ppt_y</p:attrName>
                                        </p:attrNameLst>
                                      </p:cBhvr>
                                      <p:tavLst>
                                        <p:tav tm="0">
                                          <p:val>
                                            <p:strVal val="#ppt_y"/>
                                          </p:val>
                                        </p:tav>
                                        <p:tav tm="100000">
                                          <p:val>
                                            <p:strVal val="#ppt_y"/>
                                          </p:val>
                                        </p:tav>
                                      </p:tavLst>
                                    </p:anim>
                                    <p:anim calcmode="lin" valueType="num">
                                      <p:cBhvr>
                                        <p:cTn id="31" dur="500" fill="hold"/>
                                        <p:tgtEl>
                                          <p:spTgt spid="830562"/>
                                        </p:tgtEl>
                                        <p:attrNameLst>
                                          <p:attrName>ppt_w</p:attrName>
                                        </p:attrNameLst>
                                      </p:cBhvr>
                                      <p:tavLst>
                                        <p:tav tm="0">
                                          <p:val>
                                            <p:fltVal val="0"/>
                                          </p:val>
                                        </p:tav>
                                        <p:tav tm="100000">
                                          <p:val>
                                            <p:strVal val="#ppt_w"/>
                                          </p:val>
                                        </p:tav>
                                      </p:tavLst>
                                    </p:anim>
                                    <p:anim calcmode="lin" valueType="num">
                                      <p:cBhvr>
                                        <p:cTn id="32" dur="500" fill="hold"/>
                                        <p:tgtEl>
                                          <p:spTgt spid="830562"/>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830563"/>
                                        </p:tgtEl>
                                        <p:attrNameLst>
                                          <p:attrName>style.visibility</p:attrName>
                                        </p:attrNameLst>
                                      </p:cBhvr>
                                      <p:to>
                                        <p:strVal val="visible"/>
                                      </p:to>
                                    </p:set>
                                    <p:anim calcmode="lin" valueType="num">
                                      <p:cBhvr>
                                        <p:cTn id="37" dur="500" fill="hold"/>
                                        <p:tgtEl>
                                          <p:spTgt spid="830563"/>
                                        </p:tgtEl>
                                        <p:attrNameLst>
                                          <p:attrName>ppt_x</p:attrName>
                                        </p:attrNameLst>
                                      </p:cBhvr>
                                      <p:tavLst>
                                        <p:tav tm="0">
                                          <p:val>
                                            <p:strVal val="#ppt_x-#ppt_w/2"/>
                                          </p:val>
                                        </p:tav>
                                        <p:tav tm="100000">
                                          <p:val>
                                            <p:strVal val="#ppt_x"/>
                                          </p:val>
                                        </p:tav>
                                      </p:tavLst>
                                    </p:anim>
                                    <p:anim calcmode="lin" valueType="num">
                                      <p:cBhvr>
                                        <p:cTn id="38" dur="500" fill="hold"/>
                                        <p:tgtEl>
                                          <p:spTgt spid="830563"/>
                                        </p:tgtEl>
                                        <p:attrNameLst>
                                          <p:attrName>ppt_y</p:attrName>
                                        </p:attrNameLst>
                                      </p:cBhvr>
                                      <p:tavLst>
                                        <p:tav tm="0">
                                          <p:val>
                                            <p:strVal val="#ppt_y"/>
                                          </p:val>
                                        </p:tav>
                                        <p:tav tm="100000">
                                          <p:val>
                                            <p:strVal val="#ppt_y"/>
                                          </p:val>
                                        </p:tav>
                                      </p:tavLst>
                                    </p:anim>
                                    <p:anim calcmode="lin" valueType="num">
                                      <p:cBhvr>
                                        <p:cTn id="39" dur="500" fill="hold"/>
                                        <p:tgtEl>
                                          <p:spTgt spid="830563"/>
                                        </p:tgtEl>
                                        <p:attrNameLst>
                                          <p:attrName>ppt_w</p:attrName>
                                        </p:attrNameLst>
                                      </p:cBhvr>
                                      <p:tavLst>
                                        <p:tav tm="0">
                                          <p:val>
                                            <p:fltVal val="0"/>
                                          </p:val>
                                        </p:tav>
                                        <p:tav tm="100000">
                                          <p:val>
                                            <p:strVal val="#ppt_w"/>
                                          </p:val>
                                        </p:tav>
                                      </p:tavLst>
                                    </p:anim>
                                    <p:anim calcmode="lin" valueType="num">
                                      <p:cBhvr>
                                        <p:cTn id="40" dur="500" fill="hold"/>
                                        <p:tgtEl>
                                          <p:spTgt spid="830563"/>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500"/>
                            </p:stCondLst>
                            <p:childTnLst>
                              <p:par>
                                <p:cTn id="42" presetID="17" presetClass="entr" presetSubtype="8" fill="hold" grpId="0" nodeType="afterEffect">
                                  <p:stCondLst>
                                    <p:cond delay="0"/>
                                  </p:stCondLst>
                                  <p:childTnLst>
                                    <p:set>
                                      <p:cBhvr>
                                        <p:cTn id="43" dur="1" fill="hold">
                                          <p:stCondLst>
                                            <p:cond delay="0"/>
                                          </p:stCondLst>
                                        </p:cTn>
                                        <p:tgtEl>
                                          <p:spTgt spid="830561"/>
                                        </p:tgtEl>
                                        <p:attrNameLst>
                                          <p:attrName>style.visibility</p:attrName>
                                        </p:attrNameLst>
                                      </p:cBhvr>
                                      <p:to>
                                        <p:strVal val="visible"/>
                                      </p:to>
                                    </p:set>
                                    <p:anim calcmode="lin" valueType="num">
                                      <p:cBhvr>
                                        <p:cTn id="44" dur="500" fill="hold"/>
                                        <p:tgtEl>
                                          <p:spTgt spid="830561"/>
                                        </p:tgtEl>
                                        <p:attrNameLst>
                                          <p:attrName>ppt_x</p:attrName>
                                        </p:attrNameLst>
                                      </p:cBhvr>
                                      <p:tavLst>
                                        <p:tav tm="0">
                                          <p:val>
                                            <p:strVal val="#ppt_x-#ppt_w/2"/>
                                          </p:val>
                                        </p:tav>
                                        <p:tav tm="100000">
                                          <p:val>
                                            <p:strVal val="#ppt_x"/>
                                          </p:val>
                                        </p:tav>
                                      </p:tavLst>
                                    </p:anim>
                                    <p:anim calcmode="lin" valueType="num">
                                      <p:cBhvr>
                                        <p:cTn id="45" dur="500" fill="hold"/>
                                        <p:tgtEl>
                                          <p:spTgt spid="830561"/>
                                        </p:tgtEl>
                                        <p:attrNameLst>
                                          <p:attrName>ppt_y</p:attrName>
                                        </p:attrNameLst>
                                      </p:cBhvr>
                                      <p:tavLst>
                                        <p:tav tm="0">
                                          <p:val>
                                            <p:strVal val="#ppt_y"/>
                                          </p:val>
                                        </p:tav>
                                        <p:tav tm="100000">
                                          <p:val>
                                            <p:strVal val="#ppt_y"/>
                                          </p:val>
                                        </p:tav>
                                      </p:tavLst>
                                    </p:anim>
                                    <p:anim calcmode="lin" valueType="num">
                                      <p:cBhvr>
                                        <p:cTn id="46" dur="500" fill="hold"/>
                                        <p:tgtEl>
                                          <p:spTgt spid="830561"/>
                                        </p:tgtEl>
                                        <p:attrNameLst>
                                          <p:attrName>ppt_w</p:attrName>
                                        </p:attrNameLst>
                                      </p:cBhvr>
                                      <p:tavLst>
                                        <p:tav tm="0">
                                          <p:val>
                                            <p:fltVal val="0"/>
                                          </p:val>
                                        </p:tav>
                                        <p:tav tm="100000">
                                          <p:val>
                                            <p:strVal val="#ppt_w"/>
                                          </p:val>
                                        </p:tav>
                                      </p:tavLst>
                                    </p:anim>
                                    <p:anim calcmode="lin" valueType="num">
                                      <p:cBhvr>
                                        <p:cTn id="47" dur="500" fill="hold"/>
                                        <p:tgtEl>
                                          <p:spTgt spid="8305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561" grpId="0" autoUpdateAnimBg="0"/>
      <p:bldP spid="830562" grpId="0" autoUpdateAnimBg="0"/>
      <p:bldP spid="830563" grpId="0" autoUpdateAnimBg="0"/>
      <p:bldP spid="830564"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455"/>
          <p:cNvGrpSpPr>
            <a:grpSpLocks/>
          </p:cNvGrpSpPr>
          <p:nvPr/>
        </p:nvGrpSpPr>
        <p:grpSpPr bwMode="auto">
          <a:xfrm>
            <a:off x="2697163" y="715963"/>
            <a:ext cx="3746500" cy="5359400"/>
            <a:chOff x="1681" y="460"/>
            <a:chExt cx="2360" cy="3449"/>
          </a:xfrm>
        </p:grpSpPr>
        <p:grpSp>
          <p:nvGrpSpPr>
            <p:cNvPr id="86081" name="Group 456"/>
            <p:cNvGrpSpPr>
              <a:grpSpLocks/>
            </p:cNvGrpSpPr>
            <p:nvPr/>
          </p:nvGrpSpPr>
          <p:grpSpPr bwMode="auto">
            <a:xfrm>
              <a:off x="1681" y="460"/>
              <a:ext cx="2360" cy="3449"/>
              <a:chOff x="1681" y="460"/>
              <a:chExt cx="2360" cy="3449"/>
            </a:xfrm>
          </p:grpSpPr>
          <p:grpSp>
            <p:nvGrpSpPr>
              <p:cNvPr id="86083" name="Group 457"/>
              <p:cNvGrpSpPr>
                <a:grpSpLocks/>
              </p:cNvGrpSpPr>
              <p:nvPr/>
            </p:nvGrpSpPr>
            <p:grpSpPr bwMode="auto">
              <a:xfrm>
                <a:off x="1681" y="460"/>
                <a:ext cx="2360" cy="3449"/>
                <a:chOff x="1681" y="460"/>
                <a:chExt cx="2360" cy="3449"/>
              </a:xfrm>
            </p:grpSpPr>
            <p:pic>
              <p:nvPicPr>
                <p:cNvPr id="456138" name="Picture 458"/>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1" y="460"/>
                  <a:ext cx="2360" cy="3449"/>
                </a:xfrm>
                <a:prstGeom prst="rect">
                  <a:avLst/>
                </a:prstGeom>
                <a:noFill/>
                <a:ln w="50800">
                  <a:solidFill>
                    <a:srgbClr val="00FF00"/>
                  </a:solidFill>
                  <a:miter lim="800000"/>
                  <a:headEnd/>
                  <a:tailEnd/>
                </a:ln>
                <a:effectLst>
                  <a:outerShdw blurRad="63500" dist="152928" dir="290198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456139" name="Text Box 459"/>
                <p:cNvSpPr txBox="1">
                  <a:spLocks noChangeArrowheads="1"/>
                </p:cNvSpPr>
                <p:nvPr/>
              </p:nvSpPr>
              <p:spPr bwMode="auto">
                <a:xfrm>
                  <a:off x="2811" y="1193"/>
                  <a:ext cx="408" cy="157"/>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zh-CN" altLang="en-US" sz="1000" b="1">
                      <a:solidFill>
                        <a:srgbClr val="FFFF66"/>
                      </a:solidFill>
                      <a:latin typeface="Comic Sans MS" charset="0"/>
                      <a:ea typeface="宋体" charset="0"/>
                      <a:cs typeface="宋体" charset="0"/>
                    </a:rPr>
                    <a:t>加利利</a:t>
                  </a:r>
                </a:p>
              </p:txBody>
            </p:sp>
            <p:sp>
              <p:nvSpPr>
                <p:cNvPr id="456140" name="Text Box 460"/>
                <p:cNvSpPr txBox="1">
                  <a:spLocks noChangeArrowheads="1"/>
                </p:cNvSpPr>
                <p:nvPr/>
              </p:nvSpPr>
              <p:spPr bwMode="auto">
                <a:xfrm rot="692504">
                  <a:off x="1946" y="504"/>
                  <a:ext cx="407" cy="1704"/>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zh-CN" altLang="en-US" sz="2400">
                      <a:solidFill>
                        <a:srgbClr val="00DFCA"/>
                      </a:solidFill>
                      <a:latin typeface="Comic Sans MS" charset="0"/>
                      <a:ea typeface="宋体" charset="0"/>
                      <a:cs typeface="宋体" charset="0"/>
                    </a:rPr>
                    <a:t>          </a:t>
                  </a:r>
                </a:p>
                <a:p>
                  <a:pPr eaLnBrk="0" hangingPunct="0">
                    <a:defRPr/>
                  </a:pPr>
                  <a:r>
                    <a:rPr lang="zh-CN" altLang="en-US" sz="2400">
                      <a:solidFill>
                        <a:srgbClr val="00DFCA"/>
                      </a:solidFill>
                      <a:latin typeface="Comic Sans MS" charset="0"/>
                      <a:ea typeface="宋体" charset="0"/>
                      <a:cs typeface="宋体" charset="0"/>
                    </a:rPr>
                    <a:t>       </a:t>
                  </a:r>
                </a:p>
                <a:p>
                  <a:pPr eaLnBrk="0" hangingPunct="0">
                    <a:defRPr/>
                  </a:pPr>
                  <a:r>
                    <a:rPr lang="zh-CN" altLang="en-US" sz="2400">
                      <a:solidFill>
                        <a:srgbClr val="00DFCA"/>
                      </a:solidFill>
                      <a:latin typeface="Comic Sans MS" charset="0"/>
                      <a:ea typeface="宋体" charset="0"/>
                      <a:cs typeface="宋体" charset="0"/>
                    </a:rPr>
                    <a:t>      </a:t>
                  </a:r>
                </a:p>
                <a:p>
                  <a:pPr eaLnBrk="0" hangingPunct="0">
                    <a:defRPr/>
                  </a:pPr>
                  <a:r>
                    <a:rPr lang="zh-CN" altLang="en-US" sz="2400">
                      <a:solidFill>
                        <a:srgbClr val="00DFCA"/>
                      </a:solidFill>
                      <a:latin typeface="Comic Sans MS" charset="0"/>
                      <a:ea typeface="宋体" charset="0"/>
                      <a:cs typeface="宋体" charset="0"/>
                    </a:rPr>
                    <a:t>     </a:t>
                  </a:r>
                </a:p>
                <a:p>
                  <a:pPr eaLnBrk="0" hangingPunct="0">
                    <a:defRPr/>
                  </a:pPr>
                  <a:endParaRPr lang="zh-CN" altLang="en-US" sz="2400">
                    <a:solidFill>
                      <a:srgbClr val="00DFCA"/>
                    </a:solidFill>
                    <a:latin typeface="Comic Sans MS" charset="0"/>
                    <a:ea typeface="宋体" charset="0"/>
                    <a:cs typeface="宋体" charset="0"/>
                  </a:endParaRPr>
                </a:p>
              </p:txBody>
            </p:sp>
            <p:sp>
              <p:nvSpPr>
                <p:cNvPr id="456141" name="Text Box 461"/>
                <p:cNvSpPr txBox="1">
                  <a:spLocks noChangeArrowheads="1"/>
                </p:cNvSpPr>
                <p:nvPr/>
              </p:nvSpPr>
              <p:spPr bwMode="auto">
                <a:xfrm>
                  <a:off x="2448" y="3034"/>
                  <a:ext cx="499" cy="155"/>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zh-CN" altLang="en-US" sz="1000" b="1">
                      <a:solidFill>
                        <a:srgbClr val="FFFF66"/>
                      </a:solidFill>
                      <a:latin typeface="Comic Sans MS" charset="0"/>
                      <a:ea typeface="宋体" charset="0"/>
                      <a:cs typeface="宋体" charset="0"/>
                    </a:rPr>
                    <a:t>犹大</a:t>
                  </a:r>
                </a:p>
              </p:txBody>
            </p:sp>
            <p:sp>
              <p:nvSpPr>
                <p:cNvPr id="456142" name="Text Box 462"/>
                <p:cNvSpPr txBox="1">
                  <a:spLocks noChangeArrowheads="1"/>
                </p:cNvSpPr>
                <p:nvPr/>
              </p:nvSpPr>
              <p:spPr bwMode="auto">
                <a:xfrm>
                  <a:off x="2449" y="2672"/>
                  <a:ext cx="453" cy="157"/>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0" hangingPunct="0">
                    <a:defRPr/>
                  </a:pPr>
                  <a:r>
                    <a:rPr lang="zh-CN" altLang="en-US" sz="1000" b="1">
                      <a:solidFill>
                        <a:srgbClr val="FFFF66"/>
                      </a:solidFill>
                      <a:latin typeface="Comic Sans MS" charset="0"/>
                      <a:ea typeface="宋体" charset="0"/>
                      <a:cs typeface="宋体" charset="0"/>
                    </a:rPr>
                    <a:t>耶路撒冷</a:t>
                  </a:r>
                </a:p>
              </p:txBody>
            </p:sp>
            <p:sp>
              <p:nvSpPr>
                <p:cNvPr id="456143" name="Text Box 463"/>
                <p:cNvSpPr txBox="1">
                  <a:spLocks noChangeArrowheads="1"/>
                </p:cNvSpPr>
                <p:nvPr/>
              </p:nvSpPr>
              <p:spPr bwMode="auto">
                <a:xfrm>
                  <a:off x="3264" y="2463"/>
                  <a:ext cx="454" cy="155"/>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zh-CN" altLang="en-US" sz="1000" b="1">
                      <a:solidFill>
                        <a:srgbClr val="FFFF66"/>
                      </a:solidFill>
                      <a:latin typeface="Comic Sans MS" charset="0"/>
                      <a:ea typeface="宋体" charset="0"/>
                      <a:cs typeface="宋体" charset="0"/>
                    </a:rPr>
                    <a:t>比利亚</a:t>
                  </a:r>
                </a:p>
              </p:txBody>
            </p:sp>
            <p:sp>
              <p:nvSpPr>
                <p:cNvPr id="456144" name="Text Box 464"/>
                <p:cNvSpPr txBox="1">
                  <a:spLocks noChangeArrowheads="1"/>
                </p:cNvSpPr>
                <p:nvPr/>
              </p:nvSpPr>
              <p:spPr bwMode="auto">
                <a:xfrm>
                  <a:off x="2585" y="2010"/>
                  <a:ext cx="453" cy="157"/>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zh-CN" altLang="en-US" sz="1000" b="1">
                      <a:solidFill>
                        <a:srgbClr val="FFFF66"/>
                      </a:solidFill>
                      <a:latin typeface="Comic Sans MS" charset="0"/>
                      <a:ea typeface="宋体" charset="0"/>
                      <a:cs typeface="宋体" charset="0"/>
                    </a:rPr>
                    <a:t>撒马利亚</a:t>
                  </a:r>
                </a:p>
              </p:txBody>
            </p:sp>
            <p:sp>
              <p:nvSpPr>
                <p:cNvPr id="456145" name="Text Box 465"/>
                <p:cNvSpPr txBox="1">
                  <a:spLocks noChangeArrowheads="1"/>
                </p:cNvSpPr>
                <p:nvPr/>
              </p:nvSpPr>
              <p:spPr bwMode="auto">
                <a:xfrm>
                  <a:off x="2947" y="1012"/>
                  <a:ext cx="408" cy="157"/>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zh-CN" altLang="en-US" sz="1000" b="1">
                      <a:solidFill>
                        <a:srgbClr val="FFFF66"/>
                      </a:solidFill>
                      <a:latin typeface="Comic Sans MS" charset="0"/>
                      <a:ea typeface="宋体" charset="0"/>
                      <a:cs typeface="宋体" charset="0"/>
                    </a:rPr>
                    <a:t>迦百农</a:t>
                  </a:r>
                </a:p>
              </p:txBody>
            </p:sp>
            <p:sp>
              <p:nvSpPr>
                <p:cNvPr id="456146" name="Text Box 466"/>
                <p:cNvSpPr txBox="1">
                  <a:spLocks noChangeArrowheads="1"/>
                </p:cNvSpPr>
                <p:nvPr/>
              </p:nvSpPr>
              <p:spPr bwMode="auto">
                <a:xfrm>
                  <a:off x="2821" y="1402"/>
                  <a:ext cx="408" cy="157"/>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zh-CN" altLang="en-US" sz="1000" b="1">
                      <a:solidFill>
                        <a:srgbClr val="FFFF66"/>
                      </a:solidFill>
                      <a:latin typeface="Comic Sans MS" charset="0"/>
                      <a:ea typeface="宋体" charset="0"/>
                      <a:cs typeface="宋体" charset="0"/>
                    </a:rPr>
                    <a:t>拿撒勒</a:t>
                  </a:r>
                </a:p>
              </p:txBody>
            </p:sp>
            <p:sp>
              <p:nvSpPr>
                <p:cNvPr id="456147" name="Text Box 467"/>
                <p:cNvSpPr txBox="1">
                  <a:spLocks noChangeArrowheads="1"/>
                </p:cNvSpPr>
                <p:nvPr/>
              </p:nvSpPr>
              <p:spPr bwMode="auto">
                <a:xfrm rot="-25374291">
                  <a:off x="1746" y="1194"/>
                  <a:ext cx="928"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zh-CN" altLang="en-US" sz="2000" b="1">
                      <a:solidFill>
                        <a:srgbClr val="FFFF66"/>
                      </a:solidFill>
                      <a:latin typeface="Comic Sans MS" charset="0"/>
                      <a:ea typeface="宋体" charset="0"/>
                      <a:cs typeface="宋体" charset="0"/>
                    </a:rPr>
                    <a:t>地 中 海</a:t>
                  </a:r>
                </a:p>
              </p:txBody>
            </p:sp>
            <p:sp>
              <p:nvSpPr>
                <p:cNvPr id="456148" name="Text Box 468"/>
                <p:cNvSpPr txBox="1">
                  <a:spLocks noChangeArrowheads="1"/>
                </p:cNvSpPr>
                <p:nvPr/>
              </p:nvSpPr>
              <p:spPr bwMode="auto">
                <a:xfrm rot="342712">
                  <a:off x="3083" y="2910"/>
                  <a:ext cx="136" cy="177"/>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zh-CN" altLang="en-US" sz="1200" b="1">
                      <a:solidFill>
                        <a:srgbClr val="FFFF66"/>
                      </a:solidFill>
                      <a:latin typeface="Comic Sans MS" charset="0"/>
                      <a:ea typeface="宋体" charset="0"/>
                      <a:cs typeface="宋体" charset="0"/>
                    </a:rPr>
                    <a:t>死</a:t>
                  </a:r>
                </a:p>
              </p:txBody>
            </p:sp>
            <p:sp>
              <p:nvSpPr>
                <p:cNvPr id="456149" name="Text Box 469"/>
                <p:cNvSpPr txBox="1">
                  <a:spLocks noChangeArrowheads="1"/>
                </p:cNvSpPr>
                <p:nvPr/>
              </p:nvSpPr>
              <p:spPr bwMode="auto">
                <a:xfrm rot="382224">
                  <a:off x="3071" y="3100"/>
                  <a:ext cx="116" cy="294"/>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zh-CN" altLang="en-US" sz="1200" b="1">
                      <a:solidFill>
                        <a:srgbClr val="FFFF66"/>
                      </a:solidFill>
                      <a:latin typeface="Comic Sans MS" charset="0"/>
                      <a:ea typeface="宋体" charset="0"/>
                      <a:cs typeface="宋体" charset="0"/>
                    </a:rPr>
                    <a:t> 海</a:t>
                  </a:r>
                </a:p>
              </p:txBody>
            </p:sp>
          </p:grpSp>
          <p:sp>
            <p:nvSpPr>
              <p:cNvPr id="456150" name="Text Box 470"/>
              <p:cNvSpPr txBox="1">
                <a:spLocks noChangeArrowheads="1"/>
              </p:cNvSpPr>
              <p:nvPr/>
            </p:nvSpPr>
            <p:spPr bwMode="auto">
              <a:xfrm>
                <a:off x="3061" y="1571"/>
                <a:ext cx="589" cy="179"/>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zh-CN" altLang="en-US" sz="1200" b="1">
                    <a:solidFill>
                      <a:srgbClr val="FFFF66"/>
                    </a:solidFill>
                    <a:latin typeface="Comic Sans MS" charset="0"/>
                    <a:ea typeface="宋体" charset="0"/>
                    <a:cs typeface="宋体" charset="0"/>
                  </a:rPr>
                  <a:t>低加坡里</a:t>
                </a:r>
              </a:p>
            </p:txBody>
          </p:sp>
        </p:grpSp>
        <p:sp>
          <p:nvSpPr>
            <p:cNvPr id="456151" name="Text Box 471"/>
            <p:cNvSpPr txBox="1">
              <a:spLocks noChangeArrowheads="1"/>
            </p:cNvSpPr>
            <p:nvPr/>
          </p:nvSpPr>
          <p:spPr bwMode="auto">
            <a:xfrm rot="-2013585">
              <a:off x="2740" y="710"/>
              <a:ext cx="560" cy="151"/>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80000"/>
                </a:lnSpc>
                <a:defRPr/>
              </a:pPr>
              <a:r>
                <a:rPr lang="zh-CN" altLang="en-US" sz="1200" b="1">
                  <a:solidFill>
                    <a:srgbClr val="FFFF66"/>
                  </a:solidFill>
                  <a:latin typeface="Comic Sans MS" charset="0"/>
                  <a:ea typeface="宋体" charset="0"/>
                  <a:cs typeface="宋体" charset="0"/>
                </a:rPr>
                <a:t>腓尼基</a:t>
              </a:r>
            </a:p>
          </p:txBody>
        </p:sp>
      </p:grpSp>
      <p:sp>
        <p:nvSpPr>
          <p:cNvPr id="455874" name="Rectangle 194"/>
          <p:cNvSpPr>
            <a:spLocks noChangeArrowheads="1"/>
          </p:cNvSpPr>
          <p:nvPr/>
        </p:nvSpPr>
        <p:spPr bwMode="auto">
          <a:xfrm>
            <a:off x="1752600" y="6350"/>
            <a:ext cx="24955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0"/>
              </a:spcBef>
              <a:defRPr/>
            </a:pPr>
            <a:r>
              <a:rPr lang="ja-JP" altLang="en-US" sz="1400" b="1">
                <a:solidFill>
                  <a:srgbClr val="FFFFFF"/>
                </a:solidFill>
                <a:latin typeface="宋体" charset="0"/>
                <a:ea typeface="宋体" charset="0"/>
                <a:cs typeface="宋体" charset="0"/>
              </a:rPr>
              <a:t>王上</a:t>
            </a:r>
            <a:r>
              <a:rPr lang="zh-CN" altLang="en-US" sz="1400" b="1">
                <a:solidFill>
                  <a:srgbClr val="FFFFFF"/>
                </a:solidFill>
                <a:latin typeface="宋体" charset="0"/>
                <a:ea typeface="宋体" charset="0"/>
                <a:cs typeface="宋体" charset="0"/>
              </a:rPr>
              <a:t> </a:t>
            </a:r>
            <a:r>
              <a:rPr lang="en-US" altLang="zh-CN" sz="1400" b="1">
                <a:solidFill>
                  <a:srgbClr val="FFFFFF"/>
                </a:solidFill>
                <a:latin typeface="宋体" charset="0"/>
                <a:ea typeface="宋体" charset="0"/>
                <a:cs typeface="宋体" charset="0"/>
              </a:rPr>
              <a:t>12:25-14:20; 14:21-31</a:t>
            </a:r>
          </a:p>
        </p:txBody>
      </p:sp>
      <p:sp>
        <p:nvSpPr>
          <p:cNvPr id="455683" name="Rectangle 3"/>
          <p:cNvSpPr>
            <a:spLocks noChangeArrowheads="1"/>
          </p:cNvSpPr>
          <p:nvPr/>
        </p:nvSpPr>
        <p:spPr bwMode="auto">
          <a:xfrm>
            <a:off x="2667000" y="692150"/>
            <a:ext cx="3808413" cy="5402263"/>
          </a:xfrm>
          <a:prstGeom prst="rect">
            <a:avLst/>
          </a:prstGeom>
          <a:noFill/>
          <a:ln w="63500">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5684" name="Rectangle 4"/>
          <p:cNvSpPr>
            <a:spLocks noChangeArrowheads="1"/>
          </p:cNvSpPr>
          <p:nvPr/>
        </p:nvSpPr>
        <p:spPr bwMode="auto">
          <a:xfrm>
            <a:off x="5889625" y="3900488"/>
            <a:ext cx="20161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5685"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5686"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nvGrpSpPr>
          <p:cNvPr id="455687"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5689"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5690"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sp>
        <p:nvSpPr>
          <p:cNvPr id="455691" name="Rectangle 1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defRPr/>
            </a:pPr>
            <a:r>
              <a:rPr lang="en-US" altLang="zh-CN" sz="8800">
                <a:solidFill>
                  <a:srgbClr val="FFD34A"/>
                </a:solidFill>
                <a:latin typeface="Times" charset="0"/>
                <a:ea typeface="宋体" charset="0"/>
                <a:cs typeface="宋体" charset="0"/>
              </a:rPr>
              <a:t>7</a:t>
            </a:r>
          </a:p>
        </p:txBody>
      </p:sp>
      <p:sp>
        <p:nvSpPr>
          <p:cNvPr id="455692" name="Line 1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5694" name="Rectangle 14"/>
          <p:cNvSpPr>
            <a:spLocks noChangeArrowheads="1"/>
          </p:cNvSpPr>
          <p:nvPr/>
        </p:nvSpPr>
        <p:spPr bwMode="auto">
          <a:xfrm>
            <a:off x="1608138" y="1677988"/>
            <a:ext cx="2124075" cy="57626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0"/>
              </a:spcBef>
              <a:defRPr/>
            </a:pPr>
            <a:r>
              <a:rPr lang="ja-JP" altLang="en-US" sz="3200" b="1" i="1">
                <a:solidFill>
                  <a:srgbClr val="FAFD00"/>
                </a:solidFill>
                <a:latin typeface="宋体" charset="0"/>
                <a:ea typeface="宋体" charset="0"/>
                <a:cs typeface="宋体" charset="0"/>
              </a:rPr>
              <a:t>十个支派</a:t>
            </a:r>
            <a:endParaRPr lang="zh-CN" altLang="en-US" sz="3200" b="1" i="1">
              <a:solidFill>
                <a:srgbClr val="FAFD00"/>
              </a:solidFill>
              <a:latin typeface="宋体" charset="0"/>
              <a:ea typeface="宋体" charset="0"/>
              <a:cs typeface="宋体" charset="0"/>
            </a:endParaRPr>
          </a:p>
        </p:txBody>
      </p:sp>
      <p:sp>
        <p:nvSpPr>
          <p:cNvPr id="455699" name="Rectangle 19"/>
          <p:cNvSpPr>
            <a:spLocks noChangeArrowheads="1"/>
          </p:cNvSpPr>
          <p:nvPr/>
        </p:nvSpPr>
        <p:spPr bwMode="auto">
          <a:xfrm>
            <a:off x="555625" y="4275138"/>
            <a:ext cx="2441575" cy="57626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0"/>
              </a:spcBef>
              <a:defRPr/>
            </a:pPr>
            <a:r>
              <a:rPr lang="ja-JP" altLang="en-US" sz="3200" b="1" i="1">
                <a:solidFill>
                  <a:srgbClr val="FAFD00"/>
                </a:solidFill>
                <a:latin typeface="宋体" charset="0"/>
                <a:ea typeface="宋体" charset="0"/>
                <a:cs typeface="宋体" charset="0"/>
              </a:rPr>
              <a:t>两个支派</a:t>
            </a:r>
            <a:endParaRPr lang="zh-CN" altLang="en-US" sz="3200" b="1" i="1">
              <a:solidFill>
                <a:srgbClr val="FAFD00"/>
              </a:solidFill>
              <a:latin typeface="宋体" charset="0"/>
              <a:ea typeface="宋体" charset="0"/>
              <a:cs typeface="宋体" charset="0"/>
            </a:endParaRPr>
          </a:p>
        </p:txBody>
      </p:sp>
      <p:sp>
        <p:nvSpPr>
          <p:cNvPr id="455733" name="Text Box 53"/>
          <p:cNvSpPr txBox="1">
            <a:spLocks noChangeArrowheads="1"/>
          </p:cNvSpPr>
          <p:nvPr/>
        </p:nvSpPr>
        <p:spPr bwMode="auto">
          <a:xfrm>
            <a:off x="533400" y="2635250"/>
            <a:ext cx="3043238" cy="7016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defRPr/>
            </a:pPr>
            <a:r>
              <a:rPr lang="ja-JP" altLang="en-US" sz="4000" b="1">
                <a:solidFill>
                  <a:srgbClr val="FFFFFF"/>
                </a:solidFill>
                <a:latin typeface="宋体" charset="0"/>
                <a:ea typeface="宋体" charset="0"/>
                <a:cs typeface="宋体" charset="0"/>
              </a:rPr>
              <a:t>撒马利亚</a:t>
            </a:r>
            <a:endParaRPr lang="zh-CN" altLang="en-US" sz="4000" b="1">
              <a:solidFill>
                <a:srgbClr val="FFFFFF"/>
              </a:solidFill>
              <a:latin typeface="宋体" charset="0"/>
              <a:ea typeface="宋体" charset="0"/>
              <a:cs typeface="宋体" charset="0"/>
            </a:endParaRPr>
          </a:p>
        </p:txBody>
      </p:sp>
      <p:sp>
        <p:nvSpPr>
          <p:cNvPr id="455734" name="Text Box 54"/>
          <p:cNvSpPr txBox="1">
            <a:spLocks noChangeArrowheads="1"/>
          </p:cNvSpPr>
          <p:nvPr/>
        </p:nvSpPr>
        <p:spPr bwMode="auto">
          <a:xfrm>
            <a:off x="4764088" y="3959225"/>
            <a:ext cx="2846387" cy="7016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defRPr/>
            </a:pPr>
            <a:r>
              <a:rPr lang="ja-JP" altLang="en-US" sz="4000" b="1">
                <a:solidFill>
                  <a:srgbClr val="FFFFFF"/>
                </a:solidFill>
                <a:latin typeface="Comic Sans MS" charset="0"/>
                <a:ea typeface="宋体" charset="0"/>
                <a:cs typeface="宋体" charset="0"/>
              </a:rPr>
              <a:t>耶路撒冷</a:t>
            </a:r>
            <a:endParaRPr lang="zh-CN" altLang="en-US" sz="4000" b="1">
              <a:solidFill>
                <a:srgbClr val="FFFFFF"/>
              </a:solidFill>
              <a:latin typeface="Comic Sans MS" charset="0"/>
              <a:ea typeface="宋体" charset="0"/>
              <a:cs typeface="宋体" charset="0"/>
            </a:endParaRPr>
          </a:p>
        </p:txBody>
      </p:sp>
      <p:grpSp>
        <p:nvGrpSpPr>
          <p:cNvPr id="455978" name="Group 298"/>
          <p:cNvGrpSpPr>
            <a:grpSpLocks/>
          </p:cNvGrpSpPr>
          <p:nvPr/>
        </p:nvGrpSpPr>
        <p:grpSpPr bwMode="auto">
          <a:xfrm>
            <a:off x="1574800" y="322263"/>
            <a:ext cx="5397500" cy="1320800"/>
            <a:chOff x="992" y="104"/>
            <a:chExt cx="3400" cy="832"/>
          </a:xfrm>
        </p:grpSpPr>
        <p:sp>
          <p:nvSpPr>
            <p:cNvPr id="455696" name="Rectangle 16"/>
            <p:cNvSpPr>
              <a:spLocks noChangeArrowheads="1"/>
            </p:cNvSpPr>
            <p:nvPr/>
          </p:nvSpPr>
          <p:spPr bwMode="auto">
            <a:xfrm>
              <a:off x="992" y="104"/>
              <a:ext cx="3400" cy="832"/>
            </a:xfrm>
            <a:prstGeom prst="rect">
              <a:avLst/>
            </a:prstGeom>
            <a:gradFill rotWithShape="0">
              <a:gsLst>
                <a:gs pos="0">
                  <a:srgbClr val="14C2F8">
                    <a:gamma/>
                    <a:shade val="46275"/>
                    <a:invGamma/>
                  </a:srgbClr>
                </a:gs>
                <a:gs pos="50000">
                  <a:srgbClr val="14C2F8"/>
                </a:gs>
                <a:gs pos="100000">
                  <a:srgbClr val="14C2F8">
                    <a:gamma/>
                    <a:shade val="46275"/>
                    <a:invGamma/>
                  </a:srgbClr>
                </a:gs>
              </a:gsLst>
              <a:lin ang="5400000" scaled="1"/>
            </a:gradFill>
            <a:ln>
              <a:noFill/>
            </a:ln>
            <a:effectLst>
              <a:outerShdw blurRad="63500" dist="179605"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5697" name="Rectangle 17"/>
            <p:cNvSpPr>
              <a:spLocks noChangeArrowheads="1"/>
            </p:cNvSpPr>
            <p:nvPr/>
          </p:nvSpPr>
          <p:spPr bwMode="auto">
            <a:xfrm>
              <a:off x="1261" y="149"/>
              <a:ext cx="2871" cy="78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00DFCA"/>
                  </a:solidFill>
                </a14:hiddenFill>
              </a:ext>
              <a:ext uri="{91240B29-F687-4f45-9708-019B960494DF}">
                <a14:hiddenLine xmlns="" xmlns:a14="http://schemas.microsoft.com/office/drawing/2010/main" w="12700">
                  <a:solidFill>
                    <a:schemeClr val="bg2"/>
                  </a:solidFill>
                  <a:miter lim="800000"/>
                  <a:headEnd/>
                  <a:tailEnd/>
                </a14:hiddenLine>
              </a:ext>
            </a:extLst>
          </p:spPr>
          <p:txBody>
            <a:bodyPr lIns="90487" tIns="44450" rIns="90487" bIns="44450">
              <a:spAutoFit/>
            </a:bodyPr>
            <a:lstStyle/>
            <a:p>
              <a:pPr eaLnBrk="0" hangingPunct="0">
                <a:spcBef>
                  <a:spcPct val="0"/>
                </a:spcBef>
                <a:defRPr/>
              </a:pPr>
              <a:r>
                <a:rPr lang="ja-JP" altLang="en-US" sz="3600" b="1">
                  <a:solidFill>
                    <a:srgbClr val="FF5008"/>
                  </a:solidFill>
                  <a:latin typeface="宋体" charset="0"/>
                  <a:ea typeface="宋体" charset="0"/>
                  <a:cs typeface="宋体" charset="0"/>
                </a:rPr>
                <a:t>北部的王国</a:t>
              </a:r>
              <a:r>
                <a:rPr lang="en-US" altLang="zh-CN" sz="3600" b="1">
                  <a:solidFill>
                    <a:srgbClr val="FF5008"/>
                  </a:solidFill>
                  <a:latin typeface="宋体" charset="0"/>
                  <a:ea typeface="宋体" charset="0"/>
                  <a:cs typeface="宋体" charset="0"/>
                </a:rPr>
                <a:t>:</a:t>
              </a:r>
            </a:p>
            <a:p>
              <a:pPr eaLnBrk="0" hangingPunct="0">
                <a:spcBef>
                  <a:spcPct val="0"/>
                </a:spcBef>
                <a:defRPr/>
              </a:pPr>
              <a:r>
                <a:rPr lang="en-US" altLang="zh-CN" sz="3600" b="1">
                  <a:solidFill>
                    <a:srgbClr val="FF5008"/>
                  </a:solidFill>
                  <a:latin typeface="宋体" charset="0"/>
                  <a:ea typeface="宋体" charset="0"/>
                  <a:cs typeface="宋体" charset="0"/>
                </a:rPr>
                <a:t>           </a:t>
              </a:r>
              <a:r>
                <a:rPr lang="ja-JP" altLang="en-US" sz="4000" b="1">
                  <a:solidFill>
                    <a:srgbClr val="FFD34A"/>
                  </a:solidFill>
                  <a:latin typeface="宋体" charset="0"/>
                  <a:ea typeface="宋体" charset="0"/>
                  <a:cs typeface="宋体" charset="0"/>
                </a:rPr>
                <a:t>以色列</a:t>
              </a:r>
              <a:endParaRPr lang="zh-CN" altLang="en-US" sz="3600" b="1">
                <a:solidFill>
                  <a:srgbClr val="FFD34A"/>
                </a:solidFill>
                <a:latin typeface="宋体" charset="0"/>
                <a:ea typeface="宋体" charset="0"/>
                <a:cs typeface="宋体" charset="0"/>
              </a:endParaRPr>
            </a:p>
          </p:txBody>
        </p:sp>
      </p:grpSp>
      <p:sp>
        <p:nvSpPr>
          <p:cNvPr id="455735" name="Oval 55"/>
          <p:cNvSpPr>
            <a:spLocks noChangeArrowheads="1"/>
          </p:cNvSpPr>
          <p:nvPr/>
        </p:nvSpPr>
        <p:spPr bwMode="auto">
          <a:xfrm>
            <a:off x="3994150" y="858838"/>
            <a:ext cx="2589213" cy="865187"/>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grpSp>
        <p:nvGrpSpPr>
          <p:cNvPr id="455981" name="Group 301"/>
          <p:cNvGrpSpPr>
            <a:grpSpLocks/>
          </p:cNvGrpSpPr>
          <p:nvPr/>
        </p:nvGrpSpPr>
        <p:grpSpPr bwMode="auto">
          <a:xfrm>
            <a:off x="266700" y="5054600"/>
            <a:ext cx="5500688" cy="1320800"/>
            <a:chOff x="168" y="3184"/>
            <a:chExt cx="3465" cy="832"/>
          </a:xfrm>
        </p:grpSpPr>
        <p:sp>
          <p:nvSpPr>
            <p:cNvPr id="455701" name="Rectangle 21"/>
            <p:cNvSpPr>
              <a:spLocks noChangeArrowheads="1"/>
            </p:cNvSpPr>
            <p:nvPr/>
          </p:nvSpPr>
          <p:spPr bwMode="auto">
            <a:xfrm>
              <a:off x="168" y="3184"/>
              <a:ext cx="3465" cy="832"/>
            </a:xfrm>
            <a:prstGeom prst="rect">
              <a:avLst/>
            </a:prstGeom>
            <a:gradFill rotWithShape="0">
              <a:gsLst>
                <a:gs pos="0">
                  <a:srgbClr val="14C2F8">
                    <a:gamma/>
                    <a:shade val="46275"/>
                    <a:invGamma/>
                  </a:srgbClr>
                </a:gs>
                <a:gs pos="50000">
                  <a:srgbClr val="14C2F8"/>
                </a:gs>
                <a:gs pos="100000">
                  <a:srgbClr val="14C2F8">
                    <a:gamma/>
                    <a:shade val="46275"/>
                    <a:invGamma/>
                  </a:srgbClr>
                </a:gs>
              </a:gsLst>
              <a:lin ang="5400000" scaled="1"/>
            </a:gradFill>
            <a:ln>
              <a:noFill/>
            </a:ln>
            <a:effectLst>
              <a:outerShdw blurRad="63500" dist="179605"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5702" name="Rectangle 22"/>
            <p:cNvSpPr>
              <a:spLocks noChangeArrowheads="1"/>
            </p:cNvSpPr>
            <p:nvPr/>
          </p:nvSpPr>
          <p:spPr bwMode="auto">
            <a:xfrm>
              <a:off x="437" y="3229"/>
              <a:ext cx="3048" cy="786"/>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rgbClr val="00DFCA"/>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0"/>
                </a:spcBef>
                <a:defRPr/>
              </a:pPr>
              <a:r>
                <a:rPr lang="ja-JP" altLang="en-US" sz="3600" b="1">
                  <a:solidFill>
                    <a:srgbClr val="FF5008"/>
                  </a:solidFill>
                  <a:latin typeface="宋体" charset="0"/>
                  <a:ea typeface="宋体" charset="0"/>
                  <a:cs typeface="宋体" charset="0"/>
                </a:rPr>
                <a:t>南部的王国</a:t>
              </a:r>
              <a:r>
                <a:rPr lang="en-US" altLang="zh-CN" sz="3600" b="1">
                  <a:solidFill>
                    <a:srgbClr val="FF5008"/>
                  </a:solidFill>
                  <a:latin typeface="宋体" charset="0"/>
                  <a:ea typeface="宋体" charset="0"/>
                  <a:cs typeface="宋体" charset="0"/>
                </a:rPr>
                <a:t>:</a:t>
              </a:r>
            </a:p>
            <a:p>
              <a:pPr algn="ctr" eaLnBrk="0" hangingPunct="0">
                <a:spcBef>
                  <a:spcPct val="0"/>
                </a:spcBef>
                <a:defRPr/>
              </a:pPr>
              <a:r>
                <a:rPr lang="en-US" altLang="zh-CN" sz="4000" b="1">
                  <a:solidFill>
                    <a:srgbClr val="FFD34A"/>
                  </a:solidFill>
                  <a:latin typeface="宋体" charset="0"/>
                  <a:ea typeface="宋体" charset="0"/>
                  <a:cs typeface="宋体" charset="0"/>
                </a:rPr>
                <a:t>    </a:t>
              </a:r>
              <a:r>
                <a:rPr lang="ja-JP" altLang="en-US" sz="4000" b="1">
                  <a:solidFill>
                    <a:srgbClr val="FFD34A"/>
                  </a:solidFill>
                  <a:latin typeface="宋体" charset="0"/>
                  <a:ea typeface="宋体" charset="0"/>
                  <a:cs typeface="宋体" charset="0"/>
                </a:rPr>
                <a:t>犹大</a:t>
              </a:r>
              <a:endParaRPr lang="zh-CN" altLang="en-US" sz="4000" b="1">
                <a:solidFill>
                  <a:srgbClr val="FFD34A"/>
                </a:solidFill>
                <a:latin typeface="宋体" charset="0"/>
                <a:ea typeface="宋体" charset="0"/>
                <a:cs typeface="宋体" charset="0"/>
              </a:endParaRPr>
            </a:p>
          </p:txBody>
        </p:sp>
      </p:grpSp>
      <p:sp>
        <p:nvSpPr>
          <p:cNvPr id="455736" name="Oval 56"/>
          <p:cNvSpPr>
            <a:spLocks noChangeArrowheads="1"/>
          </p:cNvSpPr>
          <p:nvPr/>
        </p:nvSpPr>
        <p:spPr bwMode="auto">
          <a:xfrm>
            <a:off x="2501900" y="5595938"/>
            <a:ext cx="2274888" cy="804862"/>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5825" name="Text Box 145"/>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zh-CN" altLang="en-US" sz="2000">
                <a:solidFill>
                  <a:srgbClr val="FFA27C"/>
                </a:solidFill>
                <a:latin typeface="B VAG Rounded Bold" charset="0"/>
                <a:ea typeface="宋体" charset="0"/>
                <a:cs typeface="宋体" charset="0"/>
              </a:rPr>
              <a:t> </a:t>
            </a:r>
          </a:p>
        </p:txBody>
      </p:sp>
      <p:sp>
        <p:nvSpPr>
          <p:cNvPr id="455826" name="Text Box 146"/>
          <p:cNvSpPr txBox="1">
            <a:spLocks noChangeArrowheads="1"/>
          </p:cNvSpPr>
          <p:nvPr/>
        </p:nvSpPr>
        <p:spPr bwMode="auto">
          <a:xfrm>
            <a:off x="8591550" y="6429375"/>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800" b="1">
                <a:solidFill>
                  <a:srgbClr val="FFFFFF"/>
                </a:solidFill>
                <a:latin typeface="Comic Sans MS" charset="0"/>
                <a:ea typeface="宋体" charset="0"/>
                <a:cs typeface="宋体" charset="0"/>
              </a:rPr>
              <a:t>1</a:t>
            </a:r>
          </a:p>
        </p:txBody>
      </p:sp>
      <p:sp>
        <p:nvSpPr>
          <p:cNvPr id="455831" name="Rectangle 151"/>
          <p:cNvSpPr>
            <a:spLocks noChangeArrowheads="1"/>
          </p:cNvSpPr>
          <p:nvPr/>
        </p:nvSpPr>
        <p:spPr bwMode="auto">
          <a:xfrm>
            <a:off x="8075613" y="65373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0"/>
              </a:spcBef>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40</a:t>
            </a:r>
          </a:p>
        </p:txBody>
      </p:sp>
      <p:grpSp>
        <p:nvGrpSpPr>
          <p:cNvPr id="86037" name="Group 419"/>
          <p:cNvGrpSpPr>
            <a:grpSpLocks/>
          </p:cNvGrpSpPr>
          <p:nvPr/>
        </p:nvGrpSpPr>
        <p:grpSpPr bwMode="auto">
          <a:xfrm>
            <a:off x="7842250" y="3436938"/>
            <a:ext cx="1200150" cy="2109787"/>
            <a:chOff x="4940" y="2165"/>
            <a:chExt cx="756" cy="1329"/>
          </a:xfrm>
        </p:grpSpPr>
        <p:grpSp>
          <p:nvGrpSpPr>
            <p:cNvPr id="86039" name="Group 420"/>
            <p:cNvGrpSpPr>
              <a:grpSpLocks/>
            </p:cNvGrpSpPr>
            <p:nvPr/>
          </p:nvGrpSpPr>
          <p:grpSpPr bwMode="auto">
            <a:xfrm>
              <a:off x="4940" y="2165"/>
              <a:ext cx="756" cy="1329"/>
              <a:chOff x="4940" y="2165"/>
              <a:chExt cx="756" cy="1329"/>
            </a:xfrm>
          </p:grpSpPr>
          <p:grpSp>
            <p:nvGrpSpPr>
              <p:cNvPr id="86041" name="Group 421"/>
              <p:cNvGrpSpPr>
                <a:grpSpLocks/>
              </p:cNvGrpSpPr>
              <p:nvPr/>
            </p:nvGrpSpPr>
            <p:grpSpPr bwMode="auto">
              <a:xfrm>
                <a:off x="4940" y="2165"/>
                <a:ext cx="756" cy="1329"/>
                <a:chOff x="4940" y="2165"/>
                <a:chExt cx="756" cy="1329"/>
              </a:xfrm>
            </p:grpSpPr>
            <p:grpSp>
              <p:nvGrpSpPr>
                <p:cNvPr id="86043" name="Group 422"/>
                <p:cNvGrpSpPr>
                  <a:grpSpLocks/>
                </p:cNvGrpSpPr>
                <p:nvPr/>
              </p:nvGrpSpPr>
              <p:grpSpPr bwMode="auto">
                <a:xfrm>
                  <a:off x="4940" y="2165"/>
                  <a:ext cx="756" cy="1329"/>
                  <a:chOff x="4940" y="2165"/>
                  <a:chExt cx="756" cy="1329"/>
                </a:xfrm>
              </p:grpSpPr>
              <p:grpSp>
                <p:nvGrpSpPr>
                  <p:cNvPr id="86046" name="Group 423"/>
                  <p:cNvGrpSpPr>
                    <a:grpSpLocks/>
                  </p:cNvGrpSpPr>
                  <p:nvPr/>
                </p:nvGrpSpPr>
                <p:grpSpPr bwMode="auto">
                  <a:xfrm>
                    <a:off x="4940" y="2165"/>
                    <a:ext cx="756" cy="1329"/>
                    <a:chOff x="4940" y="2165"/>
                    <a:chExt cx="756" cy="1329"/>
                  </a:xfrm>
                </p:grpSpPr>
                <p:sp>
                  <p:nvSpPr>
                    <p:cNvPr id="456104" name="AutoShape 424"/>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05" name="Rectangle 425"/>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06" name="Line 426"/>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07" name="Rectangle 427"/>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08" name="Rectangle 428"/>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09" name="Line 429"/>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10" name="Line 430"/>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11" name="Line 431"/>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12" name="Line 432"/>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13" name="Line 433"/>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14" name="Line 434"/>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15" name="Line 435"/>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16" name="Line 436"/>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17" name="Line 437"/>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18" name="Line 438"/>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ＭＳ Ｐゴシック" charset="0"/>
                      </a:endParaRPr>
                    </a:p>
                  </p:txBody>
                </p:sp>
                <p:sp>
                  <p:nvSpPr>
                    <p:cNvPr id="456119" name="Rectangle 439"/>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r>
                        <a:rPr lang="zh-CN" altLang="en-US" sz="1200" b="1">
                          <a:solidFill>
                            <a:srgbClr val="1A0004"/>
                          </a:solidFill>
                          <a:latin typeface="Times" charset="0"/>
                          <a:ea typeface="宋体" charset="0"/>
                          <a:cs typeface="宋体" charset="0"/>
                        </a:rPr>
                        <a:t>   </a:t>
                      </a:r>
                      <a:r>
                        <a:rPr lang="zh-CN" altLang="en-US" sz="1000" b="1">
                          <a:solidFill>
                            <a:srgbClr val="1A0004"/>
                          </a:solidFill>
                          <a:latin typeface="Times" charset="0"/>
                          <a:ea typeface="宋体" charset="0"/>
                          <a:cs typeface="宋体" charset="0"/>
                        </a:rPr>
                        <a:t>王朝</a:t>
                      </a:r>
                      <a:endParaRPr lang="zh-CN" altLang="en-US">
                        <a:solidFill>
                          <a:srgbClr val="00DFCA"/>
                        </a:solidFill>
                        <a:latin typeface="Comic Sans MS" charset="0"/>
                        <a:ea typeface="宋体" charset="0"/>
                        <a:cs typeface="宋体" charset="0"/>
                      </a:endParaRPr>
                    </a:p>
                  </p:txBody>
                </p:sp>
                <p:sp>
                  <p:nvSpPr>
                    <p:cNvPr id="456120" name="Rectangle 440"/>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456121" name="Rectangle 441"/>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456122" name="Rectangle 442"/>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456123" name="Rectangle 443"/>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456124" name="Text Box 444"/>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456125" name="Text Box 445"/>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456126" name="Text Box 446"/>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456127" name="Text Box 447"/>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456128" name="Text Box 448"/>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sp>
                  <p:nvSpPr>
                    <p:cNvPr id="456129" name="Text Box 449"/>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defRPr/>
                      </a:pPr>
                      <a:endParaRPr lang="zh-CN" altLang="en-US">
                        <a:solidFill>
                          <a:srgbClr val="00DFCA"/>
                        </a:solidFill>
                        <a:latin typeface="Comic Sans MS" charset="0"/>
                        <a:ea typeface="宋体" charset="0"/>
                        <a:cs typeface="宋体" charset="0"/>
                      </a:endParaRPr>
                    </a:p>
                  </p:txBody>
                </p:sp>
              </p:grpSp>
              <p:sp>
                <p:nvSpPr>
                  <p:cNvPr id="456130" name="Rectangle 450"/>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zh-CN" altLang="en-US" sz="1000" b="1">
                        <a:solidFill>
                          <a:srgbClr val="1A0004"/>
                        </a:solidFill>
                        <a:latin typeface="Comic Sans MS" charset="0"/>
                        <a:ea typeface="宋体" charset="0"/>
                        <a:cs typeface="宋体" charset="0"/>
                      </a:rPr>
                      <a:t>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罗</a:t>
                    </a:r>
                    <a:endParaRPr lang="zh-CN" altLang="en-US">
                      <a:solidFill>
                        <a:srgbClr val="00DFCA"/>
                      </a:solidFill>
                      <a:latin typeface="Comic Sans MS" charset="0"/>
                      <a:ea typeface="宋体" charset="0"/>
                      <a:cs typeface="宋体" charset="0"/>
                    </a:endParaRPr>
                  </a:p>
                </p:txBody>
              </p:sp>
            </p:grpSp>
            <p:sp>
              <p:nvSpPr>
                <p:cNvPr id="456131" name="Rectangle 451"/>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zh-CN" altLang="en-US" sz="1000" b="1">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b="1">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b="1">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b="1">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456132" name="Rectangle 452"/>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spcBef>
                      <a:spcPct val="0"/>
                    </a:spcBef>
                    <a:defRPr/>
                  </a:pPr>
                  <a:r>
                    <a:rPr lang="ja-JP" altLang="en-US" sz="1000" b="1">
                      <a:solidFill>
                        <a:srgbClr val="1A0004"/>
                      </a:solidFill>
                      <a:latin typeface="宋体" charset="0"/>
                      <a:ea typeface="宋体" charset="0"/>
                      <a:cs typeface="宋体" charset="0"/>
                    </a:rPr>
                    <a:t>北</a:t>
                  </a:r>
                  <a:r>
                    <a:rPr lang="zh-CN" altLang="en-US" sz="1000" b="1">
                      <a:solidFill>
                        <a:srgbClr val="1A0004"/>
                      </a:solidFill>
                      <a:latin typeface="宋体" charset="0"/>
                      <a:ea typeface="宋体" charset="0"/>
                      <a:cs typeface="宋体" charset="0"/>
                    </a:rPr>
                    <a:t>     </a:t>
                  </a:r>
                  <a:r>
                    <a:rPr lang="ja-JP" altLang="en-US" sz="1000" b="1">
                      <a:solidFill>
                        <a:srgbClr val="1A0004"/>
                      </a:solidFill>
                      <a:latin typeface="宋体" charset="0"/>
                      <a:ea typeface="宋体" charset="0"/>
                      <a:cs typeface="宋体" charset="0"/>
                    </a:rPr>
                    <a:t>南</a:t>
                  </a:r>
                  <a:endParaRPr lang="zh-CN" altLang="en-US" sz="1000" b="1">
                    <a:solidFill>
                      <a:srgbClr val="000000"/>
                    </a:solidFill>
                    <a:latin typeface="宋体" charset="0"/>
                    <a:ea typeface="宋体" charset="0"/>
                    <a:cs typeface="宋体" charset="0"/>
                  </a:endParaRPr>
                </a:p>
              </p:txBody>
            </p:sp>
          </p:grpSp>
          <p:sp>
            <p:nvSpPr>
              <p:cNvPr id="456133" name="Rectangle 453"/>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spcBef>
                    <a:spcPct val="0"/>
                  </a:spcBef>
                  <a:defRPr/>
                </a:pPr>
                <a:r>
                  <a:rPr lang="ja-JP" altLang="en-US" sz="1000" b="1">
                    <a:solidFill>
                      <a:srgbClr val="1A0004"/>
                    </a:solidFill>
                    <a:latin typeface="宋体" charset="0"/>
                    <a:ea typeface="宋体" charset="0"/>
                    <a:cs typeface="宋体" charset="0"/>
                  </a:rPr>
                  <a:t>以色列</a:t>
                </a:r>
                <a:r>
                  <a:rPr lang="zh-CN" altLang="en-US" sz="1000" b="1">
                    <a:solidFill>
                      <a:srgbClr val="1A0004"/>
                    </a:solidFill>
                    <a:latin typeface="宋体" charset="0"/>
                    <a:ea typeface="宋体" charset="0"/>
                    <a:cs typeface="宋体" charset="0"/>
                  </a:rPr>
                  <a:t>  </a:t>
                </a:r>
                <a:r>
                  <a:rPr lang="ja-JP" altLang="en-US" sz="1000" b="1">
                    <a:solidFill>
                      <a:srgbClr val="1A0004"/>
                    </a:solidFill>
                    <a:latin typeface="宋体" charset="0"/>
                    <a:ea typeface="宋体" charset="0"/>
                    <a:cs typeface="宋体" charset="0"/>
                  </a:rPr>
                  <a:t>犹大</a:t>
                </a:r>
                <a:endParaRPr lang="zh-CN" altLang="en-US" sz="1000" b="1">
                  <a:solidFill>
                    <a:srgbClr val="1A0004"/>
                  </a:solidFill>
                  <a:latin typeface="宋体" charset="0"/>
                  <a:ea typeface="宋体" charset="0"/>
                  <a:cs typeface="宋体" charset="0"/>
                </a:endParaRPr>
              </a:p>
            </p:txBody>
          </p:sp>
        </p:grpSp>
        <p:sp>
          <p:nvSpPr>
            <p:cNvPr id="456134" name="Text Box 454"/>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altLang="zh-CN" sz="1000" b="1">
                  <a:solidFill>
                    <a:srgbClr val="1A0004"/>
                  </a:solidFill>
                  <a:latin typeface="宋体" charset="0"/>
                  <a:ea typeface="宋体" charset="0"/>
                  <a:cs typeface="宋体" charset="0"/>
                </a:rPr>
                <a:t>10      2</a:t>
              </a:r>
            </a:p>
          </p:txBody>
        </p:sp>
      </p:grpSp>
      <p:sp>
        <p:nvSpPr>
          <p:cNvPr id="456152" name="Text Box 47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32-37</a:t>
            </a:r>
            <a:r>
              <a:rPr lang="zh-CN" altLang="en-US" sz="1200" b="1">
                <a:solidFill>
                  <a:srgbClr val="FFFFFF"/>
                </a:solidFill>
                <a:latin typeface="宋体" charset="0"/>
                <a:ea typeface="宋体" charset="0"/>
                <a:cs typeface="宋体" charset="0"/>
              </a:rPr>
              <a:t>页</a:t>
            </a:r>
          </a:p>
        </p:txBody>
      </p:sp>
    </p:spTree>
    <p:extLst>
      <p:ext uri="{BB962C8B-B14F-4D97-AF65-F5344CB8AC3E}">
        <p14:creationId xmlns:p14="http://schemas.microsoft.com/office/powerpoint/2010/main" val="41908905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455687"/>
                                        </p:tgtEl>
                                        <p:attrNameLst>
                                          <p:attrName>style.visibility</p:attrName>
                                        </p:attrNameLst>
                                      </p:cBhvr>
                                      <p:to>
                                        <p:strVal val="visible"/>
                                      </p:to>
                                    </p:set>
                                    <p:animEffect transition="in" filter="barn(outVertical)">
                                      <p:cBhvr>
                                        <p:cTn id="7" dur="1000"/>
                                        <p:tgtEl>
                                          <p:spTgt spid="455687"/>
                                        </p:tgtEl>
                                      </p:cBhvr>
                                    </p:animEffect>
                                  </p:childTnLst>
                                </p:cTn>
                              </p:par>
                            </p:childTnLst>
                          </p:cTn>
                        </p:par>
                        <p:par>
                          <p:cTn id="8" fill="hold" nodeType="afterGroup">
                            <p:stCondLst>
                              <p:cond delay="1000"/>
                            </p:stCondLst>
                            <p:childTnLst>
                              <p:par>
                                <p:cTn id="9" presetID="23" presetClass="entr" presetSubtype="36" fill="hold" grpId="0" nodeType="afterEffect">
                                  <p:stCondLst>
                                    <p:cond delay="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455978"/>
                                        </p:tgtEl>
                                        <p:attrNameLst>
                                          <p:attrName>style.visibility</p:attrName>
                                        </p:attrNameLst>
                                      </p:cBhvr>
                                      <p:to>
                                        <p:strVal val="visible"/>
                                      </p:to>
                                    </p:set>
                                    <p:animEffect transition="in" filter="wipe(left)">
                                      <p:cBhvr>
                                        <p:cTn id="18" dur="500"/>
                                        <p:tgtEl>
                                          <p:spTgt spid="455978"/>
                                        </p:tgtEl>
                                      </p:cBhvr>
                                    </p:animEffect>
                                  </p:childTnLst>
                                </p:cTn>
                              </p:par>
                            </p:childTnLst>
                          </p:cTn>
                        </p:par>
                        <p:par>
                          <p:cTn id="19" fill="hold" nodeType="afterGroup">
                            <p:stCondLst>
                              <p:cond delay="2000"/>
                            </p:stCondLst>
                            <p:childTnLst>
                              <p:par>
                                <p:cTn id="20" presetID="23" presetClass="entr" presetSubtype="272" fill="hold" grpId="0" nodeType="afterEffect">
                                  <p:stCondLst>
                                    <p:cond delay="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5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0"/>
                                  </p:stCondLst>
                                  <p:childTnLst>
                                    <p:set>
                                      <p:cBhvr>
                                        <p:cTn id="39" dur="1" fill="hold">
                                          <p:stCondLst>
                                            <p:cond delay="0"/>
                                          </p:stCondLst>
                                        </p:cTn>
                                        <p:tgtEl>
                                          <p:spTgt spid="455981"/>
                                        </p:tgtEl>
                                        <p:attrNameLst>
                                          <p:attrName>style.visibility</p:attrName>
                                        </p:attrNameLst>
                                      </p:cBhvr>
                                      <p:to>
                                        <p:strVal val="visible"/>
                                      </p:to>
                                    </p:set>
                                    <p:anim calcmode="lin" valueType="num">
                                      <p:cBhvr additive="base">
                                        <p:cTn id="40" dur="500" fill="hold"/>
                                        <p:tgtEl>
                                          <p:spTgt spid="455981"/>
                                        </p:tgtEl>
                                        <p:attrNameLst>
                                          <p:attrName>ppt_x</p:attrName>
                                        </p:attrNameLst>
                                      </p:cBhvr>
                                      <p:tavLst>
                                        <p:tav tm="0">
                                          <p:val>
                                            <p:strVal val="0-#ppt_w/2"/>
                                          </p:val>
                                        </p:tav>
                                        <p:tav tm="100000">
                                          <p:val>
                                            <p:strVal val="#ppt_x"/>
                                          </p:val>
                                        </p:tav>
                                      </p:tavLst>
                                    </p:anim>
                                    <p:anim calcmode="lin" valueType="num">
                                      <p:cBhvr additive="base">
                                        <p:cTn id="41" dur="500" fill="hold"/>
                                        <p:tgtEl>
                                          <p:spTgt spid="455981"/>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000"/>
                            </p:stCondLst>
                            <p:childTnLst>
                              <p:par>
                                <p:cTn id="43" presetID="23" presetClass="entr" presetSubtype="272" fill="hold" grpId="0" nodeType="afterEffect">
                                  <p:stCondLst>
                                    <p:cond delay="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par>
                                <p:cTn id="47" presetID="2" presetClass="entr" presetSubtype="6" fill="hold" grpId="0" nodeType="withEffect">
                                  <p:stCondLst>
                                    <p:cond delay="0"/>
                                  </p:stCondLst>
                                  <p:childTnLst>
                                    <p:set>
                                      <p:cBhvr>
                                        <p:cTn id="48" dur="1" fill="hold">
                                          <p:stCondLst>
                                            <p:cond delay="0"/>
                                          </p:stCondLst>
                                        </p:cTn>
                                        <p:tgtEl>
                                          <p:spTgt spid="455736"/>
                                        </p:tgtEl>
                                        <p:attrNameLst>
                                          <p:attrName>style.visibility</p:attrName>
                                        </p:attrNameLst>
                                      </p:cBhvr>
                                      <p:to>
                                        <p:strVal val="visible"/>
                                      </p:to>
                                    </p:set>
                                    <p:anim calcmode="lin" valueType="num">
                                      <p:cBhvr additive="base">
                                        <p:cTn id="49" dur="500" fill="hold"/>
                                        <p:tgtEl>
                                          <p:spTgt spid="455736"/>
                                        </p:tgtEl>
                                        <p:attrNameLst>
                                          <p:attrName>ppt_x</p:attrName>
                                        </p:attrNameLst>
                                      </p:cBhvr>
                                      <p:tavLst>
                                        <p:tav tm="0">
                                          <p:val>
                                            <p:strVal val="1+#ppt_w/2"/>
                                          </p:val>
                                        </p:tav>
                                        <p:tav tm="100000">
                                          <p:val>
                                            <p:strVal val="#ppt_x"/>
                                          </p:val>
                                        </p:tav>
                                      </p:tavLst>
                                    </p:anim>
                                    <p:anim calcmode="lin" valueType="num">
                                      <p:cBhvr additive="base">
                                        <p:cTn id="50"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p:bldP spid="455699" grpId="0"/>
      <p:bldP spid="455733" grpId="0"/>
      <p:bldP spid="455734" grpId="0"/>
      <p:bldP spid="455735" grpId="0" animBg="1"/>
      <p:bldP spid="45573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zh-CN" altLang="en-US" sz="3200" b="1" dirty="0">
                <a:solidFill>
                  <a:srgbClr val="FFFFFF"/>
                </a:solidFill>
                <a:latin typeface="Arial" charset="0"/>
                <a:ea typeface="ＭＳ Ｐゴシック" charset="0"/>
                <a:cs typeface="ＭＳ Ｐゴシック" charset="0"/>
              </a:rPr>
              <a:t>为什么有时联合反导至分裂</a:t>
            </a:r>
            <a:r>
              <a:rPr lang="en-US" sz="3200" b="1" dirty="0">
                <a:solidFill>
                  <a:srgbClr val="FFFFFF"/>
                </a:solidFill>
                <a:latin typeface="Arial" charset="0"/>
                <a:ea typeface="ＭＳ Ｐゴシック" charset="0"/>
                <a:cs typeface="ＭＳ Ｐゴシック" charset="0"/>
              </a:rPr>
              <a:t>?</a:t>
            </a:r>
            <a:endParaRPr lang="en-US" sz="3200"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50539" y="1916832"/>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拜偶像</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911879"/>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Notched Right Arrow 6"/>
          <p:cNvSpPr/>
          <p:nvPr/>
        </p:nvSpPr>
        <p:spPr bwMode="auto">
          <a:xfrm>
            <a:off x="5570515" y="2911879"/>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nvGrpSpPr>
          <p:cNvPr id="8" name="Group 7"/>
          <p:cNvGrpSpPr/>
          <p:nvPr/>
        </p:nvGrpSpPr>
        <p:grpSpPr>
          <a:xfrm>
            <a:off x="6684618" y="1916832"/>
            <a:ext cx="2220925" cy="3240360"/>
            <a:chOff x="6684618" y="1700808"/>
            <a:chExt cx="2220925" cy="3240360"/>
          </a:xfrm>
        </p:grpSpPr>
        <p:grpSp>
          <p:nvGrpSpPr>
            <p:cNvPr id="9" name="Group 8"/>
            <p:cNvGrpSpPr/>
            <p:nvPr/>
          </p:nvGrpSpPr>
          <p:grpSpPr>
            <a:xfrm>
              <a:off x="6804248" y="3356992"/>
              <a:ext cx="2101295" cy="1584176"/>
              <a:chOff x="6863193" y="3717032"/>
              <a:chExt cx="2101295" cy="1296144"/>
            </a:xfrm>
          </p:grpSpPr>
          <p:sp>
            <p:nvSpPr>
              <p:cNvPr id="14"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5" name="Picture 14"/>
              <p:cNvPicPr>
                <a:picLocks noChangeAspect="1"/>
              </p:cNvPicPr>
              <p:nvPr/>
            </p:nvPicPr>
            <p:blipFill>
              <a:blip r:embed="rId3"/>
              <a:stretch>
                <a:fillRect/>
              </a:stretch>
            </p:blipFill>
            <p:spPr>
              <a:xfrm>
                <a:off x="6876256" y="3717032"/>
                <a:ext cx="2088232" cy="1031064"/>
              </a:xfrm>
              <a:prstGeom prst="rect">
                <a:avLst/>
              </a:prstGeom>
            </p:spPr>
          </p:pic>
        </p:grpSp>
        <p:grpSp>
          <p:nvGrpSpPr>
            <p:cNvPr id="10" name="Group 9"/>
            <p:cNvGrpSpPr/>
            <p:nvPr/>
          </p:nvGrpSpPr>
          <p:grpSpPr>
            <a:xfrm rot="10800000">
              <a:off x="6804247" y="1700808"/>
              <a:ext cx="2101295" cy="1512168"/>
              <a:chOff x="6863193" y="3717032"/>
              <a:chExt cx="2101295" cy="1296144"/>
            </a:xfrm>
          </p:grpSpPr>
          <p:sp>
            <p:nvSpPr>
              <p:cNvPr id="12"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3" name="Picture 12"/>
              <p:cNvPicPr>
                <a:picLocks noChangeAspect="1"/>
              </p:cNvPicPr>
              <p:nvPr/>
            </p:nvPicPr>
            <p:blipFill>
              <a:blip r:embed="rId3"/>
              <a:stretch>
                <a:fillRect/>
              </a:stretch>
            </p:blipFill>
            <p:spPr>
              <a:xfrm>
                <a:off x="6876256" y="3717032"/>
                <a:ext cx="2088232" cy="1031064"/>
              </a:xfrm>
              <a:prstGeom prst="rect">
                <a:avLst/>
              </a:prstGeom>
            </p:spPr>
          </p:pic>
        </p:grpSp>
        <p:sp>
          <p:nvSpPr>
            <p:cNvPr id="11"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分裂</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
        <p:nvSpPr>
          <p:cNvPr id="16" name="Rectangle 2"/>
          <p:cNvSpPr txBox="1">
            <a:spLocks noChangeArrowheads="1"/>
          </p:cNvSpPr>
          <p:nvPr/>
        </p:nvSpPr>
        <p:spPr bwMode="auto">
          <a:xfrm>
            <a:off x="0" y="4978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a:t>
            </a: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拜偶像</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导致分裂</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主前 </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971-931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Rectangle 2"/>
          <p:cNvSpPr txBox="1">
            <a:spLocks noChangeArrowheads="1"/>
          </p:cNvSpPr>
          <p:nvPr/>
        </p:nvSpPr>
        <p:spPr bwMode="auto">
          <a:xfrm>
            <a:off x="179512" y="141277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47779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7"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9634"/>
            <a:ext cx="9144000" cy="1555750"/>
          </a:xfrm>
          <a:effectLst>
            <a:outerShdw blurRad="63500" dist="35921" dir="2700000" algn="ctr" rotWithShape="0">
              <a:schemeClr val="tx2">
                <a:alpha val="74998"/>
              </a:schemeClr>
            </a:outerShdw>
          </a:effectLst>
        </p:spPr>
        <p:txBody>
          <a:bodyPr/>
          <a:lstStyle/>
          <a:p>
            <a:pPr>
              <a:defRPr/>
            </a:pPr>
            <a:r>
              <a:rPr lang="zh-CN" altLang="en-US" sz="3200" b="1" dirty="0">
                <a:solidFill>
                  <a:srgbClr val="FFFFFF"/>
                </a:solidFill>
                <a:effectLst/>
                <a:latin typeface="Arial" charset="0"/>
                <a:ea typeface="ＭＳ Ｐゴシック" charset="0"/>
                <a:cs typeface="ＭＳ Ｐゴシック" charset="0"/>
              </a:rPr>
              <a:t>为什么有时联合反导至分裂</a:t>
            </a:r>
            <a:r>
              <a:rPr lang="en-US" sz="3200" b="1" dirty="0">
                <a:solidFill>
                  <a:srgbClr val="FFFFFF"/>
                </a:solidFill>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650539" y="2294765"/>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敬拜</a:t>
            </a:r>
            <a:endParaRPr kumimoji="0" lang="en-SG"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偶像</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2294765"/>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漠视神的话语</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3289812"/>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Notched Right Arrow 6"/>
          <p:cNvSpPr/>
          <p:nvPr/>
        </p:nvSpPr>
        <p:spPr bwMode="auto">
          <a:xfrm>
            <a:off x="5570515" y="3289812"/>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nvGrpSpPr>
          <p:cNvPr id="8" name="Group 7"/>
          <p:cNvGrpSpPr/>
          <p:nvPr/>
        </p:nvGrpSpPr>
        <p:grpSpPr>
          <a:xfrm>
            <a:off x="6684618" y="2294765"/>
            <a:ext cx="2220925" cy="3240360"/>
            <a:chOff x="6684618" y="1700808"/>
            <a:chExt cx="2220925" cy="3240360"/>
          </a:xfrm>
        </p:grpSpPr>
        <p:grpSp>
          <p:nvGrpSpPr>
            <p:cNvPr id="9" name="Group 8"/>
            <p:cNvGrpSpPr/>
            <p:nvPr/>
          </p:nvGrpSpPr>
          <p:grpSpPr>
            <a:xfrm>
              <a:off x="6804248" y="3356992"/>
              <a:ext cx="2101295" cy="1584176"/>
              <a:chOff x="6863193" y="3717032"/>
              <a:chExt cx="2101295" cy="1296144"/>
            </a:xfrm>
          </p:grpSpPr>
          <p:sp>
            <p:nvSpPr>
              <p:cNvPr id="14"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5" name="Picture 14"/>
              <p:cNvPicPr>
                <a:picLocks noChangeAspect="1"/>
              </p:cNvPicPr>
              <p:nvPr/>
            </p:nvPicPr>
            <p:blipFill>
              <a:blip r:embed="rId3"/>
              <a:stretch>
                <a:fillRect/>
              </a:stretch>
            </p:blipFill>
            <p:spPr>
              <a:xfrm>
                <a:off x="6876256" y="3717032"/>
                <a:ext cx="2088232" cy="1031064"/>
              </a:xfrm>
              <a:prstGeom prst="rect">
                <a:avLst/>
              </a:prstGeom>
            </p:spPr>
          </p:pic>
        </p:grpSp>
        <p:grpSp>
          <p:nvGrpSpPr>
            <p:cNvPr id="10" name="Group 9"/>
            <p:cNvGrpSpPr/>
            <p:nvPr/>
          </p:nvGrpSpPr>
          <p:grpSpPr>
            <a:xfrm rot="10800000">
              <a:off x="6804247" y="1700808"/>
              <a:ext cx="2101295" cy="1512168"/>
              <a:chOff x="6863193" y="3717032"/>
              <a:chExt cx="2101295" cy="1296144"/>
            </a:xfrm>
          </p:grpSpPr>
          <p:sp>
            <p:nvSpPr>
              <p:cNvPr id="12"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3" name="Picture 12"/>
              <p:cNvPicPr>
                <a:picLocks noChangeAspect="1"/>
              </p:cNvPicPr>
              <p:nvPr/>
            </p:nvPicPr>
            <p:blipFill>
              <a:blip r:embed="rId3"/>
              <a:stretch>
                <a:fillRect/>
              </a:stretch>
            </p:blipFill>
            <p:spPr>
              <a:xfrm>
                <a:off x="6876256" y="3717032"/>
                <a:ext cx="2088232" cy="1031064"/>
              </a:xfrm>
              <a:prstGeom prst="rect">
                <a:avLst/>
              </a:prstGeom>
            </p:spPr>
          </p:pic>
        </p:grpSp>
        <p:sp>
          <p:nvSpPr>
            <p:cNvPr id="11"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分裂</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
        <p:nvSpPr>
          <p:cNvPr id="16" name="Rectangle 2"/>
          <p:cNvSpPr txBox="1">
            <a:spLocks noChangeArrowheads="1"/>
          </p:cNvSpPr>
          <p:nvPr/>
        </p:nvSpPr>
        <p:spPr bwMode="auto">
          <a:xfrm>
            <a:off x="0" y="49784"/>
            <a:ext cx="9144000" cy="1435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漠视神的</a:t>
            </a: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话语</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导致王国的分裂</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(12–22</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主前</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931-852</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Rectangle 2"/>
          <p:cNvSpPr txBox="1">
            <a:spLocks noChangeArrowheads="1"/>
          </p:cNvSpPr>
          <p:nvPr/>
        </p:nvSpPr>
        <p:spPr bwMode="auto">
          <a:xfrm>
            <a:off x="179512" y="126876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70008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49643639"/>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01" name="Picture 17" descr="cbb34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38400" y="2209800"/>
            <a:ext cx="337978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602" name="Picture 18" descr="hub320"/>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37200" y="2209800"/>
            <a:ext cx="36068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283" name="Rectangle 2"/>
          <p:cNvSpPr>
            <a:spLocks noGrp="1" noChangeArrowheads="1"/>
          </p:cNvSpPr>
          <p:nvPr>
            <p:ph type="title"/>
          </p:nvPr>
        </p:nvSpPr>
        <p:spPr>
          <a:xfrm>
            <a:off x="533400" y="609600"/>
            <a:ext cx="8001000" cy="1143000"/>
          </a:xfrm>
          <a:solidFill>
            <a:srgbClr val="FFFF00"/>
          </a:solidFill>
        </p:spPr>
        <p:txBody>
          <a:bodyPr/>
          <a:lstStyle/>
          <a:p>
            <a:pPr eaLnBrk="1" hangingPunct="1"/>
            <a:r>
              <a:rPr lang="ja-JP" altLang="en-US" sz="4000">
                <a:latin typeface="Arial" charset="0"/>
                <a:ea typeface="MS PGothic" charset="0"/>
              </a:rPr>
              <a:t>分裂，敌视和合并</a:t>
            </a:r>
            <a:br>
              <a:rPr lang="en-US" altLang="ja-JP" sz="4000">
                <a:latin typeface="Times New Roman" charset="0"/>
                <a:ea typeface="MS PGothic" charset="0"/>
              </a:rPr>
            </a:br>
            <a:r>
              <a:rPr lang="en-US" altLang="ja-JP" sz="4000">
                <a:latin typeface="Times New Roman" charset="0"/>
                <a:ea typeface="MS PGothic" charset="0"/>
              </a:rPr>
              <a:t> </a:t>
            </a:r>
            <a:r>
              <a:rPr lang="ja-JP" altLang="en-US" sz="3200">
                <a:solidFill>
                  <a:schemeClr val="tx1"/>
                </a:solidFill>
                <a:latin typeface="Arial" charset="0"/>
                <a:ea typeface="MS PGothic" charset="0"/>
              </a:rPr>
              <a:t>列王纪上</a:t>
            </a:r>
            <a:r>
              <a:rPr lang="en-US" altLang="ja-JP" sz="3200">
                <a:latin typeface="Times New Roman" charset="0"/>
                <a:ea typeface="MS PGothic" charset="0"/>
              </a:rPr>
              <a:t> 12:1-16:28</a:t>
            </a:r>
            <a:endParaRPr lang="en-US" sz="3200">
              <a:latin typeface="Times New Roman" charset="0"/>
              <a:ea typeface="MS PGothic" charset="0"/>
            </a:endParaRPr>
          </a:p>
        </p:txBody>
      </p:sp>
      <p:sp>
        <p:nvSpPr>
          <p:cNvPr id="67590" name="Rectangle 6"/>
          <p:cNvSpPr>
            <a:spLocks noChangeArrowheads="1"/>
          </p:cNvSpPr>
          <p:nvPr/>
        </p:nvSpPr>
        <p:spPr bwMode="auto">
          <a:xfrm>
            <a:off x="0" y="4267200"/>
            <a:ext cx="24384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ja-JP" altLang="en-US" b="1"/>
              <a:t>王国在示剑分裂</a:t>
            </a:r>
            <a:r>
              <a:rPr lang="en-US" altLang="ja-JP" b="1"/>
              <a:t> (12:1-24)</a:t>
            </a:r>
            <a:endParaRPr 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slide(fromLeft)">
                                      <p:cBhvr>
                                        <p:cTn id="7" dur="500"/>
                                        <p:tgtEl>
                                          <p:spTgt spid="67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67602"/>
                                        </p:tgtEl>
                                        <p:attrNameLst>
                                          <p:attrName>style.visibility</p:attrName>
                                        </p:attrNameLst>
                                      </p:cBhvr>
                                      <p:to>
                                        <p:strVal val="visible"/>
                                      </p:to>
                                    </p:set>
                                    <p:anim calcmode="lin" valueType="num">
                                      <p:cBhvr additive="base">
                                        <p:cTn id="12" dur="500" fill="hold"/>
                                        <p:tgtEl>
                                          <p:spTgt spid="67602"/>
                                        </p:tgtEl>
                                        <p:attrNameLst>
                                          <p:attrName>ppt_x</p:attrName>
                                        </p:attrNameLst>
                                      </p:cBhvr>
                                      <p:tavLst>
                                        <p:tav tm="0">
                                          <p:val>
                                            <p:strVal val="0-#ppt_w/2"/>
                                          </p:val>
                                        </p:tav>
                                        <p:tav tm="100000">
                                          <p:val>
                                            <p:strVal val="#ppt_x"/>
                                          </p:val>
                                        </p:tav>
                                      </p:tavLst>
                                    </p:anim>
                                    <p:anim calcmode="lin" valueType="num">
                                      <p:cBhvr additive="base">
                                        <p:cTn id="13" dur="500" fill="hold"/>
                                        <p:tgtEl>
                                          <p:spTgt spid="6760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67601"/>
                                        </p:tgtEl>
                                        <p:attrNameLst>
                                          <p:attrName>style.visibility</p:attrName>
                                        </p:attrNameLst>
                                      </p:cBhvr>
                                      <p:to>
                                        <p:strVal val="visible"/>
                                      </p:to>
                                    </p:set>
                                    <p:anim calcmode="lin" valueType="num">
                                      <p:cBhvr additive="base">
                                        <p:cTn id="18" dur="500" fill="hold"/>
                                        <p:tgtEl>
                                          <p:spTgt spid="67601"/>
                                        </p:tgtEl>
                                        <p:attrNameLst>
                                          <p:attrName>ppt_x</p:attrName>
                                        </p:attrNameLst>
                                      </p:cBhvr>
                                      <p:tavLst>
                                        <p:tav tm="0">
                                          <p:val>
                                            <p:strVal val="0-#ppt_w/2"/>
                                          </p:val>
                                        </p:tav>
                                        <p:tav tm="100000">
                                          <p:val>
                                            <p:strVal val="#ppt_x"/>
                                          </p:val>
                                        </p:tav>
                                      </p:tavLst>
                                    </p:anim>
                                    <p:anim calcmode="lin" valueType="num">
                                      <p:cBhvr additive="base">
                                        <p:cTn id="19" dur="500" fill="hold"/>
                                        <p:tgtEl>
                                          <p:spTgt spid="676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MS PGothic" charset="0"/>
              </a:rPr>
              <a:t>Book Chart</a:t>
            </a:r>
          </a:p>
        </p:txBody>
      </p:sp>
      <p:graphicFrame>
        <p:nvGraphicFramePr>
          <p:cNvPr id="148483" name="Group 3"/>
          <p:cNvGraphicFramePr>
            <a:graphicFrameLocks noGrp="1"/>
          </p:cNvGraphicFramePr>
          <p:nvPr/>
        </p:nvGraphicFramePr>
        <p:xfrm>
          <a:off x="0" y="0"/>
          <a:ext cx="9144000" cy="7037599"/>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88551">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3600" b="0" i="0" u="none" strike="noStrike" cap="none" normalizeH="0" baseline="0">
                          <a:ln>
                            <a:noFill/>
                          </a:ln>
                          <a:solidFill>
                            <a:srgbClr val="FFFFFF"/>
                          </a:solidFill>
                          <a:effectLst/>
                          <a:latin typeface="Times New Roman" charset="0"/>
                          <a:ea typeface="MS PGothic" charset="0"/>
                          <a:cs typeface="MS PGothic" charset="0"/>
                        </a:rPr>
                        <a:t>王国的分裂</a:t>
                      </a:r>
                      <a:endParaRPr kumimoji="0" lang="en-US" sz="2800" b="0"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400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王国分裂前</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末期</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王国分裂后初期</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ingLiU" charset="0"/>
                          <a:cs typeface="MingLiU" charset="0"/>
                        </a:rPr>
                        <a:t>一至十章</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十二至二十二章</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076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所罗门</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分裂</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多数服从</a:t>
                      </a:r>
                      <a:r>
                        <a:rPr kumimoji="0" lang="ja-JP" altLang="en-US" sz="2800" b="0" i="0" u="none" strike="noStrike" cap="none" normalizeH="0" baseline="0">
                          <a:ln>
                            <a:noFill/>
                          </a:ln>
                          <a:solidFill>
                            <a:srgbClr val="FFFFFF"/>
                          </a:solidFill>
                          <a:effectLst/>
                          <a:latin typeface="Arial" charset="0"/>
                          <a:ea typeface="MS PGothic" charset="0"/>
                          <a:cs typeface="MS PGothic" charset="0"/>
                        </a:rPr>
                        <a:t>上帝</a:t>
                      </a:r>
                      <a:endParaRPr kumimoji="0" lang="en-US" sz="2800" b="0" i="0" u="none" strike="noStrike" cap="none" normalizeH="0" baseline="0">
                        <a:ln>
                          <a:noFill/>
                        </a:ln>
                        <a:solidFill>
                          <a:srgbClr val="FFFFFF"/>
                        </a:solidFill>
                        <a:effectLst/>
                        <a:latin typeface="Arial"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多数不服从</a:t>
                      </a:r>
                      <a:r>
                        <a:rPr kumimoji="0" lang="ja-JP" altLang="en-US" sz="2800" b="0" i="0" u="none" strike="noStrike" cap="none" normalizeH="0" baseline="0">
                          <a:ln>
                            <a:noFill/>
                          </a:ln>
                          <a:solidFill>
                            <a:srgbClr val="FFFFFF"/>
                          </a:solidFill>
                          <a:effectLst/>
                          <a:latin typeface="Arial" charset="0"/>
                          <a:ea typeface="MS PGothic" charset="0"/>
                          <a:cs typeface="MS PGothic" charset="0"/>
                        </a:rPr>
                        <a:t>上帝</a:t>
                      </a:r>
                      <a:endParaRPr kumimoji="0" lang="en-US" sz="2800" b="0" i="0" u="none" strike="noStrike" cap="none" normalizeH="0" baseline="0">
                        <a:ln>
                          <a:noFill/>
                        </a:ln>
                        <a:solidFill>
                          <a:srgbClr val="FFFFFF"/>
                        </a:solidFill>
                        <a:effectLst/>
                        <a:latin typeface="Arial" charset="0"/>
                        <a:ea typeface="MS PGothic" charset="0"/>
                        <a:cs typeface="MS PGothic"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崇拜耶和华</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崇拜偶像</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王国</a:t>
                      </a:r>
                      <a:r>
                        <a:rPr kumimoji="0" lang="zh-CN" altLang="en-US" sz="2800" b="0" i="0" u="none" strike="noStrike" cap="none" normalizeH="0" baseline="0">
                          <a:ln>
                            <a:noFill/>
                          </a:ln>
                          <a:solidFill>
                            <a:srgbClr val="FFFFFF"/>
                          </a:solidFill>
                          <a:effectLst/>
                          <a:latin typeface="Times New Roman" charset="0"/>
                          <a:ea typeface="MS PGothic" charset="0"/>
                          <a:cs typeface="MS PGothic" charset="0"/>
                        </a:rPr>
                        <a:t>在安宁中</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王国在动乱中</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840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个别国都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耶路撒冷</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以色列的国都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撒玛利亚</a:t>
                      </a:r>
                      <a:endParaRPr kumimoji="0" lang="en-US" altLang="ja-JP" sz="2800" b="0"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犹大的国都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耶路撒冷</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9110">
                <a:tc gridSpan="3">
                  <a:txBody>
                    <a:bodyPr/>
                    <a:lstStyle/>
                    <a:p>
                      <a:pPr marL="401638" marR="0" lvl="0" indent="-401638"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四十年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公元前</a:t>
                      </a:r>
                      <a:r>
                        <a:rPr kumimoji="0" lang="en-US" altLang="ja-JP" sz="2400" b="0" i="0" u="none" strike="noStrike" cap="none" normalizeH="0" baseline="0">
                          <a:ln>
                            <a:noFill/>
                          </a:ln>
                          <a:solidFill>
                            <a:srgbClr val="FFFFFF"/>
                          </a:solidFill>
                          <a:effectLst/>
                          <a:latin typeface="Times New Roman" charset="0"/>
                          <a:ea typeface="MS PGothic" charset="0"/>
                          <a:cs typeface="MS PGothic" charset="0"/>
                        </a:rPr>
                        <a:t>971</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年至</a:t>
                      </a:r>
                      <a:r>
                        <a:rPr kumimoji="0" lang="en-US" altLang="ja-JP" sz="2400" b="0" i="0" u="none" strike="noStrike" cap="none" normalizeH="0" baseline="0">
                          <a:ln>
                            <a:noFill/>
                          </a:ln>
                          <a:solidFill>
                            <a:srgbClr val="FFFFFF"/>
                          </a:solidFill>
                          <a:effectLst/>
                          <a:latin typeface="Times New Roman" charset="0"/>
                          <a:ea typeface="MS PGothic" charset="0"/>
                          <a:cs typeface="MS PGothic" charset="0"/>
                        </a:rPr>
                        <a:t>931</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a:t>
                      </a:r>
                      <a:endParaRPr kumimoji="0" lang="en-US" sz="24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568325" marR="0" lvl="0" indent="-568325"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八十年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公元前</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931</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至</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852</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a:t>
                      </a:r>
                      <a:endParaRPr kumimoji="0" lang="en-US" sz="24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651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设立</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清洗</a:t>
                      </a:r>
                      <a:endParaRPr kumimoji="0" lang="en-US" altLang="ja-JP" sz="1800" b="1" i="0" u="none" strike="noStrike" cap="none" normalizeH="0" baseline="0">
                        <a:ln>
                          <a:noFill/>
                        </a:ln>
                        <a:solidFill>
                          <a:srgbClr val="FFFFFF"/>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 1–2</a:t>
                      </a: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升起</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MS PGothic" charset="0"/>
                        </a:rPr>
                        <a:t>服从</a:t>
                      </a:r>
                      <a:br>
                        <a:rPr kumimoji="0" lang="en-US" altLang="ja-JP" sz="1800" b="1" i="0" u="none" strike="noStrike" cap="none" normalizeH="0" baseline="0">
                          <a:ln>
                            <a:noFill/>
                          </a:ln>
                          <a:solidFill>
                            <a:srgbClr val="FFFFFF"/>
                          </a:solidFill>
                          <a:effectLst/>
                          <a:latin typeface="Times New Roman" charset="0"/>
                          <a:ea typeface="MS PGothic" charset="0"/>
                          <a:cs typeface="MS PGothic" charset="0"/>
                        </a:rPr>
                      </a:br>
                      <a:r>
                        <a:rPr kumimoji="0" lang="en-US" altLang="ja-JP" sz="1800" b="1" i="0" u="none" strike="noStrike" cap="none" normalizeH="0" baseline="0">
                          <a:ln>
                            <a:noFill/>
                          </a:ln>
                          <a:solidFill>
                            <a:srgbClr val="FFFFFF"/>
                          </a:solidFill>
                          <a:effectLst/>
                          <a:latin typeface="Arial" charset="0"/>
                          <a:ea typeface="MS PGothic" charset="0"/>
                          <a:cs typeface="Arial" charset="0"/>
                        </a:rPr>
                        <a:t>3–8</a:t>
                      </a:r>
                      <a:endParaRPr kumimoji="0" lang="en-US" sz="1800" b="1"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MS PGothic" charset="0"/>
                        </a:rPr>
                        <a:t>衰落</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不服从</a:t>
                      </a:r>
                      <a:endParaRPr kumimoji="0" lang="en-US" altLang="ja-JP"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MS PGothic" charset="0"/>
                          <a:cs typeface="Arial" charset="0"/>
                        </a:rPr>
                        <a:t>9–11</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耶罗波安</a:t>
                      </a:r>
                      <a:r>
                        <a:rPr kumimoji="0" lang="en-US" altLang="zh-CN" sz="18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与</a:t>
                      </a:r>
                      <a:endParaRPr kumimoji="0" lang="en-GB" altLang="zh-CN"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罗波安</a:t>
                      </a:r>
                      <a:r>
                        <a:rPr kumimoji="0" lang="en-US" altLang="zh-CN" sz="2000" b="1" i="0" u="none" strike="noStrike" cap="none" normalizeH="0" baseline="0">
                          <a:ln>
                            <a:noFill/>
                          </a:ln>
                          <a:solidFill>
                            <a:srgbClr val="FFFFFF"/>
                          </a:solidFill>
                          <a:effectLst/>
                          <a:latin typeface="Times New Roman" charset="0"/>
                          <a:ea typeface="MS PGothic" charset="0"/>
                          <a:cs typeface="Times New Roman" charset="0"/>
                        </a:rPr>
                        <a:t>"</a:t>
                      </a:r>
                      <a:br>
                        <a:rPr kumimoji="0" lang="en-US" altLang="ja-JP" sz="2000" b="1" i="0" u="none" strike="noStrike" cap="none" normalizeH="0" baseline="0">
                          <a:ln>
                            <a:noFill/>
                          </a:ln>
                          <a:solidFill>
                            <a:srgbClr val="FFFFFF"/>
                          </a:solidFill>
                          <a:effectLst/>
                          <a:latin typeface="Times New Roman" charset="0"/>
                          <a:ea typeface="MS PGothic" charset="0"/>
                          <a:cs typeface="Times New Roman" charset="0"/>
                        </a:rPr>
                      </a:br>
                      <a:r>
                        <a:rPr kumimoji="0" lang="en-US" altLang="ja-JP" sz="1800" b="1" i="0" u="none" strike="noStrike" cap="none" normalizeH="0" baseline="0">
                          <a:ln>
                            <a:noFill/>
                          </a:ln>
                          <a:solidFill>
                            <a:srgbClr val="FFFFFF"/>
                          </a:solidFill>
                          <a:effectLst/>
                          <a:latin typeface="Arial" charset="0"/>
                          <a:ea typeface="MS PGothic" charset="0"/>
                          <a:cs typeface="Arial" charset="0"/>
                        </a:rPr>
                        <a:t>12–14</a:t>
                      </a:r>
                      <a:endParaRPr kumimoji="0" lang="en-US" sz="1800" b="1"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其他国王</a:t>
                      </a:r>
                      <a:endParaRPr kumimoji="0" lang="en-US" altLang="ja-JP" sz="1800" b="1" i="0" u="none" strike="noStrike" cap="none" normalizeH="0" baseline="0">
                        <a:ln>
                          <a:noFill/>
                        </a:ln>
                        <a:solidFill>
                          <a:srgbClr val="FFFFFF"/>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16:28</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亚哈与以利亚</a:t>
                      </a:r>
                      <a:endParaRPr kumimoji="0" lang="en-US" altLang="ja-JP"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22:40</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其他国王</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22:41-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53</a:t>
                      </a: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56395" name="Text Box 71"/>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S PGothic" charset="0"/>
                <a:cs typeface="Arial" charset="0"/>
              </a:rPr>
              <a:t>219</a:t>
            </a:r>
            <a:endParaRPr kumimoji="0" lang="en-US" sz="2800" b="0" i="0" u="none" strike="noStrike" kern="1200" cap="none" spc="0" normalizeH="0" baseline="0" noProof="0">
              <a:ln>
                <a:noFill/>
              </a:ln>
              <a:solidFill>
                <a:srgbClr val="FFFFFF"/>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19501420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8483"/>
                                        </p:tgtEl>
                                        <p:attrNameLst>
                                          <p:attrName>style.visibility</p:attrName>
                                        </p:attrNameLst>
                                      </p:cBhvr>
                                      <p:to>
                                        <p:strVal val="visible"/>
                                      </p:to>
                                    </p:set>
                                    <p:animEffect transition="in" filter="dissolve">
                                      <p:cBhvr>
                                        <p:cTn id="7" dur="500"/>
                                        <p:tgtEl>
                                          <p:spTgt spid="148483"/>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260648"/>
            <a:ext cx="4320480" cy="600114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069" y="6588"/>
            <a:ext cx="4201891" cy="1080120"/>
          </a:xfrm>
          <a:effectLst/>
        </p:spPr>
        <p:txBody>
          <a:bodyPr/>
          <a:lstStyle/>
          <a:p>
            <a:pPr algn="l">
              <a:defRPr/>
            </a:pPr>
            <a:r>
              <a:rPr lang="en-US" sz="4800" b="1" dirty="0" err="1">
                <a:solidFill>
                  <a:srgbClr val="00237D"/>
                </a:solidFill>
                <a:effectLst>
                  <a:glow rad="127000">
                    <a:schemeClr val="bg1"/>
                  </a:glow>
                </a:effectLst>
                <a:latin typeface="Arial" charset="0"/>
                <a:ea typeface="ＭＳ Ｐゴシック" charset="0"/>
                <a:cs typeface="ＭＳ Ｐゴシック" charset="0"/>
              </a:rPr>
              <a:t>英国</a:t>
            </a:r>
            <a:endParaRPr lang="en-US" sz="4800" b="1" dirty="0">
              <a:solidFill>
                <a:srgbClr val="00237D"/>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691" y="5744194"/>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237D"/>
                </a:solidFill>
                <a:effectLst>
                  <a:glow rad="127000">
                    <a:srgbClr val="FFFFFF"/>
                  </a:glow>
                </a:effectLst>
                <a:uLnTx/>
                <a:uFillTx/>
                <a:latin typeface="Arial" charset="0"/>
                <a:ea typeface="ＭＳ Ｐゴシック" charset="0"/>
                <a:cs typeface="ＭＳ Ｐゴシック" charset="0"/>
              </a:rPr>
              <a:t>扫罗</a:t>
            </a:r>
            <a:r>
              <a:rPr kumimoji="0" lang="en-US" altLang="zh-CN" sz="3600" b="1" i="0" u="none" strike="noStrike" kern="1200" cap="none" spc="0" normalizeH="0" baseline="0" noProof="0" dirty="0">
                <a:ln>
                  <a:noFill/>
                </a:ln>
                <a:solidFill>
                  <a:srgbClr val="00237D"/>
                </a:solidFill>
                <a:effectLst>
                  <a:glow rad="127000">
                    <a:srgbClr val="FFFFFF"/>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00237D"/>
                </a:solidFill>
                <a:effectLst>
                  <a:glow rad="127000">
                    <a:srgbClr val="FFFFFF"/>
                  </a:glow>
                </a:effectLst>
                <a:uLnTx/>
                <a:uFillTx/>
                <a:latin typeface="Arial" charset="0"/>
                <a:ea typeface="ＭＳ Ｐゴシック" charset="0"/>
                <a:cs typeface="ＭＳ Ｐゴシック" charset="0"/>
              </a:rPr>
              <a:t>大卫</a:t>
            </a:r>
            <a:r>
              <a:rPr kumimoji="0" lang="en-US" altLang="zh-CN" sz="3600" b="1" i="0" u="none" strike="noStrike" kern="1200" cap="none" spc="0" normalizeH="0" baseline="0" noProof="0" dirty="0">
                <a:ln>
                  <a:noFill/>
                </a:ln>
                <a:solidFill>
                  <a:srgbClr val="00237D"/>
                </a:solidFill>
                <a:effectLst>
                  <a:glow rad="127000">
                    <a:srgbClr val="FFFFFF"/>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00237D"/>
                </a:solidFill>
                <a:effectLst>
                  <a:glow rad="127000">
                    <a:srgbClr val="FFFFFF"/>
                  </a:glow>
                </a:effectLst>
                <a:uLnTx/>
                <a:uFillTx/>
                <a:latin typeface="Arial" charset="0"/>
                <a:ea typeface="ＭＳ Ｐゴシック" charset="0"/>
                <a:cs typeface="ＭＳ Ｐゴシック" charset="0"/>
              </a:rPr>
              <a:t>所罗门</a:t>
            </a:r>
            <a:endParaRPr kumimoji="0" lang="en-US" sz="3600" b="1" i="0" u="none" strike="noStrike" kern="1200" cap="none" spc="0" normalizeH="0" baseline="0" noProof="0" dirty="0">
              <a:ln>
                <a:noFill/>
              </a:ln>
              <a:solidFill>
                <a:srgbClr val="00237D"/>
              </a:solidFill>
              <a:effectLst>
                <a:glow rad="127000">
                  <a:srgbClr val="FFFFFF"/>
                </a:glow>
              </a:effectLst>
              <a:uLnTx/>
              <a:uFillTx/>
              <a:latin typeface="Arial" charset="0"/>
              <a:ea typeface="ＭＳ Ｐゴシック" charset="0"/>
              <a:cs typeface="ＭＳ Ｐゴシック" charset="0"/>
            </a:endParaRPr>
          </a:p>
        </p:txBody>
      </p:sp>
      <p:grpSp>
        <p:nvGrpSpPr>
          <p:cNvPr id="3" name="Group 2"/>
          <p:cNvGrpSpPr/>
          <p:nvPr/>
        </p:nvGrpSpPr>
        <p:grpSpPr>
          <a:xfrm>
            <a:off x="4427984" y="-24585"/>
            <a:ext cx="4896544" cy="6529882"/>
            <a:chOff x="4427984" y="-24585"/>
            <a:chExt cx="4896544" cy="6529882"/>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5072" y="188640"/>
              <a:ext cx="4179456" cy="3039357"/>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20601" y="3789040"/>
              <a:ext cx="4179456" cy="2716257"/>
            </a:xfrm>
            <a:prstGeom prst="rect">
              <a:avLst/>
            </a:prstGeom>
          </p:spPr>
        </p:pic>
        <p:sp>
          <p:nvSpPr>
            <p:cNvPr id="8" name="Rectangle 2"/>
            <p:cNvSpPr txBox="1">
              <a:spLocks noChangeArrowheads="1"/>
            </p:cNvSpPr>
            <p:nvPr/>
          </p:nvSpPr>
          <p:spPr bwMode="auto">
            <a:xfrm>
              <a:off x="4427984" y="-24585"/>
              <a:ext cx="4201891"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00237D"/>
                  </a:solidFill>
                  <a:effectLst>
                    <a:glow rad="127000">
                      <a:srgbClr val="FFFFFF"/>
                    </a:glow>
                  </a:effectLst>
                  <a:uLnTx/>
                  <a:uFillTx/>
                  <a:latin typeface="Arial" charset="0"/>
                  <a:ea typeface="ＭＳ Ｐゴシック" charset="0"/>
                  <a:cs typeface="ＭＳ Ｐゴシック" charset="0"/>
                </a:rPr>
                <a:t>丹麦</a:t>
              </a:r>
              <a:endParaRPr kumimoji="0" lang="en-US" sz="4800" b="1" i="0" u="none" strike="noStrike" kern="1200" cap="none" spc="0" normalizeH="0" baseline="0" noProof="0" dirty="0">
                <a:ln>
                  <a:noFill/>
                </a:ln>
                <a:solidFill>
                  <a:srgbClr val="00237D"/>
                </a:solidFill>
                <a:effectLst>
                  <a:glow rad="127000">
                    <a:srgbClr val="FFFFFF"/>
                  </a:glow>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720021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2"/>
          <p:cNvSpPr>
            <a:spLocks noGrp="1" noChangeArrowheads="1"/>
          </p:cNvSpPr>
          <p:nvPr>
            <p:ph type="title"/>
          </p:nvPr>
        </p:nvSpPr>
        <p:spPr/>
        <p:txBody>
          <a:bodyPr/>
          <a:lstStyle/>
          <a:p>
            <a:pPr eaLnBrk="1" hangingPunct="1"/>
            <a:r>
              <a:rPr lang="ja-JP" altLang="en-US" sz="4800">
                <a:latin typeface="Times New Roman" charset="0"/>
                <a:ea typeface="MS PGothic" charset="0"/>
              </a:rPr>
              <a:t>王国分裂</a:t>
            </a:r>
            <a:endParaRPr lang="en-US" sz="4800">
              <a:latin typeface="Times New Roman" charset="0"/>
              <a:ea typeface="MS PGothic" charset="0"/>
            </a:endParaRPr>
          </a:p>
        </p:txBody>
      </p:sp>
      <p:pic>
        <p:nvPicPr>
          <p:cNvPr id="484354" name="Picture 3" descr="pe20718"/>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057400" y="2362200"/>
            <a:ext cx="4186238" cy="4114800"/>
          </a:xfr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22788" y="0"/>
            <a:ext cx="4613275" cy="6858000"/>
            <a:chOff x="2854" y="-192"/>
            <a:chExt cx="2906" cy="4512"/>
          </a:xfrm>
        </p:grpSpPr>
        <p:pic>
          <p:nvPicPr>
            <p:cNvPr id="36968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l="16930" r="17607" b="5637"/>
            <a:stretch>
              <a:fillRect/>
            </a:stretch>
          </p:blipFill>
          <p:spPr bwMode="auto">
            <a:xfrm>
              <a:off x="2865" y="-192"/>
              <a:ext cx="2895" cy="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7" name="Text Box 5"/>
            <p:cNvSpPr txBox="1">
              <a:spLocks noChangeArrowheads="1"/>
            </p:cNvSpPr>
            <p:nvPr/>
          </p:nvSpPr>
          <p:spPr bwMode="auto">
            <a:xfrm>
              <a:off x="3526" y="1412"/>
              <a:ext cx="1754" cy="6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zh-CN" altLang="en-US" sz="6000" b="1" dirty="0">
                  <a:solidFill>
                    <a:srgbClr val="FFFFFF"/>
                  </a:solidFill>
                  <a:effectLst>
                    <a:glow rad="101600">
                      <a:srgbClr val="000000">
                        <a:alpha val="91000"/>
                      </a:srgbClr>
                    </a:glow>
                  </a:effectLst>
                  <a:latin typeface="Arial"/>
                  <a:ea typeface="ＭＳ Ｐゴシック" charset="0"/>
                  <a:cs typeface="Arial"/>
                </a:rPr>
                <a:t>以色列</a:t>
              </a:r>
              <a:endParaRPr lang="en-US" sz="6000" b="1" dirty="0">
                <a:solidFill>
                  <a:srgbClr val="FFFFFF"/>
                </a:solidFill>
                <a:effectLst>
                  <a:glow rad="101600">
                    <a:srgbClr val="000000">
                      <a:alpha val="91000"/>
                    </a:srgbClr>
                  </a:glow>
                </a:effectLst>
                <a:latin typeface="Arial"/>
                <a:ea typeface="ＭＳ Ｐゴシック" charset="0"/>
                <a:cs typeface="Arial"/>
              </a:endParaRPr>
            </a:p>
          </p:txBody>
        </p:sp>
        <p:sp>
          <p:nvSpPr>
            <p:cNvPr id="197638" name="Text Box 6"/>
            <p:cNvSpPr txBox="1">
              <a:spLocks noChangeArrowheads="1"/>
            </p:cNvSpPr>
            <p:nvPr/>
          </p:nvSpPr>
          <p:spPr bwMode="auto">
            <a:xfrm>
              <a:off x="2854" y="2996"/>
              <a:ext cx="1754" cy="6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zh-CN" altLang="en-US" sz="6000" b="1" dirty="0">
                  <a:solidFill>
                    <a:srgbClr val="FFFFFF"/>
                  </a:solidFill>
                  <a:effectLst>
                    <a:glow rad="101600">
                      <a:srgbClr val="000000">
                        <a:alpha val="91000"/>
                      </a:srgbClr>
                    </a:glow>
                  </a:effectLst>
                  <a:latin typeface="Arial"/>
                  <a:ea typeface="ＭＳ Ｐゴシック" charset="0"/>
                  <a:cs typeface="Arial"/>
                </a:rPr>
                <a:t>犹大</a:t>
              </a:r>
              <a:endParaRPr lang="en-US" sz="6000" b="1" dirty="0">
                <a:solidFill>
                  <a:srgbClr val="FFFFFF"/>
                </a:solidFill>
                <a:effectLst>
                  <a:glow rad="101600">
                    <a:srgbClr val="000000">
                      <a:alpha val="91000"/>
                    </a:srgbClr>
                  </a:glow>
                </a:effectLst>
                <a:latin typeface="Arial"/>
                <a:ea typeface="ＭＳ Ｐゴシック" charset="0"/>
                <a:cs typeface="Arial"/>
              </a:endParaRPr>
            </a:p>
          </p:txBody>
        </p:sp>
      </p:grpSp>
      <p:pic>
        <p:nvPicPr>
          <p:cNvPr id="369666"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l="16930" r="17607" b="5637"/>
          <a:stretch>
            <a:fillRect/>
          </a:stretch>
        </p:blipFill>
        <p:spPr bwMode="auto">
          <a:xfrm>
            <a:off x="0" y="0"/>
            <a:ext cx="4595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40" name="Text Box 8"/>
          <p:cNvSpPr txBox="1">
            <a:spLocks noChangeArrowheads="1"/>
          </p:cNvSpPr>
          <p:nvPr/>
        </p:nvSpPr>
        <p:spPr bwMode="auto">
          <a:xfrm>
            <a:off x="2963863" y="250825"/>
            <a:ext cx="1143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但</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41" name="Text Box 9"/>
          <p:cNvSpPr txBox="1">
            <a:spLocks noChangeArrowheads="1"/>
          </p:cNvSpPr>
          <p:nvPr/>
        </p:nvSpPr>
        <p:spPr bwMode="auto">
          <a:xfrm>
            <a:off x="863600" y="4645025"/>
            <a:ext cx="16700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犹大</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42" name="Text Box 10"/>
          <p:cNvSpPr txBox="1">
            <a:spLocks noChangeArrowheads="1"/>
          </p:cNvSpPr>
          <p:nvPr/>
        </p:nvSpPr>
        <p:spPr bwMode="auto">
          <a:xfrm>
            <a:off x="406400" y="5330825"/>
            <a:ext cx="2782888"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西缅</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43" name="Text Box 11"/>
          <p:cNvSpPr txBox="1">
            <a:spLocks noChangeArrowheads="1"/>
          </p:cNvSpPr>
          <p:nvPr/>
        </p:nvSpPr>
        <p:spPr bwMode="auto">
          <a:xfrm>
            <a:off x="749300" y="3375025"/>
            <a:ext cx="2782888"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以法莲</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44" name="Text Box 12"/>
          <p:cNvSpPr txBox="1">
            <a:spLocks noChangeArrowheads="1"/>
          </p:cNvSpPr>
          <p:nvPr/>
        </p:nvSpPr>
        <p:spPr bwMode="auto">
          <a:xfrm>
            <a:off x="1704975" y="2536825"/>
            <a:ext cx="2782888"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玛拿西</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45" name="Text Box 13"/>
          <p:cNvSpPr txBox="1">
            <a:spLocks noChangeArrowheads="1"/>
          </p:cNvSpPr>
          <p:nvPr/>
        </p:nvSpPr>
        <p:spPr bwMode="auto">
          <a:xfrm>
            <a:off x="830263" y="4060825"/>
            <a:ext cx="2057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便雅悯</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46" name="Text Box 14"/>
          <p:cNvSpPr txBox="1">
            <a:spLocks noChangeArrowheads="1"/>
          </p:cNvSpPr>
          <p:nvPr/>
        </p:nvSpPr>
        <p:spPr bwMode="auto">
          <a:xfrm>
            <a:off x="-152400" y="2168525"/>
            <a:ext cx="2782888"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以萨迦</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47" name="Text Box 15"/>
          <p:cNvSpPr txBox="1">
            <a:spLocks noChangeArrowheads="1"/>
          </p:cNvSpPr>
          <p:nvPr/>
        </p:nvSpPr>
        <p:spPr bwMode="auto">
          <a:xfrm>
            <a:off x="2582863" y="3298825"/>
            <a:ext cx="2782887"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迦得</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48" name="Text Box 16"/>
          <p:cNvSpPr txBox="1">
            <a:spLocks noChangeArrowheads="1"/>
          </p:cNvSpPr>
          <p:nvPr/>
        </p:nvSpPr>
        <p:spPr bwMode="auto">
          <a:xfrm>
            <a:off x="1287463" y="1804988"/>
            <a:ext cx="2782887"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西布伦</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49" name="Text Box 17"/>
          <p:cNvSpPr txBox="1">
            <a:spLocks noChangeArrowheads="1"/>
          </p:cNvSpPr>
          <p:nvPr/>
        </p:nvSpPr>
        <p:spPr bwMode="auto">
          <a:xfrm rot="-4167749">
            <a:off x="1369218" y="251619"/>
            <a:ext cx="2787651"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拿弗他利</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50" name="Text Box 18"/>
          <p:cNvSpPr txBox="1">
            <a:spLocks noChangeArrowheads="1"/>
          </p:cNvSpPr>
          <p:nvPr/>
        </p:nvSpPr>
        <p:spPr bwMode="auto">
          <a:xfrm rot="-4167749">
            <a:off x="859632" y="323056"/>
            <a:ext cx="278765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亚设</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51" name="Text Box 19"/>
          <p:cNvSpPr txBox="1">
            <a:spLocks noChangeArrowheads="1"/>
          </p:cNvSpPr>
          <p:nvPr/>
        </p:nvSpPr>
        <p:spPr bwMode="auto">
          <a:xfrm>
            <a:off x="2735263" y="4060825"/>
            <a:ext cx="2782887"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流本</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52" name="Freeform 20"/>
          <p:cNvSpPr>
            <a:spLocks/>
          </p:cNvSpPr>
          <p:nvPr/>
        </p:nvSpPr>
        <p:spPr bwMode="auto">
          <a:xfrm>
            <a:off x="5592763" y="3738563"/>
            <a:ext cx="1571625" cy="522287"/>
          </a:xfrm>
          <a:custGeom>
            <a:avLst/>
            <a:gdLst>
              <a:gd name="T0" fmla="*/ 2147483647 w 1012"/>
              <a:gd name="T1" fmla="*/ 2147483647 h 241"/>
              <a:gd name="T2" fmla="*/ 2147483647 w 1012"/>
              <a:gd name="T3" fmla="*/ 2147483647 h 241"/>
              <a:gd name="T4" fmla="*/ 2147483647 w 1012"/>
              <a:gd name="T5" fmla="*/ 2147483647 h 241"/>
              <a:gd name="T6" fmla="*/ 2147483647 w 1012"/>
              <a:gd name="T7" fmla="*/ 2147483647 h 241"/>
              <a:gd name="T8" fmla="*/ 2147483647 w 1012"/>
              <a:gd name="T9" fmla="*/ 0 h 241"/>
              <a:gd name="T10" fmla="*/ 2147483647 w 1012"/>
              <a:gd name="T11" fmla="*/ 2147483647 h 241"/>
              <a:gd name="T12" fmla="*/ 2147483647 w 1012"/>
              <a:gd name="T13" fmla="*/ 2147483647 h 241"/>
              <a:gd name="T14" fmla="*/ 2147483647 w 1012"/>
              <a:gd name="T15" fmla="*/ 2147483647 h 241"/>
              <a:gd name="T16" fmla="*/ 2147483647 w 1012"/>
              <a:gd name="T17" fmla="*/ 2147483647 h 241"/>
              <a:gd name="T18" fmla="*/ 2147483647 w 1012"/>
              <a:gd name="T19" fmla="*/ 2147483647 h 241"/>
              <a:gd name="T20" fmla="*/ 2147483647 w 1012"/>
              <a:gd name="T21" fmla="*/ 2147483647 h 241"/>
              <a:gd name="T22" fmla="*/ 2147483647 w 1012"/>
              <a:gd name="T23" fmla="*/ 2147483647 h 241"/>
              <a:gd name="T24" fmla="*/ 2147483647 w 1012"/>
              <a:gd name="T25" fmla="*/ 2147483647 h 241"/>
              <a:gd name="T26" fmla="*/ 0 w 1012"/>
              <a:gd name="T27" fmla="*/ 2147483647 h 2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2"/>
              <a:gd name="T43" fmla="*/ 0 h 241"/>
              <a:gd name="T44" fmla="*/ 1012 w 1012"/>
              <a:gd name="T45" fmla="*/ 241 h 2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2" h="241">
                <a:moveTo>
                  <a:pt x="1012" y="125"/>
                </a:moveTo>
                <a:cubicBezTo>
                  <a:pt x="966" y="110"/>
                  <a:pt x="923" y="98"/>
                  <a:pt x="877" y="87"/>
                </a:cubicBezTo>
                <a:cubicBezTo>
                  <a:pt x="863" y="83"/>
                  <a:pt x="838" y="77"/>
                  <a:pt x="838" y="77"/>
                </a:cubicBezTo>
                <a:cubicBezTo>
                  <a:pt x="808" y="57"/>
                  <a:pt x="786" y="28"/>
                  <a:pt x="751" y="19"/>
                </a:cubicBezTo>
                <a:cubicBezTo>
                  <a:pt x="716" y="9"/>
                  <a:pt x="645" y="0"/>
                  <a:pt x="645" y="0"/>
                </a:cubicBezTo>
                <a:cubicBezTo>
                  <a:pt x="616" y="3"/>
                  <a:pt x="586" y="2"/>
                  <a:pt x="559" y="10"/>
                </a:cubicBezTo>
                <a:cubicBezTo>
                  <a:pt x="539" y="15"/>
                  <a:pt x="527" y="59"/>
                  <a:pt x="510" y="77"/>
                </a:cubicBezTo>
                <a:cubicBezTo>
                  <a:pt x="493" y="128"/>
                  <a:pt x="505" y="155"/>
                  <a:pt x="453" y="173"/>
                </a:cubicBezTo>
                <a:cubicBezTo>
                  <a:pt x="404" y="206"/>
                  <a:pt x="353" y="221"/>
                  <a:pt x="298" y="241"/>
                </a:cubicBezTo>
                <a:cubicBezTo>
                  <a:pt x="258" y="232"/>
                  <a:pt x="221" y="222"/>
                  <a:pt x="183" y="212"/>
                </a:cubicBezTo>
                <a:cubicBezTo>
                  <a:pt x="176" y="205"/>
                  <a:pt x="171" y="197"/>
                  <a:pt x="163" y="193"/>
                </a:cubicBezTo>
                <a:cubicBezTo>
                  <a:pt x="145" y="183"/>
                  <a:pt x="106" y="173"/>
                  <a:pt x="106" y="173"/>
                </a:cubicBezTo>
                <a:cubicBezTo>
                  <a:pt x="75" y="143"/>
                  <a:pt x="58" y="106"/>
                  <a:pt x="28" y="77"/>
                </a:cubicBezTo>
                <a:cubicBezTo>
                  <a:pt x="20" y="54"/>
                  <a:pt x="17" y="27"/>
                  <a:pt x="0" y="10"/>
                </a:cubicBezTo>
              </a:path>
            </a:pathLst>
          </a:cu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a:defRPr/>
            </a:pPr>
            <a:endParaRPr lang="en-US">
              <a:solidFill>
                <a:srgbClr val="000000"/>
              </a:solidFill>
              <a:effectLst>
                <a:outerShdw blurRad="53975" dist="88900" dir="2700000" algn="tl" rotWithShape="0">
                  <a:srgbClr val="000000">
                    <a:alpha val="85000"/>
                  </a:srgbClr>
                </a:outerShdw>
              </a:effectLst>
              <a:ea typeface="ＭＳ Ｐゴシック" charset="0"/>
            </a:endParaRPr>
          </a:p>
        </p:txBody>
      </p:sp>
      <p:sp>
        <p:nvSpPr>
          <p:cNvPr id="369680" name="Rectangle 2"/>
          <p:cNvSpPr>
            <a:spLocks noGrp="1" noChangeArrowheads="1"/>
          </p:cNvSpPr>
          <p:nvPr>
            <p:ph type="title"/>
          </p:nvPr>
        </p:nvSpPr>
        <p:spPr>
          <a:xfrm>
            <a:off x="0" y="6019800"/>
            <a:ext cx="7772400" cy="838200"/>
          </a:xfrm>
        </p:spPr>
        <p:txBody>
          <a:bodyPr/>
          <a:lstStyle/>
          <a:p>
            <a:pPr algn="l" eaLnBrk="1" hangingPunct="1"/>
            <a:r>
              <a:rPr lang="zh-CN" altLang="en-US" dirty="0">
                <a:latin typeface="Arial" charset="0"/>
                <a:ea typeface="ＭＳ Ｐゴシック" charset="0"/>
              </a:rPr>
              <a:t>划分的地图</a:t>
            </a:r>
            <a:endParaRPr lang="en-US" dirty="0">
              <a:latin typeface="Arial" charset="0"/>
              <a:ea typeface="ＭＳ Ｐゴシック" charset="0"/>
            </a:endParaRPr>
          </a:p>
        </p:txBody>
      </p:sp>
      <p:sp>
        <p:nvSpPr>
          <p:cNvPr id="197653" name="Text Box 21"/>
          <p:cNvSpPr txBox="1">
            <a:spLocks noChangeArrowheads="1"/>
          </p:cNvSpPr>
          <p:nvPr/>
        </p:nvSpPr>
        <p:spPr bwMode="auto">
          <a:xfrm>
            <a:off x="265113" y="182563"/>
            <a:ext cx="2782887"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zh-CN" alt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rPr>
              <a:t>利未</a:t>
            </a:r>
            <a:endParaRPr lang="en-US" sz="3200" b="1" dirty="0">
              <a:solidFill>
                <a:srgbClr val="FFFFFF"/>
              </a:solidFill>
              <a:effectLst>
                <a:outerShdw blurRad="53975" dist="88900" dir="2700000" algn="tl" rotWithShape="0">
                  <a:srgbClr val="000000">
                    <a:alpha val="85000"/>
                  </a:srgbClr>
                </a:outerShdw>
              </a:effectLst>
              <a:latin typeface="Arial"/>
              <a:ea typeface="ＭＳ Ｐゴシック" charset="0"/>
              <a:cs typeface="Arial"/>
            </a:endParaRPr>
          </a:p>
        </p:txBody>
      </p:sp>
      <p:sp>
        <p:nvSpPr>
          <p:cNvPr id="197654" name="Text Box 22"/>
          <p:cNvSpPr txBox="1">
            <a:spLocks noChangeArrowheads="1"/>
          </p:cNvSpPr>
          <p:nvPr/>
        </p:nvSpPr>
        <p:spPr bwMode="auto">
          <a:xfrm>
            <a:off x="4648200" y="228600"/>
            <a:ext cx="4495800" cy="946150"/>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outerShdw blurRad="60325" dist="76200" dir="2700000" sx="101000" sy="101000" algn="tl" rotWithShape="0">
                    <a:srgbClr val="000000"/>
                  </a:outerShdw>
                </a:effectLst>
                <a:latin typeface="Arial"/>
                <a:ea typeface="ＭＳ Ｐゴシック" charset="0"/>
                <a:cs typeface="Arial"/>
              </a:rPr>
              <a:t>十个部落（包括迁移西梅昂部落）</a:t>
            </a:r>
          </a:p>
        </p:txBody>
      </p:sp>
      <p:sp>
        <p:nvSpPr>
          <p:cNvPr id="197655" name="Text Box 23"/>
          <p:cNvSpPr txBox="1">
            <a:spLocks noChangeArrowheads="1"/>
          </p:cNvSpPr>
          <p:nvPr/>
        </p:nvSpPr>
        <p:spPr bwMode="auto">
          <a:xfrm>
            <a:off x="4648200" y="5715000"/>
            <a:ext cx="4427538" cy="830263"/>
          </a:xfrm>
          <a:prstGeom prst="rect">
            <a:avLst/>
          </a:prstGeom>
          <a:noFill/>
          <a:ln w="9525">
            <a:noFill/>
            <a:miter lim="800000"/>
            <a:headEnd/>
            <a:tailEnd/>
          </a:ln>
          <a:effectLst/>
        </p:spPr>
        <p:txBody>
          <a:bodyPr>
            <a:spAutoFit/>
          </a:bodyPr>
          <a:lstStyle/>
          <a:p>
            <a:pPr>
              <a:defRPr/>
            </a:pPr>
            <a:r>
              <a:rPr lang="zh-CN" altLang="en-US" sz="2400" b="1" dirty="0">
                <a:solidFill>
                  <a:srgbClr val="FFFFFF"/>
                </a:solidFill>
                <a:effectLst>
                  <a:outerShdw blurRad="60325" dist="76200" dir="2700000" sx="101000" sy="101000" algn="tl" rotWithShape="0">
                    <a:srgbClr val="000000"/>
                  </a:outerShdw>
                </a:effectLst>
                <a:latin typeface="Arial"/>
                <a:ea typeface="ＭＳ Ｐゴシック" charset="0"/>
                <a:cs typeface="Arial"/>
              </a:rPr>
              <a:t>两个部落（西梅昂部落迁移，本杰明部落非常小）</a:t>
            </a:r>
          </a:p>
        </p:txBody>
      </p:sp>
    </p:spTree>
    <p:extLst>
      <p:ext uri="{BB962C8B-B14F-4D97-AF65-F5344CB8AC3E}">
        <p14:creationId xmlns:p14="http://schemas.microsoft.com/office/powerpoint/2010/main" val="3539158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nodeType="clickEffect">
                                  <p:stCondLst>
                                    <p:cond delay="0"/>
                                  </p:stCondLst>
                                  <p:childTnLst>
                                    <p:set>
                                      <p:cBhvr>
                                        <p:cTn id="12" dur="1" fill="hold">
                                          <p:stCondLst>
                                            <p:cond delay="0"/>
                                          </p:stCondLst>
                                        </p:cTn>
                                        <p:tgtEl>
                                          <p:spTgt spid="197652"/>
                                        </p:tgtEl>
                                        <p:attrNameLst>
                                          <p:attrName>style.visibility</p:attrName>
                                        </p:attrNameLst>
                                      </p:cBhvr>
                                      <p:to>
                                        <p:strVal val="visible"/>
                                      </p:to>
                                    </p:set>
                                    <p:animEffect transition="in" filter="fade">
                                      <p:cBhvr>
                                        <p:cTn id="13" dur="770" decel="100000"/>
                                        <p:tgtEl>
                                          <p:spTgt spid="197652"/>
                                        </p:tgtEl>
                                      </p:cBhvr>
                                    </p:animEffect>
                                    <p:animScale>
                                      <p:cBhvr>
                                        <p:cTn id="14" dur="770" decel="100000"/>
                                        <p:tgtEl>
                                          <p:spTgt spid="197652"/>
                                        </p:tgtEl>
                                      </p:cBhvr>
                                      <p:from x="10000" y="10000"/>
                                      <p:to x="200000" y="450000"/>
                                    </p:animScale>
                                    <p:animScale>
                                      <p:cBhvr>
                                        <p:cTn id="15" dur="1230" accel="100000" fill="hold">
                                          <p:stCondLst>
                                            <p:cond delay="770"/>
                                          </p:stCondLst>
                                        </p:cTn>
                                        <p:tgtEl>
                                          <p:spTgt spid="197652"/>
                                        </p:tgtEl>
                                      </p:cBhvr>
                                      <p:from x="200000" y="450000"/>
                                      <p:to x="100000" y="100000"/>
                                    </p:animScale>
                                    <p:set>
                                      <p:cBhvr>
                                        <p:cTn id="16" dur="770" fill="hold"/>
                                        <p:tgtEl>
                                          <p:spTgt spid="197652"/>
                                        </p:tgtEl>
                                        <p:attrNameLst>
                                          <p:attrName>ppt_x</p:attrName>
                                        </p:attrNameLst>
                                      </p:cBhvr>
                                      <p:to>
                                        <p:strVal val="(0.5)"/>
                                      </p:to>
                                    </p:set>
                                    <p:anim from="(0.5)" to="(#ppt_x)" calcmode="lin" valueType="num">
                                      <p:cBhvr>
                                        <p:cTn id="17" dur="1230" accel="100000" fill="hold">
                                          <p:stCondLst>
                                            <p:cond delay="770"/>
                                          </p:stCondLst>
                                        </p:cTn>
                                        <p:tgtEl>
                                          <p:spTgt spid="197652"/>
                                        </p:tgtEl>
                                        <p:attrNameLst>
                                          <p:attrName>ppt_x</p:attrName>
                                        </p:attrNameLst>
                                      </p:cBhvr>
                                    </p:anim>
                                    <p:set>
                                      <p:cBhvr>
                                        <p:cTn id="18" dur="770" fill="hold"/>
                                        <p:tgtEl>
                                          <p:spTgt spid="197652"/>
                                        </p:tgtEl>
                                        <p:attrNameLst>
                                          <p:attrName>ppt_y</p:attrName>
                                        </p:attrNameLst>
                                      </p:cBhvr>
                                      <p:to>
                                        <p:strVal val="(#ppt_y+0.4)"/>
                                      </p:to>
                                    </p:set>
                                    <p:anim from="(#ppt_y+0.4)" to="(#ppt_y)" calcmode="lin" valueType="num">
                                      <p:cBhvr>
                                        <p:cTn id="19" dur="1230" accel="100000" fill="hold">
                                          <p:stCondLst>
                                            <p:cond delay="770"/>
                                          </p:stCondLst>
                                        </p:cTn>
                                        <p:tgtEl>
                                          <p:spTgt spid="197652"/>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97654">
                                            <p:txEl>
                                              <p:pRg st="0" end="0"/>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976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54" grpId="0" build="p" autoUpdateAnimBg="0"/>
      <p:bldP spid="197655"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algn="ctr"/>
            <a:r>
              <a:rPr lang="zh-CN" altLang="en-US" sz="3600" b="1"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进口异教</a:t>
            </a:r>
          </a:p>
        </p:txBody>
      </p:sp>
      <p:sp>
        <p:nvSpPr>
          <p:cNvPr id="227332" name="Text Box 4"/>
          <p:cNvSpPr txBox="1">
            <a:spLocks noChangeArrowheads="1"/>
          </p:cNvSpPr>
          <p:nvPr/>
        </p:nvSpPr>
        <p:spPr bwMode="auto">
          <a:xfrm>
            <a:off x="228600" y="2209800"/>
            <a:ext cx="4103650" cy="1569660"/>
          </a:xfrm>
          <a:prstGeom prst="rect">
            <a:avLst/>
          </a:prstGeom>
          <a:noFill/>
          <a:ln w="9525">
            <a:noFill/>
            <a:miter lim="800000"/>
            <a:headEnd/>
            <a:tailEnd/>
          </a:ln>
          <a:effectLst/>
        </p:spPr>
        <p:txBody>
          <a:bodyPr wrap="square">
            <a:spAutoFit/>
          </a:bodyPr>
          <a:lstStyle/>
          <a:p>
            <a:pPr>
              <a:spcBef>
                <a:spcPct val="0"/>
              </a:spcBef>
              <a:defRPr/>
            </a:pPr>
            <a:r>
              <a:rPr lang="zh-CN" altLang="en-US" sz="32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耶罗波安设立牛犊偶像在伯特利和在但</a:t>
            </a:r>
          </a:p>
          <a:p>
            <a:pPr>
              <a:spcBef>
                <a:spcPct val="0"/>
              </a:spcBef>
              <a:defRPr/>
            </a:pPr>
            <a:r>
              <a:rPr lang="en-US" sz="32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a:t>
            </a:r>
            <a:r>
              <a:rPr lang="zh-TW" altLang="en-US" sz="32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列王纪上</a:t>
            </a:r>
            <a:r>
              <a:rPr lang="en-US" altLang="zh-TW" sz="32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 </a:t>
            </a:r>
            <a:r>
              <a:rPr lang="en-US" sz="32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12:25-33)</a:t>
            </a:r>
          </a:p>
        </p:txBody>
      </p:sp>
      <p:sp>
        <p:nvSpPr>
          <p:cNvPr id="227333" name="Rectangle 5"/>
          <p:cNvSpPr>
            <a:spLocks noGrp="1" noChangeArrowheads="1"/>
          </p:cNvSpPr>
          <p:nvPr>
            <p:ph type="title" idx="4294967295"/>
          </p:nvPr>
        </p:nvSpPr>
        <p:spPr>
          <a:xfrm>
            <a:off x="228600" y="4572000"/>
            <a:ext cx="4127376" cy="1828800"/>
          </a:xfrm>
          <a:effectLst/>
        </p:spPr>
        <p:txBody>
          <a:bodyPr/>
          <a:lstStyle/>
          <a:p>
            <a:pPr algn="l" eaLnBrk="1" hangingPunct="1">
              <a:defRPr/>
            </a:pPr>
            <a:r>
              <a:rPr lang="zh-CN" altLang="en-US"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t>亚哈与谒巴力带巴力崇拜进以色列</a:t>
            </a:r>
            <a:br>
              <a:rPr lang="en-US" altLang="zh-CN"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br>
            <a:r>
              <a:rPr lang="en-US"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t>(</a:t>
            </a:r>
            <a:r>
              <a:rPr lang="zh-TW" altLang="en-US"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t>列王纪上</a:t>
            </a:r>
            <a:r>
              <a:rPr lang="en-US" altLang="zh-TW"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t> </a:t>
            </a:r>
            <a:r>
              <a:rPr lang="en-US"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t>16:29-34)</a:t>
            </a:r>
            <a:endParaRPr lang="en-US" sz="4000" dirty="0">
              <a:solidFill>
                <a:srgbClr val="FFFFFF"/>
              </a:solidFill>
              <a:effectLst>
                <a:outerShdw blurRad="53975" dist="63500" dir="2700000" algn="tl" rotWithShape="0">
                  <a:srgbClr val="000000">
                    <a:alpha val="77000"/>
                  </a:srgbClr>
                </a:outerShdw>
              </a:effectLst>
              <a:latin typeface="Arial" charset="0"/>
              <a:ea typeface="ＭＳ Ｐゴシック" charset="0"/>
              <a:cs typeface="ＭＳ Ｐゴシック"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algn="ctr">
              <a:spcBef>
                <a:spcPct val="0"/>
              </a:spcBef>
              <a:defRPr/>
            </a:pPr>
            <a:r>
              <a:rPr lang="zh-CN" alt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耶路撒冷</a:t>
            </a:r>
            <a:endParaRPr 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endParaRP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algn="ctr">
              <a:spcBef>
                <a:spcPct val="0"/>
              </a:spcBef>
              <a:defRPr/>
            </a:pPr>
            <a:r>
              <a:rPr lang="zh-CN" alt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贝瑟尔</a:t>
            </a:r>
            <a:endParaRPr 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algn="ctr">
              <a:spcBef>
                <a:spcPct val="0"/>
              </a:spcBef>
              <a:defRPr/>
            </a:pPr>
            <a:r>
              <a:rPr lang="zh-CN" alt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但</a:t>
            </a:r>
            <a:endParaRPr 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endParaRP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ea typeface="ＭＳ Ｐゴシック" charset="0"/>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ea typeface="ＭＳ Ｐゴシック"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a typeface="ＭＳ Ｐゴシック" charset="0"/>
            </a:endParaRPr>
          </a:p>
        </p:txBody>
      </p:sp>
      <p:sp>
        <p:nvSpPr>
          <p:cNvPr id="227340" name="Text Box 12"/>
          <p:cNvSpPr txBox="1">
            <a:spLocks noChangeArrowheads="1"/>
          </p:cNvSpPr>
          <p:nvPr/>
        </p:nvSpPr>
        <p:spPr bwMode="auto">
          <a:xfrm>
            <a:off x="5334000" y="1219200"/>
            <a:ext cx="1828800" cy="663575"/>
          </a:xfrm>
          <a:prstGeom prst="rect">
            <a:avLst/>
          </a:prstGeom>
          <a:noFill/>
          <a:ln w="9525">
            <a:noFill/>
            <a:miter lim="800000"/>
            <a:headEnd/>
            <a:tailEnd/>
          </a:ln>
          <a:effectLst/>
        </p:spPr>
        <p:txBody>
          <a:bodyPr>
            <a:spAutoFit/>
          </a:bodyPr>
          <a:lstStyle/>
          <a:p>
            <a:pPr algn="ctr">
              <a:spcBef>
                <a:spcPct val="0"/>
              </a:spcBef>
              <a:defRPr/>
            </a:pPr>
            <a:r>
              <a:rPr lang="zh-CN" alt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巴力</a:t>
            </a:r>
            <a:endParaRPr 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endParaRPr>
          </a:p>
        </p:txBody>
      </p:sp>
    </p:spTree>
    <p:extLst>
      <p:ext uri="{BB962C8B-B14F-4D97-AF65-F5344CB8AC3E}">
        <p14:creationId xmlns:p14="http://schemas.microsoft.com/office/powerpoint/2010/main" val="1036637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733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7337"/>
                                        </p:tgtEl>
                                        <p:attrNameLst>
                                          <p:attrName>style.visibility</p:attrName>
                                        </p:attrNameLst>
                                      </p:cBhvr>
                                      <p:to>
                                        <p:strVal val="visible"/>
                                      </p:to>
                                    </p:set>
                                    <p:animEffect transition="in" filter="wipe(up)">
                                      <p:cBhvr>
                                        <p:cTn id="15" dur="500"/>
                                        <p:tgtEl>
                                          <p:spTgt spid="227337"/>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7338"/>
                                        </p:tgtEl>
                                        <p:attrNameLst>
                                          <p:attrName>style.visibility</p:attrName>
                                        </p:attrNameLst>
                                      </p:cBhvr>
                                      <p:to>
                                        <p:strVal val="visible"/>
                                      </p:to>
                                    </p:set>
                                    <p:animEffect transition="in" filter="wipe(down)">
                                      <p:cBhvr>
                                        <p:cTn id="23" dur="500"/>
                                        <p:tgtEl>
                                          <p:spTgt spid="227338"/>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7333">
                                            <p:txEl>
                                              <p:pRg st="0" end="0"/>
                                            </p:txEl>
                                          </p:spTgt>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27339"/>
                                        </p:tgtEl>
                                        <p:attrNameLst>
                                          <p:attrName>style.visibility</p:attrName>
                                        </p:attrNameLst>
                                      </p:cBhvr>
                                      <p:to>
                                        <p:strVal val="visible"/>
                                      </p:to>
                                    </p:set>
                                    <p:animEffect transition="in" filter="wipe(up)">
                                      <p:cBhvr>
                                        <p:cTn id="38" dur="500"/>
                                        <p:tgtEl>
                                          <p:spTgt spid="22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3" grpId="0" build="p" autoUpdateAnimBg="0"/>
      <p:bldP spid="227335" grpId="0" build="p" autoUpdateAnimBg="0"/>
      <p:bldP spid="227336" grpId="0" build="p" autoUpdateAnimBg="0"/>
      <p:bldP spid="227337" grpId="0" animBg="1"/>
      <p:bldP spid="227338" grpId="0" animBg="1"/>
      <p:bldP spid="227339" grpId="0" animBg="1"/>
      <p:bldP spid="227340"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5089364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400" y="315416"/>
            <a:ext cx="8576855" cy="6858000"/>
          </a:xfrm>
          <a:prstGeom prst="rect">
            <a:avLst/>
          </a:prstGeom>
        </p:spPr>
      </p:pic>
      <p:sp>
        <p:nvSpPr>
          <p:cNvPr id="265219" name="Title 2"/>
          <p:cNvSpPr>
            <a:spLocks noGrp="1"/>
          </p:cNvSpPr>
          <p:nvPr>
            <p:ph type="title" idx="4294967295"/>
          </p:nvPr>
        </p:nvSpPr>
        <p:spPr>
          <a:xfrm>
            <a:off x="2627784" y="1"/>
            <a:ext cx="6263680" cy="1052736"/>
          </a:xfrm>
        </p:spPr>
        <p:txBody>
          <a:bodyPr/>
          <a:lstStyle/>
          <a:p>
            <a:r>
              <a:rPr lang="en-US" sz="6000" dirty="0" err="1">
                <a:solidFill>
                  <a:srgbClr val="FFFFFF"/>
                </a:solidFill>
                <a:latin typeface="Arial" charset="0"/>
                <a:ea typeface="Osaka" charset="0"/>
                <a:cs typeface="Arial" charset="0"/>
              </a:rPr>
              <a:t>金牛犊</a:t>
            </a:r>
            <a:endParaRPr lang="en-US" sz="60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25511212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4" y="1076848"/>
            <a:ext cx="9131300" cy="5808536"/>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zh-TW" altLang="en-US" sz="2800" b="1" kern="1200" dirty="0">
                <a:solidFill>
                  <a:srgbClr val="000000"/>
                </a:solidFill>
                <a:ea typeface="+mn-ea"/>
              </a:rPr>
              <a:t>列王纪上</a:t>
            </a:r>
            <a:r>
              <a:rPr lang="en-US" sz="2800" b="1" kern="1200" dirty="0">
                <a:solidFill>
                  <a:srgbClr val="000000"/>
                </a:solidFill>
                <a:ea typeface="+mn-ea"/>
              </a:rPr>
              <a:t> 12:1–16:28</a:t>
            </a:r>
          </a:p>
        </p:txBody>
      </p:sp>
      <p:sp>
        <p:nvSpPr>
          <p:cNvPr id="82947" name="Rectangle 3"/>
          <p:cNvSpPr>
            <a:spLocks noChangeArrowheads="1"/>
          </p:cNvSpPr>
          <p:nvPr/>
        </p:nvSpPr>
        <p:spPr bwMode="auto">
          <a:xfrm>
            <a:off x="5940152" y="2708920"/>
            <a:ext cx="3028076"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耶罗波安建立以色列王国（</a:t>
            </a: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12:25–14:20</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6" name="Rectangle 3"/>
          <p:cNvSpPr>
            <a:spLocks noChangeArrowheads="1"/>
          </p:cNvSpPr>
          <p:nvPr/>
        </p:nvSpPr>
        <p:spPr bwMode="auto">
          <a:xfrm>
            <a:off x="0" y="0"/>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lgn="ctr">
              <a:spcBef>
                <a:spcPct val="20000"/>
              </a:spcBef>
              <a:defRPr/>
            </a:pPr>
            <a:r>
              <a:rPr lang="zh-CN" altLang="en-US" b="1" dirty="0">
                <a:solidFill>
                  <a:srgbClr val="FFFFFF"/>
                </a:solidFill>
                <a:effectLst>
                  <a:glow rad="228600">
                    <a:srgbClr val="000000"/>
                  </a:glow>
                </a:effectLst>
                <a:latin typeface="Arial" charset="0"/>
                <a:ea typeface="ＭＳ Ｐゴシック" charset="0"/>
                <a:cs typeface="Arial" charset="0"/>
              </a:rPr>
              <a:t>公元前 </a:t>
            </a:r>
            <a:r>
              <a:rPr lang="en-US" altLang="zh-CN" b="1" dirty="0">
                <a:solidFill>
                  <a:srgbClr val="FFFFFF"/>
                </a:solidFill>
                <a:effectLst>
                  <a:glow rad="228600">
                    <a:srgbClr val="000000"/>
                  </a:glow>
                </a:effectLst>
                <a:latin typeface="Arial" charset="0"/>
                <a:ea typeface="ＭＳ Ｐゴシック" charset="0"/>
                <a:cs typeface="Arial" charset="0"/>
              </a:rPr>
              <a:t>1340 </a:t>
            </a:r>
            <a:r>
              <a:rPr lang="zh-CN" altLang="en-US" b="1" dirty="0">
                <a:solidFill>
                  <a:srgbClr val="FFFFFF"/>
                </a:solidFill>
                <a:effectLst>
                  <a:glow rad="228600">
                    <a:srgbClr val="000000"/>
                  </a:glow>
                </a:effectLst>
                <a:latin typeface="Arial" charset="0"/>
                <a:ea typeface="ＭＳ Ｐゴシック" charset="0"/>
                <a:cs typeface="Arial" charset="0"/>
              </a:rPr>
              <a:t>年约拿单（摩西的孙子）的祭坛</a:t>
            </a:r>
            <a:endParaRPr lang="en-US" altLang="zh-CN" b="1" dirty="0">
              <a:solidFill>
                <a:srgbClr val="FFFFFF"/>
              </a:solidFill>
              <a:effectLst>
                <a:glow rad="228600">
                  <a:srgbClr val="000000"/>
                </a:glow>
              </a:effectLst>
              <a:latin typeface="Arial" charset="0"/>
              <a:ea typeface="ＭＳ Ｐゴシック" charset="0"/>
              <a:cs typeface="Arial" charset="0"/>
            </a:endParaRPr>
          </a:p>
          <a:p>
            <a:pPr lvl="0" algn="ctr">
              <a:spcBef>
                <a:spcPct val="20000"/>
              </a:spcBef>
              <a:defRPr/>
            </a:pPr>
            <a:r>
              <a:rPr lang="zh-CN" altLang="en-US" b="1" dirty="0">
                <a:solidFill>
                  <a:srgbClr val="FFFFFF"/>
                </a:solidFill>
                <a:effectLst>
                  <a:glow rad="228600">
                    <a:srgbClr val="000000"/>
                  </a:glow>
                </a:effectLst>
                <a:latin typeface="Arial" charset="0"/>
                <a:ea typeface="ＭＳ Ｐゴシック" charset="0"/>
                <a:cs typeface="Arial" charset="0"/>
              </a:rPr>
              <a:t>（士师记 </a:t>
            </a:r>
            <a:r>
              <a:rPr lang="en-US" altLang="zh-CN" b="1" dirty="0">
                <a:solidFill>
                  <a:srgbClr val="FFFFFF"/>
                </a:solidFill>
                <a:effectLst>
                  <a:glow rad="228600">
                    <a:srgbClr val="000000"/>
                  </a:glow>
                </a:effectLst>
                <a:latin typeface="Arial" charset="0"/>
                <a:ea typeface="ＭＳ Ｐゴシック" charset="0"/>
                <a:cs typeface="Arial" charset="0"/>
              </a:rPr>
              <a:t>18:30</a:t>
            </a:r>
            <a:r>
              <a:rPr lang="zh-CN" altLang="en-US" b="1" dirty="0">
                <a:solidFill>
                  <a:srgbClr val="FFFFFF"/>
                </a:solidFill>
                <a:effectLst>
                  <a:glow rad="228600">
                    <a:srgbClr val="000000"/>
                  </a:glow>
                </a:effectLst>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5656" y="3717032"/>
            <a:ext cx="3960440" cy="2266973"/>
          </a:xfrm>
          <a:prstGeom prst="rect">
            <a:avLst/>
          </a:prstGeom>
        </p:spPr>
      </p:pic>
      <p:sp>
        <p:nvSpPr>
          <p:cNvPr id="5" name="Down Arrow 4"/>
          <p:cNvSpPr/>
          <p:nvPr/>
        </p:nvSpPr>
        <p:spPr>
          <a:xfrm>
            <a:off x="3995936" y="980728"/>
            <a:ext cx="792088" cy="4320480"/>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Down Arrow 10"/>
          <p:cNvSpPr/>
          <p:nvPr/>
        </p:nvSpPr>
        <p:spPr>
          <a:xfrm>
            <a:off x="2339752" y="2276872"/>
            <a:ext cx="792088" cy="1584176"/>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3"/>
          <p:cNvSpPr>
            <a:spLocks noChangeArrowheads="1"/>
          </p:cNvSpPr>
          <p:nvPr/>
        </p:nvSpPr>
        <p:spPr bwMode="auto">
          <a:xfrm>
            <a:off x="107504" y="1340768"/>
            <a:ext cx="878497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spcBef>
                <a:spcPct val="20000"/>
              </a:spcBef>
              <a:defRPr/>
            </a:pPr>
            <a:r>
              <a:rPr lang="zh-CN" altLang="en-US" b="1" dirty="0">
                <a:solidFill>
                  <a:srgbClr val="FFFFFF"/>
                </a:solidFill>
                <a:effectLst>
                  <a:glow rad="228600">
                    <a:srgbClr val="000000"/>
                  </a:glow>
                </a:effectLst>
                <a:latin typeface="Arial" charset="0"/>
                <a:ea typeface="ＭＳ Ｐゴシック" charset="0"/>
                <a:cs typeface="Arial" charset="0"/>
              </a:rPr>
              <a:t>公元前 </a:t>
            </a:r>
            <a:r>
              <a:rPr lang="en-US" altLang="zh-CN" b="1" dirty="0">
                <a:solidFill>
                  <a:srgbClr val="FFFFFF"/>
                </a:solidFill>
                <a:effectLst>
                  <a:glow rad="228600">
                    <a:srgbClr val="000000"/>
                  </a:glow>
                </a:effectLst>
                <a:latin typeface="Arial" charset="0"/>
                <a:ea typeface="ＭＳ Ｐゴシック" charset="0"/>
                <a:cs typeface="Arial" charset="0"/>
              </a:rPr>
              <a:t>931 </a:t>
            </a:r>
            <a:r>
              <a:rPr lang="zh-CN" altLang="en-US" b="1" dirty="0">
                <a:solidFill>
                  <a:srgbClr val="FFFFFF"/>
                </a:solidFill>
                <a:effectLst>
                  <a:glow rad="228600">
                    <a:srgbClr val="000000"/>
                  </a:glow>
                </a:effectLst>
                <a:latin typeface="Arial" charset="0"/>
                <a:ea typeface="ＭＳ Ｐゴシック" charset="0"/>
                <a:cs typeface="Arial" charset="0"/>
              </a:rPr>
              <a:t>年，耶罗波安将金牛犊立在同一座祭坛上</a:t>
            </a:r>
            <a:endParaRPr lang="en-US" altLang="zh-CN" b="1" dirty="0">
              <a:solidFill>
                <a:srgbClr val="FFFFFF"/>
              </a:solidFill>
              <a:effectLst>
                <a:glow rad="228600">
                  <a:srgbClr val="000000"/>
                </a:glow>
              </a:effectLst>
              <a:latin typeface="Arial" charset="0"/>
              <a:ea typeface="ＭＳ Ｐゴシック" charset="0"/>
              <a:cs typeface="Arial" charset="0"/>
            </a:endParaRPr>
          </a:p>
          <a:p>
            <a:pPr lvl="0">
              <a:spcBef>
                <a:spcPct val="20000"/>
              </a:spcBef>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zh-TW"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列王纪上</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12:26-33)!</a:t>
            </a: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Tel Dan</a:t>
            </a:r>
          </a:p>
        </p:txBody>
      </p:sp>
    </p:spTree>
    <p:extLst>
      <p:ext uri="{BB962C8B-B14F-4D97-AF65-F5344CB8AC3E}">
        <p14:creationId xmlns:p14="http://schemas.microsoft.com/office/powerpoint/2010/main" val="32641185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5" grpId="0" animBg="1"/>
      <p:bldP spid="11" grpId="0" animBg="1"/>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zh-TW" altLang="en-US" sz="2800" b="1" kern="1200" dirty="0">
                <a:solidFill>
                  <a:srgbClr val="000000"/>
                </a:solidFill>
                <a:ea typeface="+mn-ea"/>
              </a:rPr>
              <a:t>列王纪上</a:t>
            </a:r>
            <a:r>
              <a:rPr lang="en-US" sz="2800" b="1" kern="1200" dirty="0">
                <a:solidFill>
                  <a:srgbClr val="000000"/>
                </a:solidFill>
                <a:ea typeface="+mn-ea"/>
              </a:rPr>
              <a:t> 12:1–16:28</a:t>
            </a:r>
          </a:p>
        </p:txBody>
      </p:sp>
      <p:sp>
        <p:nvSpPr>
          <p:cNvPr id="11" name="Down Arrow 10"/>
          <p:cNvSpPr/>
          <p:nvPr/>
        </p:nvSpPr>
        <p:spPr>
          <a:xfrm>
            <a:off x="4499992" y="692696"/>
            <a:ext cx="792088" cy="1296144"/>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3"/>
          <p:cNvSpPr>
            <a:spLocks noChangeArrowheads="1"/>
          </p:cNvSpPr>
          <p:nvPr/>
        </p:nvSpPr>
        <p:spPr bwMode="auto">
          <a:xfrm>
            <a:off x="0" y="116632"/>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lgn="ctr">
              <a:spcBef>
                <a:spcPct val="20000"/>
              </a:spcBef>
              <a:defRPr/>
            </a:pPr>
            <a:r>
              <a:rPr lang="zh-CN" altLang="en-US" sz="3200" b="1" dirty="0">
                <a:solidFill>
                  <a:srgbClr val="FFFFFF"/>
                </a:solidFill>
                <a:effectLst>
                  <a:glow rad="228600">
                    <a:srgbClr val="000000"/>
                  </a:glow>
                </a:effectLst>
                <a:latin typeface="Arial" charset="0"/>
                <a:ea typeface="ＭＳ Ｐゴシック" charset="0"/>
                <a:cs typeface="Arial" charset="0"/>
              </a:rPr>
              <a:t>耶罗波安的祭坛裂成两半</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Tel Dan</a:t>
            </a:r>
          </a:p>
        </p:txBody>
      </p:sp>
    </p:spTree>
    <p:extLst>
      <p:ext uri="{BB962C8B-B14F-4D97-AF65-F5344CB8AC3E}">
        <p14:creationId xmlns:p14="http://schemas.microsoft.com/office/powerpoint/2010/main" val="32152936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26483679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83" y="0"/>
            <a:ext cx="5325121"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zh-TW" altLang="en-US" sz="2800" b="1" kern="1200" dirty="0">
                <a:solidFill>
                  <a:srgbClr val="000000"/>
                </a:solidFill>
                <a:ea typeface="+mn-ea"/>
              </a:rPr>
              <a:t>列王纪上</a:t>
            </a:r>
            <a:r>
              <a:rPr lang="en-US" sz="2800" b="1" kern="1200" dirty="0">
                <a:solidFill>
                  <a:srgbClr val="000000"/>
                </a:solidFill>
                <a:ea typeface="+mn-ea"/>
              </a:rPr>
              <a:t> 12:1–16:28</a:t>
            </a:r>
          </a:p>
        </p:txBody>
      </p:sp>
      <p:sp>
        <p:nvSpPr>
          <p:cNvPr id="7" name="Rectangle 3"/>
          <p:cNvSpPr>
            <a:spLocks noChangeArrowheads="1"/>
          </p:cNvSpPr>
          <p:nvPr/>
        </p:nvSpPr>
        <p:spPr bwMode="auto">
          <a:xfrm>
            <a:off x="5508104" y="116632"/>
            <a:ext cx="3635896"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defRPr/>
            </a:pPr>
            <a:r>
              <a:rPr lang="zh-CN" altLang="en-US" sz="3200" b="1" dirty="0">
                <a:solidFill>
                  <a:srgbClr val="FFFFFF"/>
                </a:solidFill>
                <a:effectLst>
                  <a:glow rad="228600">
                    <a:srgbClr val="000000"/>
                  </a:glow>
                </a:effectLst>
                <a:latin typeface="Arial" charset="0"/>
                <a:ea typeface="ＭＳ Ｐゴシック" charset="0"/>
                <a:cs typeface="Arial" charset="0"/>
              </a:rPr>
              <a:t>耶罗波安的妻子被瞎眼的先知亚比雅认出，以预言她儿子亚比雅的死亡（</a:t>
            </a:r>
            <a:r>
              <a:rPr lang="en-US" altLang="zh-CN" sz="3200" b="1" dirty="0">
                <a:solidFill>
                  <a:srgbClr val="FFFFFF"/>
                </a:solidFill>
                <a:effectLst>
                  <a:glow rad="228600">
                    <a:srgbClr val="000000"/>
                  </a:glow>
                </a:effectLst>
                <a:latin typeface="Arial" charset="0"/>
                <a:ea typeface="ＭＳ Ｐゴシック" charset="0"/>
                <a:cs typeface="Arial" charset="0"/>
              </a:rPr>
              <a:t>14:1-18</a:t>
            </a:r>
            <a:r>
              <a:rPr lang="zh-CN" altLang="en-US" sz="3200" b="1" dirty="0">
                <a:solidFill>
                  <a:srgbClr val="FFFFFF"/>
                </a:solidFill>
                <a:effectLst>
                  <a:glow rad="228600">
                    <a:srgbClr val="000000"/>
                  </a:glow>
                </a:effectLst>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214074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21" name="Picture 13" descr="bbs032"/>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val="0"/>
              </a:ext>
            </a:extLst>
          </a:blip>
          <a:srcRect/>
          <a:stretch>
            <a:fillRect/>
          </a:stretch>
        </p:blipFill>
        <p:spPr>
          <a:xfrm>
            <a:off x="0" y="1905000"/>
            <a:ext cx="4192588" cy="4953000"/>
          </a:xfrm>
          <a:noFill/>
        </p:spPr>
      </p:pic>
      <p:sp>
        <p:nvSpPr>
          <p:cNvPr id="490498" name="Rectangle 2"/>
          <p:cNvSpPr>
            <a:spLocks noGrp="1" noChangeArrowheads="1"/>
          </p:cNvSpPr>
          <p:nvPr>
            <p:ph type="title"/>
          </p:nvPr>
        </p:nvSpPr>
        <p:spPr>
          <a:xfrm>
            <a:off x="533400" y="609600"/>
            <a:ext cx="8001000" cy="1143000"/>
          </a:xfrm>
          <a:solidFill>
            <a:srgbClr val="FFFF00"/>
          </a:solidFill>
        </p:spPr>
        <p:txBody>
          <a:bodyPr/>
          <a:lstStyle/>
          <a:p>
            <a:pPr eaLnBrk="1" hangingPunct="1"/>
            <a:r>
              <a:rPr lang="ja-JP" altLang="en-US" b="1">
                <a:latin typeface="Arial" charset="0"/>
                <a:ea typeface="MS PGothic" charset="0"/>
              </a:rPr>
              <a:t>分裂，敌视和合并</a:t>
            </a:r>
            <a:br>
              <a:rPr lang="en-US" altLang="ja-JP" sz="4000">
                <a:latin typeface="Times New Roman" charset="0"/>
                <a:ea typeface="MS PGothic" charset="0"/>
              </a:rPr>
            </a:br>
            <a:r>
              <a:rPr lang="en-US" altLang="ja-JP" sz="4000">
                <a:latin typeface="Times New Roman" charset="0"/>
                <a:ea typeface="MS PGothic" charset="0"/>
              </a:rPr>
              <a:t> </a:t>
            </a:r>
            <a:r>
              <a:rPr lang="ja-JP" altLang="en-US" sz="3200">
                <a:solidFill>
                  <a:schemeClr val="tx1"/>
                </a:solidFill>
                <a:latin typeface="Arial" charset="0"/>
                <a:ea typeface="MS PGothic" charset="0"/>
              </a:rPr>
              <a:t>列王纪上</a:t>
            </a:r>
            <a:r>
              <a:rPr lang="en-US" altLang="ja-JP" sz="3200">
                <a:latin typeface="Times New Roman" charset="0"/>
                <a:ea typeface="MS PGothic" charset="0"/>
              </a:rPr>
              <a:t> 12:1-16:28</a:t>
            </a:r>
            <a:endParaRPr lang="en-US" sz="3200">
              <a:latin typeface="Times New Roman" charset="0"/>
              <a:ea typeface="MS PGothic" charset="0"/>
            </a:endParaRPr>
          </a:p>
        </p:txBody>
      </p:sp>
      <p:sp>
        <p:nvSpPr>
          <p:cNvPr id="68611" name="Rectangle 3"/>
          <p:cNvSpPr>
            <a:spLocks noChangeArrowheads="1"/>
          </p:cNvSpPr>
          <p:nvPr/>
        </p:nvSpPr>
        <p:spPr bwMode="auto">
          <a:xfrm>
            <a:off x="4495800" y="2209800"/>
            <a:ext cx="4191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ja-JP" altLang="en-US" b="1">
                <a:solidFill>
                  <a:srgbClr val="000000"/>
                </a:solidFill>
              </a:rPr>
              <a:t>南部保皇党</a:t>
            </a:r>
            <a:r>
              <a:rPr lang="en-US" altLang="ja-JP" b="1"/>
              <a:t>  </a:t>
            </a:r>
          </a:p>
          <a:p>
            <a:pPr marL="342900" indent="-342900">
              <a:spcBef>
                <a:spcPct val="20000"/>
              </a:spcBef>
            </a:pPr>
            <a:r>
              <a:rPr lang="en-US" b="1"/>
              <a:t>	(14:21-15:24)</a:t>
            </a:r>
          </a:p>
          <a:p>
            <a:pPr marL="342900" indent="-342900">
              <a:spcBef>
                <a:spcPct val="20000"/>
              </a:spcBef>
              <a:buFontTx/>
              <a:buChar char="•"/>
            </a:pPr>
            <a:r>
              <a:rPr lang="ja-JP" altLang="en-US" b="1"/>
              <a:t>以色列闹革命</a:t>
            </a:r>
            <a:endParaRPr lang="en-US" altLang="ja-JP" b="1"/>
          </a:p>
          <a:p>
            <a:pPr marL="742950" lvl="1" indent="-285750">
              <a:spcBef>
                <a:spcPct val="20000"/>
              </a:spcBef>
            </a:pPr>
            <a:r>
              <a:rPr lang="en-US" b="1"/>
              <a:t>(15:25-16:21)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8611"/>
                                        </p:tgtEl>
                                        <p:attrNameLst>
                                          <p:attrName>style.visibility</p:attrName>
                                        </p:attrNameLst>
                                      </p:cBhvr>
                                      <p:to>
                                        <p:strVal val="visible"/>
                                      </p:to>
                                    </p:set>
                                    <p:anim to="" calcmode="lin" valueType="num">
                                      <p:cBhvr>
                                        <p:cTn id="7" dur="1" fill="hold"/>
                                        <p:tgtEl>
                                          <p:spTgt spid="68611"/>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68621"/>
                                        </p:tgtEl>
                                        <p:attrNameLst>
                                          <p:attrName>style.visibility</p:attrName>
                                        </p:attrNameLst>
                                      </p:cBhvr>
                                      <p:to>
                                        <p:strVal val="visible"/>
                                      </p:to>
                                    </p:set>
                                    <p:anim calcmode="lin" valueType="num">
                                      <p:cBhvr additive="base">
                                        <p:cTn id="12" dur="500" fill="hold"/>
                                        <p:tgtEl>
                                          <p:spTgt spid="68621"/>
                                        </p:tgtEl>
                                        <p:attrNameLst>
                                          <p:attrName>ppt_x</p:attrName>
                                        </p:attrNameLst>
                                      </p:cBhvr>
                                      <p:tavLst>
                                        <p:tav tm="0">
                                          <p:val>
                                            <p:strVal val="1+#ppt_w/2"/>
                                          </p:val>
                                        </p:tav>
                                        <p:tav tm="100000">
                                          <p:val>
                                            <p:strVal val="#ppt_x"/>
                                          </p:val>
                                        </p:tav>
                                      </p:tavLst>
                                    </p:anim>
                                    <p:anim calcmode="lin" valueType="num">
                                      <p:cBhvr additive="base">
                                        <p:cTn id="13" dur="500" fill="hold"/>
                                        <p:tgtEl>
                                          <p:spTgt spid="686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spcBef>
                <a:spcPct val="0"/>
              </a:spcBef>
              <a:defRPr/>
            </a:pPr>
            <a:endParaRPr lang="en-US" b="1">
              <a:solidFill>
                <a:srgbClr val="00DFCA"/>
              </a:solidFill>
              <a:latin typeface="Comic Sans MS" charset="0"/>
            </a:endParaRPr>
          </a:p>
        </p:txBody>
      </p:sp>
      <p:sp>
        <p:nvSpPr>
          <p:cNvPr id="760835" name="Rectangle 3"/>
          <p:cNvSpPr>
            <a:spLocks noChangeArrowheads="1"/>
          </p:cNvSpPr>
          <p:nvPr/>
        </p:nvSpPr>
        <p:spPr bwMode="auto">
          <a:xfrm>
            <a:off x="852488" y="612775"/>
            <a:ext cx="7505700" cy="1552575"/>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a:spcBef>
                <a:spcPct val="0"/>
              </a:spcBef>
              <a:defRPr/>
            </a:pPr>
            <a:r>
              <a:rPr lang="zh-CN" altLang="en-US" sz="4800" b="1">
                <a:solidFill>
                  <a:srgbClr val="FAFD00"/>
                </a:solidFill>
                <a:latin typeface="Times" pitchFamily="-84" charset="0"/>
                <a:ea typeface="SimSun" pitchFamily="2" charset="-122"/>
                <a:cs typeface="+mn-cs"/>
              </a:rPr>
              <a:t>亚伯拉罕之约</a:t>
            </a:r>
          </a:p>
          <a:p>
            <a:pPr algn="ctr">
              <a:spcBef>
                <a:spcPct val="0"/>
              </a:spcBef>
              <a:defRPr/>
            </a:pPr>
            <a:endParaRPr lang="zh-CN" altLang="en-US" sz="4800" b="1">
              <a:solidFill>
                <a:srgbClr val="00FF00"/>
              </a:solidFill>
              <a:latin typeface="Times" pitchFamily="-84" charset="0"/>
              <a:ea typeface="SimSun" pitchFamily="2" charset="-122"/>
              <a:cs typeface="+mn-cs"/>
            </a:endParaRPr>
          </a:p>
        </p:txBody>
      </p:sp>
      <p:sp>
        <p:nvSpPr>
          <p:cNvPr id="760836" name="Rectangle 4"/>
          <p:cNvSpPr>
            <a:spLocks noChangeArrowheads="1"/>
          </p:cNvSpPr>
          <p:nvPr/>
        </p:nvSpPr>
        <p:spPr bwMode="auto">
          <a:xfrm>
            <a:off x="3349627" y="5105400"/>
            <a:ext cx="2389185" cy="9429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90487" tIns="44450" rIns="90487" bIns="44450">
            <a:spAutoFit/>
          </a:bodyPr>
          <a:lstStyle/>
          <a:p>
            <a:pPr algn="ctr" eaLnBrk="0" hangingPunct="0">
              <a:spcBef>
                <a:spcPct val="0"/>
              </a:spcBef>
            </a:pPr>
            <a:r>
              <a:rPr lang="zh-CN" altLang="en-US" b="1" i="1" dirty="0">
                <a:solidFill>
                  <a:srgbClr val="00FF00"/>
                </a:solidFill>
                <a:latin typeface="SimSun" charset="0"/>
                <a:ea typeface="SimSun" charset="0"/>
                <a:cs typeface="SimSun" charset="0"/>
              </a:rPr>
              <a:t>撒母耳记下 </a:t>
            </a:r>
            <a:endParaRPr lang="en-US" altLang="zh-CN" b="1" i="1" dirty="0">
              <a:solidFill>
                <a:srgbClr val="00FF00"/>
              </a:solidFill>
              <a:latin typeface="SimSun" charset="0"/>
              <a:ea typeface="SimSun" charset="0"/>
              <a:cs typeface="SimSun" charset="0"/>
            </a:endParaRPr>
          </a:p>
          <a:p>
            <a:pPr algn="ctr" eaLnBrk="0" hangingPunct="0">
              <a:spcBef>
                <a:spcPct val="0"/>
              </a:spcBef>
            </a:pPr>
            <a:r>
              <a:rPr lang="en-US" altLang="zh-CN" b="1" i="1" dirty="0">
                <a:solidFill>
                  <a:srgbClr val="00FF00"/>
                </a:solidFill>
                <a:latin typeface="SimSun" charset="0"/>
                <a:ea typeface="SimSun" charset="0"/>
                <a:cs typeface="SimSun" charset="0"/>
              </a:rPr>
              <a:t>7: 4-16  </a:t>
            </a:r>
          </a:p>
        </p:txBody>
      </p:sp>
      <p:sp>
        <p:nvSpPr>
          <p:cNvPr id="760837" name="Rectangle 5"/>
          <p:cNvSpPr>
            <a:spLocks noChangeArrowheads="1"/>
          </p:cNvSpPr>
          <p:nvPr/>
        </p:nvSpPr>
        <p:spPr bwMode="auto">
          <a:xfrm>
            <a:off x="1057277" y="5126038"/>
            <a:ext cx="2389186" cy="9429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90487" tIns="44450" rIns="90487" bIns="44450">
            <a:spAutoFit/>
          </a:bodyPr>
          <a:lstStyle/>
          <a:p>
            <a:pPr algn="ctr" eaLnBrk="0" hangingPunct="0">
              <a:spcBef>
                <a:spcPct val="0"/>
              </a:spcBef>
            </a:pPr>
            <a:r>
              <a:rPr lang="zh-CN" altLang="en-US" b="1" i="1" dirty="0">
                <a:solidFill>
                  <a:srgbClr val="00FF00"/>
                </a:solidFill>
                <a:latin typeface="SimSun" charset="0"/>
                <a:ea typeface="SimSun" charset="0"/>
                <a:cs typeface="SimSun" charset="0"/>
              </a:rPr>
              <a:t>申命记</a:t>
            </a:r>
          </a:p>
          <a:p>
            <a:pPr algn="ctr" eaLnBrk="0" hangingPunct="0">
              <a:spcBef>
                <a:spcPct val="0"/>
              </a:spcBef>
            </a:pPr>
            <a:r>
              <a:rPr lang="en-US" altLang="zh-CN" b="1" i="1" dirty="0">
                <a:solidFill>
                  <a:srgbClr val="00FF00"/>
                </a:solidFill>
                <a:latin typeface="SimSun" charset="0"/>
                <a:ea typeface="SimSun" charset="0"/>
                <a:cs typeface="SimSun" charset="0"/>
              </a:rPr>
              <a:t>30: 1-10</a:t>
            </a:r>
          </a:p>
        </p:txBody>
      </p:sp>
      <p:sp>
        <p:nvSpPr>
          <p:cNvPr id="760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spcBef>
                <a:spcPct val="0"/>
              </a:spcBef>
              <a:defRPr/>
            </a:pPr>
            <a:endParaRPr lang="en-US" b="1">
              <a:solidFill>
                <a:srgbClr val="00DFCA"/>
              </a:solidFill>
              <a:latin typeface="Comic Sans MS" charset="0"/>
            </a:endParaRPr>
          </a:p>
        </p:txBody>
      </p:sp>
      <p:sp>
        <p:nvSpPr>
          <p:cNvPr id="760839" name="Text Box 7"/>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algn="ctr" eaLnBrk="0" hangingPunct="0">
              <a:defRPr/>
            </a:pPr>
            <a:r>
              <a:rPr lang="zh-CN" altLang="en-US" sz="2000">
                <a:solidFill>
                  <a:srgbClr val="FFA27C"/>
                </a:solidFill>
                <a:latin typeface="Arial" charset="0"/>
                <a:ea typeface="宋体" charset="0"/>
                <a:cs typeface="宋体" charset="0"/>
              </a:rPr>
              <a:t> </a:t>
            </a:r>
          </a:p>
        </p:txBody>
      </p:sp>
      <p:sp>
        <p:nvSpPr>
          <p:cNvPr id="760840" name="Text Box 8"/>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defRPr/>
            </a:pPr>
            <a:endParaRPr lang="zh-CN" altLang="en-US" sz="3600" b="1">
              <a:solidFill>
                <a:srgbClr val="00FF00"/>
              </a:solidFill>
              <a:latin typeface="Arial" charset="0"/>
              <a:ea typeface="SimSun" charset="0"/>
              <a:cs typeface="SimSun" charset="0"/>
            </a:endParaRPr>
          </a:p>
        </p:txBody>
      </p:sp>
      <p:sp>
        <p:nvSpPr>
          <p:cNvPr id="760841" name="Text Box 9"/>
          <p:cNvSpPr txBox="1">
            <a:spLocks noChangeArrowheads="1"/>
          </p:cNvSpPr>
          <p:nvPr/>
        </p:nvSpPr>
        <p:spPr bwMode="auto">
          <a:xfrm>
            <a:off x="5305425" y="3657600"/>
            <a:ext cx="2752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a:defRPr/>
            </a:pPr>
            <a:r>
              <a:rPr lang="zh-CN" altLang="en-US" sz="3600" b="1">
                <a:solidFill>
                  <a:srgbClr val="00FF00"/>
                </a:solidFill>
                <a:latin typeface="Arial" pitchFamily="34" charset="0"/>
                <a:ea typeface="SimSun" pitchFamily="2" charset="-122"/>
                <a:cs typeface="+mn-cs"/>
              </a:rPr>
              <a:t>祝福</a:t>
            </a:r>
          </a:p>
        </p:txBody>
      </p:sp>
      <p:sp>
        <p:nvSpPr>
          <p:cNvPr id="760842" name="Text Box 10"/>
          <p:cNvSpPr txBox="1">
            <a:spLocks noChangeArrowheads="1"/>
          </p:cNvSpPr>
          <p:nvPr/>
        </p:nvSpPr>
        <p:spPr bwMode="auto">
          <a:xfrm>
            <a:off x="3722688" y="3670300"/>
            <a:ext cx="1574800"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a:defRPr/>
            </a:pPr>
            <a:r>
              <a:rPr lang="zh-CN" altLang="en-US" sz="3600" b="1">
                <a:solidFill>
                  <a:srgbClr val="00FF00"/>
                </a:solidFill>
                <a:latin typeface="Arial" pitchFamily="34" charset="0"/>
                <a:ea typeface="SimSun" pitchFamily="2" charset="-122"/>
                <a:cs typeface="+mn-cs"/>
              </a:rPr>
              <a:t>后裔</a:t>
            </a:r>
          </a:p>
        </p:txBody>
      </p:sp>
      <p:sp>
        <p:nvSpPr>
          <p:cNvPr id="760843" name="Text Box 11"/>
          <p:cNvSpPr txBox="1">
            <a:spLocks noChangeArrowheads="1"/>
          </p:cNvSpPr>
          <p:nvPr/>
        </p:nvSpPr>
        <p:spPr bwMode="auto">
          <a:xfrm>
            <a:off x="1498600" y="3659188"/>
            <a:ext cx="1609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defRPr/>
            </a:pPr>
            <a:r>
              <a:rPr lang="zh-CN" altLang="en-US" sz="3600" b="1">
                <a:solidFill>
                  <a:srgbClr val="00FF00"/>
                </a:solidFill>
                <a:latin typeface="Arial" charset="0"/>
                <a:ea typeface="SimSun" charset="0"/>
                <a:cs typeface="SimSun" charset="0"/>
              </a:rPr>
              <a:t>土地 </a:t>
            </a:r>
          </a:p>
        </p:txBody>
      </p:sp>
      <p:sp>
        <p:nvSpPr>
          <p:cNvPr id="760844" name="Text Box 12"/>
          <p:cNvSpPr txBox="1">
            <a:spLocks noChangeArrowheads="1"/>
          </p:cNvSpPr>
          <p:nvPr/>
        </p:nvSpPr>
        <p:spPr bwMode="auto">
          <a:xfrm>
            <a:off x="1460500" y="4364038"/>
            <a:ext cx="1684338"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a:defRPr/>
            </a:pPr>
            <a:r>
              <a:rPr lang="zh-CN" altLang="en-US" sz="4000">
                <a:solidFill>
                  <a:srgbClr val="FAFD00"/>
                </a:solidFill>
                <a:latin typeface="Arial" pitchFamily="34" charset="0"/>
                <a:ea typeface="SimSun" pitchFamily="2" charset="-122"/>
                <a:cs typeface="+mn-cs"/>
              </a:rPr>
              <a:t>地</a:t>
            </a:r>
          </a:p>
        </p:txBody>
      </p:sp>
      <p:sp>
        <p:nvSpPr>
          <p:cNvPr id="760845" name="Text Box 13"/>
          <p:cNvSpPr txBox="1">
            <a:spLocks noChangeArrowheads="1"/>
          </p:cNvSpPr>
          <p:nvPr/>
        </p:nvSpPr>
        <p:spPr bwMode="auto">
          <a:xfrm>
            <a:off x="3446463" y="4376738"/>
            <a:ext cx="2200275"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a:defRPr/>
            </a:pPr>
            <a:r>
              <a:rPr lang="zh-CN" altLang="en-US" sz="4000">
                <a:solidFill>
                  <a:srgbClr val="FAFD00"/>
                </a:solidFill>
                <a:latin typeface="Arial" pitchFamily="34" charset="0"/>
                <a:ea typeface="SimSun" pitchFamily="2" charset="-122"/>
                <a:cs typeface="+mn-cs"/>
              </a:rPr>
              <a:t>裔</a:t>
            </a:r>
          </a:p>
        </p:txBody>
      </p:sp>
      <p:sp>
        <p:nvSpPr>
          <p:cNvPr id="760846" name="Text Box 14"/>
          <p:cNvSpPr txBox="1">
            <a:spLocks noChangeArrowheads="1"/>
          </p:cNvSpPr>
          <p:nvPr/>
        </p:nvSpPr>
        <p:spPr bwMode="auto">
          <a:xfrm>
            <a:off x="2555875" y="1878013"/>
            <a:ext cx="4062413" cy="579437"/>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3200" b="1" i="1">
                <a:solidFill>
                  <a:srgbClr val="00FF00"/>
                </a:solidFill>
                <a:latin typeface="SimSun" charset="0"/>
                <a:ea typeface="SimSun" charset="0"/>
                <a:cs typeface="SimSun" charset="0"/>
              </a:rPr>
              <a:t>创世记 </a:t>
            </a:r>
            <a:r>
              <a:rPr lang="en-US" altLang="zh-CN" sz="3200" b="1" i="1">
                <a:solidFill>
                  <a:srgbClr val="00FF00"/>
                </a:solidFill>
                <a:latin typeface="SimSun" charset="0"/>
                <a:ea typeface="SimSun" charset="0"/>
                <a:cs typeface="SimSun" charset="0"/>
              </a:rPr>
              <a:t>12: 1-3</a:t>
            </a:r>
          </a:p>
        </p:txBody>
      </p:sp>
      <p:sp>
        <p:nvSpPr>
          <p:cNvPr id="760847" name="Rectangle 15"/>
          <p:cNvSpPr>
            <a:spLocks noChangeArrowheads="1"/>
          </p:cNvSpPr>
          <p:nvPr/>
        </p:nvSpPr>
        <p:spPr bwMode="auto">
          <a:xfrm>
            <a:off x="3249613" y="1323975"/>
            <a:ext cx="2651125" cy="576263"/>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eaLnBrk="0" hangingPunct="0">
              <a:spcBef>
                <a:spcPct val="0"/>
              </a:spcBef>
              <a:defRPr/>
            </a:pPr>
            <a:r>
              <a:rPr lang="en-US" altLang="zh-CN" sz="3200" b="1">
                <a:solidFill>
                  <a:srgbClr val="FAFD00"/>
                </a:solidFill>
                <a:latin typeface="Arial" charset="0"/>
                <a:ea typeface="SimSun" charset="0"/>
                <a:cs typeface="SimSun" charset="0"/>
              </a:rPr>
              <a:t>(“</a:t>
            </a:r>
            <a:r>
              <a:rPr lang="zh-CN" altLang="en-US" sz="3200" b="1">
                <a:solidFill>
                  <a:srgbClr val="FAFD00"/>
                </a:solidFill>
                <a:latin typeface="Arial" charset="0"/>
                <a:ea typeface="SimSun" charset="0"/>
                <a:cs typeface="SimSun" charset="0"/>
              </a:rPr>
              <a:t>呼召”</a:t>
            </a:r>
            <a:r>
              <a:rPr lang="en-US" altLang="zh-CN" sz="3200" b="1">
                <a:solidFill>
                  <a:srgbClr val="FAFD00"/>
                </a:solidFill>
                <a:latin typeface="Arial" charset="0"/>
                <a:ea typeface="SimSun" charset="0"/>
                <a:cs typeface="SimSun" charset="0"/>
              </a:rPr>
              <a:t>)</a:t>
            </a:r>
            <a:endParaRPr lang="en-US" altLang="zh-CN" sz="2400">
              <a:solidFill>
                <a:srgbClr val="00FF00"/>
              </a:solidFill>
              <a:latin typeface="Arial" charset="0"/>
              <a:ea typeface="SimSun" charset="0"/>
              <a:cs typeface="SimSun" charset="0"/>
            </a:endParaRPr>
          </a:p>
        </p:txBody>
      </p:sp>
      <p:sp>
        <p:nvSpPr>
          <p:cNvPr id="760848" name="Line 16"/>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mn-cs"/>
            </a:endParaRPr>
          </a:p>
        </p:txBody>
      </p:sp>
      <p:sp>
        <p:nvSpPr>
          <p:cNvPr id="760849" name="Line 17"/>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mn-cs"/>
            </a:endParaRPr>
          </a:p>
        </p:txBody>
      </p:sp>
      <p:sp>
        <p:nvSpPr>
          <p:cNvPr id="760850" name="Line 18"/>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0" hangingPunct="0">
              <a:spcBef>
                <a:spcPct val="0"/>
              </a:spcBef>
              <a:defRPr/>
            </a:pPr>
            <a:endParaRPr lang="en-US" b="1">
              <a:solidFill>
                <a:srgbClr val="00DFCA"/>
              </a:solidFill>
              <a:latin typeface="Comic Sans MS" charset="0"/>
              <a:ea typeface="ＭＳ Ｐゴシック" charset="0"/>
              <a:cs typeface="+mn-cs"/>
            </a:endParaRPr>
          </a:p>
        </p:txBody>
      </p:sp>
      <p:sp>
        <p:nvSpPr>
          <p:cNvPr id="760851" name="AutoShape 19"/>
          <p:cNvSpPr>
            <a:spLocks noChangeArrowheads="1"/>
          </p:cNvSpPr>
          <p:nvPr/>
        </p:nvSpPr>
        <p:spPr bwMode="auto">
          <a:xfrm>
            <a:off x="3576638"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spcBef>
                <a:spcPct val="0"/>
              </a:spcBef>
              <a:defRPr/>
            </a:pPr>
            <a:endParaRPr lang="en-US" b="1">
              <a:solidFill>
                <a:srgbClr val="00DFCA"/>
              </a:solidFill>
              <a:latin typeface="Comic Sans MS" charset="0"/>
            </a:endParaRPr>
          </a:p>
        </p:txBody>
      </p:sp>
      <p:sp>
        <p:nvSpPr>
          <p:cNvPr id="760852" name="Rectangle 20"/>
          <p:cNvSpPr>
            <a:spLocks noChangeArrowheads="1"/>
          </p:cNvSpPr>
          <p:nvPr/>
        </p:nvSpPr>
        <p:spPr bwMode="auto">
          <a:xfrm>
            <a:off x="8083550" y="65262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algn="ctr" eaLnBrk="0" hangingPunct="0">
              <a:spcBef>
                <a:spcPct val="0"/>
              </a:spcBef>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25</a:t>
            </a:r>
          </a:p>
        </p:txBody>
      </p:sp>
      <p:sp>
        <p:nvSpPr>
          <p:cNvPr id="760854" name="Text Box 2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1200" b="1">
                <a:solidFill>
                  <a:srgbClr val="FFFFFF"/>
                </a:solidFill>
                <a:latin typeface="SimSun" charset="0"/>
                <a:ea typeface="SimSun" charset="0"/>
                <a:cs typeface="SimSun" charset="0"/>
              </a:rPr>
              <a:t>学生</a:t>
            </a:r>
            <a:r>
              <a:rPr lang="ja-JP" altLang="en-US" sz="1200" b="1">
                <a:solidFill>
                  <a:srgbClr val="FFFFFF"/>
                </a:solidFill>
                <a:latin typeface="SimSun" charset="0"/>
                <a:ea typeface="SimSun" charset="0"/>
                <a:cs typeface="SimSun" charset="0"/>
              </a:rPr>
              <a:t>手册</a:t>
            </a:r>
            <a:r>
              <a:rPr lang="zh-CN" altLang="en-US" sz="1200" b="1">
                <a:solidFill>
                  <a:srgbClr val="FFFFFF"/>
                </a:solidFill>
                <a:latin typeface="SimSun" charset="0"/>
                <a:ea typeface="SimSun" charset="0"/>
                <a:cs typeface="SimSun" charset="0"/>
              </a:rPr>
              <a:t>第</a:t>
            </a:r>
            <a:r>
              <a:rPr lang="en-US" altLang="zh-CN" sz="1200" b="1">
                <a:solidFill>
                  <a:srgbClr val="FFFFFF"/>
                </a:solidFill>
                <a:latin typeface="SimSun" charset="0"/>
                <a:ea typeface="SimSun" charset="0"/>
                <a:cs typeface="SimSun" charset="0"/>
              </a:rPr>
              <a:t>32-37</a:t>
            </a:r>
            <a:r>
              <a:rPr lang="zh-CN" altLang="en-US" sz="1200" b="1">
                <a:solidFill>
                  <a:srgbClr val="FFFFFF"/>
                </a:solidFill>
                <a:latin typeface="SimSun" charset="0"/>
                <a:ea typeface="SimSun" charset="0"/>
                <a:cs typeface="SimSun"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60851"/>
                                        </p:tgtEl>
                                        <p:attrNameLst>
                                          <p:attrName>style.visibility</p:attrName>
                                        </p:attrNameLst>
                                      </p:cBhvr>
                                      <p:to>
                                        <p:strVal val="visible"/>
                                      </p:to>
                                    </p:set>
                                    <p:anim calcmode="lin" valueType="num">
                                      <p:cBhvr>
                                        <p:cTn id="7" dur="500" fill="hold"/>
                                        <p:tgtEl>
                                          <p:spTgt spid="760851"/>
                                        </p:tgtEl>
                                        <p:attrNameLst>
                                          <p:attrName>ppt_w</p:attrName>
                                        </p:attrNameLst>
                                      </p:cBhvr>
                                      <p:tavLst>
                                        <p:tav tm="0">
                                          <p:val>
                                            <p:fltVal val="0"/>
                                          </p:val>
                                        </p:tav>
                                        <p:tav tm="100000">
                                          <p:val>
                                            <p:strVal val="#ppt_w"/>
                                          </p:val>
                                        </p:tav>
                                      </p:tavLst>
                                    </p:anim>
                                    <p:anim calcmode="lin" valueType="num">
                                      <p:cBhvr>
                                        <p:cTn id="8" dur="500" fill="hold"/>
                                        <p:tgtEl>
                                          <p:spTgt spid="760851"/>
                                        </p:tgtEl>
                                        <p:attrNameLst>
                                          <p:attrName>ppt_h</p:attrName>
                                        </p:attrNameLst>
                                      </p:cBhvr>
                                      <p:tavLst>
                                        <p:tav tm="0">
                                          <p:val>
                                            <p:fltVal val="0"/>
                                          </p:val>
                                        </p:tav>
                                        <p:tav tm="100000">
                                          <p:val>
                                            <p:strVal val="#ppt_h"/>
                                          </p:val>
                                        </p:tav>
                                      </p:tavLst>
                                    </p:anim>
                                    <p:anim calcmode="lin" valueType="num">
                                      <p:cBhvr>
                                        <p:cTn id="9" dur="500" fill="hold"/>
                                        <p:tgtEl>
                                          <p:spTgt spid="760851"/>
                                        </p:tgtEl>
                                        <p:attrNameLst>
                                          <p:attrName>ppt_x</p:attrName>
                                        </p:attrNameLst>
                                      </p:cBhvr>
                                      <p:tavLst>
                                        <p:tav tm="0">
                                          <p:val>
                                            <p:fltVal val="0.5"/>
                                          </p:val>
                                        </p:tav>
                                        <p:tav tm="100000">
                                          <p:val>
                                            <p:strVal val="#ppt_x"/>
                                          </p:val>
                                        </p:tav>
                                      </p:tavLst>
                                    </p:anim>
                                    <p:anim calcmode="lin" valueType="num">
                                      <p:cBhvr>
                                        <p:cTn id="10" dur="500" fill="hold"/>
                                        <p:tgtEl>
                                          <p:spTgt spid="76085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5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880974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MS PGothic" charset="0"/>
              </a:rPr>
              <a:t>Book Chart</a:t>
            </a:r>
          </a:p>
        </p:txBody>
      </p:sp>
      <p:graphicFrame>
        <p:nvGraphicFramePr>
          <p:cNvPr id="148483" name="Group 3"/>
          <p:cNvGraphicFramePr>
            <a:graphicFrameLocks noGrp="1"/>
          </p:cNvGraphicFramePr>
          <p:nvPr/>
        </p:nvGraphicFramePr>
        <p:xfrm>
          <a:off x="0" y="0"/>
          <a:ext cx="9144000" cy="7037599"/>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88551">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3600" b="0" i="0" u="none" strike="noStrike" cap="none" normalizeH="0" baseline="0">
                          <a:ln>
                            <a:noFill/>
                          </a:ln>
                          <a:solidFill>
                            <a:srgbClr val="FFFFFF"/>
                          </a:solidFill>
                          <a:effectLst/>
                          <a:latin typeface="Times New Roman" charset="0"/>
                          <a:ea typeface="MS PGothic" charset="0"/>
                          <a:cs typeface="MS PGothic" charset="0"/>
                        </a:rPr>
                        <a:t>王国的分裂</a:t>
                      </a:r>
                      <a:endParaRPr kumimoji="0" lang="en-US" sz="2800" b="0"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400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王国分裂前</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末期</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王国分裂后初期</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ingLiU" charset="0"/>
                          <a:cs typeface="MingLiU" charset="0"/>
                        </a:rPr>
                        <a:t>一至十章</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十二至二十二章</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076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所罗门</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分裂</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多数服从</a:t>
                      </a:r>
                      <a:r>
                        <a:rPr kumimoji="0" lang="ja-JP" altLang="en-US" sz="2800" b="0" i="0" u="none" strike="noStrike" cap="none" normalizeH="0" baseline="0">
                          <a:ln>
                            <a:noFill/>
                          </a:ln>
                          <a:solidFill>
                            <a:srgbClr val="FFFFFF"/>
                          </a:solidFill>
                          <a:effectLst/>
                          <a:latin typeface="Arial" charset="0"/>
                          <a:ea typeface="MS PGothic" charset="0"/>
                          <a:cs typeface="MS PGothic" charset="0"/>
                        </a:rPr>
                        <a:t>上帝</a:t>
                      </a:r>
                      <a:endParaRPr kumimoji="0" lang="en-US" sz="2800" b="0" i="0" u="none" strike="noStrike" cap="none" normalizeH="0" baseline="0">
                        <a:ln>
                          <a:noFill/>
                        </a:ln>
                        <a:solidFill>
                          <a:srgbClr val="FFFFFF"/>
                        </a:solidFill>
                        <a:effectLst/>
                        <a:latin typeface="Arial"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多数不服从</a:t>
                      </a:r>
                      <a:r>
                        <a:rPr kumimoji="0" lang="ja-JP" altLang="en-US" sz="2800" b="0" i="0" u="none" strike="noStrike" cap="none" normalizeH="0" baseline="0">
                          <a:ln>
                            <a:noFill/>
                          </a:ln>
                          <a:solidFill>
                            <a:srgbClr val="FFFFFF"/>
                          </a:solidFill>
                          <a:effectLst/>
                          <a:latin typeface="Arial" charset="0"/>
                          <a:ea typeface="MS PGothic" charset="0"/>
                          <a:cs typeface="MS PGothic" charset="0"/>
                        </a:rPr>
                        <a:t>上帝</a:t>
                      </a:r>
                      <a:endParaRPr kumimoji="0" lang="en-US" sz="2800" b="0" i="0" u="none" strike="noStrike" cap="none" normalizeH="0" baseline="0">
                        <a:ln>
                          <a:noFill/>
                        </a:ln>
                        <a:solidFill>
                          <a:srgbClr val="FFFFFF"/>
                        </a:solidFill>
                        <a:effectLst/>
                        <a:latin typeface="Arial" charset="0"/>
                        <a:ea typeface="MS PGothic" charset="0"/>
                        <a:cs typeface="MS PGothic"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崇拜耶和华</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崇拜偶像</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王国</a:t>
                      </a:r>
                      <a:r>
                        <a:rPr kumimoji="0" lang="zh-CN" altLang="en-US" sz="2800" b="0" i="0" u="none" strike="noStrike" cap="none" normalizeH="0" baseline="0">
                          <a:ln>
                            <a:noFill/>
                          </a:ln>
                          <a:solidFill>
                            <a:srgbClr val="FFFFFF"/>
                          </a:solidFill>
                          <a:effectLst/>
                          <a:latin typeface="Times New Roman" charset="0"/>
                          <a:ea typeface="MS PGothic" charset="0"/>
                          <a:cs typeface="MS PGothic" charset="0"/>
                        </a:rPr>
                        <a:t>在安宁中</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王国在动乱中</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840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个别国都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耶路撒冷</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以色列的国都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撒玛利亚</a:t>
                      </a:r>
                      <a:endParaRPr kumimoji="0" lang="en-US" altLang="ja-JP" sz="2800" b="0"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犹大的国都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耶路撒冷</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9110">
                <a:tc gridSpan="3">
                  <a:txBody>
                    <a:bodyPr/>
                    <a:lstStyle/>
                    <a:p>
                      <a:pPr marL="401638" marR="0" lvl="0" indent="-401638"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四十年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公元前</a:t>
                      </a:r>
                      <a:r>
                        <a:rPr kumimoji="0" lang="en-US" altLang="ja-JP" sz="2400" b="0" i="0" u="none" strike="noStrike" cap="none" normalizeH="0" baseline="0">
                          <a:ln>
                            <a:noFill/>
                          </a:ln>
                          <a:solidFill>
                            <a:srgbClr val="FFFFFF"/>
                          </a:solidFill>
                          <a:effectLst/>
                          <a:latin typeface="Times New Roman" charset="0"/>
                          <a:ea typeface="MS PGothic" charset="0"/>
                          <a:cs typeface="MS PGothic" charset="0"/>
                        </a:rPr>
                        <a:t>971</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年至</a:t>
                      </a:r>
                      <a:r>
                        <a:rPr kumimoji="0" lang="en-US" altLang="ja-JP" sz="2400" b="0" i="0" u="none" strike="noStrike" cap="none" normalizeH="0" baseline="0">
                          <a:ln>
                            <a:noFill/>
                          </a:ln>
                          <a:solidFill>
                            <a:srgbClr val="FFFFFF"/>
                          </a:solidFill>
                          <a:effectLst/>
                          <a:latin typeface="Times New Roman" charset="0"/>
                          <a:ea typeface="MS PGothic" charset="0"/>
                          <a:cs typeface="MS PGothic" charset="0"/>
                        </a:rPr>
                        <a:t>931</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a:t>
                      </a:r>
                      <a:endParaRPr kumimoji="0" lang="en-US" sz="24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568325" marR="0" lvl="0" indent="-568325"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八十年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公元前</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931</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至</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852</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a:t>
                      </a:r>
                      <a:endParaRPr kumimoji="0" lang="en-US" sz="24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651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设立</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清洗</a:t>
                      </a:r>
                      <a:endParaRPr kumimoji="0" lang="en-US" altLang="ja-JP" sz="1800" b="1" i="0" u="none" strike="noStrike" cap="none" normalizeH="0" baseline="0">
                        <a:ln>
                          <a:noFill/>
                        </a:ln>
                        <a:solidFill>
                          <a:srgbClr val="FFFFFF"/>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 1–2</a:t>
                      </a: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升起</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MS PGothic" charset="0"/>
                        </a:rPr>
                        <a:t>服从</a:t>
                      </a:r>
                      <a:br>
                        <a:rPr kumimoji="0" lang="en-US" altLang="ja-JP" sz="1800" b="1" i="0" u="none" strike="noStrike" cap="none" normalizeH="0" baseline="0">
                          <a:ln>
                            <a:noFill/>
                          </a:ln>
                          <a:solidFill>
                            <a:srgbClr val="FFFFFF"/>
                          </a:solidFill>
                          <a:effectLst/>
                          <a:latin typeface="Times New Roman" charset="0"/>
                          <a:ea typeface="MS PGothic" charset="0"/>
                          <a:cs typeface="MS PGothic" charset="0"/>
                        </a:rPr>
                      </a:br>
                      <a:r>
                        <a:rPr kumimoji="0" lang="en-US" altLang="ja-JP" sz="1800" b="1" i="0" u="none" strike="noStrike" cap="none" normalizeH="0" baseline="0">
                          <a:ln>
                            <a:noFill/>
                          </a:ln>
                          <a:solidFill>
                            <a:srgbClr val="FFFFFF"/>
                          </a:solidFill>
                          <a:effectLst/>
                          <a:latin typeface="Arial" charset="0"/>
                          <a:ea typeface="MS PGothic" charset="0"/>
                          <a:cs typeface="Arial" charset="0"/>
                        </a:rPr>
                        <a:t>3–8</a:t>
                      </a:r>
                      <a:endParaRPr kumimoji="0" lang="en-US" sz="1800" b="1"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MS PGothic" charset="0"/>
                        </a:rPr>
                        <a:t>衰落</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不服从</a:t>
                      </a:r>
                      <a:endParaRPr kumimoji="0" lang="en-US" altLang="ja-JP"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MS PGothic" charset="0"/>
                          <a:cs typeface="Arial" charset="0"/>
                        </a:rPr>
                        <a:t>9–11</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耶罗波安</a:t>
                      </a:r>
                      <a:r>
                        <a:rPr kumimoji="0" lang="en-US" altLang="zh-CN" sz="18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与</a:t>
                      </a:r>
                      <a:endParaRPr kumimoji="0" lang="en-GB" altLang="zh-CN"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罗波安</a:t>
                      </a:r>
                      <a:r>
                        <a:rPr kumimoji="0" lang="en-US" altLang="zh-CN" sz="2000" b="1" i="0" u="none" strike="noStrike" cap="none" normalizeH="0" baseline="0">
                          <a:ln>
                            <a:noFill/>
                          </a:ln>
                          <a:solidFill>
                            <a:srgbClr val="FFFFFF"/>
                          </a:solidFill>
                          <a:effectLst/>
                          <a:latin typeface="Times New Roman" charset="0"/>
                          <a:ea typeface="MS PGothic" charset="0"/>
                          <a:cs typeface="Times New Roman" charset="0"/>
                        </a:rPr>
                        <a:t>"</a:t>
                      </a:r>
                      <a:br>
                        <a:rPr kumimoji="0" lang="en-US" altLang="ja-JP" sz="2000" b="1" i="0" u="none" strike="noStrike" cap="none" normalizeH="0" baseline="0">
                          <a:ln>
                            <a:noFill/>
                          </a:ln>
                          <a:solidFill>
                            <a:srgbClr val="FFFFFF"/>
                          </a:solidFill>
                          <a:effectLst/>
                          <a:latin typeface="Times New Roman" charset="0"/>
                          <a:ea typeface="MS PGothic" charset="0"/>
                          <a:cs typeface="Times New Roman" charset="0"/>
                        </a:rPr>
                      </a:br>
                      <a:r>
                        <a:rPr kumimoji="0" lang="en-US" altLang="ja-JP" sz="1800" b="1" i="0" u="none" strike="noStrike" cap="none" normalizeH="0" baseline="0">
                          <a:ln>
                            <a:noFill/>
                          </a:ln>
                          <a:solidFill>
                            <a:srgbClr val="FFFFFF"/>
                          </a:solidFill>
                          <a:effectLst/>
                          <a:latin typeface="Arial" charset="0"/>
                          <a:ea typeface="MS PGothic" charset="0"/>
                          <a:cs typeface="Arial" charset="0"/>
                        </a:rPr>
                        <a:t>12–14</a:t>
                      </a:r>
                      <a:endParaRPr kumimoji="0" lang="en-US" sz="1800" b="1"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其他国王</a:t>
                      </a:r>
                      <a:endParaRPr kumimoji="0" lang="en-US" altLang="ja-JP" sz="1800" b="1" i="0" u="none" strike="noStrike" cap="none" normalizeH="0" baseline="0">
                        <a:ln>
                          <a:noFill/>
                        </a:ln>
                        <a:solidFill>
                          <a:srgbClr val="FFFFFF"/>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16:28</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亚哈与以利亚</a:t>
                      </a:r>
                      <a:endParaRPr kumimoji="0" lang="en-US" altLang="ja-JP"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22:40</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其他国王</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22:41-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53</a:t>
                      </a: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56395" name="Text Box 71"/>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S PGothic" charset="0"/>
                <a:cs typeface="Arial" charset="0"/>
              </a:rPr>
              <a:t>219</a:t>
            </a:r>
            <a:endParaRPr kumimoji="0" lang="en-US" sz="2800" b="0" i="0" u="none" strike="noStrike" kern="1200" cap="none" spc="0" normalizeH="0" baseline="0" noProof="0">
              <a:ln>
                <a:noFill/>
              </a:ln>
              <a:solidFill>
                <a:srgbClr val="FFFFFF"/>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13334394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8483"/>
                                        </p:tgtEl>
                                        <p:attrNameLst>
                                          <p:attrName>style.visibility</p:attrName>
                                        </p:attrNameLst>
                                      </p:cBhvr>
                                      <p:to>
                                        <p:strVal val="visible"/>
                                      </p:to>
                                    </p:set>
                                    <p:animEffect transition="in" filter="dissolve">
                                      <p:cBhvr>
                                        <p:cTn id="7" dur="500"/>
                                        <p:tgtEl>
                                          <p:spTgt spid="148483"/>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494594" name="Rectangle 3"/>
          <p:cNvSpPr>
            <a:spLocks noGrp="1" noChangeArrowheads="1"/>
          </p:cNvSpPr>
          <p:nvPr>
            <p:ph type="title" idx="4294967295"/>
          </p:nvPr>
        </p:nvSpPr>
        <p:spPr>
          <a:xfrm>
            <a:off x="685800" y="1066800"/>
            <a:ext cx="7772400" cy="533400"/>
          </a:xfrm>
        </p:spPr>
        <p:txBody>
          <a:bodyPr/>
          <a:lstStyle/>
          <a:p>
            <a:pPr eaLnBrk="1" hangingPunct="1"/>
            <a:r>
              <a:rPr lang="en-US">
                <a:latin typeface="Times New Roman" charset="0"/>
                <a:ea typeface="MS PGothic" charset="0"/>
              </a:rPr>
              <a:t>Descendants of Solomon</a:t>
            </a:r>
          </a:p>
        </p:txBody>
      </p:sp>
      <p:grpSp>
        <p:nvGrpSpPr>
          <p:cNvPr id="494595" name="Group 38"/>
          <p:cNvGrpSpPr>
            <a:grpSpLocks/>
          </p:cNvGrpSpPr>
          <p:nvPr/>
        </p:nvGrpSpPr>
        <p:grpSpPr bwMode="auto">
          <a:xfrm>
            <a:off x="304800" y="571500"/>
            <a:ext cx="8455025" cy="5883275"/>
            <a:chOff x="192" y="360"/>
            <a:chExt cx="5326" cy="3706"/>
          </a:xfrm>
        </p:grpSpPr>
        <p:pic>
          <p:nvPicPr>
            <p:cNvPr id="494597" name="Picture 2" descr="Descendants of Solom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2" y="360"/>
              <a:ext cx="5326" cy="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94598" name="Group 37"/>
            <p:cNvGrpSpPr>
              <a:grpSpLocks/>
            </p:cNvGrpSpPr>
            <p:nvPr/>
          </p:nvGrpSpPr>
          <p:grpSpPr bwMode="auto">
            <a:xfrm>
              <a:off x="220" y="1083"/>
              <a:ext cx="5130" cy="2935"/>
              <a:chOff x="220" y="1083"/>
              <a:chExt cx="5130" cy="2935"/>
            </a:xfrm>
          </p:grpSpPr>
          <p:sp>
            <p:nvSpPr>
              <p:cNvPr id="494599" name="Rectangle 5"/>
              <p:cNvSpPr>
                <a:spLocks noChangeArrowheads="1"/>
              </p:cNvSpPr>
              <p:nvPr/>
            </p:nvSpPr>
            <p:spPr bwMode="auto">
              <a:xfrm>
                <a:off x="220" y="1097"/>
                <a:ext cx="532"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lgn="r">
                  <a:spcBef>
                    <a:spcPct val="0"/>
                  </a:spcBef>
                </a:pPr>
                <a:r>
                  <a:rPr lang="ja-JP" altLang="en-US" sz="1600"/>
                  <a:t>所罗门</a:t>
                </a:r>
                <a:r>
                  <a:rPr lang="en-US" altLang="ja-JP" sz="1600">
                    <a:solidFill>
                      <a:srgbClr val="FFFFFF"/>
                    </a:solidFill>
                  </a:rPr>
                  <a:t> </a:t>
                </a:r>
                <a:endParaRPr lang="en-US" sz="1600">
                  <a:solidFill>
                    <a:srgbClr val="FFFFFF"/>
                  </a:solidFill>
                </a:endParaRPr>
              </a:p>
            </p:txBody>
          </p:sp>
          <p:sp>
            <p:nvSpPr>
              <p:cNvPr id="494600" name="Rectangle 6"/>
              <p:cNvSpPr>
                <a:spLocks noChangeArrowheads="1"/>
              </p:cNvSpPr>
              <p:nvPr/>
            </p:nvSpPr>
            <p:spPr bwMode="auto">
              <a:xfrm>
                <a:off x="380" y="1324"/>
                <a:ext cx="580"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nchor="ctr">
                <a:spAutoFit/>
              </a:bodyPr>
              <a:lstStyle/>
              <a:p>
                <a:pPr algn="r">
                  <a:spcBef>
                    <a:spcPct val="0"/>
                  </a:spcBef>
                </a:pPr>
                <a:r>
                  <a:rPr lang="ja-JP" altLang="en-US" sz="1600">
                    <a:solidFill>
                      <a:srgbClr val="000000"/>
                    </a:solidFill>
                  </a:rPr>
                  <a:t>罗波安</a:t>
                </a:r>
                <a:r>
                  <a:rPr lang="en-US" altLang="ja-JP" sz="1600">
                    <a:solidFill>
                      <a:srgbClr val="FFFFFF"/>
                    </a:solidFill>
                  </a:rPr>
                  <a:t> </a:t>
                </a:r>
                <a:endParaRPr lang="en-US" sz="1600">
                  <a:solidFill>
                    <a:srgbClr val="FFFFFF"/>
                  </a:solidFill>
                </a:endParaRPr>
              </a:p>
            </p:txBody>
          </p:sp>
          <p:sp>
            <p:nvSpPr>
              <p:cNvPr id="494601" name="Rectangle 7"/>
              <p:cNvSpPr>
                <a:spLocks noChangeArrowheads="1"/>
              </p:cNvSpPr>
              <p:nvPr/>
            </p:nvSpPr>
            <p:spPr bwMode="auto">
              <a:xfrm>
                <a:off x="3429" y="3312"/>
                <a:ext cx="628"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以利亚敬</a:t>
                </a:r>
                <a:endParaRPr lang="en-US" sz="1600"/>
              </a:p>
            </p:txBody>
          </p:sp>
          <p:sp>
            <p:nvSpPr>
              <p:cNvPr id="494602" name="Rectangle 8"/>
              <p:cNvSpPr>
                <a:spLocks noChangeArrowheads="1"/>
              </p:cNvSpPr>
              <p:nvPr/>
            </p:nvSpPr>
            <p:spPr bwMode="auto">
              <a:xfrm>
                <a:off x="3902" y="3559"/>
                <a:ext cx="372"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亚所</a:t>
                </a:r>
                <a:endParaRPr lang="en-US" sz="1600"/>
              </a:p>
            </p:txBody>
          </p:sp>
          <p:sp>
            <p:nvSpPr>
              <p:cNvPr id="494603" name="Rectangle 9"/>
              <p:cNvSpPr>
                <a:spLocks noChangeArrowheads="1"/>
              </p:cNvSpPr>
              <p:nvPr/>
            </p:nvSpPr>
            <p:spPr bwMode="auto">
              <a:xfrm>
                <a:off x="4101" y="3806"/>
                <a:ext cx="372"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撒督</a:t>
                </a:r>
                <a:endParaRPr lang="en-US" sz="1600"/>
              </a:p>
            </p:txBody>
          </p:sp>
          <p:sp>
            <p:nvSpPr>
              <p:cNvPr id="494604" name="Rectangle 10"/>
              <p:cNvSpPr>
                <a:spLocks noChangeArrowheads="1"/>
              </p:cNvSpPr>
              <p:nvPr/>
            </p:nvSpPr>
            <p:spPr bwMode="auto">
              <a:xfrm>
                <a:off x="3916" y="1824"/>
                <a:ext cx="372"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亚金</a:t>
                </a:r>
                <a:endParaRPr lang="en-US" sz="1600"/>
              </a:p>
            </p:txBody>
          </p:sp>
          <p:sp>
            <p:nvSpPr>
              <p:cNvPr id="494605" name="Rectangle 11"/>
              <p:cNvSpPr>
                <a:spLocks noChangeArrowheads="1"/>
              </p:cNvSpPr>
              <p:nvPr/>
            </p:nvSpPr>
            <p:spPr bwMode="auto">
              <a:xfrm>
                <a:off x="4121" y="2064"/>
                <a:ext cx="372"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以律</a:t>
                </a:r>
                <a:endParaRPr lang="en-US" sz="1600"/>
              </a:p>
            </p:txBody>
          </p:sp>
          <p:sp>
            <p:nvSpPr>
              <p:cNvPr id="494606" name="Rectangle 12"/>
              <p:cNvSpPr>
                <a:spLocks noChangeArrowheads="1"/>
              </p:cNvSpPr>
              <p:nvPr/>
            </p:nvSpPr>
            <p:spPr bwMode="auto">
              <a:xfrm>
                <a:off x="4183" y="2311"/>
                <a:ext cx="500"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利亚撒</a:t>
                </a:r>
                <a:endParaRPr lang="en-US" sz="1600">
                  <a:solidFill>
                    <a:srgbClr val="000000"/>
                  </a:solidFill>
                </a:endParaRPr>
              </a:p>
            </p:txBody>
          </p:sp>
          <p:sp>
            <p:nvSpPr>
              <p:cNvPr id="494607" name="Rectangle 13"/>
              <p:cNvSpPr>
                <a:spLocks noChangeArrowheads="1"/>
              </p:cNvSpPr>
              <p:nvPr/>
            </p:nvSpPr>
            <p:spPr bwMode="auto">
              <a:xfrm>
                <a:off x="4416" y="2565"/>
                <a:ext cx="463"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nchor="ctr">
                <a:spAutoFit/>
              </a:bodyPr>
              <a:lstStyle/>
              <a:p>
                <a:pPr algn="r">
                  <a:spcBef>
                    <a:spcPct val="0"/>
                  </a:spcBef>
                </a:pPr>
                <a:r>
                  <a:rPr lang="ja-JP" altLang="en-US" sz="1600">
                    <a:solidFill>
                      <a:srgbClr val="000000"/>
                    </a:solidFill>
                  </a:rPr>
                  <a:t>马但</a:t>
                </a:r>
                <a:endParaRPr lang="en-US" sz="1600"/>
              </a:p>
            </p:txBody>
          </p:sp>
          <p:sp>
            <p:nvSpPr>
              <p:cNvPr id="494608" name="Rectangle 14"/>
              <p:cNvSpPr>
                <a:spLocks noChangeArrowheads="1"/>
              </p:cNvSpPr>
              <p:nvPr/>
            </p:nvSpPr>
            <p:spPr bwMode="auto">
              <a:xfrm>
                <a:off x="4670" y="2832"/>
                <a:ext cx="404"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雅各</a:t>
                </a:r>
                <a:r>
                  <a:rPr lang="en-US" altLang="ja-JP" sz="1600">
                    <a:solidFill>
                      <a:srgbClr val="FFFFFF"/>
                    </a:solidFill>
                  </a:rPr>
                  <a:t> </a:t>
                </a:r>
                <a:endParaRPr lang="en-US" sz="1600">
                  <a:solidFill>
                    <a:srgbClr val="FFFFFF"/>
                  </a:solidFill>
                </a:endParaRPr>
              </a:p>
            </p:txBody>
          </p:sp>
          <p:sp>
            <p:nvSpPr>
              <p:cNvPr id="494609" name="Rectangle 15"/>
              <p:cNvSpPr>
                <a:spLocks noChangeArrowheads="1"/>
              </p:cNvSpPr>
              <p:nvPr/>
            </p:nvSpPr>
            <p:spPr bwMode="auto">
              <a:xfrm>
                <a:off x="4896" y="3072"/>
                <a:ext cx="454"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nchor="ctr">
                <a:spAutoFit/>
              </a:bodyPr>
              <a:lstStyle/>
              <a:p>
                <a:pPr algn="r">
                  <a:spcBef>
                    <a:spcPct val="0"/>
                  </a:spcBef>
                </a:pPr>
                <a:r>
                  <a:rPr lang="ja-JP" altLang="en-US" sz="1600">
                    <a:solidFill>
                      <a:srgbClr val="000000"/>
                    </a:solidFill>
                  </a:rPr>
                  <a:t>约瑟</a:t>
                </a:r>
                <a:endParaRPr lang="en-US" sz="1600"/>
              </a:p>
            </p:txBody>
          </p:sp>
          <p:sp>
            <p:nvSpPr>
              <p:cNvPr id="494610" name="Rectangle 16"/>
              <p:cNvSpPr>
                <a:spLocks noChangeArrowheads="1"/>
              </p:cNvSpPr>
              <p:nvPr/>
            </p:nvSpPr>
            <p:spPr bwMode="auto">
              <a:xfrm>
                <a:off x="3346" y="3065"/>
                <a:ext cx="532"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亚比玉</a:t>
                </a:r>
                <a:r>
                  <a:rPr lang="en-US" altLang="ja-JP" sz="1600">
                    <a:solidFill>
                      <a:srgbClr val="FFFFFF"/>
                    </a:solidFill>
                  </a:rPr>
                  <a:t> </a:t>
                </a:r>
                <a:endParaRPr lang="en-US" sz="1600">
                  <a:solidFill>
                    <a:srgbClr val="FFFFFF"/>
                  </a:solidFill>
                </a:endParaRPr>
              </a:p>
            </p:txBody>
          </p:sp>
          <p:sp>
            <p:nvSpPr>
              <p:cNvPr id="494611" name="Rectangle 17"/>
              <p:cNvSpPr>
                <a:spLocks noChangeArrowheads="1"/>
              </p:cNvSpPr>
              <p:nvPr/>
            </p:nvSpPr>
            <p:spPr bwMode="auto">
              <a:xfrm>
                <a:off x="3045" y="2825"/>
                <a:ext cx="628"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所罗巴伯</a:t>
                </a:r>
                <a:endParaRPr lang="en-US" sz="1600"/>
              </a:p>
            </p:txBody>
          </p:sp>
          <p:sp>
            <p:nvSpPr>
              <p:cNvPr id="494612" name="Rectangle 18"/>
              <p:cNvSpPr>
                <a:spLocks noChangeArrowheads="1"/>
              </p:cNvSpPr>
              <p:nvPr/>
            </p:nvSpPr>
            <p:spPr bwMode="auto">
              <a:xfrm>
                <a:off x="2983" y="2572"/>
                <a:ext cx="532"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撒拉铁</a:t>
                </a:r>
                <a:r>
                  <a:rPr lang="en-US" altLang="ja-JP" sz="1600"/>
                  <a:t> </a:t>
                </a:r>
                <a:endParaRPr lang="en-US" sz="1600"/>
              </a:p>
            </p:txBody>
          </p:sp>
          <p:sp>
            <p:nvSpPr>
              <p:cNvPr id="494613" name="Rectangle 19"/>
              <p:cNvSpPr>
                <a:spLocks noChangeArrowheads="1"/>
              </p:cNvSpPr>
              <p:nvPr/>
            </p:nvSpPr>
            <p:spPr bwMode="auto">
              <a:xfrm>
                <a:off x="2688" y="2311"/>
                <a:ext cx="611"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nchor="ctr">
                <a:spAutoFit/>
              </a:bodyPr>
              <a:lstStyle/>
              <a:p>
                <a:pPr algn="r">
                  <a:spcBef>
                    <a:spcPct val="0"/>
                  </a:spcBef>
                </a:pPr>
                <a:r>
                  <a:rPr lang="ja-JP" altLang="en-US" sz="1600">
                    <a:solidFill>
                      <a:srgbClr val="000000"/>
                    </a:solidFill>
                  </a:rPr>
                  <a:t>约雅斤</a:t>
                </a:r>
                <a:endParaRPr lang="en-US" sz="1600"/>
              </a:p>
            </p:txBody>
          </p:sp>
          <p:sp>
            <p:nvSpPr>
              <p:cNvPr id="494614" name="Rectangle 20"/>
              <p:cNvSpPr>
                <a:spLocks noChangeArrowheads="1"/>
              </p:cNvSpPr>
              <p:nvPr/>
            </p:nvSpPr>
            <p:spPr bwMode="auto">
              <a:xfrm>
                <a:off x="2544" y="2064"/>
                <a:ext cx="543"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nchor="ctr">
                <a:spAutoFit/>
              </a:bodyPr>
              <a:lstStyle/>
              <a:p>
                <a:pPr algn="r">
                  <a:spcBef>
                    <a:spcPct val="0"/>
                  </a:spcBef>
                </a:pPr>
                <a:r>
                  <a:rPr lang="ja-JP" altLang="en-US" sz="1600">
                    <a:latin typeface="Arial" charset="0"/>
                  </a:rPr>
                  <a:t>约雅敬</a:t>
                </a:r>
                <a:endParaRPr lang="en-US" sz="1600">
                  <a:latin typeface="Arial" charset="0"/>
                </a:endParaRPr>
              </a:p>
            </p:txBody>
          </p:sp>
          <p:sp>
            <p:nvSpPr>
              <p:cNvPr id="494615" name="Rectangle 21"/>
              <p:cNvSpPr>
                <a:spLocks noChangeArrowheads="1"/>
              </p:cNvSpPr>
              <p:nvPr/>
            </p:nvSpPr>
            <p:spPr bwMode="auto">
              <a:xfrm>
                <a:off x="2408" y="1817"/>
                <a:ext cx="500"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约西亚</a:t>
                </a:r>
                <a:endParaRPr lang="en-US" sz="1600"/>
              </a:p>
            </p:txBody>
          </p:sp>
          <p:sp>
            <p:nvSpPr>
              <p:cNvPr id="494616" name="Rectangle 22"/>
              <p:cNvSpPr>
                <a:spLocks noChangeArrowheads="1"/>
              </p:cNvSpPr>
              <p:nvPr/>
            </p:nvSpPr>
            <p:spPr bwMode="auto">
              <a:xfrm>
                <a:off x="2352" y="1564"/>
                <a:ext cx="372"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亚们</a:t>
                </a:r>
                <a:endParaRPr lang="en-US" sz="1600"/>
              </a:p>
            </p:txBody>
          </p:sp>
          <p:sp>
            <p:nvSpPr>
              <p:cNvPr id="494617" name="Rectangle 23"/>
              <p:cNvSpPr>
                <a:spLocks noChangeArrowheads="1"/>
              </p:cNvSpPr>
              <p:nvPr/>
            </p:nvSpPr>
            <p:spPr bwMode="auto">
              <a:xfrm>
                <a:off x="1975" y="1323"/>
                <a:ext cx="532"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lgn="r">
                  <a:spcBef>
                    <a:spcPct val="0"/>
                  </a:spcBef>
                </a:pPr>
                <a:r>
                  <a:rPr lang="ja-JP" altLang="en-US" sz="1600">
                    <a:solidFill>
                      <a:srgbClr val="000000"/>
                    </a:solidFill>
                  </a:rPr>
                  <a:t>玛拿西</a:t>
                </a:r>
                <a:r>
                  <a:rPr lang="en-US" altLang="ja-JP" sz="1600"/>
                  <a:t> </a:t>
                </a:r>
                <a:endParaRPr lang="en-US" sz="1600"/>
              </a:p>
            </p:txBody>
          </p:sp>
          <p:sp>
            <p:nvSpPr>
              <p:cNvPr id="494618" name="Rectangle 24"/>
              <p:cNvSpPr>
                <a:spLocks noChangeArrowheads="1"/>
              </p:cNvSpPr>
              <p:nvPr/>
            </p:nvSpPr>
            <p:spPr bwMode="auto">
              <a:xfrm>
                <a:off x="1790" y="1083"/>
                <a:ext cx="532"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lgn="r">
                  <a:spcBef>
                    <a:spcPct val="0"/>
                  </a:spcBef>
                </a:pPr>
                <a:r>
                  <a:rPr lang="ja-JP" altLang="en-US" sz="1600">
                    <a:solidFill>
                      <a:srgbClr val="000000"/>
                    </a:solidFill>
                  </a:rPr>
                  <a:t>希西家</a:t>
                </a:r>
                <a:r>
                  <a:rPr lang="en-US" altLang="ja-JP" sz="1600">
                    <a:solidFill>
                      <a:srgbClr val="FFFFFF"/>
                    </a:solidFill>
                  </a:rPr>
                  <a:t> </a:t>
                </a:r>
                <a:endParaRPr lang="en-US" sz="1600">
                  <a:solidFill>
                    <a:srgbClr val="FFFFFF"/>
                  </a:solidFill>
                </a:endParaRPr>
              </a:p>
            </p:txBody>
          </p:sp>
          <p:sp>
            <p:nvSpPr>
              <p:cNvPr id="494619" name="Rectangle 25"/>
              <p:cNvSpPr>
                <a:spLocks noChangeArrowheads="1"/>
              </p:cNvSpPr>
              <p:nvPr/>
            </p:nvSpPr>
            <p:spPr bwMode="auto">
              <a:xfrm>
                <a:off x="2483" y="3806"/>
                <a:ext cx="500"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亚哈斯</a:t>
                </a:r>
                <a:endParaRPr lang="en-US" sz="1600"/>
              </a:p>
            </p:txBody>
          </p:sp>
          <p:sp>
            <p:nvSpPr>
              <p:cNvPr id="494620" name="Rectangle 26"/>
              <p:cNvSpPr>
                <a:spLocks noChangeArrowheads="1"/>
              </p:cNvSpPr>
              <p:nvPr/>
            </p:nvSpPr>
            <p:spPr bwMode="auto">
              <a:xfrm>
                <a:off x="2318" y="3579"/>
                <a:ext cx="404"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约坦</a:t>
                </a:r>
                <a:r>
                  <a:rPr lang="en-US" altLang="ja-JP" sz="1600">
                    <a:solidFill>
                      <a:srgbClr val="FFFFFF"/>
                    </a:solidFill>
                  </a:rPr>
                  <a:t> </a:t>
                </a:r>
                <a:endParaRPr lang="en-US" sz="1600">
                  <a:solidFill>
                    <a:srgbClr val="FFFFFF"/>
                  </a:solidFill>
                </a:endParaRPr>
              </a:p>
            </p:txBody>
          </p:sp>
          <p:sp>
            <p:nvSpPr>
              <p:cNvPr id="494621" name="Rectangle 27"/>
              <p:cNvSpPr>
                <a:spLocks noChangeArrowheads="1"/>
              </p:cNvSpPr>
              <p:nvPr/>
            </p:nvSpPr>
            <p:spPr bwMode="auto">
              <a:xfrm>
                <a:off x="2030" y="3319"/>
                <a:ext cx="500"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solidFill>
                      <a:srgbClr val="000000"/>
                    </a:solidFill>
                  </a:rPr>
                  <a:t>乌西亚</a:t>
                </a:r>
                <a:endParaRPr lang="en-US" sz="1600"/>
              </a:p>
            </p:txBody>
          </p:sp>
          <p:sp>
            <p:nvSpPr>
              <p:cNvPr id="494622" name="Rectangle 28"/>
              <p:cNvSpPr>
                <a:spLocks noChangeArrowheads="1"/>
              </p:cNvSpPr>
              <p:nvPr/>
            </p:nvSpPr>
            <p:spPr bwMode="auto">
              <a:xfrm>
                <a:off x="1824" y="3059"/>
                <a:ext cx="500"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latin typeface="Arial" charset="0"/>
                  </a:rPr>
                  <a:t>亚玛谢</a:t>
                </a:r>
                <a:endParaRPr lang="en-US" sz="1600">
                  <a:latin typeface="Arial" charset="0"/>
                </a:endParaRPr>
              </a:p>
            </p:txBody>
          </p:sp>
          <p:sp>
            <p:nvSpPr>
              <p:cNvPr id="494623" name="Rectangle 29"/>
              <p:cNvSpPr>
                <a:spLocks noChangeArrowheads="1"/>
              </p:cNvSpPr>
              <p:nvPr/>
            </p:nvSpPr>
            <p:spPr bwMode="auto">
              <a:xfrm>
                <a:off x="1591" y="2825"/>
                <a:ext cx="532"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lgn="r">
                  <a:spcBef>
                    <a:spcPct val="0"/>
                  </a:spcBef>
                </a:pPr>
                <a:r>
                  <a:rPr lang="ja-JP" altLang="en-US" sz="1600">
                    <a:solidFill>
                      <a:srgbClr val="000000"/>
                    </a:solidFill>
                  </a:rPr>
                  <a:t>约阿施</a:t>
                </a:r>
                <a:r>
                  <a:rPr lang="en-US" altLang="ja-JP" sz="1600">
                    <a:solidFill>
                      <a:srgbClr val="FFFFFF"/>
                    </a:solidFill>
                  </a:rPr>
                  <a:t> </a:t>
                </a:r>
                <a:endParaRPr lang="en-US" sz="1600">
                  <a:solidFill>
                    <a:srgbClr val="FFFFFF"/>
                  </a:solidFill>
                </a:endParaRPr>
              </a:p>
            </p:txBody>
          </p:sp>
          <p:sp>
            <p:nvSpPr>
              <p:cNvPr id="494624" name="Rectangle 30"/>
              <p:cNvSpPr>
                <a:spLocks noChangeArrowheads="1"/>
              </p:cNvSpPr>
              <p:nvPr/>
            </p:nvSpPr>
            <p:spPr bwMode="auto">
              <a:xfrm>
                <a:off x="1440" y="2565"/>
                <a:ext cx="500"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spcBef>
                    <a:spcPct val="0"/>
                  </a:spcBef>
                </a:pPr>
                <a:r>
                  <a:rPr lang="ja-JP" altLang="en-US" sz="1600">
                    <a:latin typeface="Arial" charset="0"/>
                  </a:rPr>
                  <a:t>亚哈谢</a:t>
                </a:r>
                <a:endParaRPr lang="en-US" sz="1600">
                  <a:latin typeface="Arial" charset="0"/>
                </a:endParaRPr>
              </a:p>
            </p:txBody>
          </p:sp>
          <p:sp>
            <p:nvSpPr>
              <p:cNvPr id="494625" name="Rectangle 31"/>
              <p:cNvSpPr>
                <a:spLocks noChangeArrowheads="1"/>
              </p:cNvSpPr>
              <p:nvPr/>
            </p:nvSpPr>
            <p:spPr bwMode="auto">
              <a:xfrm>
                <a:off x="1262" y="2318"/>
                <a:ext cx="478"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nchor="ctr">
                <a:spAutoFit/>
              </a:bodyPr>
              <a:lstStyle/>
              <a:p>
                <a:pPr algn="r">
                  <a:spcBef>
                    <a:spcPct val="0"/>
                  </a:spcBef>
                </a:pPr>
                <a:r>
                  <a:rPr lang="ja-JP" altLang="en-US" sz="1600">
                    <a:solidFill>
                      <a:srgbClr val="000000"/>
                    </a:solidFill>
                  </a:rPr>
                  <a:t>约</a:t>
                </a:r>
                <a:r>
                  <a:rPr lang="en-US" altLang="ja-JP" sz="1600">
                    <a:solidFill>
                      <a:srgbClr val="000000"/>
                    </a:solidFill>
                  </a:rPr>
                  <a:t> </a:t>
                </a:r>
                <a:r>
                  <a:rPr lang="ja-JP" altLang="en-US" sz="1600">
                    <a:solidFill>
                      <a:srgbClr val="000000"/>
                    </a:solidFill>
                  </a:rPr>
                  <a:t>兰</a:t>
                </a:r>
                <a:r>
                  <a:rPr lang="en-US" altLang="ja-JP" sz="1600"/>
                  <a:t> </a:t>
                </a:r>
                <a:endParaRPr lang="en-US" sz="1600"/>
              </a:p>
            </p:txBody>
          </p:sp>
          <p:sp>
            <p:nvSpPr>
              <p:cNvPr id="494626" name="Rectangle 32"/>
              <p:cNvSpPr>
                <a:spLocks noChangeArrowheads="1"/>
              </p:cNvSpPr>
              <p:nvPr/>
            </p:nvSpPr>
            <p:spPr bwMode="auto">
              <a:xfrm>
                <a:off x="835" y="2071"/>
                <a:ext cx="701"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nchor="ctr">
                <a:spAutoFit/>
              </a:bodyPr>
              <a:lstStyle/>
              <a:p>
                <a:pPr algn="r">
                  <a:spcBef>
                    <a:spcPct val="0"/>
                  </a:spcBef>
                </a:pPr>
                <a:r>
                  <a:rPr lang="ja-JP" altLang="en-US" sz="1600">
                    <a:solidFill>
                      <a:srgbClr val="000000"/>
                    </a:solidFill>
                  </a:rPr>
                  <a:t>约沙法</a:t>
                </a:r>
                <a:r>
                  <a:rPr lang="en-US" altLang="ja-JP" sz="1600"/>
                  <a:t> </a:t>
                </a:r>
                <a:endParaRPr lang="en-US" sz="1600"/>
              </a:p>
            </p:txBody>
          </p:sp>
          <p:sp>
            <p:nvSpPr>
              <p:cNvPr id="494627" name="Rectangle 33"/>
              <p:cNvSpPr>
                <a:spLocks noChangeArrowheads="1"/>
              </p:cNvSpPr>
              <p:nvPr/>
            </p:nvSpPr>
            <p:spPr bwMode="auto">
              <a:xfrm>
                <a:off x="974" y="1824"/>
                <a:ext cx="372"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lgn="r">
                  <a:spcBef>
                    <a:spcPct val="0"/>
                  </a:spcBef>
                </a:pPr>
                <a:r>
                  <a:rPr lang="ja-JP" altLang="en-US" sz="1600">
                    <a:solidFill>
                      <a:srgbClr val="000000"/>
                    </a:solidFill>
                  </a:rPr>
                  <a:t>亚撒</a:t>
                </a:r>
                <a:endParaRPr lang="en-US" sz="1600"/>
              </a:p>
            </p:txBody>
          </p:sp>
          <p:sp>
            <p:nvSpPr>
              <p:cNvPr id="494628" name="Rectangle 34"/>
              <p:cNvSpPr>
                <a:spLocks noChangeArrowheads="1"/>
              </p:cNvSpPr>
              <p:nvPr/>
            </p:nvSpPr>
            <p:spPr bwMode="auto">
              <a:xfrm>
                <a:off x="638" y="1577"/>
                <a:ext cx="500" cy="21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algn="r">
                  <a:spcBef>
                    <a:spcPct val="0"/>
                  </a:spcBef>
                </a:pPr>
                <a:r>
                  <a:rPr lang="ja-JP" altLang="en-US" sz="1600">
                    <a:solidFill>
                      <a:srgbClr val="000000"/>
                    </a:solidFill>
                  </a:rPr>
                  <a:t>亚比雅</a:t>
                </a:r>
                <a:endParaRPr lang="en-US" sz="1600">
                  <a:solidFill>
                    <a:srgbClr val="FFFFFF"/>
                  </a:solidFill>
                </a:endParaRPr>
              </a:p>
            </p:txBody>
          </p:sp>
          <p:sp>
            <p:nvSpPr>
              <p:cNvPr id="494629" name="Rectangle 35"/>
              <p:cNvSpPr>
                <a:spLocks noChangeArrowheads="1"/>
              </p:cNvSpPr>
              <p:nvPr/>
            </p:nvSpPr>
            <p:spPr bwMode="auto">
              <a:xfrm>
                <a:off x="384" y="3609"/>
                <a:ext cx="1392" cy="231"/>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nchor="ctr">
                <a:spAutoFit/>
              </a:bodyPr>
              <a:lstStyle/>
              <a:p>
                <a:pPr>
                  <a:spcBef>
                    <a:spcPct val="0"/>
                  </a:spcBef>
                </a:pPr>
                <a:r>
                  <a:rPr lang="ja-JP" altLang="en-US" sz="1800" b="1">
                    <a:latin typeface="Arial" charset="0"/>
                  </a:rPr>
                  <a:t>指出基督的血统</a:t>
                </a:r>
                <a:endParaRPr lang="en-US" sz="1800" b="1">
                  <a:latin typeface="Arial" charset="0"/>
                </a:endParaRPr>
              </a:p>
            </p:txBody>
          </p:sp>
        </p:grpSp>
      </p:grpSp>
      <p:sp>
        <p:nvSpPr>
          <p:cNvPr id="494596" name="Rectangle 36"/>
          <p:cNvSpPr>
            <a:spLocks noChangeArrowheads="1"/>
          </p:cNvSpPr>
          <p:nvPr/>
        </p:nvSpPr>
        <p:spPr bwMode="auto">
          <a:xfrm>
            <a:off x="4724400" y="639763"/>
            <a:ext cx="3962400" cy="76200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nchor="ctr">
            <a:spAutoFit/>
          </a:bodyPr>
          <a:lstStyle/>
          <a:p>
            <a:pPr algn="ctr">
              <a:spcBef>
                <a:spcPct val="0"/>
              </a:spcBef>
            </a:pPr>
            <a:r>
              <a:rPr lang="ja-JP" altLang="en-US" sz="4400" b="1">
                <a:latin typeface="Arial" charset="0"/>
              </a:rPr>
              <a:t>所罗门的后裔</a:t>
            </a:r>
            <a:endParaRPr lang="en-US" sz="4400" b="1">
              <a:latin typeface="Arial"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17630281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2545" name="Rectangle 22"/>
          <p:cNvSpPr>
            <a:spLocks noChangeArrowheads="1"/>
          </p:cNvSpPr>
          <p:nvPr/>
        </p:nvSpPr>
        <p:spPr bwMode="auto">
          <a:xfrm>
            <a:off x="4572000" y="0"/>
            <a:ext cx="4572000" cy="6858000"/>
          </a:xfrm>
          <a:prstGeom prst="rect">
            <a:avLst/>
          </a:prstGeom>
          <a:solidFill>
            <a:srgbClr val="FFFF66"/>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492546" name="Rectangle 21"/>
          <p:cNvSpPr>
            <a:spLocks noChangeArrowheads="1"/>
          </p:cNvSpPr>
          <p:nvPr/>
        </p:nvSpPr>
        <p:spPr bwMode="auto">
          <a:xfrm>
            <a:off x="0" y="0"/>
            <a:ext cx="4572000" cy="6858000"/>
          </a:xfrm>
          <a:prstGeom prst="rect">
            <a:avLst/>
          </a:prstGeom>
          <a:solidFill>
            <a:srgbClr val="66FF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83978" name="Rectangle 10"/>
          <p:cNvSpPr>
            <a:spLocks noChangeArrowheads="1"/>
          </p:cNvSpPr>
          <p:nvPr/>
        </p:nvSpPr>
        <p:spPr bwMode="auto">
          <a:xfrm>
            <a:off x="685800" y="1981200"/>
            <a:ext cx="381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ja-JP" altLang="en-US" sz="2400" b="1">
                <a:latin typeface="MS Song" charset="0"/>
              </a:rPr>
              <a:t>罗波安</a:t>
            </a:r>
            <a:r>
              <a:rPr lang="en-US" altLang="ja-JP" sz="2400" b="1">
                <a:latin typeface="MS Song" charset="0"/>
              </a:rPr>
              <a:t> 931-913</a:t>
            </a:r>
          </a:p>
          <a:p>
            <a:pPr marL="342900" indent="-342900">
              <a:lnSpc>
                <a:spcPct val="90000"/>
              </a:lnSpc>
              <a:spcBef>
                <a:spcPct val="20000"/>
              </a:spcBef>
              <a:buFontTx/>
              <a:buChar char="•"/>
            </a:pPr>
            <a:r>
              <a:rPr lang="ja-JP" altLang="en-US" sz="2400" b="1">
                <a:latin typeface="MS Song" charset="0"/>
              </a:rPr>
              <a:t>亚比史</a:t>
            </a:r>
            <a:r>
              <a:rPr lang="en-US" altLang="ja-JP" sz="2400" b="1">
                <a:latin typeface="MS Song" charset="0"/>
              </a:rPr>
              <a:t> 913-911</a:t>
            </a:r>
          </a:p>
          <a:p>
            <a:pPr marL="342900" indent="-342900">
              <a:lnSpc>
                <a:spcPct val="90000"/>
              </a:lnSpc>
              <a:spcBef>
                <a:spcPct val="20000"/>
              </a:spcBef>
              <a:buFontTx/>
              <a:buChar char="•"/>
            </a:pPr>
            <a:r>
              <a:rPr lang="ja-JP" altLang="en-US" sz="2400" b="1">
                <a:latin typeface="MS Song" charset="0"/>
              </a:rPr>
              <a:t>亚撒</a:t>
            </a:r>
            <a:r>
              <a:rPr lang="en-US" altLang="ja-JP" sz="2400" b="1">
                <a:latin typeface="MS Song" charset="0"/>
              </a:rPr>
              <a:t> 911-870</a:t>
            </a:r>
          </a:p>
          <a:p>
            <a:pPr marL="342900" indent="-342900">
              <a:lnSpc>
                <a:spcPct val="90000"/>
              </a:lnSpc>
              <a:spcBef>
                <a:spcPct val="20000"/>
              </a:spcBef>
              <a:buFontTx/>
              <a:buChar char="•"/>
            </a:pPr>
            <a:endParaRPr lang="en-US" sz="2400" b="1">
              <a:latin typeface="MS Song" charset="0"/>
            </a:endParaRPr>
          </a:p>
          <a:p>
            <a:pPr marL="342900" indent="-342900">
              <a:lnSpc>
                <a:spcPct val="90000"/>
              </a:lnSpc>
              <a:spcBef>
                <a:spcPct val="20000"/>
              </a:spcBef>
              <a:buFontTx/>
              <a:buChar char="•"/>
            </a:pPr>
            <a:endParaRPr lang="en-US" sz="2400" b="1">
              <a:latin typeface="MS Song" charset="0"/>
            </a:endParaRPr>
          </a:p>
          <a:p>
            <a:pPr marL="342900" indent="-342900">
              <a:lnSpc>
                <a:spcPct val="90000"/>
              </a:lnSpc>
              <a:spcBef>
                <a:spcPct val="20000"/>
              </a:spcBef>
              <a:buFontTx/>
              <a:buChar char="•"/>
            </a:pPr>
            <a:endParaRPr lang="en-US" sz="2400" b="1">
              <a:latin typeface="MS Song" charset="0"/>
            </a:endParaRPr>
          </a:p>
          <a:p>
            <a:pPr marL="342900" indent="-342900">
              <a:lnSpc>
                <a:spcPct val="90000"/>
              </a:lnSpc>
              <a:spcBef>
                <a:spcPct val="20000"/>
              </a:spcBef>
              <a:buFontTx/>
              <a:buChar char="•"/>
            </a:pPr>
            <a:endParaRPr lang="en-US" sz="2400" b="1">
              <a:latin typeface="MS Song" charset="0"/>
            </a:endParaRPr>
          </a:p>
          <a:p>
            <a:pPr marL="342900" indent="-342900">
              <a:lnSpc>
                <a:spcPct val="90000"/>
              </a:lnSpc>
              <a:spcBef>
                <a:spcPct val="20000"/>
              </a:spcBef>
            </a:pPr>
            <a:endParaRPr lang="en-US" sz="2400" b="1">
              <a:latin typeface="MS Song" charset="0"/>
            </a:endParaRPr>
          </a:p>
          <a:p>
            <a:pPr marL="342900" indent="-342900">
              <a:lnSpc>
                <a:spcPct val="90000"/>
              </a:lnSpc>
              <a:spcBef>
                <a:spcPct val="20000"/>
              </a:spcBef>
              <a:buFontTx/>
              <a:buChar char="•"/>
            </a:pPr>
            <a:r>
              <a:rPr lang="ja-JP" altLang="en-US" sz="2400" b="1">
                <a:latin typeface="MS Song" charset="0"/>
              </a:rPr>
              <a:t>约沙法</a:t>
            </a:r>
            <a:r>
              <a:rPr lang="en-US" altLang="ja-JP" sz="2400" b="1">
                <a:latin typeface="MS Song" charset="0"/>
              </a:rPr>
              <a:t> 874-848</a:t>
            </a:r>
            <a:endParaRPr lang="en-US" sz="2400" b="1">
              <a:latin typeface="MS Song" charset="0"/>
            </a:endParaRPr>
          </a:p>
        </p:txBody>
      </p:sp>
      <p:sp>
        <p:nvSpPr>
          <p:cNvPr id="83970" name="Rectangle 2"/>
          <p:cNvSpPr>
            <a:spLocks noGrp="1" noChangeArrowheads="1"/>
          </p:cNvSpPr>
          <p:nvPr>
            <p:ph type="title"/>
          </p:nvPr>
        </p:nvSpPr>
        <p:spPr>
          <a:xfrm>
            <a:off x="228600" y="609600"/>
            <a:ext cx="4191000" cy="1143000"/>
          </a:xfrm>
          <a:solidFill>
            <a:schemeClr val="tx2"/>
          </a:solidFill>
        </p:spPr>
        <p:txBody>
          <a:bodyPr/>
          <a:lstStyle/>
          <a:p>
            <a:pPr eaLnBrk="1" hangingPunct="1"/>
            <a:r>
              <a:rPr lang="ja-JP" altLang="en-US" sz="4800" b="1">
                <a:solidFill>
                  <a:schemeClr val="bg1"/>
                </a:solidFill>
                <a:latin typeface="Times New Roman" charset="0"/>
                <a:ea typeface="MS PGothic" charset="0"/>
              </a:rPr>
              <a:t>犹大</a:t>
            </a:r>
            <a:endParaRPr lang="en-US" sz="4800" b="1">
              <a:solidFill>
                <a:schemeClr val="bg1"/>
              </a:solidFill>
              <a:latin typeface="Times New Roman" charset="0"/>
              <a:ea typeface="MS PGothic" charset="0"/>
            </a:endParaRPr>
          </a:p>
        </p:txBody>
      </p:sp>
      <p:sp>
        <p:nvSpPr>
          <p:cNvPr id="83973" name="Rectangle 5"/>
          <p:cNvSpPr>
            <a:spLocks noChangeArrowheads="1"/>
          </p:cNvSpPr>
          <p:nvPr/>
        </p:nvSpPr>
        <p:spPr bwMode="auto">
          <a:xfrm>
            <a:off x="4724400" y="609600"/>
            <a:ext cx="4191000" cy="1143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ja-JP" altLang="en-US" sz="4800" b="1">
                <a:solidFill>
                  <a:schemeClr val="bg1"/>
                </a:solidFill>
              </a:rPr>
              <a:t>以色列</a:t>
            </a:r>
            <a:endParaRPr lang="en-US" sz="4800" b="1">
              <a:solidFill>
                <a:schemeClr val="bg1"/>
              </a:solidFill>
            </a:endParaRPr>
          </a:p>
        </p:txBody>
      </p:sp>
      <p:sp>
        <p:nvSpPr>
          <p:cNvPr id="492550" name="Line 6"/>
          <p:cNvSpPr>
            <a:spLocks noChangeShapeType="1"/>
          </p:cNvSpPr>
          <p:nvPr/>
        </p:nvSpPr>
        <p:spPr bwMode="auto">
          <a:xfrm>
            <a:off x="4572000" y="0"/>
            <a:ext cx="0" cy="6858000"/>
          </a:xfrm>
          <a:prstGeom prst="line">
            <a:avLst/>
          </a:prstGeom>
          <a:noFill/>
          <a:ln w="5715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492551" name="Line 7"/>
          <p:cNvSpPr>
            <a:spLocks noChangeShapeType="1"/>
          </p:cNvSpPr>
          <p:nvPr/>
        </p:nvSpPr>
        <p:spPr bwMode="auto">
          <a:xfrm>
            <a:off x="0" y="2819400"/>
            <a:ext cx="9144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492552" name="Line 8"/>
          <p:cNvSpPr>
            <a:spLocks noChangeShapeType="1"/>
          </p:cNvSpPr>
          <p:nvPr/>
        </p:nvSpPr>
        <p:spPr bwMode="auto">
          <a:xfrm>
            <a:off x="0" y="2438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492553" name="Line 12"/>
          <p:cNvSpPr>
            <a:spLocks noChangeShapeType="1"/>
          </p:cNvSpPr>
          <p:nvPr/>
        </p:nvSpPr>
        <p:spPr bwMode="auto">
          <a:xfrm>
            <a:off x="0" y="3200400"/>
            <a:ext cx="9144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492554" name="Line 13"/>
          <p:cNvSpPr>
            <a:spLocks noChangeShapeType="1"/>
          </p:cNvSpPr>
          <p:nvPr/>
        </p:nvSpPr>
        <p:spPr bwMode="auto">
          <a:xfrm>
            <a:off x="4572000" y="3581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492555" name="Line 14"/>
          <p:cNvSpPr>
            <a:spLocks noChangeShapeType="1"/>
          </p:cNvSpPr>
          <p:nvPr/>
        </p:nvSpPr>
        <p:spPr bwMode="auto">
          <a:xfrm>
            <a:off x="4572000" y="3962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492556" name="Line 15"/>
          <p:cNvSpPr>
            <a:spLocks noChangeShapeType="1"/>
          </p:cNvSpPr>
          <p:nvPr/>
        </p:nvSpPr>
        <p:spPr bwMode="auto">
          <a:xfrm>
            <a:off x="4572000" y="4343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492557" name="Line 16"/>
          <p:cNvSpPr>
            <a:spLocks noChangeShapeType="1"/>
          </p:cNvSpPr>
          <p:nvPr/>
        </p:nvSpPr>
        <p:spPr bwMode="auto">
          <a:xfrm>
            <a:off x="4572000" y="4724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492558" name="Line 17"/>
          <p:cNvSpPr>
            <a:spLocks noChangeShapeType="1"/>
          </p:cNvSpPr>
          <p:nvPr/>
        </p:nvSpPr>
        <p:spPr bwMode="auto">
          <a:xfrm>
            <a:off x="0" y="5181600"/>
            <a:ext cx="9144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492559" name="Line 19"/>
          <p:cNvSpPr>
            <a:spLocks noChangeShapeType="1"/>
          </p:cNvSpPr>
          <p:nvPr/>
        </p:nvSpPr>
        <p:spPr bwMode="auto">
          <a:xfrm>
            <a:off x="0" y="6096000"/>
            <a:ext cx="9144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492560" name="Line 20"/>
          <p:cNvSpPr>
            <a:spLocks noChangeShapeType="1"/>
          </p:cNvSpPr>
          <p:nvPr/>
        </p:nvSpPr>
        <p:spPr bwMode="auto">
          <a:xfrm>
            <a:off x="4572000" y="56388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83991" name="Rectangle 23"/>
          <p:cNvSpPr>
            <a:spLocks noChangeArrowheads="1"/>
          </p:cNvSpPr>
          <p:nvPr/>
        </p:nvSpPr>
        <p:spPr bwMode="auto">
          <a:xfrm>
            <a:off x="5181600" y="1981200"/>
            <a:ext cx="381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ja-JP" altLang="en-US" sz="2400" b="1">
                <a:solidFill>
                  <a:srgbClr val="000000"/>
                </a:solidFill>
                <a:latin typeface="MS Song" charset="0"/>
              </a:rPr>
              <a:t>耶罗波安</a:t>
            </a:r>
            <a:r>
              <a:rPr lang="en-US" altLang="ja-JP" sz="2400" b="1">
                <a:latin typeface="MS Song" charset="0"/>
              </a:rPr>
              <a:t>  I 931-910</a:t>
            </a:r>
          </a:p>
          <a:p>
            <a:pPr marL="342900" indent="-342900">
              <a:lnSpc>
                <a:spcPct val="90000"/>
              </a:lnSpc>
              <a:spcBef>
                <a:spcPct val="20000"/>
              </a:spcBef>
            </a:pPr>
            <a:endParaRPr lang="en-US" sz="2400" b="1">
              <a:latin typeface="MS Song" charset="0"/>
            </a:endParaRPr>
          </a:p>
          <a:p>
            <a:pPr marL="342900" indent="-342900">
              <a:lnSpc>
                <a:spcPct val="90000"/>
              </a:lnSpc>
              <a:spcBef>
                <a:spcPct val="20000"/>
              </a:spcBef>
              <a:buFontTx/>
              <a:buChar char="•"/>
            </a:pPr>
            <a:r>
              <a:rPr lang="ja-JP" altLang="en-US" sz="2400" b="1">
                <a:latin typeface="MS Song" charset="0"/>
              </a:rPr>
              <a:t>拿答</a:t>
            </a:r>
            <a:r>
              <a:rPr lang="en-US" altLang="ja-JP" sz="2400" b="1">
                <a:latin typeface="MS Song" charset="0"/>
              </a:rPr>
              <a:t> 910-909</a:t>
            </a:r>
          </a:p>
          <a:p>
            <a:pPr marL="342900" indent="-342900">
              <a:lnSpc>
                <a:spcPct val="90000"/>
              </a:lnSpc>
              <a:spcBef>
                <a:spcPct val="20000"/>
              </a:spcBef>
              <a:buFontTx/>
              <a:buChar char="•"/>
            </a:pPr>
            <a:r>
              <a:rPr lang="ja-JP" altLang="en-US" sz="2400" b="1">
                <a:latin typeface="MS Song" charset="0"/>
              </a:rPr>
              <a:t>巴沙</a:t>
            </a:r>
            <a:r>
              <a:rPr lang="en-US" altLang="ja-JP" sz="2400" b="1">
                <a:latin typeface="MS Song" charset="0"/>
              </a:rPr>
              <a:t> 909-886</a:t>
            </a:r>
          </a:p>
          <a:p>
            <a:pPr marL="342900" indent="-342900">
              <a:lnSpc>
                <a:spcPct val="90000"/>
              </a:lnSpc>
              <a:spcBef>
                <a:spcPct val="20000"/>
              </a:spcBef>
              <a:buFontTx/>
              <a:buChar char="•"/>
            </a:pPr>
            <a:r>
              <a:rPr lang="ja-JP" altLang="en-US" sz="2400" b="1">
                <a:latin typeface="MS Song" charset="0"/>
              </a:rPr>
              <a:t>以拉</a:t>
            </a:r>
            <a:r>
              <a:rPr lang="en-US" altLang="ja-JP" sz="2400" b="1">
                <a:latin typeface="MS Song" charset="0"/>
              </a:rPr>
              <a:t> 886-885</a:t>
            </a:r>
          </a:p>
          <a:p>
            <a:pPr marL="342900" indent="-342900">
              <a:lnSpc>
                <a:spcPct val="90000"/>
              </a:lnSpc>
              <a:spcBef>
                <a:spcPct val="20000"/>
              </a:spcBef>
              <a:buFontTx/>
              <a:buChar char="•"/>
            </a:pPr>
            <a:r>
              <a:rPr lang="ja-JP" altLang="en-US" sz="2400" b="1">
                <a:latin typeface="MS Song" charset="0"/>
              </a:rPr>
              <a:t>心利</a:t>
            </a:r>
            <a:r>
              <a:rPr lang="en-US" altLang="ja-JP" sz="2400" b="1">
                <a:latin typeface="MS Song" charset="0"/>
              </a:rPr>
              <a:t> 885</a:t>
            </a:r>
          </a:p>
          <a:p>
            <a:pPr marL="342900" indent="-342900">
              <a:lnSpc>
                <a:spcPct val="90000"/>
              </a:lnSpc>
              <a:spcBef>
                <a:spcPct val="20000"/>
              </a:spcBef>
              <a:buFontTx/>
              <a:buChar char="•"/>
            </a:pPr>
            <a:r>
              <a:rPr lang="ja-JP" altLang="en-US" sz="2400" b="1">
                <a:latin typeface="MS Song" charset="0"/>
              </a:rPr>
              <a:t>提比尼</a:t>
            </a:r>
            <a:r>
              <a:rPr lang="en-US" altLang="ja-JP" sz="2400" b="1">
                <a:latin typeface="MS Song" charset="0"/>
              </a:rPr>
              <a:t> 885-880</a:t>
            </a:r>
          </a:p>
          <a:p>
            <a:pPr marL="342900" indent="-342900">
              <a:lnSpc>
                <a:spcPct val="90000"/>
              </a:lnSpc>
              <a:spcBef>
                <a:spcPct val="20000"/>
              </a:spcBef>
              <a:buFontTx/>
              <a:buChar char="•"/>
            </a:pPr>
            <a:r>
              <a:rPr lang="ja-JP" altLang="en-US" sz="2400" b="1">
                <a:latin typeface="MS Song" charset="0"/>
              </a:rPr>
              <a:t>暗利</a:t>
            </a:r>
            <a:r>
              <a:rPr lang="en-US" altLang="ja-JP" sz="2400" b="1">
                <a:latin typeface="MS Song" charset="0"/>
              </a:rPr>
              <a:t> 885-874</a:t>
            </a:r>
          </a:p>
          <a:p>
            <a:pPr marL="342900" indent="-342900">
              <a:lnSpc>
                <a:spcPct val="90000"/>
              </a:lnSpc>
              <a:spcBef>
                <a:spcPct val="20000"/>
              </a:spcBef>
              <a:buFontTx/>
              <a:buChar char="•"/>
            </a:pPr>
            <a:r>
              <a:rPr lang="ja-JP" altLang="en-US" sz="2400" b="1">
                <a:latin typeface="MS Song" charset="0"/>
              </a:rPr>
              <a:t>亚哈</a:t>
            </a:r>
            <a:r>
              <a:rPr lang="en-US" altLang="ja-JP" sz="2400" b="1">
                <a:latin typeface="MS Song" charset="0"/>
              </a:rPr>
              <a:t> 874-853</a:t>
            </a:r>
          </a:p>
          <a:p>
            <a:pPr marL="342900" indent="-342900">
              <a:lnSpc>
                <a:spcPct val="90000"/>
              </a:lnSpc>
              <a:spcBef>
                <a:spcPct val="20000"/>
              </a:spcBef>
              <a:buFontTx/>
              <a:buChar char="•"/>
            </a:pPr>
            <a:r>
              <a:rPr lang="ja-JP" altLang="en-US" sz="2400" b="1">
                <a:latin typeface="MS Song" charset="0"/>
              </a:rPr>
              <a:t>亚哈谢</a:t>
            </a:r>
            <a:r>
              <a:rPr lang="en-US" altLang="ja-JP" sz="2400" b="1">
                <a:latin typeface="MS Song" charset="0"/>
              </a:rPr>
              <a:t> 853-852</a:t>
            </a:r>
            <a:endParaRPr lang="en-US" sz="2400" b="1">
              <a:latin typeface="MS Song"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dissolve">
                                      <p:cBhvr>
                                        <p:cTn id="7" dur="500"/>
                                        <p:tgtEl>
                                          <p:spTgt spid="839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973"/>
                                        </p:tgtEl>
                                        <p:attrNameLst>
                                          <p:attrName>style.visibility</p:attrName>
                                        </p:attrNameLst>
                                      </p:cBhvr>
                                      <p:to>
                                        <p:strVal val="visible"/>
                                      </p:to>
                                    </p:set>
                                    <p:animEffect transition="in" filter="dissolve">
                                      <p:cBhvr>
                                        <p:cTn id="12" dur="500"/>
                                        <p:tgtEl>
                                          <p:spTgt spid="839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iterate type="lt">
                                    <p:tmPct val="100000"/>
                                  </p:iterate>
                                  <p:childTnLst>
                                    <p:set>
                                      <p:cBhvr>
                                        <p:cTn id="16" dur="1" fill="hold">
                                          <p:stCondLst>
                                            <p:cond delay="0"/>
                                          </p:stCondLst>
                                        </p:cTn>
                                        <p:tgtEl>
                                          <p:spTgt spid="83978"/>
                                        </p:tgtEl>
                                        <p:attrNameLst>
                                          <p:attrName>style.visibility</p:attrName>
                                        </p:attrNameLst>
                                      </p:cBhvr>
                                      <p:to>
                                        <p:strVal val="visible"/>
                                      </p:to>
                                    </p:set>
                                    <p:anim calcmode="lin" valueType="num">
                                      <p:cBhvr additive="base">
                                        <p:cTn id="17" dur="75" fill="hold"/>
                                        <p:tgtEl>
                                          <p:spTgt spid="83978"/>
                                        </p:tgtEl>
                                        <p:attrNameLst>
                                          <p:attrName>ppt_x</p:attrName>
                                        </p:attrNameLst>
                                      </p:cBhvr>
                                      <p:tavLst>
                                        <p:tav tm="0">
                                          <p:val>
                                            <p:strVal val="0-#ppt_w/2"/>
                                          </p:val>
                                        </p:tav>
                                        <p:tav tm="100000">
                                          <p:val>
                                            <p:strVal val="#ppt_x"/>
                                          </p:val>
                                        </p:tav>
                                      </p:tavLst>
                                    </p:anim>
                                    <p:anim calcmode="lin" valueType="num">
                                      <p:cBhvr additive="base">
                                        <p:cTn id="18" dur="75" fill="hold"/>
                                        <p:tgtEl>
                                          <p:spTgt spid="839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3991">
                                            <p:txEl>
                                              <p:pRg st="0" end="0"/>
                                            </p:txEl>
                                          </p:spTgt>
                                        </p:tgtEl>
                                        <p:attrNameLst>
                                          <p:attrName>style.visibility</p:attrName>
                                        </p:attrNameLst>
                                      </p:cBhvr>
                                      <p:to>
                                        <p:strVal val="visible"/>
                                      </p:to>
                                    </p:set>
                                    <p:anim calcmode="lin" valueType="num">
                                      <p:cBhvr additive="base">
                                        <p:cTn id="23" dur="500" fill="hold"/>
                                        <p:tgtEl>
                                          <p:spTgt spid="83991">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839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3991">
                                            <p:txEl>
                                              <p:pRg st="2" end="2"/>
                                            </p:txEl>
                                          </p:spTgt>
                                        </p:tgtEl>
                                        <p:attrNameLst>
                                          <p:attrName>style.visibility</p:attrName>
                                        </p:attrNameLst>
                                      </p:cBhvr>
                                      <p:to>
                                        <p:strVal val="visible"/>
                                      </p:to>
                                    </p:set>
                                    <p:anim calcmode="lin" valueType="num">
                                      <p:cBhvr additive="base">
                                        <p:cTn id="29" dur="500" fill="hold"/>
                                        <p:tgtEl>
                                          <p:spTgt spid="83991">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839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83991">
                                            <p:txEl>
                                              <p:pRg st="3" end="3"/>
                                            </p:txEl>
                                          </p:spTgt>
                                        </p:tgtEl>
                                        <p:attrNameLst>
                                          <p:attrName>style.visibility</p:attrName>
                                        </p:attrNameLst>
                                      </p:cBhvr>
                                      <p:to>
                                        <p:strVal val="visible"/>
                                      </p:to>
                                    </p:set>
                                    <p:anim calcmode="lin" valueType="num">
                                      <p:cBhvr additive="base">
                                        <p:cTn id="35" dur="500" fill="hold"/>
                                        <p:tgtEl>
                                          <p:spTgt spid="83991">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839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83991">
                                            <p:txEl>
                                              <p:pRg st="4" end="4"/>
                                            </p:txEl>
                                          </p:spTgt>
                                        </p:tgtEl>
                                        <p:attrNameLst>
                                          <p:attrName>style.visibility</p:attrName>
                                        </p:attrNameLst>
                                      </p:cBhvr>
                                      <p:to>
                                        <p:strVal val="visible"/>
                                      </p:to>
                                    </p:set>
                                    <p:anim calcmode="lin" valueType="num">
                                      <p:cBhvr additive="base">
                                        <p:cTn id="41" dur="500" fill="hold"/>
                                        <p:tgtEl>
                                          <p:spTgt spid="83991">
                                            <p:txEl>
                                              <p:pRg st="4" end="4"/>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839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83991">
                                            <p:txEl>
                                              <p:pRg st="5" end="5"/>
                                            </p:txEl>
                                          </p:spTgt>
                                        </p:tgtEl>
                                        <p:attrNameLst>
                                          <p:attrName>style.visibility</p:attrName>
                                        </p:attrNameLst>
                                      </p:cBhvr>
                                      <p:to>
                                        <p:strVal val="visible"/>
                                      </p:to>
                                    </p:set>
                                    <p:anim calcmode="lin" valueType="num">
                                      <p:cBhvr additive="base">
                                        <p:cTn id="47" dur="500" fill="hold"/>
                                        <p:tgtEl>
                                          <p:spTgt spid="83991">
                                            <p:txEl>
                                              <p:pRg st="5" end="5"/>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839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83991">
                                            <p:txEl>
                                              <p:pRg st="6" end="6"/>
                                            </p:txEl>
                                          </p:spTgt>
                                        </p:tgtEl>
                                        <p:attrNameLst>
                                          <p:attrName>style.visibility</p:attrName>
                                        </p:attrNameLst>
                                      </p:cBhvr>
                                      <p:to>
                                        <p:strVal val="visible"/>
                                      </p:to>
                                    </p:set>
                                    <p:anim calcmode="lin" valueType="num">
                                      <p:cBhvr additive="base">
                                        <p:cTn id="53" dur="500" fill="hold"/>
                                        <p:tgtEl>
                                          <p:spTgt spid="83991">
                                            <p:txEl>
                                              <p:pRg st="6" end="6"/>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839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83991">
                                            <p:txEl>
                                              <p:pRg st="7" end="7"/>
                                            </p:txEl>
                                          </p:spTgt>
                                        </p:tgtEl>
                                        <p:attrNameLst>
                                          <p:attrName>style.visibility</p:attrName>
                                        </p:attrNameLst>
                                      </p:cBhvr>
                                      <p:to>
                                        <p:strVal val="visible"/>
                                      </p:to>
                                    </p:set>
                                    <p:anim calcmode="lin" valueType="num">
                                      <p:cBhvr additive="base">
                                        <p:cTn id="59" dur="500" fill="hold"/>
                                        <p:tgtEl>
                                          <p:spTgt spid="83991">
                                            <p:txEl>
                                              <p:pRg st="7" end="7"/>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8399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83991">
                                            <p:txEl>
                                              <p:pRg st="8" end="8"/>
                                            </p:txEl>
                                          </p:spTgt>
                                        </p:tgtEl>
                                        <p:attrNameLst>
                                          <p:attrName>style.visibility</p:attrName>
                                        </p:attrNameLst>
                                      </p:cBhvr>
                                      <p:to>
                                        <p:strVal val="visible"/>
                                      </p:to>
                                    </p:set>
                                    <p:anim calcmode="lin" valueType="num">
                                      <p:cBhvr additive="base">
                                        <p:cTn id="65" dur="500" fill="hold"/>
                                        <p:tgtEl>
                                          <p:spTgt spid="83991">
                                            <p:txEl>
                                              <p:pRg st="8" end="8"/>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8399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83991">
                                            <p:txEl>
                                              <p:pRg st="9" end="9"/>
                                            </p:txEl>
                                          </p:spTgt>
                                        </p:tgtEl>
                                        <p:attrNameLst>
                                          <p:attrName>style.visibility</p:attrName>
                                        </p:attrNameLst>
                                      </p:cBhvr>
                                      <p:to>
                                        <p:strVal val="visible"/>
                                      </p:to>
                                    </p:set>
                                    <p:anim calcmode="lin" valueType="num">
                                      <p:cBhvr additive="base">
                                        <p:cTn id="71" dur="500" fill="hold"/>
                                        <p:tgtEl>
                                          <p:spTgt spid="83991">
                                            <p:txEl>
                                              <p:pRg st="9" end="9"/>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8399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8" grpId="0" autoUpdateAnimBg="0"/>
      <p:bldP spid="83970" grpId="0" animBg="1" autoUpdateAnimBg="0"/>
      <p:bldP spid="83973" grpId="0" animBg="1" autoUpdateAnimBg="0"/>
      <p:bldP spid="83991"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solidFill>
                <a:srgbClr val="EAEAEA"/>
              </a:solidFill>
              <a:latin typeface="Arial" charset="0"/>
              <a:cs typeface="Arial" charset="0"/>
            </a:endParaRPr>
          </a:p>
        </p:txBody>
      </p:sp>
      <p:sp>
        <p:nvSpPr>
          <p:cNvPr id="496642"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solidFill>
                <a:srgbClr val="EAEAEA"/>
              </a:solidFill>
              <a:latin typeface="Arial" charset="0"/>
              <a:cs typeface="Arial" charset="0"/>
            </a:endParaRPr>
          </a:p>
        </p:txBody>
      </p:sp>
      <p:sp>
        <p:nvSpPr>
          <p:cNvPr id="496643"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b="1">
              <a:solidFill>
                <a:srgbClr val="EAEAEA"/>
              </a:solidFill>
              <a:latin typeface="Arial" charset="0"/>
              <a:cs typeface="Arial" charset="0"/>
            </a:endParaRPr>
          </a:p>
        </p:txBody>
      </p:sp>
      <p:sp>
        <p:nvSpPr>
          <p:cNvPr id="496644"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solidFill>
                <a:srgbClr val="EAEAEA"/>
              </a:solidFill>
              <a:latin typeface="Arial" charset="0"/>
              <a:cs typeface="Arial" charset="0"/>
            </a:endParaRPr>
          </a:p>
        </p:txBody>
      </p:sp>
      <p:sp>
        <p:nvSpPr>
          <p:cNvPr id="496645"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b="1">
              <a:solidFill>
                <a:srgbClr val="EAEAEA"/>
              </a:solidFill>
              <a:latin typeface="Arial" charset="0"/>
              <a:cs typeface="Arial" charset="0"/>
            </a:endParaRPr>
          </a:p>
        </p:txBody>
      </p:sp>
      <p:sp>
        <p:nvSpPr>
          <p:cNvPr id="496646"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solidFill>
                <a:srgbClr val="EAEAEA"/>
              </a:solidFill>
              <a:latin typeface="Arial" charset="0"/>
              <a:cs typeface="Arial" charset="0"/>
            </a:endParaRPr>
          </a:p>
        </p:txBody>
      </p:sp>
      <p:sp>
        <p:nvSpPr>
          <p:cNvPr id="496647"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solidFill>
                <a:srgbClr val="EAEAEA"/>
              </a:solidFill>
              <a:latin typeface="Arial" charset="0"/>
              <a:cs typeface="Arial" charset="0"/>
            </a:endParaRPr>
          </a:p>
        </p:txBody>
      </p:sp>
      <p:sp>
        <p:nvSpPr>
          <p:cNvPr id="496648" name="Text Box 9"/>
          <p:cNvSpPr txBox="1">
            <a:spLocks noChangeArrowheads="1"/>
          </p:cNvSpPr>
          <p:nvPr/>
        </p:nvSpPr>
        <p:spPr bwMode="auto">
          <a:xfrm>
            <a:off x="8382000" y="76200"/>
            <a:ext cx="5699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spcBef>
                <a:spcPct val="0"/>
              </a:spcBef>
            </a:pPr>
            <a:r>
              <a:rPr lang="en-US" sz="1800" b="1">
                <a:solidFill>
                  <a:srgbClr val="FFFFFF"/>
                </a:solidFill>
                <a:latin typeface="Arial" charset="0"/>
                <a:cs typeface="Arial" charset="0"/>
              </a:rPr>
              <a:t>342</a:t>
            </a:r>
          </a:p>
        </p:txBody>
      </p:sp>
      <p:sp>
        <p:nvSpPr>
          <p:cNvPr id="210954"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400" b="1">
                <a:solidFill>
                  <a:srgbClr val="FFFFFF"/>
                </a:solidFill>
                <a:latin typeface="Arial" charset="0"/>
                <a:cs typeface="Arial" charset="0"/>
              </a:rPr>
              <a:t>931</a:t>
            </a:r>
          </a:p>
        </p:txBody>
      </p:sp>
      <p:sp>
        <p:nvSpPr>
          <p:cNvPr id="210955"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400" b="1">
                <a:solidFill>
                  <a:srgbClr val="FFFFFF"/>
                </a:solidFill>
                <a:latin typeface="Arial" charset="0"/>
                <a:cs typeface="Arial" charset="0"/>
              </a:rPr>
              <a:t>722</a:t>
            </a:r>
          </a:p>
        </p:txBody>
      </p:sp>
      <p:sp>
        <p:nvSpPr>
          <p:cNvPr id="210956"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400" b="1">
                <a:solidFill>
                  <a:srgbClr val="FFFFFF"/>
                </a:solidFill>
                <a:latin typeface="Arial" charset="0"/>
                <a:cs typeface="Arial" charset="0"/>
              </a:rPr>
              <a:t>586</a:t>
            </a:r>
          </a:p>
        </p:txBody>
      </p:sp>
      <p:sp>
        <p:nvSpPr>
          <p:cNvPr id="210957" name="Rectangle 13"/>
          <p:cNvSpPr>
            <a:spLocks noChangeArrowheads="1"/>
          </p:cNvSpPr>
          <p:nvPr/>
        </p:nvSpPr>
        <p:spPr bwMode="auto">
          <a:xfrm>
            <a:off x="4114800" y="1143000"/>
            <a:ext cx="1752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99CCFF"/>
              </a:buClr>
              <a:buSzPct val="110000"/>
            </a:pPr>
            <a:r>
              <a:rPr lang="zh-CN" altLang="en-US" sz="2400" b="1">
                <a:solidFill>
                  <a:srgbClr val="FFFFFF"/>
                </a:solidFill>
                <a:latin typeface="Arial" charset="0"/>
                <a:cs typeface="Arial" charset="0"/>
              </a:rPr>
              <a:t>耶罗波安</a:t>
            </a:r>
            <a:endParaRPr lang="en-US" sz="2400" b="1">
              <a:solidFill>
                <a:srgbClr val="FFFFFF"/>
              </a:solidFill>
              <a:latin typeface="Arial" charset="0"/>
              <a:cs typeface="Arial" charset="0"/>
            </a:endParaRPr>
          </a:p>
        </p:txBody>
      </p:sp>
      <p:sp>
        <p:nvSpPr>
          <p:cNvPr id="210960" name="Rectangle 16"/>
          <p:cNvSpPr>
            <a:spLocks noChangeArrowheads="1"/>
          </p:cNvSpPr>
          <p:nvPr/>
        </p:nvSpPr>
        <p:spPr bwMode="auto">
          <a:xfrm>
            <a:off x="2057400" y="31242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742950" lvl="1" indent="-285750" algn="ctr">
              <a:spcBef>
                <a:spcPct val="20000"/>
              </a:spcBef>
              <a:buClr>
                <a:srgbClr val="99CCFF"/>
              </a:buClr>
              <a:buSzPct val="110000"/>
            </a:pPr>
            <a:r>
              <a:rPr lang="zh-CN" altLang="en-US" sz="2400" b="1">
                <a:solidFill>
                  <a:srgbClr val="FFFFFF"/>
                </a:solidFill>
                <a:latin typeface="Arial" charset="0"/>
                <a:ea typeface="ＭＳ Ｐゴシック" charset="0"/>
                <a:cs typeface="ＭＳ Ｐゴシック" charset="0"/>
              </a:rPr>
              <a:t>何希 阿    </a:t>
            </a:r>
            <a:endParaRPr lang="en-US" sz="2400" b="1">
              <a:solidFill>
                <a:srgbClr val="FFFFFF"/>
              </a:solidFill>
              <a:latin typeface="Arial" charset="0"/>
              <a:ea typeface="ＭＳ Ｐゴシック" charset="0"/>
              <a:cs typeface="ＭＳ Ｐゴシック" charset="0"/>
            </a:endParaRPr>
          </a:p>
        </p:txBody>
      </p:sp>
      <p:sp>
        <p:nvSpPr>
          <p:cNvPr id="210967" name="Rectangle 23"/>
          <p:cNvSpPr>
            <a:spLocks noChangeArrowheads="1"/>
          </p:cNvSpPr>
          <p:nvPr/>
        </p:nvSpPr>
        <p:spPr bwMode="auto">
          <a:xfrm>
            <a:off x="6400800" y="44958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zh-CN" altLang="en-US" sz="2400" b="1">
                <a:solidFill>
                  <a:srgbClr val="FFFFFF"/>
                </a:solidFill>
                <a:latin typeface="Arial" charset="0"/>
                <a:cs typeface="Arial" charset="0"/>
              </a:rPr>
              <a:t>约西亚</a:t>
            </a:r>
            <a:endParaRPr lang="en-US" sz="2400" b="1">
              <a:solidFill>
                <a:srgbClr val="FFFFFF"/>
              </a:solidFill>
              <a:latin typeface="Arial" charset="0"/>
              <a:cs typeface="Arial" charset="0"/>
            </a:endParaRPr>
          </a:p>
        </p:txBody>
      </p:sp>
      <p:sp>
        <p:nvSpPr>
          <p:cNvPr id="210973" name="Rectangle 29"/>
          <p:cNvSpPr>
            <a:spLocks noChangeArrowheads="1"/>
          </p:cNvSpPr>
          <p:nvPr/>
        </p:nvSpPr>
        <p:spPr bwMode="auto">
          <a:xfrm>
            <a:off x="152400" y="6324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zh-CN" altLang="en-US" sz="2400" b="1">
                <a:solidFill>
                  <a:srgbClr val="FFFFFF"/>
                </a:solidFill>
                <a:latin typeface="Arial" charset="0"/>
                <a:cs typeface="Arial" charset="0"/>
              </a:rPr>
              <a:t>西底家</a:t>
            </a:r>
            <a:endParaRPr lang="en-US" sz="2400" b="1">
              <a:solidFill>
                <a:srgbClr val="FFFFFF"/>
              </a:solidFill>
              <a:latin typeface="Arial" charset="0"/>
              <a:cs typeface="Arial" charset="0"/>
            </a:endParaRPr>
          </a:p>
        </p:txBody>
      </p:sp>
      <p:sp>
        <p:nvSpPr>
          <p:cNvPr id="496656"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3600" b="1">
                <a:solidFill>
                  <a:srgbClr val="000000"/>
                </a:solidFill>
                <a:latin typeface="Arial" charset="0"/>
                <a:ea typeface="MS PGothic" charset="0"/>
                <a:cs typeface="Arial" charset="0"/>
              </a:rPr>
              <a:t>Placing the Prophets</a:t>
            </a:r>
            <a:endParaRPr kumimoji="1" lang="en-US" sz="3600" b="1">
              <a:latin typeface="Arial" charset="0"/>
              <a:ea typeface="MS PGothic" charset="0"/>
              <a:cs typeface="Arial" charset="0"/>
            </a:endParaRPr>
          </a:p>
        </p:txBody>
      </p:sp>
      <p:sp>
        <p:nvSpPr>
          <p:cNvPr id="496657" name="Rectangle 31"/>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kumimoji="1" lang="zh-CN" altLang="en-US" sz="2400">
                <a:ea typeface="SimSun" charset="0"/>
                <a:cs typeface="SimSun" charset="0"/>
              </a:rPr>
              <a:t>主要日期</a:t>
            </a:r>
            <a:endParaRPr kumimoji="1" lang="en-US" sz="2400">
              <a:ea typeface="SimSun" charset="0"/>
              <a:cs typeface="SimSun" charset="0"/>
            </a:endParaRPr>
          </a:p>
        </p:txBody>
      </p:sp>
      <p:sp>
        <p:nvSpPr>
          <p:cNvPr id="496658" name="WordArt 32"/>
          <p:cNvSpPr>
            <a:spLocks noChangeArrowheads="1" noChangeShapeType="1" noTextEdit="1"/>
          </p:cNvSpPr>
          <p:nvPr/>
        </p:nvSpPr>
        <p:spPr bwMode="auto">
          <a:xfrm>
            <a:off x="2286000" y="1603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zh-CHT" altLang="en-US" kern="10">
                <a:ln w="9525">
                  <a:round/>
                  <a:headEnd/>
                  <a:tailEnd/>
                </a:ln>
                <a:gradFill rotWithShape="1">
                  <a:gsLst>
                    <a:gs pos="0">
                      <a:srgbClr val="FFFFCC"/>
                    </a:gs>
                    <a:gs pos="100000">
                      <a:srgbClr val="FF9999"/>
                    </a:gs>
                  </a:gsLst>
                  <a:lin ang="5400000" scaled="1"/>
                </a:gradFill>
                <a:latin typeface="ＭＳ Ｐゴシック"/>
                <a:ea typeface="ＭＳ Ｐゴシック"/>
                <a:cs typeface="ＭＳ Ｐゴシック"/>
              </a:rPr>
              <a:t>先知的年代</a:t>
            </a:r>
            <a:endParaRPr lang="en-US" kern="10">
              <a:ln w="9525">
                <a:round/>
                <a:headEnd/>
                <a:tailEnd/>
              </a:ln>
              <a:gradFill rotWithShape="1">
                <a:gsLst>
                  <a:gs pos="0">
                    <a:srgbClr val="FFFFCC"/>
                  </a:gs>
                  <a:gs pos="100000">
                    <a:srgbClr val="FF9999"/>
                  </a:gs>
                </a:gsLst>
                <a:lin ang="5400000" scaled="1"/>
              </a:gradFill>
              <a:latin typeface="ＭＳ Ｐゴシック"/>
              <a:ea typeface="ＭＳ Ｐゴシック"/>
              <a:cs typeface="ＭＳ Ｐゴシック"/>
            </a:endParaRPr>
          </a:p>
        </p:txBody>
      </p:sp>
      <p:sp>
        <p:nvSpPr>
          <p:cNvPr id="33" name="Rectangle 13"/>
          <p:cNvSpPr>
            <a:spLocks noChangeArrowheads="1"/>
          </p:cNvSpPr>
          <p:nvPr/>
        </p:nvSpPr>
        <p:spPr bwMode="auto">
          <a:xfrm>
            <a:off x="4114800" y="2209800"/>
            <a:ext cx="213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99CCFF"/>
              </a:buClr>
              <a:buSzPct val="110000"/>
            </a:pPr>
            <a:r>
              <a:rPr lang="zh-CN" altLang="en-US" sz="2400" b="1">
                <a:solidFill>
                  <a:srgbClr val="FFFFFF"/>
                </a:solidFill>
                <a:latin typeface="Arial" charset="0"/>
                <a:cs typeface="Arial" charset="0"/>
              </a:rPr>
              <a:t>罗波安</a:t>
            </a:r>
            <a:endParaRPr lang="en-US" sz="2400" b="1">
              <a:solidFill>
                <a:srgbClr val="FFFFFF"/>
              </a:solidFill>
              <a:latin typeface="Arial" charset="0"/>
              <a:cs typeface="Arial" charset="0"/>
            </a:endParaRPr>
          </a:p>
        </p:txBody>
      </p:sp>
      <p:sp>
        <p:nvSpPr>
          <p:cNvPr id="34" name="Rectangle 13"/>
          <p:cNvSpPr>
            <a:spLocks noChangeArrowheads="1"/>
          </p:cNvSpPr>
          <p:nvPr/>
        </p:nvSpPr>
        <p:spPr bwMode="auto">
          <a:xfrm>
            <a:off x="0" y="16383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zh-CN" altLang="en-US" sz="2400" b="1">
                <a:solidFill>
                  <a:srgbClr val="FFFFFF"/>
                </a:solidFill>
                <a:latin typeface="Arial" charset="0"/>
                <a:cs typeface="Arial" charset="0"/>
              </a:rPr>
              <a:t>扫罗</a:t>
            </a:r>
            <a:endParaRPr lang="en-US" sz="2400" b="1">
              <a:solidFill>
                <a:srgbClr val="FFFFFF"/>
              </a:solidFill>
              <a:latin typeface="Arial" charset="0"/>
              <a:cs typeface="Arial" charset="0"/>
            </a:endParaRPr>
          </a:p>
        </p:txBody>
      </p:sp>
      <p:sp>
        <p:nvSpPr>
          <p:cNvPr id="35" name="Rectangle 13"/>
          <p:cNvSpPr>
            <a:spLocks noChangeArrowheads="1"/>
          </p:cNvSpPr>
          <p:nvPr/>
        </p:nvSpPr>
        <p:spPr bwMode="auto">
          <a:xfrm>
            <a:off x="1143000" y="1638300"/>
            <a:ext cx="1143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zh-CN" altLang="en-US" sz="2400" b="1">
                <a:solidFill>
                  <a:srgbClr val="FFFFFF"/>
                </a:solidFill>
                <a:latin typeface="Arial" charset="0"/>
                <a:cs typeface="Arial" charset="0"/>
              </a:rPr>
              <a:t>大卫</a:t>
            </a:r>
            <a:endParaRPr lang="en-US" sz="2400" b="1">
              <a:solidFill>
                <a:srgbClr val="FFFFFF"/>
              </a:solidFill>
              <a:latin typeface="Arial" charset="0"/>
              <a:cs typeface="Arial" charset="0"/>
            </a:endParaRPr>
          </a:p>
        </p:txBody>
      </p:sp>
      <p:sp>
        <p:nvSpPr>
          <p:cNvPr id="36" name="Rectangle 13"/>
          <p:cNvSpPr>
            <a:spLocks noChangeArrowheads="1"/>
          </p:cNvSpPr>
          <p:nvPr/>
        </p:nvSpPr>
        <p:spPr bwMode="auto">
          <a:xfrm>
            <a:off x="2286000" y="1638300"/>
            <a:ext cx="1752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zh-CN" altLang="en-US" sz="2400" b="1">
                <a:solidFill>
                  <a:srgbClr val="FFFFFF"/>
                </a:solidFill>
                <a:latin typeface="Arial" charset="0"/>
                <a:cs typeface="Arial" charset="0"/>
              </a:rPr>
              <a:t>所罗门</a:t>
            </a:r>
            <a:endParaRPr lang="en-US" sz="24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0954"/>
                                        </p:tgtEl>
                                        <p:attrNameLst>
                                          <p:attrName>style.visibility</p:attrName>
                                        </p:attrNameLst>
                                      </p:cBhvr>
                                      <p:to>
                                        <p:strVal val="visible"/>
                                      </p:to>
                                    </p:set>
                                    <p:anim calcmode="lin" valueType="num">
                                      <p:cBhvr additive="base">
                                        <p:cTn id="7" dur="500" fill="hold"/>
                                        <p:tgtEl>
                                          <p:spTgt spid="210954"/>
                                        </p:tgtEl>
                                        <p:attrNameLst>
                                          <p:attrName>ppt_x</p:attrName>
                                        </p:attrNameLst>
                                      </p:cBhvr>
                                      <p:tavLst>
                                        <p:tav tm="0">
                                          <p:val>
                                            <p:strVal val="0-#ppt_w/2"/>
                                          </p:val>
                                        </p:tav>
                                        <p:tav tm="100000">
                                          <p:val>
                                            <p:strVal val="#ppt_x"/>
                                          </p:val>
                                        </p:tav>
                                      </p:tavLst>
                                    </p:anim>
                                    <p:anim calcmode="lin" valueType="num">
                                      <p:cBhvr additive="base">
                                        <p:cTn id="8" dur="500" fill="hold"/>
                                        <p:tgtEl>
                                          <p:spTgt spid="21095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0955"/>
                                        </p:tgtEl>
                                        <p:attrNameLst>
                                          <p:attrName>style.visibility</p:attrName>
                                        </p:attrNameLst>
                                      </p:cBhvr>
                                      <p:to>
                                        <p:strVal val="visible"/>
                                      </p:to>
                                    </p:set>
                                    <p:anim calcmode="lin" valueType="num">
                                      <p:cBhvr additive="base">
                                        <p:cTn id="13" dur="500" fill="hold"/>
                                        <p:tgtEl>
                                          <p:spTgt spid="210955"/>
                                        </p:tgtEl>
                                        <p:attrNameLst>
                                          <p:attrName>ppt_x</p:attrName>
                                        </p:attrNameLst>
                                      </p:cBhvr>
                                      <p:tavLst>
                                        <p:tav tm="0">
                                          <p:val>
                                            <p:strVal val="0-#ppt_w/2"/>
                                          </p:val>
                                        </p:tav>
                                        <p:tav tm="100000">
                                          <p:val>
                                            <p:strVal val="#ppt_x"/>
                                          </p:val>
                                        </p:tav>
                                      </p:tavLst>
                                    </p:anim>
                                    <p:anim calcmode="lin" valueType="num">
                                      <p:cBhvr additive="base">
                                        <p:cTn id="14" dur="500" fill="hold"/>
                                        <p:tgtEl>
                                          <p:spTgt spid="2109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0956"/>
                                        </p:tgtEl>
                                        <p:attrNameLst>
                                          <p:attrName>style.visibility</p:attrName>
                                        </p:attrNameLst>
                                      </p:cBhvr>
                                      <p:to>
                                        <p:strVal val="visible"/>
                                      </p:to>
                                    </p:set>
                                    <p:anim calcmode="lin" valueType="num">
                                      <p:cBhvr additive="base">
                                        <p:cTn id="19" dur="500" fill="hold"/>
                                        <p:tgtEl>
                                          <p:spTgt spid="210956"/>
                                        </p:tgtEl>
                                        <p:attrNameLst>
                                          <p:attrName>ppt_x</p:attrName>
                                        </p:attrNameLst>
                                      </p:cBhvr>
                                      <p:tavLst>
                                        <p:tav tm="0">
                                          <p:val>
                                            <p:strVal val="0-#ppt_w/2"/>
                                          </p:val>
                                        </p:tav>
                                        <p:tav tm="100000">
                                          <p:val>
                                            <p:strVal val="#ppt_x"/>
                                          </p:val>
                                        </p:tav>
                                      </p:tavLst>
                                    </p:anim>
                                    <p:anim calcmode="lin" valueType="num">
                                      <p:cBhvr additive="base">
                                        <p:cTn id="20" dur="500" fill="hold"/>
                                        <p:tgtEl>
                                          <p:spTgt spid="21095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0-#ppt_w/2"/>
                                          </p:val>
                                        </p:tav>
                                        <p:tav tm="100000">
                                          <p:val>
                                            <p:strVal val="#ppt_x"/>
                                          </p:val>
                                        </p:tav>
                                      </p:tavLst>
                                    </p:anim>
                                    <p:anim calcmode="lin" valueType="num">
                                      <p:cBhvr additive="base">
                                        <p:cTn id="3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0-#ppt_w/2"/>
                                          </p:val>
                                        </p:tav>
                                        <p:tav tm="100000">
                                          <p:val>
                                            <p:strVal val="#ppt_x"/>
                                          </p:val>
                                        </p:tav>
                                      </p:tavLst>
                                    </p:anim>
                                    <p:anim calcmode="lin" valueType="num">
                                      <p:cBhvr additive="base">
                                        <p:cTn id="4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10957"/>
                                        </p:tgtEl>
                                        <p:attrNameLst>
                                          <p:attrName>style.visibility</p:attrName>
                                        </p:attrNameLst>
                                      </p:cBhvr>
                                      <p:to>
                                        <p:strVal val="visible"/>
                                      </p:to>
                                    </p:set>
                                    <p:anim calcmode="lin" valueType="num">
                                      <p:cBhvr additive="base">
                                        <p:cTn id="49" dur="500" fill="hold"/>
                                        <p:tgtEl>
                                          <p:spTgt spid="210957"/>
                                        </p:tgtEl>
                                        <p:attrNameLst>
                                          <p:attrName>ppt_x</p:attrName>
                                        </p:attrNameLst>
                                      </p:cBhvr>
                                      <p:tavLst>
                                        <p:tav tm="0">
                                          <p:val>
                                            <p:strVal val="0-#ppt_w/2"/>
                                          </p:val>
                                        </p:tav>
                                        <p:tav tm="100000">
                                          <p:val>
                                            <p:strVal val="#ppt_x"/>
                                          </p:val>
                                        </p:tav>
                                      </p:tavLst>
                                    </p:anim>
                                    <p:anim calcmode="lin" valueType="num">
                                      <p:cBhvr additive="base">
                                        <p:cTn id="50" dur="500" fill="hold"/>
                                        <p:tgtEl>
                                          <p:spTgt spid="21095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10960"/>
                                        </p:tgtEl>
                                        <p:attrNameLst>
                                          <p:attrName>style.visibility</p:attrName>
                                        </p:attrNameLst>
                                      </p:cBhvr>
                                      <p:to>
                                        <p:strVal val="visible"/>
                                      </p:to>
                                    </p:set>
                                    <p:anim calcmode="lin" valueType="num">
                                      <p:cBhvr additive="base">
                                        <p:cTn id="55" dur="500" fill="hold"/>
                                        <p:tgtEl>
                                          <p:spTgt spid="210960"/>
                                        </p:tgtEl>
                                        <p:attrNameLst>
                                          <p:attrName>ppt_x</p:attrName>
                                        </p:attrNameLst>
                                      </p:cBhvr>
                                      <p:tavLst>
                                        <p:tav tm="0">
                                          <p:val>
                                            <p:strVal val="0-#ppt_w/2"/>
                                          </p:val>
                                        </p:tav>
                                        <p:tav tm="100000">
                                          <p:val>
                                            <p:strVal val="#ppt_x"/>
                                          </p:val>
                                        </p:tav>
                                      </p:tavLst>
                                    </p:anim>
                                    <p:anim calcmode="lin" valueType="num">
                                      <p:cBhvr additive="base">
                                        <p:cTn id="56" dur="500" fill="hold"/>
                                        <p:tgtEl>
                                          <p:spTgt spid="210960"/>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10967"/>
                                        </p:tgtEl>
                                        <p:attrNameLst>
                                          <p:attrName>style.visibility</p:attrName>
                                        </p:attrNameLst>
                                      </p:cBhvr>
                                      <p:to>
                                        <p:strVal val="visible"/>
                                      </p:to>
                                    </p:set>
                                    <p:anim calcmode="lin" valueType="num">
                                      <p:cBhvr additive="base">
                                        <p:cTn id="61" dur="500" fill="hold"/>
                                        <p:tgtEl>
                                          <p:spTgt spid="210967"/>
                                        </p:tgtEl>
                                        <p:attrNameLst>
                                          <p:attrName>ppt_x</p:attrName>
                                        </p:attrNameLst>
                                      </p:cBhvr>
                                      <p:tavLst>
                                        <p:tav tm="0">
                                          <p:val>
                                            <p:strVal val="0-#ppt_w/2"/>
                                          </p:val>
                                        </p:tav>
                                        <p:tav tm="100000">
                                          <p:val>
                                            <p:strVal val="#ppt_x"/>
                                          </p:val>
                                        </p:tav>
                                      </p:tavLst>
                                    </p:anim>
                                    <p:anim calcmode="lin" valueType="num">
                                      <p:cBhvr additive="base">
                                        <p:cTn id="62" dur="500" fill="hold"/>
                                        <p:tgtEl>
                                          <p:spTgt spid="21096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10973"/>
                                        </p:tgtEl>
                                        <p:attrNameLst>
                                          <p:attrName>style.visibility</p:attrName>
                                        </p:attrNameLst>
                                      </p:cBhvr>
                                      <p:to>
                                        <p:strVal val="visible"/>
                                      </p:to>
                                    </p:set>
                                    <p:anim calcmode="lin" valueType="num">
                                      <p:cBhvr additive="base">
                                        <p:cTn id="67" dur="500" fill="hold"/>
                                        <p:tgtEl>
                                          <p:spTgt spid="210973"/>
                                        </p:tgtEl>
                                        <p:attrNameLst>
                                          <p:attrName>ppt_x</p:attrName>
                                        </p:attrNameLst>
                                      </p:cBhvr>
                                      <p:tavLst>
                                        <p:tav tm="0">
                                          <p:val>
                                            <p:strVal val="0-#ppt_w/2"/>
                                          </p:val>
                                        </p:tav>
                                        <p:tav tm="100000">
                                          <p:val>
                                            <p:strVal val="#ppt_x"/>
                                          </p:val>
                                        </p:tav>
                                      </p:tavLst>
                                    </p:anim>
                                    <p:anim calcmode="lin" valueType="num">
                                      <p:cBhvr additive="base">
                                        <p:cTn id="68" dur="500" fill="hold"/>
                                        <p:tgtEl>
                                          <p:spTgt spid="2109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4" grpId="0" autoUpdateAnimBg="0"/>
      <p:bldP spid="210955" grpId="0" autoUpdateAnimBg="0"/>
      <p:bldP spid="210956" grpId="0" autoUpdateAnimBg="0"/>
      <p:bldP spid="210957" grpId="0" autoUpdateAnimBg="0"/>
      <p:bldP spid="210960" grpId="0" autoUpdateAnimBg="0"/>
      <p:bldP spid="210967" grpId="0" autoUpdateAnimBg="0"/>
      <p:bldP spid="210973" grpId="0" autoUpdateAnimBg="0"/>
      <p:bldP spid="33" grpId="0" autoUpdateAnimBg="0"/>
      <p:bldP spid="34" grpId="0" autoUpdateAnimBg="0"/>
      <p:bldP spid="35" grpId="0" autoUpdateAnimBg="0"/>
      <p:bldP spid="36"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algn="ctr"/>
            <a:r>
              <a:rPr lang="zh-CN" altLang="en-US" sz="3600" b="1"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进口异教</a:t>
            </a:r>
          </a:p>
        </p:txBody>
      </p:sp>
      <p:sp>
        <p:nvSpPr>
          <p:cNvPr id="227332" name="Text Box 4"/>
          <p:cNvSpPr txBox="1">
            <a:spLocks noChangeArrowheads="1"/>
          </p:cNvSpPr>
          <p:nvPr/>
        </p:nvSpPr>
        <p:spPr bwMode="auto">
          <a:xfrm>
            <a:off x="228600" y="2209800"/>
            <a:ext cx="4103650" cy="1569660"/>
          </a:xfrm>
          <a:prstGeom prst="rect">
            <a:avLst/>
          </a:prstGeom>
          <a:noFill/>
          <a:ln w="9525">
            <a:noFill/>
            <a:miter lim="800000"/>
            <a:headEnd/>
            <a:tailEnd/>
          </a:ln>
          <a:effectLst/>
        </p:spPr>
        <p:txBody>
          <a:bodyPr wrap="square">
            <a:spAutoFit/>
          </a:bodyPr>
          <a:lstStyle/>
          <a:p>
            <a:pPr>
              <a:spcBef>
                <a:spcPct val="0"/>
              </a:spcBef>
              <a:defRPr/>
            </a:pPr>
            <a:r>
              <a:rPr lang="zh-CN" altLang="en-US" sz="32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耶罗波安设立牛犊偶像在伯特利和在但</a:t>
            </a:r>
          </a:p>
          <a:p>
            <a:pPr>
              <a:spcBef>
                <a:spcPct val="0"/>
              </a:spcBef>
              <a:defRPr/>
            </a:pPr>
            <a:r>
              <a:rPr lang="en-US" sz="32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a:t>
            </a:r>
            <a:r>
              <a:rPr lang="zh-TW" altLang="en-US" sz="32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列王纪上</a:t>
            </a:r>
            <a:r>
              <a:rPr lang="en-US" altLang="zh-TW" sz="32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 </a:t>
            </a:r>
            <a:r>
              <a:rPr lang="en-US" sz="32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12:25-33)</a:t>
            </a:r>
          </a:p>
        </p:txBody>
      </p:sp>
      <p:sp>
        <p:nvSpPr>
          <p:cNvPr id="227333" name="Rectangle 5"/>
          <p:cNvSpPr>
            <a:spLocks noGrp="1" noChangeArrowheads="1"/>
          </p:cNvSpPr>
          <p:nvPr>
            <p:ph type="title" idx="4294967295"/>
          </p:nvPr>
        </p:nvSpPr>
        <p:spPr>
          <a:xfrm>
            <a:off x="228600" y="4572000"/>
            <a:ext cx="4127376" cy="1828800"/>
          </a:xfrm>
          <a:effectLst/>
        </p:spPr>
        <p:txBody>
          <a:bodyPr/>
          <a:lstStyle/>
          <a:p>
            <a:pPr algn="l" eaLnBrk="1" hangingPunct="1">
              <a:defRPr/>
            </a:pPr>
            <a:r>
              <a:rPr lang="zh-CN" altLang="en-US"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t>亚哈与谒巴力带巴力崇拜进以色列</a:t>
            </a:r>
            <a:br>
              <a:rPr lang="en-US" altLang="zh-CN"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br>
            <a:r>
              <a:rPr lang="en-US"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t>(</a:t>
            </a:r>
            <a:r>
              <a:rPr lang="zh-TW" altLang="en-US"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t>列王纪上</a:t>
            </a:r>
            <a:r>
              <a:rPr lang="en-US" altLang="zh-TW"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t> </a:t>
            </a:r>
            <a:r>
              <a:rPr lang="en-US"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t>16:29-34)</a:t>
            </a:r>
            <a:endParaRPr lang="en-US" sz="4000" dirty="0">
              <a:solidFill>
                <a:srgbClr val="FFFFFF"/>
              </a:solidFill>
              <a:effectLst>
                <a:outerShdw blurRad="53975" dist="63500" dir="2700000" algn="tl" rotWithShape="0">
                  <a:srgbClr val="000000">
                    <a:alpha val="77000"/>
                  </a:srgbClr>
                </a:outerShdw>
              </a:effectLst>
              <a:latin typeface="Arial" charset="0"/>
              <a:ea typeface="ＭＳ Ｐゴシック" charset="0"/>
              <a:cs typeface="ＭＳ Ｐゴシック"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algn="ctr">
              <a:spcBef>
                <a:spcPct val="0"/>
              </a:spcBef>
              <a:defRPr/>
            </a:pPr>
            <a:r>
              <a:rPr lang="zh-CN" alt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耶路撒冷</a:t>
            </a:r>
            <a:endParaRPr 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endParaRP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algn="ctr">
              <a:spcBef>
                <a:spcPct val="0"/>
              </a:spcBef>
              <a:defRPr/>
            </a:pPr>
            <a:r>
              <a:rPr lang="zh-CN" alt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贝瑟尔</a:t>
            </a:r>
            <a:endParaRPr 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algn="ctr">
              <a:spcBef>
                <a:spcPct val="0"/>
              </a:spcBef>
              <a:defRPr/>
            </a:pPr>
            <a:r>
              <a:rPr lang="zh-CN" alt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但</a:t>
            </a:r>
            <a:endParaRPr 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endParaRP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ea typeface="ＭＳ Ｐゴシック" charset="0"/>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ea typeface="ＭＳ Ｐゴシック"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a typeface="ＭＳ Ｐゴシック" charset="0"/>
            </a:endParaRPr>
          </a:p>
        </p:txBody>
      </p:sp>
      <p:sp>
        <p:nvSpPr>
          <p:cNvPr id="227340" name="Text Box 12"/>
          <p:cNvSpPr txBox="1">
            <a:spLocks noChangeArrowheads="1"/>
          </p:cNvSpPr>
          <p:nvPr/>
        </p:nvSpPr>
        <p:spPr bwMode="auto">
          <a:xfrm>
            <a:off x="5334000" y="1219200"/>
            <a:ext cx="1828800" cy="663575"/>
          </a:xfrm>
          <a:prstGeom prst="rect">
            <a:avLst/>
          </a:prstGeom>
          <a:noFill/>
          <a:ln w="9525">
            <a:noFill/>
            <a:miter lim="800000"/>
            <a:headEnd/>
            <a:tailEnd/>
          </a:ln>
          <a:effectLst/>
        </p:spPr>
        <p:txBody>
          <a:bodyPr>
            <a:spAutoFit/>
          </a:bodyPr>
          <a:lstStyle/>
          <a:p>
            <a:pPr algn="ctr">
              <a:spcBef>
                <a:spcPct val="0"/>
              </a:spcBef>
              <a:defRPr/>
            </a:pPr>
            <a:r>
              <a:rPr lang="zh-CN" alt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rPr>
              <a:t>巴力</a:t>
            </a:r>
            <a:endParaRPr lang="en-US" sz="3600" b="1" dirty="0">
              <a:solidFill>
                <a:srgbClr val="FFFFFF"/>
              </a:solidFill>
              <a:effectLst>
                <a:outerShdw blurRad="53975" dist="63500" dir="2700000" algn="tl" rotWithShape="0">
                  <a:srgbClr val="000000">
                    <a:alpha val="77000"/>
                  </a:srgbClr>
                </a:outerShdw>
              </a:effectLst>
              <a:latin typeface="Tempus Sans ITC" pitchFamily="82" charset="0"/>
              <a:ea typeface="ＭＳ Ｐゴシック" charset="0"/>
            </a:endParaRPr>
          </a:p>
        </p:txBody>
      </p:sp>
    </p:spTree>
    <p:extLst>
      <p:ext uri="{BB962C8B-B14F-4D97-AF65-F5344CB8AC3E}">
        <p14:creationId xmlns:p14="http://schemas.microsoft.com/office/powerpoint/2010/main" val="1213582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733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7337"/>
                                        </p:tgtEl>
                                        <p:attrNameLst>
                                          <p:attrName>style.visibility</p:attrName>
                                        </p:attrNameLst>
                                      </p:cBhvr>
                                      <p:to>
                                        <p:strVal val="visible"/>
                                      </p:to>
                                    </p:set>
                                    <p:animEffect transition="in" filter="wipe(up)">
                                      <p:cBhvr>
                                        <p:cTn id="15" dur="500"/>
                                        <p:tgtEl>
                                          <p:spTgt spid="227337"/>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7338"/>
                                        </p:tgtEl>
                                        <p:attrNameLst>
                                          <p:attrName>style.visibility</p:attrName>
                                        </p:attrNameLst>
                                      </p:cBhvr>
                                      <p:to>
                                        <p:strVal val="visible"/>
                                      </p:to>
                                    </p:set>
                                    <p:animEffect transition="in" filter="wipe(down)">
                                      <p:cBhvr>
                                        <p:cTn id="23" dur="500"/>
                                        <p:tgtEl>
                                          <p:spTgt spid="227338"/>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7333">
                                            <p:txEl>
                                              <p:pRg st="0" end="0"/>
                                            </p:txEl>
                                          </p:spTgt>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27339"/>
                                        </p:tgtEl>
                                        <p:attrNameLst>
                                          <p:attrName>style.visibility</p:attrName>
                                        </p:attrNameLst>
                                      </p:cBhvr>
                                      <p:to>
                                        <p:strVal val="visible"/>
                                      </p:to>
                                    </p:set>
                                    <p:animEffect transition="in" filter="wipe(up)">
                                      <p:cBhvr>
                                        <p:cTn id="38" dur="500"/>
                                        <p:tgtEl>
                                          <p:spTgt spid="22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3" grpId="0" build="p" autoUpdateAnimBg="0"/>
      <p:bldP spid="227335" grpId="0" build="p" autoUpdateAnimBg="0"/>
      <p:bldP spid="227336" grpId="0" build="p" autoUpdateAnimBg="0"/>
      <p:bldP spid="227337" grpId="0" animBg="1"/>
      <p:bldP spid="227338" grpId="0" animBg="1"/>
      <p:bldP spid="227339" grpId="0" animBg="1"/>
      <p:bldP spid="227340"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MS PGothic" charset="0"/>
              </a:rPr>
              <a:t>Book Chart</a:t>
            </a:r>
          </a:p>
        </p:txBody>
      </p:sp>
      <p:graphicFrame>
        <p:nvGraphicFramePr>
          <p:cNvPr id="148483" name="Group 3"/>
          <p:cNvGraphicFramePr>
            <a:graphicFrameLocks noGrp="1"/>
          </p:cNvGraphicFramePr>
          <p:nvPr/>
        </p:nvGraphicFramePr>
        <p:xfrm>
          <a:off x="0" y="0"/>
          <a:ext cx="9144000" cy="7037599"/>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88551">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3600" b="0" i="0" u="none" strike="noStrike" cap="none" normalizeH="0" baseline="0">
                          <a:ln>
                            <a:noFill/>
                          </a:ln>
                          <a:solidFill>
                            <a:srgbClr val="FFFFFF"/>
                          </a:solidFill>
                          <a:effectLst/>
                          <a:latin typeface="Times New Roman" charset="0"/>
                          <a:ea typeface="MS PGothic" charset="0"/>
                          <a:cs typeface="MS PGothic" charset="0"/>
                        </a:rPr>
                        <a:t>王国的分裂</a:t>
                      </a:r>
                      <a:endParaRPr kumimoji="0" lang="en-US" sz="2800" b="0"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400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王国分裂前</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末期</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王国分裂后初期</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ingLiU" charset="0"/>
                          <a:cs typeface="MingLiU" charset="0"/>
                        </a:rPr>
                        <a:t>一至十章</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十二至二十二章</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076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所罗门</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分裂</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多数服从</a:t>
                      </a:r>
                      <a:r>
                        <a:rPr kumimoji="0" lang="ja-JP" altLang="en-US" sz="2800" b="0" i="0" u="none" strike="noStrike" cap="none" normalizeH="0" baseline="0">
                          <a:ln>
                            <a:noFill/>
                          </a:ln>
                          <a:solidFill>
                            <a:srgbClr val="FFFFFF"/>
                          </a:solidFill>
                          <a:effectLst/>
                          <a:latin typeface="Arial" charset="0"/>
                          <a:ea typeface="MS PGothic" charset="0"/>
                          <a:cs typeface="MS PGothic" charset="0"/>
                        </a:rPr>
                        <a:t>上帝</a:t>
                      </a:r>
                      <a:endParaRPr kumimoji="0" lang="en-US" sz="2800" b="0" i="0" u="none" strike="noStrike" cap="none" normalizeH="0" baseline="0">
                        <a:ln>
                          <a:noFill/>
                        </a:ln>
                        <a:solidFill>
                          <a:srgbClr val="FFFFFF"/>
                        </a:solidFill>
                        <a:effectLst/>
                        <a:latin typeface="Arial"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多数不服从</a:t>
                      </a:r>
                      <a:r>
                        <a:rPr kumimoji="0" lang="ja-JP" altLang="en-US" sz="2800" b="0" i="0" u="none" strike="noStrike" cap="none" normalizeH="0" baseline="0">
                          <a:ln>
                            <a:noFill/>
                          </a:ln>
                          <a:solidFill>
                            <a:srgbClr val="FFFFFF"/>
                          </a:solidFill>
                          <a:effectLst/>
                          <a:latin typeface="Arial" charset="0"/>
                          <a:ea typeface="MS PGothic" charset="0"/>
                          <a:cs typeface="MS PGothic" charset="0"/>
                        </a:rPr>
                        <a:t>上帝</a:t>
                      </a:r>
                      <a:endParaRPr kumimoji="0" lang="en-US" sz="2800" b="0" i="0" u="none" strike="noStrike" cap="none" normalizeH="0" baseline="0">
                        <a:ln>
                          <a:noFill/>
                        </a:ln>
                        <a:solidFill>
                          <a:srgbClr val="FFFFFF"/>
                        </a:solidFill>
                        <a:effectLst/>
                        <a:latin typeface="Arial" charset="0"/>
                        <a:ea typeface="MS PGothic" charset="0"/>
                        <a:cs typeface="MS PGothic"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崇拜耶和华</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崇拜偶像</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1665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王国</a:t>
                      </a:r>
                      <a:r>
                        <a:rPr kumimoji="0" lang="zh-CN" altLang="en-US" sz="2800" b="0" i="0" u="none" strike="noStrike" cap="none" normalizeH="0" baseline="0">
                          <a:ln>
                            <a:noFill/>
                          </a:ln>
                          <a:solidFill>
                            <a:srgbClr val="FFFFFF"/>
                          </a:solidFill>
                          <a:effectLst/>
                          <a:latin typeface="Times New Roman" charset="0"/>
                          <a:ea typeface="MS PGothic" charset="0"/>
                          <a:cs typeface="MS PGothic" charset="0"/>
                        </a:rPr>
                        <a:t>在安宁中</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王国在动乱中</a:t>
                      </a:r>
                      <a:endParaRPr kumimoji="0" lang="en-US" sz="28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840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个别国都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耶路撒冷</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Times New Roman" charset="0"/>
                        </a:rPr>
                        <a:t>以色列的国都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撒玛利亚</a:t>
                      </a:r>
                      <a:endParaRPr kumimoji="0" lang="en-US" altLang="ja-JP" sz="2800" b="0"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犹大的国都</a:t>
                      </a:r>
                      <a:r>
                        <a:rPr kumimoji="0" lang="en-US" altLang="ja-JP" sz="28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800" b="0" i="0" u="none" strike="noStrike" cap="none" normalizeH="0" baseline="0">
                          <a:ln>
                            <a:noFill/>
                          </a:ln>
                          <a:solidFill>
                            <a:srgbClr val="FFFFFF"/>
                          </a:solidFill>
                          <a:effectLst/>
                          <a:latin typeface="Times New Roman" charset="0"/>
                          <a:ea typeface="MS PGothic" charset="0"/>
                          <a:cs typeface="MS PGothic" charset="0"/>
                        </a:rPr>
                        <a:t>耶路撒冷</a:t>
                      </a:r>
                      <a:endParaRPr kumimoji="0" lang="en-US" sz="2800" b="0" i="0" u="none" strike="noStrike" cap="none" normalizeH="0" baseline="0">
                        <a:ln>
                          <a:noFill/>
                        </a:ln>
                        <a:solidFill>
                          <a:srgbClr val="FFFFFF"/>
                        </a:solidFill>
                        <a:effectLst/>
                        <a:latin typeface="Times New Roman" charset="0"/>
                        <a:ea typeface="MS PGothic" charset="0"/>
                        <a:cs typeface="MS PGothic"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9110">
                <a:tc gridSpan="3">
                  <a:txBody>
                    <a:bodyPr/>
                    <a:lstStyle/>
                    <a:p>
                      <a:pPr marL="401638" marR="0" lvl="0" indent="-401638"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四十年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公元前</a:t>
                      </a:r>
                      <a:r>
                        <a:rPr kumimoji="0" lang="en-US" altLang="ja-JP" sz="2400" b="0" i="0" u="none" strike="noStrike" cap="none" normalizeH="0" baseline="0">
                          <a:ln>
                            <a:noFill/>
                          </a:ln>
                          <a:solidFill>
                            <a:srgbClr val="FFFFFF"/>
                          </a:solidFill>
                          <a:effectLst/>
                          <a:latin typeface="Times New Roman" charset="0"/>
                          <a:ea typeface="MS PGothic" charset="0"/>
                          <a:cs typeface="MS PGothic" charset="0"/>
                        </a:rPr>
                        <a:t>971</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年至</a:t>
                      </a:r>
                      <a:r>
                        <a:rPr kumimoji="0" lang="en-US" altLang="ja-JP" sz="2400" b="0" i="0" u="none" strike="noStrike" cap="none" normalizeH="0" baseline="0">
                          <a:ln>
                            <a:noFill/>
                          </a:ln>
                          <a:solidFill>
                            <a:srgbClr val="FFFFFF"/>
                          </a:solidFill>
                          <a:effectLst/>
                          <a:latin typeface="Times New Roman" charset="0"/>
                          <a:ea typeface="MS PGothic" charset="0"/>
                          <a:cs typeface="MS PGothic" charset="0"/>
                        </a:rPr>
                        <a:t>931</a:t>
                      </a:r>
                      <a:r>
                        <a:rPr kumimoji="0" lang="ja-JP" altLang="en-US" sz="2400" b="0" i="0" u="none" strike="noStrike" cap="none" normalizeH="0" baseline="0">
                          <a:ln>
                            <a:noFill/>
                          </a:ln>
                          <a:solidFill>
                            <a:srgbClr val="FFFFFF"/>
                          </a:solidFill>
                          <a:effectLst/>
                          <a:latin typeface="Times New Roman" charset="0"/>
                          <a:ea typeface="MS PGothic" charset="0"/>
                          <a:cs typeface="MS PGothic" charset="0"/>
                        </a:rPr>
                        <a:t>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a:t>
                      </a:r>
                      <a:endParaRPr kumimoji="0" lang="en-US" sz="24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568325" marR="0" lvl="0" indent="-568325"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八十年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公元前</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931</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至</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852</a:t>
                      </a:r>
                      <a:r>
                        <a:rPr kumimoji="0" lang="ja-JP" altLang="en-US" sz="2400" b="0" i="0" u="none" strike="noStrike" cap="none" normalizeH="0" baseline="0">
                          <a:ln>
                            <a:noFill/>
                          </a:ln>
                          <a:solidFill>
                            <a:srgbClr val="FFFFFF"/>
                          </a:solidFill>
                          <a:effectLst/>
                          <a:latin typeface="Times New Roman" charset="0"/>
                          <a:ea typeface="MS PGothic" charset="0"/>
                          <a:cs typeface="Times New Roman" charset="0"/>
                        </a:rPr>
                        <a:t>年</a:t>
                      </a:r>
                      <a:r>
                        <a:rPr kumimoji="0" lang="en-US" altLang="ja-JP" sz="2400" b="0" i="0" u="none" strike="noStrike" cap="none" normalizeH="0" baseline="0">
                          <a:ln>
                            <a:noFill/>
                          </a:ln>
                          <a:solidFill>
                            <a:srgbClr val="FFFFFF"/>
                          </a:solidFill>
                          <a:effectLst/>
                          <a:latin typeface="Times New Roman" charset="0"/>
                          <a:ea typeface="MS PGothic" charset="0"/>
                          <a:cs typeface="Times New Roman" charset="0"/>
                        </a:rPr>
                        <a:t>)</a:t>
                      </a:r>
                      <a:endParaRPr kumimoji="0" lang="en-US" sz="2400" b="0" i="0" u="none" strike="noStrike" cap="none" normalizeH="0" baseline="0">
                        <a:ln>
                          <a:noFill/>
                        </a:ln>
                        <a:solidFill>
                          <a:srgbClr val="FFFFFF"/>
                        </a:solidFill>
                        <a:effectLst/>
                        <a:latin typeface="Times New Roman" charset="0"/>
                        <a:ea typeface="MS PGothic" charset="0"/>
                        <a:cs typeface="Times New Roman" charset="0"/>
                      </a:endParaRP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651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设立</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Times New Roman" charset="0"/>
                          <a:ea typeface="MS PGothic" charset="0"/>
                          <a:cs typeface="Times New Roman" charset="0"/>
                        </a:rPr>
                        <a:t>   </a:t>
                      </a: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清洗</a:t>
                      </a:r>
                      <a:endParaRPr kumimoji="0" lang="en-US" altLang="ja-JP" sz="1800" b="1" i="0" u="none" strike="noStrike" cap="none" normalizeH="0" baseline="0">
                        <a:ln>
                          <a:noFill/>
                        </a:ln>
                        <a:solidFill>
                          <a:srgbClr val="FFFFFF"/>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 1–2</a:t>
                      </a:r>
                    </a:p>
                  </a:txBody>
                  <a:tcPr marT="45587" marB="4558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升起</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MS PGothic" charset="0"/>
                        </a:rPr>
                        <a:t>服从</a:t>
                      </a:r>
                      <a:br>
                        <a:rPr kumimoji="0" lang="en-US" altLang="ja-JP" sz="1800" b="1" i="0" u="none" strike="noStrike" cap="none" normalizeH="0" baseline="0">
                          <a:ln>
                            <a:noFill/>
                          </a:ln>
                          <a:solidFill>
                            <a:srgbClr val="FFFFFF"/>
                          </a:solidFill>
                          <a:effectLst/>
                          <a:latin typeface="Times New Roman" charset="0"/>
                          <a:ea typeface="MS PGothic" charset="0"/>
                          <a:cs typeface="MS PGothic" charset="0"/>
                        </a:rPr>
                      </a:br>
                      <a:r>
                        <a:rPr kumimoji="0" lang="en-US" altLang="ja-JP" sz="1800" b="1" i="0" u="none" strike="noStrike" cap="none" normalizeH="0" baseline="0">
                          <a:ln>
                            <a:noFill/>
                          </a:ln>
                          <a:solidFill>
                            <a:srgbClr val="FFFFFF"/>
                          </a:solidFill>
                          <a:effectLst/>
                          <a:latin typeface="Arial" charset="0"/>
                          <a:ea typeface="MS PGothic" charset="0"/>
                          <a:cs typeface="Arial" charset="0"/>
                        </a:rPr>
                        <a:t>3–8</a:t>
                      </a:r>
                      <a:endParaRPr kumimoji="0" lang="en-US" sz="1800" b="1"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MS PGothic" charset="0"/>
                        </a:rPr>
                        <a:t>衰落</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不服从</a:t>
                      </a:r>
                      <a:endParaRPr kumimoji="0" lang="en-US" altLang="ja-JP"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MS PGothic" charset="0"/>
                          <a:cs typeface="Arial" charset="0"/>
                        </a:rPr>
                        <a:t>9–11</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耶罗波安</a:t>
                      </a:r>
                      <a:r>
                        <a:rPr kumimoji="0" lang="en-US" altLang="zh-CN" sz="18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与</a:t>
                      </a:r>
                      <a:endParaRPr kumimoji="0" lang="en-GB" altLang="zh-CN"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rgbClr val="FFFFFF"/>
                          </a:solidFill>
                          <a:effectLst/>
                          <a:latin typeface="Times New Roman" charset="0"/>
                          <a:ea typeface="MS PGothic" charset="0"/>
                          <a:cs typeface="Times New Roman" charset="0"/>
                        </a:rPr>
                        <a:t>"</a:t>
                      </a:r>
                      <a:r>
                        <a:rPr kumimoji="0" lang="zh-CN" altLang="en-US" sz="1800" b="1" i="0" u="none" strike="noStrike" cap="none" normalizeH="0" baseline="0">
                          <a:ln>
                            <a:noFill/>
                          </a:ln>
                          <a:solidFill>
                            <a:srgbClr val="FFFFFF"/>
                          </a:solidFill>
                          <a:effectLst/>
                          <a:latin typeface="Times New Roman" charset="0"/>
                          <a:ea typeface="MS PGothic" charset="0"/>
                          <a:cs typeface="Times New Roman" charset="0"/>
                        </a:rPr>
                        <a:t>罗波安</a:t>
                      </a:r>
                      <a:r>
                        <a:rPr kumimoji="0" lang="en-US" altLang="zh-CN" sz="2000" b="1" i="0" u="none" strike="noStrike" cap="none" normalizeH="0" baseline="0">
                          <a:ln>
                            <a:noFill/>
                          </a:ln>
                          <a:solidFill>
                            <a:srgbClr val="FFFFFF"/>
                          </a:solidFill>
                          <a:effectLst/>
                          <a:latin typeface="Times New Roman" charset="0"/>
                          <a:ea typeface="MS PGothic" charset="0"/>
                          <a:cs typeface="Times New Roman" charset="0"/>
                        </a:rPr>
                        <a:t>"</a:t>
                      </a:r>
                      <a:br>
                        <a:rPr kumimoji="0" lang="en-US" altLang="ja-JP" sz="2000" b="1" i="0" u="none" strike="noStrike" cap="none" normalizeH="0" baseline="0">
                          <a:ln>
                            <a:noFill/>
                          </a:ln>
                          <a:solidFill>
                            <a:srgbClr val="FFFFFF"/>
                          </a:solidFill>
                          <a:effectLst/>
                          <a:latin typeface="Times New Roman" charset="0"/>
                          <a:ea typeface="MS PGothic" charset="0"/>
                          <a:cs typeface="Times New Roman" charset="0"/>
                        </a:rPr>
                      </a:br>
                      <a:r>
                        <a:rPr kumimoji="0" lang="en-US" altLang="ja-JP" sz="1800" b="1" i="0" u="none" strike="noStrike" cap="none" normalizeH="0" baseline="0">
                          <a:ln>
                            <a:noFill/>
                          </a:ln>
                          <a:solidFill>
                            <a:srgbClr val="FFFFFF"/>
                          </a:solidFill>
                          <a:effectLst/>
                          <a:latin typeface="Arial" charset="0"/>
                          <a:ea typeface="MS PGothic" charset="0"/>
                          <a:cs typeface="Arial" charset="0"/>
                        </a:rPr>
                        <a:t>12–14</a:t>
                      </a:r>
                      <a:endParaRPr kumimoji="0" lang="en-US" sz="1800" b="1" i="0" u="none" strike="noStrike" cap="none" normalizeH="0" baseline="0">
                        <a:ln>
                          <a:noFill/>
                        </a:ln>
                        <a:solidFill>
                          <a:srgbClr val="FFFFFF"/>
                        </a:solidFill>
                        <a:effectLst/>
                        <a:latin typeface="Arial" charset="0"/>
                        <a:ea typeface="MS PGothic" charset="0"/>
                        <a:cs typeface="Arial" charset="0"/>
                      </a:endParaRP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其他国王</a:t>
                      </a:r>
                      <a:endParaRPr kumimoji="0" lang="en-US" altLang="ja-JP" sz="1800" b="1" i="0" u="none" strike="noStrike" cap="none" normalizeH="0" baseline="0">
                        <a:ln>
                          <a:noFill/>
                        </a:ln>
                        <a:solidFill>
                          <a:srgbClr val="FFFFFF"/>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16:28</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亚哈与以利亚</a:t>
                      </a:r>
                      <a:endParaRPr kumimoji="0" lang="en-US" altLang="ja-JP" sz="1800" b="1" i="0" u="none" strike="noStrike" cap="none" normalizeH="0" baseline="0">
                        <a:ln>
                          <a:noFill/>
                        </a:ln>
                        <a:solidFill>
                          <a:srgbClr val="FFFFFF"/>
                        </a:solidFill>
                        <a:effectLst/>
                        <a:latin typeface="Times New Roman" charset="0"/>
                        <a:ea typeface="MS PGothic"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22:40</a:t>
                      </a:r>
                    </a:p>
                  </a:txBody>
                  <a:tcPr marT="45587" marB="455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ja-JP" altLang="en-US" sz="1800" b="1" i="0" u="none" strike="noStrike" cap="none" normalizeH="0" baseline="0">
                          <a:ln>
                            <a:noFill/>
                          </a:ln>
                          <a:solidFill>
                            <a:srgbClr val="FFFFFF"/>
                          </a:solidFill>
                          <a:effectLst/>
                          <a:latin typeface="Times New Roman" charset="0"/>
                          <a:ea typeface="MS PGothic" charset="0"/>
                          <a:cs typeface="Times New Roman" charset="0"/>
                        </a:rPr>
                        <a:t>其他国王</a:t>
                      </a:r>
                      <a:r>
                        <a:rPr kumimoji="0" lang="en-US" altLang="ja-JP" sz="1800" b="1" i="0" u="none" strike="noStrike" cap="none" normalizeH="0" baseline="0">
                          <a:ln>
                            <a:noFill/>
                          </a:ln>
                          <a:solidFill>
                            <a:srgbClr val="FFFFFF"/>
                          </a:solidFill>
                          <a:effectLst/>
                          <a:latin typeface="Times New Roman" charset="0"/>
                          <a:ea typeface="MS PGothic" charset="0"/>
                          <a:cs typeface="Times New Roman"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22:41-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MS PGothic" charset="0"/>
                          <a:cs typeface="Arial" charset="0"/>
                        </a:rPr>
                        <a:t>53</a:t>
                      </a:r>
                    </a:p>
                  </a:txBody>
                  <a:tcPr marT="45587" marB="4558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56395" name="Text Box 71"/>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S PGothic" charset="0"/>
                <a:cs typeface="Arial" charset="0"/>
              </a:rPr>
              <a:t>219</a:t>
            </a:r>
            <a:endParaRPr kumimoji="0" lang="en-US" sz="2800" b="0" i="0" u="none" strike="noStrike" kern="1200" cap="none" spc="0" normalizeH="0" baseline="0" noProof="0">
              <a:ln>
                <a:noFill/>
              </a:ln>
              <a:solidFill>
                <a:srgbClr val="FFFFFF"/>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33527980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8483"/>
                                        </p:tgtEl>
                                        <p:attrNameLst>
                                          <p:attrName>style.visibility</p:attrName>
                                        </p:attrNameLst>
                                      </p:cBhvr>
                                      <p:to>
                                        <p:strVal val="visible"/>
                                      </p:to>
                                    </p:set>
                                    <p:animEffect transition="in" filter="dissolve">
                                      <p:cBhvr>
                                        <p:cTn id="7" dur="500"/>
                                        <p:tgtEl>
                                          <p:spTgt spid="148483"/>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列王纪上</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9308944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byblos godd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1752600"/>
            <a:ext cx="2324100" cy="5105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32451" name="Text Box 3"/>
          <p:cNvSpPr txBox="1">
            <a:spLocks noChangeArrowheads="1"/>
          </p:cNvSpPr>
          <p:nvPr/>
        </p:nvSpPr>
        <p:spPr bwMode="auto">
          <a:xfrm>
            <a:off x="1371600" y="1066800"/>
            <a:ext cx="7772400" cy="5794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spcBef>
                <a:spcPct val="0"/>
              </a:spcBef>
              <a:buFontTx/>
              <a:buChar char="•"/>
              <a:defRPr/>
            </a:pPr>
            <a:r>
              <a:rPr lang="en-US" sz="3200" b="1">
                <a:latin typeface="Tempus Sans ITC" charset="0"/>
                <a:cs typeface="Times New Roman" charset="0"/>
              </a:rPr>
              <a:t> </a:t>
            </a:r>
            <a:r>
              <a:rPr lang="ja-JP" altLang="en-US" sz="3200" b="1">
                <a:cs typeface="Times New Roman" charset="0"/>
              </a:rPr>
              <a:t>在各城市这些神</a:t>
            </a:r>
            <a:r>
              <a:rPr lang="ja-JP" altLang="en-US" sz="3200" b="1">
                <a:latin typeface="Arial" charset="0"/>
                <a:cs typeface="Times New Roman" charset="0"/>
              </a:rPr>
              <a:t>有</a:t>
            </a:r>
            <a:r>
              <a:rPr lang="ja-JP" altLang="en-US" sz="3200" b="1">
                <a:cs typeface="Times New Roman" charset="0"/>
              </a:rPr>
              <a:t>不同的名字</a:t>
            </a:r>
            <a:r>
              <a:rPr lang="en-US" altLang="ja-JP" sz="3200" b="1">
                <a:latin typeface="Tempus Sans ITC" charset="0"/>
                <a:cs typeface="Times New Roman" charset="0"/>
              </a:rPr>
              <a:t>:</a:t>
            </a:r>
            <a:endParaRPr lang="en-US" sz="3200" b="1">
              <a:latin typeface="Tempus Sans ITC" charset="0"/>
              <a:cs typeface="Times New Roman" charset="0"/>
            </a:endParaRPr>
          </a:p>
        </p:txBody>
      </p:sp>
      <p:graphicFrame>
        <p:nvGraphicFramePr>
          <p:cNvPr id="232481" name="Group 33"/>
          <p:cNvGraphicFramePr>
            <a:graphicFrameLocks noGrp="1"/>
          </p:cNvGraphicFramePr>
          <p:nvPr/>
        </p:nvGraphicFramePr>
        <p:xfrm>
          <a:off x="0" y="2795588"/>
          <a:ext cx="6858000" cy="4314826"/>
        </p:xfrm>
        <a:graphic>
          <a:graphicData uri="http://schemas.openxmlformats.org/drawingml/2006/table">
            <a:tbl>
              <a:tblPr/>
              <a:tblGrid>
                <a:gridCol w="1900238">
                  <a:extLst>
                    <a:ext uri="{9D8B030D-6E8A-4147-A177-3AD203B41FA5}">
                      <a16:colId xmlns:a16="http://schemas.microsoft.com/office/drawing/2014/main" val="20000"/>
                    </a:ext>
                  </a:extLst>
                </a:gridCol>
                <a:gridCol w="1487487">
                  <a:extLst>
                    <a:ext uri="{9D8B030D-6E8A-4147-A177-3AD203B41FA5}">
                      <a16:colId xmlns:a16="http://schemas.microsoft.com/office/drawing/2014/main" val="20001"/>
                    </a:ext>
                  </a:extLst>
                </a:gridCol>
                <a:gridCol w="2065338">
                  <a:extLst>
                    <a:ext uri="{9D8B030D-6E8A-4147-A177-3AD203B41FA5}">
                      <a16:colId xmlns:a16="http://schemas.microsoft.com/office/drawing/2014/main" val="20002"/>
                    </a:ext>
                  </a:extLst>
                </a:gridCol>
                <a:gridCol w="1404937">
                  <a:extLst>
                    <a:ext uri="{9D8B030D-6E8A-4147-A177-3AD203B41FA5}">
                      <a16:colId xmlns:a16="http://schemas.microsoft.com/office/drawing/2014/main" val="20003"/>
                    </a:ext>
                  </a:extLst>
                </a:gridCol>
              </a:tblGrid>
              <a:tr h="11888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3200" b="1" i="0" u="none" strike="noStrike" cap="none" normalizeH="0" baseline="0">
                          <a:ln>
                            <a:noFill/>
                          </a:ln>
                          <a:solidFill>
                            <a:schemeClr val="tx1"/>
                          </a:solidFill>
                          <a:effectLst/>
                          <a:latin typeface="Times New Roman" charset="0"/>
                          <a:ea typeface="MS PGothic" charset="0"/>
                          <a:cs typeface="MS PGothic" charset="0"/>
                        </a:rPr>
                        <a:t>城市</a:t>
                      </a:r>
                      <a:endParaRPr kumimoji="0" lang="en-US" sz="3200" b="1" i="0" u="none" strike="noStrike" cap="none" normalizeH="0" baseline="0">
                        <a:ln>
                          <a:noFill/>
                        </a:ln>
                        <a:solidFill>
                          <a:schemeClr val="tx1"/>
                        </a:solidFill>
                        <a:effectLst/>
                        <a:latin typeface="Times New Roman" charset="0"/>
                        <a:ea typeface="MS PGothic" charset="0"/>
                        <a:cs typeface="MS PGothic"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3600" b="1" i="0" u="none" strike="noStrike" cap="none" normalizeH="0" baseline="0">
                          <a:ln>
                            <a:noFill/>
                          </a:ln>
                          <a:solidFill>
                            <a:schemeClr val="tx1"/>
                          </a:solidFill>
                          <a:effectLst/>
                          <a:latin typeface="Arial" charset="0"/>
                          <a:ea typeface="MS PGothic" charset="0"/>
                          <a:cs typeface="MS PGothic" charset="0"/>
                        </a:rPr>
                        <a:t>提尔</a:t>
                      </a:r>
                      <a:endParaRPr kumimoji="0" lang="en-US" sz="3600" b="1" i="0" u="none" strike="noStrike" cap="none" normalizeH="0" baseline="0">
                        <a:ln>
                          <a:noFill/>
                        </a:ln>
                        <a:solidFill>
                          <a:schemeClr val="tx1"/>
                        </a:solidFill>
                        <a:effectLst/>
                        <a:latin typeface="Arial" charset="0"/>
                        <a:ea typeface="MS PGothic" charset="0"/>
                        <a:cs typeface="MS PGothic"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3600" b="1" i="0" u="none" strike="noStrike" cap="none" normalizeH="0" baseline="0">
                          <a:ln>
                            <a:noFill/>
                          </a:ln>
                          <a:solidFill>
                            <a:schemeClr val="tx1"/>
                          </a:solidFill>
                          <a:effectLst/>
                          <a:latin typeface="Arial" charset="0"/>
                          <a:ea typeface="MS PGothic" charset="0"/>
                          <a:cs typeface="MS PGothic" charset="0"/>
                        </a:rPr>
                        <a:t>西顿</a:t>
                      </a:r>
                      <a:endParaRPr kumimoji="0" lang="en-US" sz="3600" b="1" i="0" u="none" strike="noStrike" cap="none" normalizeH="0" baseline="0">
                        <a:ln>
                          <a:noFill/>
                        </a:ln>
                        <a:solidFill>
                          <a:schemeClr val="tx1"/>
                        </a:solidFill>
                        <a:effectLst/>
                        <a:latin typeface="Arial" charset="0"/>
                        <a:ea typeface="MS PGothic" charset="0"/>
                        <a:cs typeface="MS PGothic"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3600" b="1" i="0" u="none" strike="noStrike" cap="none" normalizeH="0" baseline="0">
                          <a:ln>
                            <a:noFill/>
                          </a:ln>
                          <a:solidFill>
                            <a:schemeClr val="tx1"/>
                          </a:solidFill>
                          <a:effectLst/>
                          <a:latin typeface="Arial" charset="0"/>
                          <a:ea typeface="MS PGothic" charset="0"/>
                          <a:cs typeface="MS PGothic" charset="0"/>
                        </a:rPr>
                        <a:t>比布鲁斯</a:t>
                      </a:r>
                      <a:endParaRPr kumimoji="0" lang="en-US" sz="3600" b="1" i="0" u="none" strike="noStrike" cap="none" normalizeH="0" baseline="0">
                        <a:ln>
                          <a:noFill/>
                        </a:ln>
                        <a:solidFill>
                          <a:schemeClr val="tx1"/>
                        </a:solidFill>
                        <a:effectLst/>
                        <a:latin typeface="Arial" charset="0"/>
                        <a:ea typeface="MS PGothic" charset="0"/>
                        <a:cs typeface="MS PGothic"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430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a:ln>
                            <a:noFill/>
                          </a:ln>
                          <a:solidFill>
                            <a:schemeClr val="tx1"/>
                          </a:solidFill>
                          <a:effectLst/>
                          <a:latin typeface="Arial" charset="0"/>
                          <a:ea typeface="MS PGothic" charset="0"/>
                          <a:cs typeface="MS PGothic" charset="0"/>
                        </a:rPr>
                        <a:t>父神</a:t>
                      </a:r>
                      <a:endParaRPr kumimoji="0" lang="en-US" sz="2400" b="1" i="0" u="none" strike="noStrike" cap="none" normalizeH="0" baseline="0">
                        <a:ln>
                          <a:noFill/>
                        </a:ln>
                        <a:solidFill>
                          <a:schemeClr val="tx1"/>
                        </a:solidFill>
                        <a:effectLst/>
                        <a:latin typeface="Arial" charset="0"/>
                        <a:ea typeface="MS PGothic" charset="0"/>
                        <a:cs typeface="MS PGothic" charset="0"/>
                      </a:endParaRP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MS PGothic" charset="0"/>
                          <a:cs typeface="MS PGothic"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a:ln>
                            <a:noFill/>
                          </a:ln>
                          <a:solidFill>
                            <a:schemeClr val="tx1"/>
                          </a:solidFill>
                          <a:effectLst/>
                          <a:latin typeface="Times New Roman" charset="0"/>
                          <a:ea typeface="MS PGothic" charset="0"/>
                          <a:cs typeface="MS PGothic" charset="0"/>
                        </a:rPr>
                        <a:t>巴力</a:t>
                      </a:r>
                      <a:endParaRPr kumimoji="0" lang="en-US" altLang="ja-JP" sz="2400" b="1" i="0" u="none" strike="noStrike" cap="none" normalizeH="0" baseline="0">
                        <a:ln>
                          <a:noFill/>
                        </a:ln>
                        <a:solidFill>
                          <a:schemeClr val="tx1"/>
                        </a:solidFill>
                        <a:effectLst/>
                        <a:latin typeface="Times New Roman" charset="0"/>
                        <a:ea typeface="MS PGothic"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a:ln>
                            <a:noFill/>
                          </a:ln>
                          <a:solidFill>
                            <a:schemeClr val="tx1"/>
                          </a:solidFill>
                          <a:effectLst/>
                          <a:latin typeface="Arial" charset="0"/>
                          <a:ea typeface="MS PGothic" charset="0"/>
                          <a:cs typeface="MS PGothic" charset="0"/>
                        </a:rPr>
                        <a:t>沙马应</a:t>
                      </a:r>
                      <a:endParaRPr kumimoji="0" lang="en-US" sz="2400" b="1" i="0" u="none" strike="noStrike" cap="none" normalizeH="0" baseline="0">
                        <a:ln>
                          <a:noFill/>
                        </a:ln>
                        <a:solidFill>
                          <a:schemeClr val="tx1"/>
                        </a:solidFill>
                        <a:effectLst/>
                        <a:latin typeface="Arial" charset="0"/>
                        <a:ea typeface="MS PGothic" charset="0"/>
                        <a:cs typeface="MS PGothic"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a:ln>
                            <a:noFill/>
                          </a:ln>
                          <a:solidFill>
                            <a:schemeClr val="tx1"/>
                          </a:solidFill>
                          <a:effectLst/>
                          <a:latin typeface="Tempus Sans ITC" charset="0"/>
                          <a:ea typeface="MS PGothic" charset="0"/>
                          <a:cs typeface="MS PGothic" charset="0"/>
                        </a:rPr>
                        <a:t>萨尔瓦多</a:t>
                      </a:r>
                      <a:r>
                        <a:rPr kumimoji="0" lang="en-US" altLang="ja-JP" sz="2400" b="1" i="0" u="none" strike="noStrike" cap="none" normalizeH="0" baseline="0">
                          <a:ln>
                            <a:noFill/>
                          </a:ln>
                          <a:solidFill>
                            <a:schemeClr val="tx1"/>
                          </a:solidFill>
                          <a:effectLst/>
                          <a:latin typeface="Tempus Sans ITC" charset="0"/>
                          <a:ea typeface="MS PGothic" charset="0"/>
                          <a:cs typeface="MS PGothic" charset="0"/>
                        </a:rPr>
                        <a:t> </a:t>
                      </a:r>
                      <a:endParaRPr kumimoji="0" lang="en-US" sz="2400" b="1" i="0" u="none" strike="noStrike" cap="none" normalizeH="0" baseline="0">
                        <a:ln>
                          <a:noFill/>
                        </a:ln>
                        <a:solidFill>
                          <a:schemeClr val="tx1"/>
                        </a:solidFill>
                        <a:effectLst/>
                        <a:latin typeface="Tempus Sans ITC" charset="0"/>
                        <a:ea typeface="MS PGothic" charset="0"/>
                        <a:cs typeface="MS PGothic"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1"/>
                  </a:ext>
                </a:extLst>
              </a:tr>
              <a:tr h="10414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a:ln>
                            <a:noFill/>
                          </a:ln>
                          <a:solidFill>
                            <a:schemeClr val="tx1"/>
                          </a:solidFill>
                          <a:effectLst/>
                          <a:latin typeface="Arial" charset="0"/>
                          <a:ea typeface="MS PGothic" charset="0"/>
                          <a:cs typeface="MS PGothic" charset="0"/>
                        </a:rPr>
                        <a:t>母神</a:t>
                      </a:r>
                      <a:endParaRPr kumimoji="0" lang="en-US" sz="2400" b="1" i="0" u="none" strike="noStrike" cap="none" normalizeH="0" baseline="0">
                        <a:ln>
                          <a:noFill/>
                        </a:ln>
                        <a:solidFill>
                          <a:schemeClr val="tx1"/>
                        </a:solidFill>
                        <a:effectLst/>
                        <a:latin typeface="Arial" charset="0"/>
                        <a:ea typeface="MS PGothic" charset="0"/>
                        <a:cs typeface="MS PGothic"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a:ln>
                            <a:noFill/>
                          </a:ln>
                          <a:solidFill>
                            <a:schemeClr val="tx1"/>
                          </a:solidFill>
                          <a:effectLst/>
                          <a:latin typeface="Tempus Sans ITC" charset="0"/>
                          <a:ea typeface="MS PGothic" charset="0"/>
                          <a:cs typeface="MS PGothic" charset="0"/>
                        </a:rPr>
                        <a:t>阿斯塔尔特</a:t>
                      </a:r>
                      <a:r>
                        <a:rPr kumimoji="0" lang="en-US" altLang="ja-JP" sz="2400" b="1" i="0" u="none" strike="noStrike" cap="none" normalizeH="0" baseline="0">
                          <a:ln>
                            <a:noFill/>
                          </a:ln>
                          <a:solidFill>
                            <a:schemeClr val="tx1"/>
                          </a:solidFill>
                          <a:effectLst/>
                          <a:latin typeface="Tempus Sans ITC" charset="0"/>
                          <a:ea typeface="MS PGothic" charset="0"/>
                          <a:cs typeface="MS PGothic" charset="0"/>
                        </a:rPr>
                        <a:t> </a:t>
                      </a:r>
                      <a:endParaRPr kumimoji="0" lang="en-US" sz="2400" b="1" i="0" u="none" strike="noStrike" cap="none" normalizeH="0" baseline="0">
                        <a:ln>
                          <a:noFill/>
                        </a:ln>
                        <a:solidFill>
                          <a:schemeClr val="tx1"/>
                        </a:solidFill>
                        <a:effectLst/>
                        <a:latin typeface="Tempus Sans ITC" charset="0"/>
                        <a:ea typeface="MS PGothic" charset="0"/>
                        <a:cs typeface="MS PGothic"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MS PGothic" charset="0"/>
                          <a:cs typeface="MS PGothic"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a:ln>
                            <a:noFill/>
                          </a:ln>
                          <a:solidFill>
                            <a:schemeClr val="tx1"/>
                          </a:solidFill>
                          <a:effectLst/>
                          <a:latin typeface="Times" charset="0"/>
                          <a:ea typeface="MS PGothic" charset="0"/>
                          <a:cs typeface="MS PGothic" charset="0"/>
                        </a:rPr>
                        <a:t>巴拉</a:t>
                      </a:r>
                      <a:r>
                        <a:rPr kumimoji="0" lang="en-US" altLang="ja-JP" sz="2800" b="1" i="0" u="none" strike="noStrike" cap="none" normalizeH="0" baseline="0">
                          <a:ln>
                            <a:noFill/>
                          </a:ln>
                          <a:solidFill>
                            <a:schemeClr val="tx1"/>
                          </a:solidFill>
                          <a:effectLst/>
                          <a:latin typeface="Times" charset="0"/>
                          <a:ea typeface="MS PGothic" charset="0"/>
                          <a:cs typeface="MS PGothic" charset="0"/>
                        </a:rPr>
                        <a:t> </a:t>
                      </a:r>
                      <a:endParaRPr kumimoji="0" lang="en-US" sz="2800" b="1" i="0" u="none" strike="noStrike" cap="none" normalizeH="0" baseline="0">
                        <a:ln>
                          <a:noFill/>
                        </a:ln>
                        <a:solidFill>
                          <a:schemeClr val="tx1"/>
                        </a:solidFill>
                        <a:effectLst/>
                        <a:latin typeface="Times" charset="0"/>
                        <a:ea typeface="MS PGothic" charset="0"/>
                        <a:cs typeface="MS PGothic"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2"/>
                  </a:ext>
                </a:extLst>
              </a:tr>
              <a:tr h="10414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a:ln>
                            <a:noFill/>
                          </a:ln>
                          <a:solidFill>
                            <a:schemeClr val="tx1"/>
                          </a:solidFill>
                          <a:effectLst/>
                          <a:latin typeface="Arial" charset="0"/>
                          <a:ea typeface="MS PGothic" charset="0"/>
                          <a:cs typeface="MS PGothic" charset="0"/>
                        </a:rPr>
                        <a:t>年轻男性的神</a:t>
                      </a:r>
                      <a:endParaRPr kumimoji="0" lang="en-US" sz="2400" b="1" i="0" u="none" strike="noStrike" cap="none" normalizeH="0" baseline="0">
                        <a:ln>
                          <a:noFill/>
                        </a:ln>
                        <a:solidFill>
                          <a:schemeClr val="tx1"/>
                        </a:solidFill>
                        <a:effectLst/>
                        <a:latin typeface="Arial" charset="0"/>
                        <a:ea typeface="MS PGothic" charset="0"/>
                        <a:cs typeface="MS PGothic"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a:ln>
                            <a:noFill/>
                          </a:ln>
                          <a:solidFill>
                            <a:schemeClr val="tx1"/>
                          </a:solidFill>
                          <a:effectLst/>
                          <a:latin typeface="Arial" charset="0"/>
                          <a:ea typeface="MS PGothic" charset="0"/>
                          <a:cs typeface="MS PGothic" charset="0"/>
                        </a:rPr>
                        <a:t>么亚括</a:t>
                      </a:r>
                      <a:endParaRPr kumimoji="0" lang="en-US" sz="2400" b="1" i="0" u="none" strike="noStrike" cap="none" normalizeH="0" baseline="0">
                        <a:ln>
                          <a:noFill/>
                        </a:ln>
                        <a:solidFill>
                          <a:schemeClr val="tx1"/>
                        </a:solidFill>
                        <a:effectLst/>
                        <a:latin typeface="Arial" charset="0"/>
                        <a:ea typeface="MS PGothic" charset="0"/>
                        <a:cs typeface="MS PGothic"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a:ln>
                            <a:noFill/>
                          </a:ln>
                          <a:solidFill>
                            <a:schemeClr val="tx1"/>
                          </a:solidFill>
                          <a:effectLst/>
                          <a:latin typeface="Arial" charset="0"/>
                          <a:ea typeface="MS PGothic" charset="0"/>
                          <a:cs typeface="MS PGothic" charset="0"/>
                        </a:rPr>
                        <a:t>阿撒们</a:t>
                      </a:r>
                      <a:endParaRPr kumimoji="0" lang="en-US" sz="2400" b="1" i="0" u="none" strike="noStrike" cap="none" normalizeH="0" baseline="0">
                        <a:ln>
                          <a:noFill/>
                        </a:ln>
                        <a:solidFill>
                          <a:schemeClr val="tx1"/>
                        </a:solidFill>
                        <a:effectLst/>
                        <a:latin typeface="Arial" charset="0"/>
                        <a:ea typeface="MS PGothic" charset="0"/>
                        <a:cs typeface="MS PGothic"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a:ln>
                            <a:noFill/>
                          </a:ln>
                          <a:solidFill>
                            <a:schemeClr val="tx1"/>
                          </a:solidFill>
                          <a:effectLst/>
                          <a:latin typeface="Tempus Sans ITC" charset="0"/>
                          <a:ea typeface="MS PGothic" charset="0"/>
                          <a:cs typeface="MS PGothic" charset="0"/>
                        </a:rPr>
                        <a:t>阿多尼斯</a:t>
                      </a:r>
                      <a:r>
                        <a:rPr kumimoji="0" lang="en-US" altLang="ja-JP" sz="2400" b="1" i="0" u="none" strike="noStrike" cap="none" normalizeH="0" baseline="0">
                          <a:ln>
                            <a:noFill/>
                          </a:ln>
                          <a:solidFill>
                            <a:schemeClr val="tx1"/>
                          </a:solidFill>
                          <a:effectLst/>
                          <a:latin typeface="Tempus Sans ITC" charset="0"/>
                          <a:ea typeface="MS PGothic" charset="0"/>
                          <a:cs typeface="MS PGothic" charset="0"/>
                        </a:rPr>
                        <a:t> </a:t>
                      </a:r>
                      <a:endParaRPr kumimoji="0" lang="en-US" sz="2400" b="1" i="0" u="none" strike="noStrike" cap="none" normalizeH="0" baseline="0">
                        <a:ln>
                          <a:noFill/>
                        </a:ln>
                        <a:solidFill>
                          <a:schemeClr val="tx1"/>
                        </a:solidFill>
                        <a:effectLst/>
                        <a:latin typeface="Tempus Sans ITC" charset="0"/>
                        <a:ea typeface="MS PGothic" charset="0"/>
                        <a:cs typeface="MS PGothic"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3"/>
                  </a:ext>
                </a:extLst>
              </a:tr>
            </a:tbl>
          </a:graphicData>
        </a:graphic>
      </p:graphicFrame>
      <p:pic>
        <p:nvPicPr>
          <p:cNvPr id="524318" name="Picture 31" descr="eyptian god adopted by pho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1368425" cy="2895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32480" name="Rectangle 32"/>
          <p:cNvSpPr>
            <a:spLocks noGrp="1" noChangeArrowheads="1"/>
          </p:cNvSpPr>
          <p:nvPr>
            <p:ph type="title" idx="4294967295"/>
          </p:nvPr>
        </p:nvSpPr>
        <p:spPr>
          <a:xfrm>
            <a:off x="1524000" y="3175"/>
            <a:ext cx="6629400" cy="823913"/>
          </a:xfrm>
          <a:effectLst>
            <a:outerShdw blurRad="63500"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algn="l" eaLnBrk="1" hangingPunct="1">
              <a:defRPr/>
            </a:pPr>
            <a:r>
              <a:rPr lang="ja-JP" altLang="en-US" sz="4800">
                <a:solidFill>
                  <a:schemeClr val="tx1"/>
                </a:solidFill>
                <a:latin typeface="MS Song" charset="0"/>
                <a:ea typeface="MS PGothic" charset="0"/>
              </a:rPr>
              <a:t>宗教</a:t>
            </a:r>
            <a:r>
              <a:rPr lang="en-US" altLang="ja-JP" sz="4800">
                <a:solidFill>
                  <a:schemeClr val="tx1"/>
                </a:solidFill>
                <a:latin typeface="MS Song" charset="0"/>
                <a:ea typeface="MS PGothic" charset="0"/>
                <a:cs typeface="Times New Roman" charset="0"/>
              </a:rPr>
              <a:t> …</a:t>
            </a:r>
            <a:endParaRPr lang="en-US" sz="4800">
              <a:solidFill>
                <a:schemeClr val="tx1"/>
              </a:solidFill>
              <a:latin typeface="MS Song" charset="0"/>
              <a:ea typeface="MS PGothic"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2451">
                                            <p:txEl>
                                              <p:pRg st="0" end="0"/>
                                            </p:txEl>
                                          </p:spTgt>
                                        </p:tgtEl>
                                        <p:attrNameLst>
                                          <p:attrName>style.visibility</p:attrName>
                                        </p:attrNameLst>
                                      </p:cBhvr>
                                      <p:to>
                                        <p:strVal val="visible"/>
                                      </p:to>
                                    </p:set>
                                    <p:animEffect transition="in" filter="dissolve">
                                      <p:cBhvr>
                                        <p:cTn id="7" dur="500"/>
                                        <p:tgtEl>
                                          <p:spTgt spid="23245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232450"/>
                                        </p:tgtEl>
                                        <p:attrNameLst>
                                          <p:attrName>style.visibility</p:attrName>
                                        </p:attrNameLst>
                                      </p:cBhvr>
                                      <p:to>
                                        <p:strVal val="visible"/>
                                      </p:to>
                                    </p:set>
                                    <p:animEffect transition="in" filter="dissolve">
                                      <p:cBhvr>
                                        <p:cTn id="11" dur="500"/>
                                        <p:tgtEl>
                                          <p:spTgt spid="232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32481"/>
                                        </p:tgtEl>
                                        <p:attrNameLst>
                                          <p:attrName>style.visibility</p:attrName>
                                        </p:attrNameLst>
                                      </p:cBhvr>
                                      <p:to>
                                        <p:strVal val="visible"/>
                                      </p:to>
                                    </p:set>
                                    <p:animEffect transition="in" filter="dissolve">
                                      <p:cBhvr>
                                        <p:cTn id="16" dur="500"/>
                                        <p:tgtEl>
                                          <p:spTgt spid="232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2004:Templates:Presentations:Designs:Shimmer</Template>
  <TotalTime>4706</TotalTime>
  <Words>6248</Words>
  <Application>Microsoft Macintosh PowerPoint</Application>
  <PresentationFormat>On-screen Show (4:3)</PresentationFormat>
  <Paragraphs>1117</Paragraphs>
  <Slides>174</Slides>
  <Notes>70</Notes>
  <HiddenSlides>0</HiddenSlides>
  <MMClips>0</MMClips>
  <ScaleCrop>false</ScaleCrop>
  <HeadingPairs>
    <vt:vector size="8" baseType="variant">
      <vt:variant>
        <vt:lpstr>Fonts Used</vt:lpstr>
      </vt:variant>
      <vt:variant>
        <vt:i4>24</vt:i4>
      </vt:variant>
      <vt:variant>
        <vt:lpstr>Theme</vt:lpstr>
      </vt:variant>
      <vt:variant>
        <vt:i4>57</vt:i4>
      </vt:variant>
      <vt:variant>
        <vt:lpstr>Embedded OLE Servers</vt:lpstr>
      </vt:variant>
      <vt:variant>
        <vt:i4>2</vt:i4>
      </vt:variant>
      <vt:variant>
        <vt:lpstr>Slide Titles</vt:lpstr>
      </vt:variant>
      <vt:variant>
        <vt:i4>174</vt:i4>
      </vt:variant>
    </vt:vector>
  </HeadingPairs>
  <TitlesOfParts>
    <vt:vector size="257" baseType="lpstr">
      <vt:lpstr>B VAG Rounded Bold</vt:lpstr>
      <vt:lpstr>KidTYPEPaint</vt:lpstr>
      <vt:lpstr>Kosher-Normal</vt:lpstr>
      <vt:lpstr>ＭＳ Ｐゴシック</vt:lpstr>
      <vt:lpstr>ＭＳ Ｐゴシック</vt:lpstr>
      <vt:lpstr>MS Song</vt:lpstr>
      <vt:lpstr>Osaka</vt:lpstr>
      <vt:lpstr>宋体</vt:lpstr>
      <vt:lpstr>宋体</vt:lpstr>
      <vt:lpstr>Times</vt:lpstr>
      <vt:lpstr>Arial</vt:lpstr>
      <vt:lpstr>Arial Black</vt:lpstr>
      <vt:lpstr>Arial Narrow</vt:lpstr>
      <vt:lpstr>Avenir Black</vt:lpstr>
      <vt:lpstr>Calibri</vt:lpstr>
      <vt:lpstr>Comic Sans MS</vt:lpstr>
      <vt:lpstr>Helvetica</vt:lpstr>
      <vt:lpstr>Helvetica Neue Black Condensed</vt:lpstr>
      <vt:lpstr>Matura MT Script Capitals</vt:lpstr>
      <vt:lpstr>Monotype Sorts</vt:lpstr>
      <vt:lpstr>Tahoma</vt:lpstr>
      <vt:lpstr>Tempus Sans ITC</vt:lpstr>
      <vt:lpstr>Times New Roman</vt:lpstr>
      <vt:lpstr>Wingdings</vt:lpstr>
      <vt:lpstr>Default Design</vt:lpstr>
      <vt:lpstr>Shimmer</vt:lpstr>
      <vt:lpstr>2_Default Design</vt:lpstr>
      <vt:lpstr>untitled 3</vt:lpstr>
      <vt:lpstr>6_Default Design</vt:lpstr>
      <vt:lpstr>1_blstripc.ppt - Blue Stripes</vt:lpstr>
      <vt:lpstr>Slit</vt:lpstr>
      <vt:lpstr>7_Default Design</vt:lpstr>
      <vt:lpstr>8_Default Design</vt:lpstr>
      <vt:lpstr>Radar</vt:lpstr>
      <vt:lpstr>1_Shimmer</vt:lpstr>
      <vt:lpstr>9_Default Design</vt:lpstr>
      <vt:lpstr>Blank Presentation</vt:lpstr>
      <vt:lpstr>16_Blank Presentation</vt:lpstr>
      <vt:lpstr>10_Default Design</vt:lpstr>
      <vt:lpstr>11_Default Design</vt:lpstr>
      <vt:lpstr>2_Shimmer</vt:lpstr>
      <vt:lpstr>1_Blank Presentation</vt:lpstr>
      <vt:lpstr>3_Blank Presentation</vt:lpstr>
      <vt:lpstr>15_Default Design</vt:lpstr>
      <vt:lpstr>4_Blank Presentation</vt:lpstr>
      <vt:lpstr>5_Blank Presentation</vt:lpstr>
      <vt:lpstr>6_Blank Presentation</vt:lpstr>
      <vt:lpstr>7_Blank Presentation</vt:lpstr>
      <vt:lpstr>8_Blank Presentation</vt:lpstr>
      <vt:lpstr>9_Blank Presentation</vt:lpstr>
      <vt:lpstr>10_Blank Presentation</vt:lpstr>
      <vt:lpstr>11_Blank Presentation</vt:lpstr>
      <vt:lpstr>1_Fireworks</vt:lpstr>
      <vt:lpstr>12_Blank Presentation</vt:lpstr>
      <vt:lpstr>17_Default Design</vt:lpstr>
      <vt:lpstr>3_Shimmer</vt:lpstr>
      <vt:lpstr>13_Blank Presentation</vt:lpstr>
      <vt:lpstr>14_Blank Presentation</vt:lpstr>
      <vt:lpstr>15_Blank Presentation</vt:lpstr>
      <vt:lpstr>17_Blank Presentation</vt:lpstr>
      <vt:lpstr>18_Blank Presentation</vt:lpstr>
      <vt:lpstr>19_Blank Presentation</vt:lpstr>
      <vt:lpstr>20_Blank Presentation</vt:lpstr>
      <vt:lpstr>21_Blank Presentation</vt:lpstr>
      <vt:lpstr>22_Blank Presentation</vt:lpstr>
      <vt:lpstr>23_Blank Presentation</vt:lpstr>
      <vt:lpstr>13_Default Design</vt:lpstr>
      <vt:lpstr>23_Default Design</vt:lpstr>
      <vt:lpstr>1_Beam</vt:lpstr>
      <vt:lpstr>2_Office Theme</vt:lpstr>
      <vt:lpstr>50_Blank Presentation</vt:lpstr>
      <vt:lpstr>18_Default Design</vt:lpstr>
      <vt:lpstr>26_Blank Presentation</vt:lpstr>
      <vt:lpstr>3_Default Design</vt:lpstr>
      <vt:lpstr>24_Default Design</vt:lpstr>
      <vt:lpstr>5_Shimmer</vt:lpstr>
      <vt:lpstr>Office Theme</vt:lpstr>
      <vt:lpstr>4_Office Theme</vt:lpstr>
      <vt:lpstr>1_untitled 3</vt:lpstr>
      <vt:lpstr>25_Blank Presentation</vt:lpstr>
      <vt:lpstr>4_Default Design</vt:lpstr>
      <vt:lpstr>Photo Editor Photo</vt:lpstr>
      <vt:lpstr>Document</vt:lpstr>
      <vt:lpstr>作个与人合一的人 </vt:lpstr>
      <vt:lpstr>Millennium Tower San Francisco</vt:lpstr>
      <vt:lpstr>你的属灵根基是否  越来越坚固   还是   越来越软弱? </vt:lpstr>
      <vt:lpstr>为什么有时联合反导至分裂?</vt:lpstr>
      <vt:lpstr>主旨</vt:lpstr>
      <vt:lpstr>英国</vt:lpstr>
      <vt:lpstr>英国</vt:lpstr>
      <vt:lpstr>英国</vt:lpstr>
      <vt:lpstr>PowerPoint Presentation</vt:lpstr>
      <vt:lpstr>PowerPoint Presentation</vt:lpstr>
      <vt:lpstr>大纲</vt:lpstr>
      <vt:lpstr>为什么有时联合反导至分裂?</vt:lpstr>
      <vt:lpstr>Slides on  列王纪上 1</vt:lpstr>
      <vt:lpstr>Book Chart</vt:lpstr>
      <vt:lpstr>大卫王的末期 列王纪上1:1-2:12</vt:lpstr>
      <vt:lpstr>Slides on  列王纪上 2</vt:lpstr>
      <vt:lpstr>大卫王的末期 列王纪上1:1-2:12</vt:lpstr>
      <vt:lpstr>Slides on  列王纪上 3</vt:lpstr>
      <vt:lpstr>Book Chart</vt:lpstr>
      <vt:lpstr>所罗门求智慧  列王纪上 3:1-15</vt:lpstr>
      <vt:lpstr>所罗门的兴起  列王纪上3—8 </vt:lpstr>
      <vt:lpstr>Slides on  列王纪上 4</vt:lpstr>
      <vt:lpstr>所罗门在兴起   列王纪上3—8</vt:lpstr>
      <vt:lpstr>大卫与所罗门王国 (列王纪上 4:21)</vt:lpstr>
      <vt:lpstr>Slides on  列王纪上 5</vt:lpstr>
      <vt:lpstr>Old City aerial from north</vt:lpstr>
      <vt:lpstr>PowerPoint Presentation</vt:lpstr>
      <vt:lpstr>PowerPoint Presentation</vt:lpstr>
      <vt:lpstr>PowerPoint Presentation</vt:lpstr>
      <vt:lpstr>今日的耶路撒冷圣殿山</vt:lpstr>
      <vt:lpstr>PowerPoint Presentation</vt:lpstr>
      <vt:lpstr>PowerPoint Presentation</vt:lpstr>
      <vt:lpstr>PowerPoint Presentation</vt:lpstr>
      <vt:lpstr>Slides on  列王纪上 6</vt:lpstr>
      <vt:lpstr>所罗门的智慧与荣耀 (列王纪上 3-8)</vt:lpstr>
      <vt:lpstr>耶路撒冷扩大于北方</vt:lpstr>
      <vt:lpstr>圣殿</vt:lpstr>
      <vt:lpstr>会幕</vt:lpstr>
      <vt:lpstr>所罗门建的圣殿</vt:lpstr>
      <vt:lpstr>圣殿的装璜(7:9-51)</vt:lpstr>
      <vt:lpstr>Slides on  列王纪上 7</vt:lpstr>
      <vt:lpstr>所罗门的兴起   列王纪上3—8</vt:lpstr>
      <vt:lpstr>Comparing Buildings</vt:lpstr>
      <vt:lpstr>Slides on  列王纪上 8</vt:lpstr>
      <vt:lpstr>大海是以12头牛所支撑的</vt:lpstr>
      <vt:lpstr>所罗门的兴起  列王纪上3—8</vt:lpstr>
      <vt:lpstr>Slides on  列王纪上 9</vt:lpstr>
      <vt:lpstr>Book Chart</vt:lpstr>
      <vt:lpstr>所罗门的没落 列王纪上9–11</vt:lpstr>
      <vt:lpstr>Warnings for Kings (1400 BC)</vt:lpstr>
      <vt:lpstr>给君王的警告 (主前1400)</vt:lpstr>
      <vt:lpstr>给君王的警告 (主前1400)</vt:lpstr>
      <vt:lpstr>Slides on  列王纪上 10</vt:lpstr>
      <vt:lpstr>示巴女王</vt:lpstr>
      <vt:lpstr>给君王的警告 (主前1400)</vt:lpstr>
      <vt:lpstr>给君王的警告 (主前1400)</vt:lpstr>
      <vt:lpstr>Slides on  列王纪上 11</vt:lpstr>
      <vt:lpstr>给君王的警告 (主前1400)</vt:lpstr>
      <vt:lpstr>Solomon's Wives</vt:lpstr>
      <vt:lpstr>女人与金钱夺走所罗门的心</vt:lpstr>
      <vt:lpstr>所罗门的末落  列王纪上 2:13-11:43</vt:lpstr>
      <vt:lpstr>第 11 章 = 破产</vt:lpstr>
      <vt:lpstr>所罗门的敌人  (列王纪上 11:26-40)</vt:lpstr>
      <vt:lpstr>所罗门的没落  列王纪上9-11</vt:lpstr>
      <vt:lpstr>分裂</vt:lpstr>
      <vt:lpstr>动荡的王国</vt:lpstr>
      <vt:lpstr>部落忠诚</vt:lpstr>
      <vt:lpstr>统一王国到分裂王国</vt:lpstr>
      <vt:lpstr>分裂的王国</vt:lpstr>
      <vt:lpstr>PowerPoint Presentation</vt:lpstr>
      <vt:lpstr>PowerPoint Presentation</vt:lpstr>
      <vt:lpstr>PowerPoint Presentation</vt:lpstr>
      <vt:lpstr>PowerPoint Presentation</vt:lpstr>
      <vt:lpstr>PowerPoint Presentation</vt:lpstr>
      <vt:lpstr>为什么有时联合反导至分裂?</vt:lpstr>
      <vt:lpstr>为什么有时联合反导至分裂?</vt:lpstr>
      <vt:lpstr>Slides on  列王纪上 12</vt:lpstr>
      <vt:lpstr>分裂，敌视和合并  列王纪上 12:1-16:28</vt:lpstr>
      <vt:lpstr>Book Chart</vt:lpstr>
      <vt:lpstr>王国分裂</vt:lpstr>
      <vt:lpstr>划分的地图</vt:lpstr>
      <vt:lpstr>亚哈与谒巴力带巴力崇拜进以色列 (列王纪上 16:29-34)</vt:lpstr>
      <vt:lpstr>Slides on  列王纪上 13</vt:lpstr>
      <vt:lpstr>金牛犊</vt:lpstr>
      <vt:lpstr>Early Divided Kingdom 列王纪上 12:1–16:28</vt:lpstr>
      <vt:lpstr>Early Divided Kingdom 列王纪上 12:1–16:28</vt:lpstr>
      <vt:lpstr>Slides on  列王纪上 14</vt:lpstr>
      <vt:lpstr>Early Divided Kingdom 列王纪上 12:1–16:28</vt:lpstr>
      <vt:lpstr>分裂，敌视和合并  列王纪上 12:1-16:28</vt:lpstr>
      <vt:lpstr>Slides on  列王纪上 15</vt:lpstr>
      <vt:lpstr>Book Chart</vt:lpstr>
      <vt:lpstr>Descendants of Solomon</vt:lpstr>
      <vt:lpstr>Slides on  列王纪上 16</vt:lpstr>
      <vt:lpstr>犹大</vt:lpstr>
      <vt:lpstr>Placing the Prophets</vt:lpstr>
      <vt:lpstr>亚哈与谒巴力带巴力崇拜进以色列 (列王纪上 16:29-34)</vt:lpstr>
      <vt:lpstr>Book Chart</vt:lpstr>
      <vt:lpstr>Slides on  列王纪上 17</vt:lpstr>
      <vt:lpstr>宗教 …</vt:lpstr>
      <vt:lpstr>巴力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Slides on  列王纪上 18</vt:lpstr>
      <vt:lpstr>以利亚与俄巴底亚  (18:1-15)</vt:lpstr>
      <vt:lpstr>                              </vt:lpstr>
      <vt:lpstr>以利亚在迦密山上 (18:16-46)</vt:lpstr>
      <vt:lpstr>以利亚在迦密山上 (18:16-46)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以利亚在西奈 </vt:lpstr>
      <vt:lpstr>Slides on  列王纪上 19</vt:lpstr>
      <vt:lpstr>PowerPoint Presentation</vt:lpstr>
      <vt:lpstr>Slides on  列王纪上 20</vt:lpstr>
      <vt:lpstr>以色列人与叙利亚人的战争 (20:1-22:53)</vt:lpstr>
      <vt:lpstr>Slides on  列王纪上 21</vt:lpstr>
      <vt:lpstr>耶洗别 是谁？</vt:lpstr>
      <vt:lpstr>“然而有一件事我要责备你，就是你容让那自称是先知的妇人耶洗别教导我的仆人，引诱他们行奸淫，吃祭偶像之物 。我曾给她悔改的机会，她却不肯悔改她的淫行 。 （启示录2:20-21)</vt:lpstr>
      <vt:lpstr>拿伯的葡萄园</vt:lpstr>
      <vt:lpstr>Slides on  列王纪上 22</vt:lpstr>
      <vt:lpstr>亚哈在基列的拉末被杀 (22:29-40)</vt:lpstr>
      <vt:lpstr>—旨要— 诚心地寻求主因为无视上帝清楚的旨意将带来严重的后果</vt:lpstr>
      <vt:lpstr>列王纪上关键词</vt:lpstr>
      <vt:lpstr>为什么有时联合反导至分裂?</vt:lpstr>
      <vt:lpstr>主旨</vt:lpstr>
      <vt:lpstr>为什么有时联合反导至分裂?</vt:lpstr>
      <vt:lpstr>为什么有时联合反导至分裂?</vt:lpstr>
      <vt:lpstr>Put God First</vt:lpstr>
      <vt:lpstr>Need</vt:lpstr>
      <vt:lpstr>YouVersion</vt:lpstr>
      <vt:lpstr>Black</vt:lpstr>
      <vt:lpstr>圣经阐释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Rick Griffith</cp:lastModifiedBy>
  <cp:revision>377</cp:revision>
  <dcterms:created xsi:type="dcterms:W3CDTF">2003-09-25T03:46:24Z</dcterms:created>
  <dcterms:modified xsi:type="dcterms:W3CDTF">2024-08-16T14:36:32Z</dcterms:modified>
</cp:coreProperties>
</file>