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5.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6.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7.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19.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0.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1.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2.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4.xml" ContentType="application/vnd.openxmlformats-officedocument.themeOverride+xml"/>
  <Override PartName="/ppt/notesSlides/notesSlide74.xml" ContentType="application/vnd.openxmlformats-officedocument.presentationml.notesSlide+xml"/>
  <Override PartName="/ppt/theme/themeOverride5.xml" ContentType="application/vnd.openxmlformats-officedocument.themeOverride+xml"/>
  <Override PartName="/ppt/notesSlides/notesSlide75.xml" ContentType="application/vnd.openxmlformats-officedocument.presentationml.notesSlide+xml"/>
  <Override PartName="/ppt/theme/themeOverride6.xml" ContentType="application/vnd.openxmlformats-officedocument.themeOverride+xml"/>
  <Override PartName="/ppt/notesSlides/notesSlide76.xml" ContentType="application/vnd.openxmlformats-officedocument.presentationml.notesSlide+xml"/>
  <Override PartName="/ppt/theme/themeOverride7.xml" ContentType="application/vnd.openxmlformats-officedocument.themeOverride+xml"/>
  <Override PartName="/ppt/notesSlides/notesSlide77.xml" ContentType="application/vnd.openxmlformats-officedocument.presentationml.notesSlide+xml"/>
  <Override PartName="/ppt/theme/themeOverride8.xml" ContentType="application/vnd.openxmlformats-officedocument.themeOverride+xml"/>
  <Override PartName="/ppt/notesSlides/notesSlide78.xml" ContentType="application/vnd.openxmlformats-officedocument.presentationml.notesSlide+xml"/>
  <Override PartName="/ppt/theme/themeOverride9.xml" ContentType="application/vnd.openxmlformats-officedocument.themeOverride+xml"/>
  <Override PartName="/ppt/notesSlides/notesSlide79.xml" ContentType="application/vnd.openxmlformats-officedocument.presentationml.notesSlide+xml"/>
  <Override PartName="/ppt/theme/themeOverride10.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heme/themeOverride11.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4553" r:id="rId3"/>
    <p:sldMasterId id="2147484604" r:id="rId4"/>
    <p:sldMasterId id="2147484617" r:id="rId5"/>
    <p:sldMasterId id="2147484630" r:id="rId6"/>
    <p:sldMasterId id="2147484642" r:id="rId7"/>
    <p:sldMasterId id="2147484668" r:id="rId8"/>
    <p:sldMasterId id="2147484680" r:id="rId9"/>
    <p:sldMasterId id="2147484693" r:id="rId10"/>
    <p:sldMasterId id="2147484717" r:id="rId11"/>
    <p:sldMasterId id="2147484729" r:id="rId12"/>
    <p:sldMasterId id="2147484789" r:id="rId13"/>
    <p:sldMasterId id="2147484827" r:id="rId14"/>
    <p:sldMasterId id="2147484905" r:id="rId15"/>
    <p:sldMasterId id="2147484944" r:id="rId16"/>
    <p:sldMasterId id="2147484957" r:id="rId17"/>
    <p:sldMasterId id="2147484970" r:id="rId18"/>
    <p:sldMasterId id="2147484994" r:id="rId19"/>
    <p:sldMasterId id="2147485006" r:id="rId20"/>
    <p:sldMasterId id="2147485019" r:id="rId21"/>
    <p:sldMasterId id="2147485031" r:id="rId22"/>
  </p:sldMasterIdLst>
  <p:notesMasterIdLst>
    <p:notesMasterId r:id="rId149"/>
  </p:notesMasterIdLst>
  <p:handoutMasterIdLst>
    <p:handoutMasterId r:id="rId150"/>
  </p:handoutMasterIdLst>
  <p:sldIdLst>
    <p:sldId id="582" r:id="rId23"/>
    <p:sldId id="585" r:id="rId24"/>
    <p:sldId id="586" r:id="rId25"/>
    <p:sldId id="578" r:id="rId26"/>
    <p:sldId id="518" r:id="rId27"/>
    <p:sldId id="579" r:id="rId28"/>
    <p:sldId id="587" r:id="rId29"/>
    <p:sldId id="1977" r:id="rId30"/>
    <p:sldId id="522" r:id="rId31"/>
    <p:sldId id="523" r:id="rId32"/>
    <p:sldId id="524" r:id="rId33"/>
    <p:sldId id="525" r:id="rId34"/>
    <p:sldId id="1988" r:id="rId35"/>
    <p:sldId id="1982" r:id="rId36"/>
    <p:sldId id="1978" r:id="rId37"/>
    <p:sldId id="407" r:id="rId38"/>
    <p:sldId id="577" r:id="rId39"/>
    <p:sldId id="303" r:id="rId40"/>
    <p:sldId id="530" r:id="rId41"/>
    <p:sldId id="488" r:id="rId42"/>
    <p:sldId id="489" r:id="rId43"/>
    <p:sldId id="531" r:id="rId44"/>
    <p:sldId id="532" r:id="rId45"/>
    <p:sldId id="408" r:id="rId46"/>
    <p:sldId id="581" r:id="rId47"/>
    <p:sldId id="315" r:id="rId48"/>
    <p:sldId id="1990" r:id="rId49"/>
    <p:sldId id="415" r:id="rId50"/>
    <p:sldId id="416" r:id="rId51"/>
    <p:sldId id="539" r:id="rId52"/>
    <p:sldId id="540" r:id="rId53"/>
    <p:sldId id="541" r:id="rId54"/>
    <p:sldId id="542" r:id="rId55"/>
    <p:sldId id="543" r:id="rId56"/>
    <p:sldId id="554" r:id="rId57"/>
    <p:sldId id="555" r:id="rId58"/>
    <p:sldId id="556" r:id="rId59"/>
    <p:sldId id="417" r:id="rId60"/>
    <p:sldId id="547" r:id="rId61"/>
    <p:sldId id="548" r:id="rId62"/>
    <p:sldId id="549" r:id="rId63"/>
    <p:sldId id="550" r:id="rId64"/>
    <p:sldId id="418" r:id="rId65"/>
    <p:sldId id="551" r:id="rId66"/>
    <p:sldId id="552" r:id="rId67"/>
    <p:sldId id="553" r:id="rId68"/>
    <p:sldId id="419" r:id="rId69"/>
    <p:sldId id="423" r:id="rId70"/>
    <p:sldId id="424" r:id="rId71"/>
    <p:sldId id="425" r:id="rId72"/>
    <p:sldId id="426" r:id="rId73"/>
    <p:sldId id="427" r:id="rId74"/>
    <p:sldId id="428" r:id="rId75"/>
    <p:sldId id="429" r:id="rId76"/>
    <p:sldId id="430" r:id="rId77"/>
    <p:sldId id="439" r:id="rId78"/>
    <p:sldId id="1983" r:id="rId79"/>
    <p:sldId id="1984" r:id="rId80"/>
    <p:sldId id="440" r:id="rId81"/>
    <p:sldId id="1989" r:id="rId82"/>
    <p:sldId id="558" r:id="rId83"/>
    <p:sldId id="441" r:id="rId84"/>
    <p:sldId id="442" r:id="rId85"/>
    <p:sldId id="561" r:id="rId86"/>
    <p:sldId id="562" r:id="rId87"/>
    <p:sldId id="563" r:id="rId88"/>
    <p:sldId id="443" r:id="rId89"/>
    <p:sldId id="445" r:id="rId90"/>
    <p:sldId id="446" r:id="rId91"/>
    <p:sldId id="447" r:id="rId92"/>
    <p:sldId id="448" r:id="rId93"/>
    <p:sldId id="449" r:id="rId94"/>
    <p:sldId id="450" r:id="rId95"/>
    <p:sldId id="564" r:id="rId96"/>
    <p:sldId id="565" r:id="rId97"/>
    <p:sldId id="566" r:id="rId98"/>
    <p:sldId id="567" r:id="rId99"/>
    <p:sldId id="451" r:id="rId100"/>
    <p:sldId id="452" r:id="rId101"/>
    <p:sldId id="453" r:id="rId102"/>
    <p:sldId id="454" r:id="rId103"/>
    <p:sldId id="1992" r:id="rId104"/>
    <p:sldId id="1993" r:id="rId105"/>
    <p:sldId id="457" r:id="rId106"/>
    <p:sldId id="458" r:id="rId107"/>
    <p:sldId id="1994" r:id="rId108"/>
    <p:sldId id="1995" r:id="rId109"/>
    <p:sldId id="1996" r:id="rId110"/>
    <p:sldId id="462" r:id="rId111"/>
    <p:sldId id="463" r:id="rId112"/>
    <p:sldId id="464" r:id="rId113"/>
    <p:sldId id="1997" r:id="rId114"/>
    <p:sldId id="1998" r:id="rId115"/>
    <p:sldId id="467" r:id="rId116"/>
    <p:sldId id="468" r:id="rId117"/>
    <p:sldId id="469" r:id="rId118"/>
    <p:sldId id="1999" r:id="rId119"/>
    <p:sldId id="2000" r:id="rId120"/>
    <p:sldId id="472" r:id="rId121"/>
    <p:sldId id="473" r:id="rId122"/>
    <p:sldId id="474" r:id="rId123"/>
    <p:sldId id="475" r:id="rId124"/>
    <p:sldId id="476" r:id="rId125"/>
    <p:sldId id="569" r:id="rId126"/>
    <p:sldId id="568" r:id="rId127"/>
    <p:sldId id="355" r:id="rId128"/>
    <p:sldId id="386" r:id="rId129"/>
    <p:sldId id="352" r:id="rId130"/>
    <p:sldId id="387" r:id="rId131"/>
    <p:sldId id="391" r:id="rId132"/>
    <p:sldId id="392" r:id="rId133"/>
    <p:sldId id="393" r:id="rId134"/>
    <p:sldId id="342" r:id="rId135"/>
    <p:sldId id="396" r:id="rId136"/>
    <p:sldId id="1985" r:id="rId137"/>
    <p:sldId id="1980" r:id="rId138"/>
    <p:sldId id="1986" r:id="rId139"/>
    <p:sldId id="1979" r:id="rId140"/>
    <p:sldId id="574" r:id="rId141"/>
    <p:sldId id="575" r:id="rId142"/>
    <p:sldId id="340" r:id="rId143"/>
    <p:sldId id="385" r:id="rId144"/>
    <p:sldId id="1987" r:id="rId145"/>
    <p:sldId id="1991" r:id="rId146"/>
    <p:sldId id="483" r:id="rId147"/>
    <p:sldId id="2001" r:id="rId148"/>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Arial"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Arial"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Arial"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Arial"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Arial" charset="0"/>
      </a:defRPr>
    </a:lvl5pPr>
    <a:lvl6pPr marL="2286000" algn="l" defTabSz="457200" rtl="0" eaLnBrk="1" latinLnBrk="0" hangingPunct="1">
      <a:defRPr sz="2400" kern="1200">
        <a:solidFill>
          <a:schemeClr val="tx1"/>
        </a:solidFill>
        <a:latin typeface="Times New Roman" charset="0"/>
        <a:ea typeface="ＭＳ Ｐゴシック" charset="0"/>
        <a:cs typeface="Arial" charset="0"/>
      </a:defRPr>
    </a:lvl6pPr>
    <a:lvl7pPr marL="2743200" algn="l" defTabSz="457200" rtl="0" eaLnBrk="1" latinLnBrk="0" hangingPunct="1">
      <a:defRPr sz="2400" kern="1200">
        <a:solidFill>
          <a:schemeClr val="tx1"/>
        </a:solidFill>
        <a:latin typeface="Times New Roman" charset="0"/>
        <a:ea typeface="ＭＳ Ｐゴシック" charset="0"/>
        <a:cs typeface="Arial" charset="0"/>
      </a:defRPr>
    </a:lvl7pPr>
    <a:lvl8pPr marL="3200400" algn="l" defTabSz="457200" rtl="0" eaLnBrk="1" latinLnBrk="0" hangingPunct="1">
      <a:defRPr sz="2400" kern="1200">
        <a:solidFill>
          <a:schemeClr val="tx1"/>
        </a:solidFill>
        <a:latin typeface="Times New Roman" charset="0"/>
        <a:ea typeface="ＭＳ Ｐゴシック" charset="0"/>
        <a:cs typeface="Arial" charset="0"/>
      </a:defRPr>
    </a:lvl8pPr>
    <a:lvl9pPr marL="3657600" algn="l" defTabSz="457200" rtl="0" eaLnBrk="1" latinLnBrk="0" hangingPunct="1">
      <a:defRPr sz="2400" kern="1200">
        <a:solidFill>
          <a:schemeClr val="tx1"/>
        </a:solidFill>
        <a:latin typeface="Times New Roman" charset="0"/>
        <a:ea typeface="ＭＳ Ｐゴシック" charset="0"/>
        <a:cs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FF0000"/>
    <a:srgbClr val="FF3399"/>
    <a:srgbClr val="FF0066"/>
    <a:srgbClr val="382218"/>
    <a:srgbClr val="663300"/>
    <a:srgbClr val="003300"/>
    <a:srgbClr val="4D4D4D"/>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8499"/>
    <p:restoredTop sz="72648"/>
  </p:normalViewPr>
  <p:slideViewPr>
    <p:cSldViewPr>
      <p:cViewPr varScale="1">
        <p:scale>
          <a:sx n="72" d="100"/>
          <a:sy n="72" d="100"/>
        </p:scale>
        <p:origin x="200" y="1128"/>
      </p:cViewPr>
      <p:guideLst>
        <p:guide orient="horz" pos="2160"/>
        <p:guide pos="2880"/>
      </p:guideLst>
    </p:cSldViewPr>
  </p:slideViewPr>
  <p:outlineViewPr>
    <p:cViewPr>
      <p:scale>
        <a:sx n="33" d="100"/>
        <a:sy n="33" d="100"/>
      </p:scale>
      <p:origin x="0" y="7430"/>
    </p:cViewPr>
  </p:outlineViewPr>
  <p:notesTextViewPr>
    <p:cViewPr>
      <p:scale>
        <a:sx n="100" d="100"/>
        <a:sy n="100" d="100"/>
      </p:scale>
      <p:origin x="0" y="0"/>
    </p:cViewPr>
  </p:notesTextViewPr>
  <p:sorterViewPr>
    <p:cViewPr>
      <p:scale>
        <a:sx n="100" d="100"/>
        <a:sy n="100" d="100"/>
      </p:scale>
      <p:origin x="0" y="-12300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5.xml"/><Relationship Id="rId21" Type="http://schemas.openxmlformats.org/officeDocument/2006/relationships/slideMaster" Target="slideMasters/slideMaster21.xml"/><Relationship Id="rId42" Type="http://schemas.openxmlformats.org/officeDocument/2006/relationships/slide" Target="slides/slide20.xml"/><Relationship Id="rId63" Type="http://schemas.openxmlformats.org/officeDocument/2006/relationships/slide" Target="slides/slide41.xml"/><Relationship Id="rId84" Type="http://schemas.openxmlformats.org/officeDocument/2006/relationships/slide" Target="slides/slide62.xml"/><Relationship Id="rId138" Type="http://schemas.openxmlformats.org/officeDocument/2006/relationships/slide" Target="slides/slide116.xml"/><Relationship Id="rId107" Type="http://schemas.openxmlformats.org/officeDocument/2006/relationships/slide" Target="slides/slide85.xml"/><Relationship Id="rId11" Type="http://schemas.openxmlformats.org/officeDocument/2006/relationships/slideMaster" Target="slideMasters/slideMaster11.xml"/><Relationship Id="rId32" Type="http://schemas.openxmlformats.org/officeDocument/2006/relationships/slide" Target="slides/slide10.xml"/><Relationship Id="rId53" Type="http://schemas.openxmlformats.org/officeDocument/2006/relationships/slide" Target="slides/slide31.xml"/><Relationship Id="rId74" Type="http://schemas.openxmlformats.org/officeDocument/2006/relationships/slide" Target="slides/slide52.xml"/><Relationship Id="rId128" Type="http://schemas.openxmlformats.org/officeDocument/2006/relationships/slide" Target="slides/slide106.xml"/><Relationship Id="rId149" Type="http://schemas.openxmlformats.org/officeDocument/2006/relationships/notesMaster" Target="notesMasters/notesMaster1.xml"/><Relationship Id="rId5" Type="http://schemas.openxmlformats.org/officeDocument/2006/relationships/slideMaster" Target="slideMasters/slideMaster5.xml"/><Relationship Id="rId95" Type="http://schemas.openxmlformats.org/officeDocument/2006/relationships/slide" Target="slides/slide73.xml"/><Relationship Id="rId22" Type="http://schemas.openxmlformats.org/officeDocument/2006/relationships/slideMaster" Target="slideMasters/slideMaster22.xml"/><Relationship Id="rId27" Type="http://schemas.openxmlformats.org/officeDocument/2006/relationships/slide" Target="slides/slide5.xml"/><Relationship Id="rId43" Type="http://schemas.openxmlformats.org/officeDocument/2006/relationships/slide" Target="slides/slide21.xml"/><Relationship Id="rId48" Type="http://schemas.openxmlformats.org/officeDocument/2006/relationships/slide" Target="slides/slide26.xml"/><Relationship Id="rId64" Type="http://schemas.openxmlformats.org/officeDocument/2006/relationships/slide" Target="slides/slide42.xml"/><Relationship Id="rId69" Type="http://schemas.openxmlformats.org/officeDocument/2006/relationships/slide" Target="slides/slide47.xml"/><Relationship Id="rId113" Type="http://schemas.openxmlformats.org/officeDocument/2006/relationships/slide" Target="slides/slide91.xml"/><Relationship Id="rId118" Type="http://schemas.openxmlformats.org/officeDocument/2006/relationships/slide" Target="slides/slide96.xml"/><Relationship Id="rId134" Type="http://schemas.openxmlformats.org/officeDocument/2006/relationships/slide" Target="slides/slide112.xml"/><Relationship Id="rId139" Type="http://schemas.openxmlformats.org/officeDocument/2006/relationships/slide" Target="slides/slide117.xml"/><Relationship Id="rId80" Type="http://schemas.openxmlformats.org/officeDocument/2006/relationships/slide" Target="slides/slide58.xml"/><Relationship Id="rId85" Type="http://schemas.openxmlformats.org/officeDocument/2006/relationships/slide" Target="slides/slide63.xml"/><Relationship Id="rId150" Type="http://schemas.openxmlformats.org/officeDocument/2006/relationships/handoutMaster" Target="handoutMasters/handoutMaster1.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1.xml"/><Relationship Id="rId38" Type="http://schemas.openxmlformats.org/officeDocument/2006/relationships/slide" Target="slides/slide16.xml"/><Relationship Id="rId59" Type="http://schemas.openxmlformats.org/officeDocument/2006/relationships/slide" Target="slides/slide37.xml"/><Relationship Id="rId103" Type="http://schemas.openxmlformats.org/officeDocument/2006/relationships/slide" Target="slides/slide81.xml"/><Relationship Id="rId108" Type="http://schemas.openxmlformats.org/officeDocument/2006/relationships/slide" Target="slides/slide86.xml"/><Relationship Id="rId124" Type="http://schemas.openxmlformats.org/officeDocument/2006/relationships/slide" Target="slides/slide102.xml"/><Relationship Id="rId129" Type="http://schemas.openxmlformats.org/officeDocument/2006/relationships/slide" Target="slides/slide107.xml"/><Relationship Id="rId54" Type="http://schemas.openxmlformats.org/officeDocument/2006/relationships/slide" Target="slides/slide32.xml"/><Relationship Id="rId70" Type="http://schemas.openxmlformats.org/officeDocument/2006/relationships/slide" Target="slides/slide48.xml"/><Relationship Id="rId75" Type="http://schemas.openxmlformats.org/officeDocument/2006/relationships/slide" Target="slides/slide53.xml"/><Relationship Id="rId91" Type="http://schemas.openxmlformats.org/officeDocument/2006/relationships/slide" Target="slides/slide69.xml"/><Relationship Id="rId96" Type="http://schemas.openxmlformats.org/officeDocument/2006/relationships/slide" Target="slides/slide74.xml"/><Relationship Id="rId140" Type="http://schemas.openxmlformats.org/officeDocument/2006/relationships/slide" Target="slides/slide118.xml"/><Relationship Id="rId145" Type="http://schemas.openxmlformats.org/officeDocument/2006/relationships/slide" Target="slides/slide123.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xml"/><Relationship Id="rId28" Type="http://schemas.openxmlformats.org/officeDocument/2006/relationships/slide" Target="slides/slide6.xml"/><Relationship Id="rId49" Type="http://schemas.openxmlformats.org/officeDocument/2006/relationships/slide" Target="slides/slide27.xml"/><Relationship Id="rId114" Type="http://schemas.openxmlformats.org/officeDocument/2006/relationships/slide" Target="slides/slide92.xml"/><Relationship Id="rId119" Type="http://schemas.openxmlformats.org/officeDocument/2006/relationships/slide" Target="slides/slide97.xml"/><Relationship Id="rId44" Type="http://schemas.openxmlformats.org/officeDocument/2006/relationships/slide" Target="slides/slide22.xml"/><Relationship Id="rId60" Type="http://schemas.openxmlformats.org/officeDocument/2006/relationships/slide" Target="slides/slide38.xml"/><Relationship Id="rId65" Type="http://schemas.openxmlformats.org/officeDocument/2006/relationships/slide" Target="slides/slide43.xml"/><Relationship Id="rId81" Type="http://schemas.openxmlformats.org/officeDocument/2006/relationships/slide" Target="slides/slide59.xml"/><Relationship Id="rId86" Type="http://schemas.openxmlformats.org/officeDocument/2006/relationships/slide" Target="slides/slide64.xml"/><Relationship Id="rId130" Type="http://schemas.openxmlformats.org/officeDocument/2006/relationships/slide" Target="slides/slide108.xml"/><Relationship Id="rId135" Type="http://schemas.openxmlformats.org/officeDocument/2006/relationships/slide" Target="slides/slide113.xml"/><Relationship Id="rId151" Type="http://schemas.openxmlformats.org/officeDocument/2006/relationships/presProps" Target="presProps.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7.xml"/><Relationship Id="rId109" Type="http://schemas.openxmlformats.org/officeDocument/2006/relationships/slide" Target="slides/slide87.xml"/><Relationship Id="rId34" Type="http://schemas.openxmlformats.org/officeDocument/2006/relationships/slide" Target="slides/slide12.xml"/><Relationship Id="rId50" Type="http://schemas.openxmlformats.org/officeDocument/2006/relationships/slide" Target="slides/slide28.xml"/><Relationship Id="rId55" Type="http://schemas.openxmlformats.org/officeDocument/2006/relationships/slide" Target="slides/slide33.xml"/><Relationship Id="rId76" Type="http://schemas.openxmlformats.org/officeDocument/2006/relationships/slide" Target="slides/slide54.xml"/><Relationship Id="rId97" Type="http://schemas.openxmlformats.org/officeDocument/2006/relationships/slide" Target="slides/slide75.xml"/><Relationship Id="rId104" Type="http://schemas.openxmlformats.org/officeDocument/2006/relationships/slide" Target="slides/slide82.xml"/><Relationship Id="rId120" Type="http://schemas.openxmlformats.org/officeDocument/2006/relationships/slide" Target="slides/slide98.xml"/><Relationship Id="rId125" Type="http://schemas.openxmlformats.org/officeDocument/2006/relationships/slide" Target="slides/slide103.xml"/><Relationship Id="rId141" Type="http://schemas.openxmlformats.org/officeDocument/2006/relationships/slide" Target="slides/slide119.xml"/><Relationship Id="rId146" Type="http://schemas.openxmlformats.org/officeDocument/2006/relationships/slide" Target="slides/slide124.xml"/><Relationship Id="rId7" Type="http://schemas.openxmlformats.org/officeDocument/2006/relationships/slideMaster" Target="slideMasters/slideMaster7.xml"/><Relationship Id="rId71" Type="http://schemas.openxmlformats.org/officeDocument/2006/relationships/slide" Target="slides/slide49.xml"/><Relationship Id="rId92" Type="http://schemas.openxmlformats.org/officeDocument/2006/relationships/slide" Target="slides/slide70.xml"/><Relationship Id="rId2" Type="http://schemas.openxmlformats.org/officeDocument/2006/relationships/slideMaster" Target="slideMasters/slideMaster2.xml"/><Relationship Id="rId29" Type="http://schemas.openxmlformats.org/officeDocument/2006/relationships/slide" Target="slides/slide7.xml"/><Relationship Id="rId24" Type="http://schemas.openxmlformats.org/officeDocument/2006/relationships/slide" Target="slides/slide2.xml"/><Relationship Id="rId40" Type="http://schemas.openxmlformats.org/officeDocument/2006/relationships/slide" Target="slides/slide18.xml"/><Relationship Id="rId45" Type="http://schemas.openxmlformats.org/officeDocument/2006/relationships/slide" Target="slides/slide23.xml"/><Relationship Id="rId66" Type="http://schemas.openxmlformats.org/officeDocument/2006/relationships/slide" Target="slides/slide44.xml"/><Relationship Id="rId87" Type="http://schemas.openxmlformats.org/officeDocument/2006/relationships/slide" Target="slides/slide65.xml"/><Relationship Id="rId110" Type="http://schemas.openxmlformats.org/officeDocument/2006/relationships/slide" Target="slides/slide88.xml"/><Relationship Id="rId115" Type="http://schemas.openxmlformats.org/officeDocument/2006/relationships/slide" Target="slides/slide93.xml"/><Relationship Id="rId131" Type="http://schemas.openxmlformats.org/officeDocument/2006/relationships/slide" Target="slides/slide109.xml"/><Relationship Id="rId136" Type="http://schemas.openxmlformats.org/officeDocument/2006/relationships/slide" Target="slides/slide114.xml"/><Relationship Id="rId61" Type="http://schemas.openxmlformats.org/officeDocument/2006/relationships/slide" Target="slides/slide39.xml"/><Relationship Id="rId82" Type="http://schemas.openxmlformats.org/officeDocument/2006/relationships/slide" Target="slides/slide60.xml"/><Relationship Id="rId152" Type="http://schemas.openxmlformats.org/officeDocument/2006/relationships/viewProps" Target="viewProp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8.xml"/><Relationship Id="rId35" Type="http://schemas.openxmlformats.org/officeDocument/2006/relationships/slide" Target="slides/slide13.xml"/><Relationship Id="rId56" Type="http://schemas.openxmlformats.org/officeDocument/2006/relationships/slide" Target="slides/slide34.xml"/><Relationship Id="rId77" Type="http://schemas.openxmlformats.org/officeDocument/2006/relationships/slide" Target="slides/slide55.xml"/><Relationship Id="rId100" Type="http://schemas.openxmlformats.org/officeDocument/2006/relationships/slide" Target="slides/slide78.xml"/><Relationship Id="rId105" Type="http://schemas.openxmlformats.org/officeDocument/2006/relationships/slide" Target="slides/slide83.xml"/><Relationship Id="rId126" Type="http://schemas.openxmlformats.org/officeDocument/2006/relationships/slide" Target="slides/slide104.xml"/><Relationship Id="rId147" Type="http://schemas.openxmlformats.org/officeDocument/2006/relationships/slide" Target="slides/slide125.xml"/><Relationship Id="rId8" Type="http://schemas.openxmlformats.org/officeDocument/2006/relationships/slideMaster" Target="slideMasters/slideMaster8.xml"/><Relationship Id="rId51" Type="http://schemas.openxmlformats.org/officeDocument/2006/relationships/slide" Target="slides/slide29.xml"/><Relationship Id="rId72" Type="http://schemas.openxmlformats.org/officeDocument/2006/relationships/slide" Target="slides/slide50.xml"/><Relationship Id="rId93" Type="http://schemas.openxmlformats.org/officeDocument/2006/relationships/slide" Target="slides/slide71.xml"/><Relationship Id="rId98" Type="http://schemas.openxmlformats.org/officeDocument/2006/relationships/slide" Target="slides/slide76.xml"/><Relationship Id="rId121" Type="http://schemas.openxmlformats.org/officeDocument/2006/relationships/slide" Target="slides/slide99.xml"/><Relationship Id="rId142" Type="http://schemas.openxmlformats.org/officeDocument/2006/relationships/slide" Target="slides/slide120.xml"/><Relationship Id="rId3" Type="http://schemas.openxmlformats.org/officeDocument/2006/relationships/slideMaster" Target="slideMasters/slideMaster3.xml"/><Relationship Id="rId25" Type="http://schemas.openxmlformats.org/officeDocument/2006/relationships/slide" Target="slides/slide3.xml"/><Relationship Id="rId46" Type="http://schemas.openxmlformats.org/officeDocument/2006/relationships/slide" Target="slides/slide24.xml"/><Relationship Id="rId67" Type="http://schemas.openxmlformats.org/officeDocument/2006/relationships/slide" Target="slides/slide45.xml"/><Relationship Id="rId116" Type="http://schemas.openxmlformats.org/officeDocument/2006/relationships/slide" Target="slides/slide94.xml"/><Relationship Id="rId137" Type="http://schemas.openxmlformats.org/officeDocument/2006/relationships/slide" Target="slides/slide115.xml"/><Relationship Id="rId20" Type="http://schemas.openxmlformats.org/officeDocument/2006/relationships/slideMaster" Target="slideMasters/slideMaster20.xml"/><Relationship Id="rId41" Type="http://schemas.openxmlformats.org/officeDocument/2006/relationships/slide" Target="slides/slide19.xml"/><Relationship Id="rId62" Type="http://schemas.openxmlformats.org/officeDocument/2006/relationships/slide" Target="slides/slide40.xml"/><Relationship Id="rId83" Type="http://schemas.openxmlformats.org/officeDocument/2006/relationships/slide" Target="slides/slide61.xml"/><Relationship Id="rId88" Type="http://schemas.openxmlformats.org/officeDocument/2006/relationships/slide" Target="slides/slide66.xml"/><Relationship Id="rId111" Type="http://schemas.openxmlformats.org/officeDocument/2006/relationships/slide" Target="slides/slide89.xml"/><Relationship Id="rId132" Type="http://schemas.openxmlformats.org/officeDocument/2006/relationships/slide" Target="slides/slide110.xml"/><Relationship Id="rId153"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14.xml"/><Relationship Id="rId57" Type="http://schemas.openxmlformats.org/officeDocument/2006/relationships/slide" Target="slides/slide35.xml"/><Relationship Id="rId106" Type="http://schemas.openxmlformats.org/officeDocument/2006/relationships/slide" Target="slides/slide84.xml"/><Relationship Id="rId127" Type="http://schemas.openxmlformats.org/officeDocument/2006/relationships/slide" Target="slides/slide105.xml"/><Relationship Id="rId10" Type="http://schemas.openxmlformats.org/officeDocument/2006/relationships/slideMaster" Target="slideMasters/slideMaster10.xml"/><Relationship Id="rId31" Type="http://schemas.openxmlformats.org/officeDocument/2006/relationships/slide" Target="slides/slide9.xml"/><Relationship Id="rId52" Type="http://schemas.openxmlformats.org/officeDocument/2006/relationships/slide" Target="slides/slide30.xml"/><Relationship Id="rId73" Type="http://schemas.openxmlformats.org/officeDocument/2006/relationships/slide" Target="slides/slide51.xml"/><Relationship Id="rId78" Type="http://schemas.openxmlformats.org/officeDocument/2006/relationships/slide" Target="slides/slide56.xml"/><Relationship Id="rId94" Type="http://schemas.openxmlformats.org/officeDocument/2006/relationships/slide" Target="slides/slide72.xml"/><Relationship Id="rId99" Type="http://schemas.openxmlformats.org/officeDocument/2006/relationships/slide" Target="slides/slide77.xml"/><Relationship Id="rId101" Type="http://schemas.openxmlformats.org/officeDocument/2006/relationships/slide" Target="slides/slide79.xml"/><Relationship Id="rId122" Type="http://schemas.openxmlformats.org/officeDocument/2006/relationships/slide" Target="slides/slide100.xml"/><Relationship Id="rId143" Type="http://schemas.openxmlformats.org/officeDocument/2006/relationships/slide" Target="slides/slide121.xml"/><Relationship Id="rId148" Type="http://schemas.openxmlformats.org/officeDocument/2006/relationships/slide" Target="slides/slide126.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 Target="slides/slide4.xml"/><Relationship Id="rId47" Type="http://schemas.openxmlformats.org/officeDocument/2006/relationships/slide" Target="slides/slide25.xml"/><Relationship Id="rId68" Type="http://schemas.openxmlformats.org/officeDocument/2006/relationships/slide" Target="slides/slide46.xml"/><Relationship Id="rId89" Type="http://schemas.openxmlformats.org/officeDocument/2006/relationships/slide" Target="slides/slide67.xml"/><Relationship Id="rId112" Type="http://schemas.openxmlformats.org/officeDocument/2006/relationships/slide" Target="slides/slide90.xml"/><Relationship Id="rId133" Type="http://schemas.openxmlformats.org/officeDocument/2006/relationships/slide" Target="slides/slide111.xml"/><Relationship Id="rId154" Type="http://schemas.openxmlformats.org/officeDocument/2006/relationships/tableStyles" Target="tableStyles.xml"/><Relationship Id="rId16" Type="http://schemas.openxmlformats.org/officeDocument/2006/relationships/slideMaster" Target="slideMasters/slideMaster16.xml"/><Relationship Id="rId37" Type="http://schemas.openxmlformats.org/officeDocument/2006/relationships/slide" Target="slides/slide15.xml"/><Relationship Id="rId58" Type="http://schemas.openxmlformats.org/officeDocument/2006/relationships/slide" Target="slides/slide36.xml"/><Relationship Id="rId79" Type="http://schemas.openxmlformats.org/officeDocument/2006/relationships/slide" Target="slides/slide57.xml"/><Relationship Id="rId102" Type="http://schemas.openxmlformats.org/officeDocument/2006/relationships/slide" Target="slides/slide80.xml"/><Relationship Id="rId123" Type="http://schemas.openxmlformats.org/officeDocument/2006/relationships/slide" Target="slides/slide101.xml"/><Relationship Id="rId144" Type="http://schemas.openxmlformats.org/officeDocument/2006/relationships/slide" Target="slides/slide122.xml"/><Relationship Id="rId90" Type="http://schemas.openxmlformats.org/officeDocument/2006/relationships/slide" Target="slides/slide6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24350126-0A8C-8A4E-9126-E38AC2496911}" type="datetime1">
              <a:rPr lang="en-US"/>
              <a:pPr/>
              <a:t>8/13/24</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58ECDA86-C7B1-8C45-914A-0D4EA8C141F0}" type="slidenum">
              <a:rPr lang="en-US"/>
              <a:pPr/>
              <a:t>‹#›</a:t>
            </a:fld>
            <a:endParaRPr lang="en-US"/>
          </a:p>
        </p:txBody>
      </p:sp>
    </p:spTree>
    <p:extLst>
      <p:ext uri="{BB962C8B-B14F-4D97-AF65-F5344CB8AC3E}">
        <p14:creationId xmlns:p14="http://schemas.microsoft.com/office/powerpoint/2010/main" val="39884187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542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4096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42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42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42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DE914BF4-FF27-8147-8FBA-D343A3A5778B}" type="slidenum">
              <a:rPr lang="en-US"/>
              <a:pPr/>
              <a:t>‹#›</a:t>
            </a:fld>
            <a:endParaRPr lang="en-US"/>
          </a:p>
        </p:txBody>
      </p:sp>
    </p:spTree>
    <p:extLst>
      <p:ext uri="{BB962C8B-B14F-4D97-AF65-F5344CB8AC3E}">
        <p14:creationId xmlns:p14="http://schemas.microsoft.com/office/powerpoint/2010/main" val="253658887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6"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2.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EF%BC%88%E8%AE%BF%E9%97%AE%E6%97%A5%E6%9C%9F%EF%BC%9A2012%E5%B9%B48%E6%9C%8820%E6%97%A5%EF%BC%89%E6%9F%A5%E7%9C%8B%E3%80%82"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3.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EF%BC%88%E8%AE%BF%E9%97%AE%E6%97%A5%E6%9C%9F%EF%BC%9A2012%E5%B9%B48%E6%9C%8820%E6%97%A5%EF%BC%89%E6%9F%A5%E7%9C%8B%E3%80%82"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0635677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33212E-C8C3-6340-AF91-B2745CFE795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38139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zh-TW" altLang="en-US" dirty="0">
                <a:latin typeface="Arial"/>
                <a:ea typeface="ＭＳ Ｐゴシック" charset="0"/>
                <a:cs typeface="Arial"/>
              </a:rPr>
              <a:t>路得 </a:t>
            </a:r>
            <a:r>
              <a:rPr lang="en-US" dirty="0">
                <a:latin typeface="Arial"/>
                <a:ea typeface="ＭＳ Ｐゴシック" charset="0"/>
                <a:cs typeface="Arial"/>
              </a:rPr>
              <a:t>—we see it best when we realize its brightness shines during the darkest days of Israel’s history. </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r>
              <a:rPr lang="zh-CN" altLang="en-US" dirty="0"/>
              <a:t>你不能在明亮的背景上很好地看到一颗珍珠，对吧？</a:t>
            </a:r>
          </a:p>
          <a:p>
            <a:pPr>
              <a:buFont typeface="Arial" panose="020B0604020202020204" pitchFamily="34" charset="0"/>
              <a:buChar char="•"/>
            </a:pPr>
            <a:r>
              <a:rPr lang="zh-CN" altLang="en-US" dirty="0"/>
              <a:t>这就是为什么珠宝商总是将它放在一块黑色的天鹅绒上！这种对比突显了珍珠的美丽。 路得的奇妙故事也是如此</a:t>
            </a:r>
            <a:r>
              <a:rPr lang="en-US" altLang="zh-CN" dirty="0"/>
              <a:t>——</a:t>
            </a:r>
            <a:r>
              <a:rPr lang="zh-CN" altLang="en-US" dirty="0"/>
              <a:t>当我们意识到它的光辉是在以色列历史上最黑暗的日子里闪耀时，我们才能更好地看到它。</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p:txBody>
      </p:sp>
    </p:spTree>
    <p:extLst>
      <p:ext uri="{BB962C8B-B14F-4D97-AF65-F5344CB8AC3E}">
        <p14:creationId xmlns:p14="http://schemas.microsoft.com/office/powerpoint/2010/main" val="32284661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34D16C-8834-694D-BA26-6301C0BC5B3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92875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076FEB-0CE7-DD4D-8DFD-9E7CDB0433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4916788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r>
              <a:rPr lang="zh-CN" altLang="en-US" dirty="0">
                <a:latin typeface="Arial"/>
                <a:cs typeface="Arial"/>
              </a:rPr>
              <a:t>当我们把别人放在首位时，主会以什么方式照顾我们？</a:t>
            </a:r>
          </a:p>
          <a:p>
            <a:r>
              <a:rPr lang="zh-CN" altLang="en-US" dirty="0">
                <a:latin typeface="Arial"/>
                <a:cs typeface="Arial"/>
              </a:rPr>
              <a:t>这是我们今天要解决的关键问题。</a:t>
            </a:r>
            <a:endParaRPr lang="en-US" dirty="0">
              <a:latin typeface="Arial"/>
              <a:cs typeface="Arial"/>
            </a:endParaRPr>
          </a:p>
        </p:txBody>
      </p:sp>
    </p:spTree>
    <p:extLst>
      <p:ext uri="{BB962C8B-B14F-4D97-AF65-F5344CB8AC3E}">
        <p14:creationId xmlns:p14="http://schemas.microsoft.com/office/powerpoint/2010/main" val="11325930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128986016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DD0489C-E3AA-9641-B332-A837CC6A793A}" type="slidenum">
              <a:rPr lang="en-US" sz="1200">
                <a:solidFill>
                  <a:prstClr val="black"/>
                </a:solidFill>
              </a:rPr>
              <a:pPr eaLnBrk="1" hangingPunct="1"/>
              <a:t>17</a:t>
            </a:fld>
            <a:endParaRPr lang="en-US" sz="1200">
              <a:solidFill>
                <a:prstClr val="black"/>
              </a:solidFill>
            </a:endParaRPr>
          </a:p>
        </p:txBody>
      </p:sp>
      <p:sp>
        <p:nvSpPr>
          <p:cNvPr id="45059" name="Rectangle 1026"/>
          <p:cNvSpPr>
            <a:spLocks noGrp="1" noRot="1" noChangeAspect="1" noChangeArrowheads="1" noTextEdit="1"/>
          </p:cNvSpPr>
          <p:nvPr>
            <p:ph type="sldImg"/>
          </p:nvPr>
        </p:nvSpPr>
        <p:spPr>
          <a:ln/>
        </p:spPr>
      </p:sp>
      <p:sp>
        <p:nvSpPr>
          <p:cNvPr id="4506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5B7DEC5-7AE3-B949-8D53-0610226ED194}" type="slidenum">
              <a:rPr lang="en-US" sz="1200"/>
              <a:pPr eaLnBrk="1" hangingPunct="1"/>
              <a:t>18</a:t>
            </a:fld>
            <a:endParaRPr lang="en-US" sz="1200"/>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9BA1732-42DB-F748-B353-42FE529A23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's devotion to Naomi by leaving family and country to travel with her to Bethlehem exemplified selfless sacrifice for others and God (1:6-18).</a:t>
            </a:r>
            <a:r>
              <a:rPr lang="en-SG" dirty="0">
                <a:effectLst/>
                <a:latin typeface="Arial"/>
                <a:cs typeface="Arial"/>
              </a:rPr>
              <a:t> </a:t>
            </a:r>
          </a:p>
          <a:p>
            <a:pPr eaLnBrk="1" hangingPunct="1"/>
            <a:r>
              <a:rPr lang="zh-CN" altLang="en-US" b="1" dirty="0"/>
              <a:t>路得</a:t>
            </a:r>
            <a:r>
              <a:rPr lang="zh-CN" altLang="en-US" dirty="0"/>
              <a:t>对拿俄米的忠诚，通过离开家庭和国家与她一同前往伯利恒，展现了为他人和上帝无私牺牲的精神（</a:t>
            </a:r>
            <a:r>
              <a:rPr lang="en-US" altLang="zh-CN" dirty="0"/>
              <a:t>1:6-18</a:t>
            </a:r>
            <a:r>
              <a:rPr lang="zh-CN" altLang="en-US" dirty="0"/>
              <a:t>）。</a:t>
            </a:r>
            <a:endParaRPr lang="en-US" dirty="0">
              <a:latin typeface="Arial"/>
              <a:ea typeface="ＭＳ Ｐゴシック" charset="0"/>
              <a:cs typeface="Arial"/>
            </a:endParaRPr>
          </a:p>
        </p:txBody>
      </p:sp>
    </p:spTree>
    <p:extLst>
      <p:ext uri="{BB962C8B-B14F-4D97-AF65-F5344CB8AC3E}">
        <p14:creationId xmlns:p14="http://schemas.microsoft.com/office/powerpoint/2010/main" val="18560566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20</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“上帝帮助那些自助者”这一短语是一句流行的格言，强调了自我主动性的重要性。这句话起源于古希腊，在埃索布寓言</a:t>
            </a:r>
            <a:r>
              <a:rPr lang="en-US" altLang="zh-CN" dirty="0"/>
              <a:t>《</a:t>
            </a:r>
            <a:r>
              <a:rPr lang="zh-CN" altLang="en-US" dirty="0"/>
              <a:t>赫拉克勒斯与车夫</a:t>
            </a:r>
            <a:r>
              <a:rPr lang="en-US" altLang="zh-CN" dirty="0"/>
              <a:t>》</a:t>
            </a:r>
            <a:r>
              <a:rPr lang="zh-CN" altLang="en-US" dirty="0"/>
              <a:t>中的道德教训中出现了大致相同的形式，后来在古希腊戏剧的伟大悲剧作者的作品中也有所体现。尽管这句话通常归因于本杰明</a:t>
            </a:r>
            <a:r>
              <a:rPr lang="en-US" altLang="zh-CN" dirty="0"/>
              <a:t>·</a:t>
            </a:r>
            <a:r>
              <a:rPr lang="zh-CN" altLang="en-US" dirty="0"/>
              <a:t>富兰克林，但现代英语的措辞早在阿尔杰农</a:t>
            </a:r>
            <a:r>
              <a:rPr lang="en-US" altLang="zh-CN" dirty="0"/>
              <a:t>·</a:t>
            </a:r>
            <a:r>
              <a:rPr lang="zh-CN" altLang="en-US" dirty="0"/>
              <a:t>西德尼的作品中就已经出现。这句格言经常被误认为是</a:t>
            </a:r>
            <a:r>
              <a:rPr lang="en-US" altLang="zh-CN" dirty="0"/>
              <a:t>《</a:t>
            </a:r>
            <a:r>
              <a:rPr lang="zh-CN" altLang="en-US" dirty="0"/>
              <a:t>圣经</a:t>
            </a:r>
            <a:r>
              <a:rPr lang="en-US" altLang="zh-CN" dirty="0"/>
              <a:t>》</a:t>
            </a:r>
            <a:r>
              <a:rPr lang="zh-CN" altLang="en-US" dirty="0"/>
              <a:t>中的引文，但在</a:t>
            </a:r>
            <a:r>
              <a:rPr lang="en-US" altLang="zh-CN" dirty="0"/>
              <a:t>《</a:t>
            </a:r>
            <a:r>
              <a:rPr lang="zh-CN" altLang="en-US" dirty="0"/>
              <a:t>圣经</a:t>
            </a:r>
            <a:r>
              <a:rPr lang="en-US" altLang="zh-CN" dirty="0"/>
              <a:t>》</a:t>
            </a:r>
            <a:r>
              <a:rPr lang="zh-CN" altLang="en-US" dirty="0"/>
              <a:t>中并未出现。有些基督徒批评这一表达，认为它与</a:t>
            </a:r>
            <a:r>
              <a:rPr lang="en-US" altLang="zh-CN" dirty="0"/>
              <a:t>《</a:t>
            </a:r>
            <a:r>
              <a:rPr lang="zh-CN" altLang="en-US" dirty="0"/>
              <a:t>圣经</a:t>
            </a:r>
            <a:r>
              <a:rPr lang="en-US" altLang="zh-CN" dirty="0"/>
              <a:t>》</a:t>
            </a:r>
            <a:r>
              <a:rPr lang="zh-CN" altLang="en-US" dirty="0"/>
              <a:t>中有关上帝恩典的信息相违背。</a:t>
            </a:r>
          </a:p>
          <a:p>
            <a:r>
              <a:rPr lang="zh-CN" altLang="en-US" dirty="0"/>
              <a:t>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年的新闻发布会上错误地将这句话引用为</a:t>
            </a:r>
            <a:r>
              <a:rPr lang="en-US" altLang="zh-CN" dirty="0"/>
              <a:t>《</a:t>
            </a:r>
            <a:r>
              <a:rPr lang="zh-CN" altLang="en-US" dirty="0"/>
              <a:t>圣经</a:t>
            </a:r>
            <a:r>
              <a:rPr lang="en-US" altLang="zh-CN" dirty="0"/>
              <a:t>》</a:t>
            </a:r>
            <a:r>
              <a:rPr lang="zh-CN" altLang="en-US" dirty="0"/>
              <a:t>中的内容。发布会片段可在</a:t>
            </a:r>
            <a:r>
              <a:rPr lang="en-US" dirty="0">
                <a:hlinkClick r:id="rId14"/>
              </a:rPr>
              <a:t>http://www.youtube.com/watch?v=fZeidL6xtEc（</a:t>
            </a:r>
            <a:r>
              <a:rPr lang="zh-CN" altLang="en-US" dirty="0">
                <a:hlinkClick r:id="rId14"/>
              </a:rPr>
              <a:t>访问日期：</a:t>
            </a:r>
            <a:r>
              <a:rPr lang="en-US" altLang="zh-CN" dirty="0">
                <a:hlinkClick r:id="rId14"/>
              </a:rPr>
              <a:t>2012</a:t>
            </a:r>
            <a:r>
              <a:rPr lang="zh-CN" altLang="en-US" dirty="0">
                <a:hlinkClick r:id="rId14"/>
              </a:rPr>
              <a:t>年</a:t>
            </a:r>
            <a:r>
              <a:rPr lang="en-US" altLang="zh-CN" dirty="0">
                <a:hlinkClick r:id="rId14"/>
              </a:rPr>
              <a:t>8</a:t>
            </a:r>
            <a:r>
              <a:rPr lang="zh-CN" altLang="en-US" dirty="0">
                <a:hlinkClick r:id="rId14"/>
              </a:rPr>
              <a:t>月</a:t>
            </a:r>
            <a:r>
              <a:rPr lang="en-US" altLang="zh-CN" dirty="0">
                <a:hlinkClick r:id="rId14"/>
              </a:rPr>
              <a:t>20</a:t>
            </a:r>
            <a:r>
              <a:rPr lang="zh-CN" altLang="en-US" dirty="0">
                <a:hlinkClick r:id="rId14"/>
              </a:rPr>
              <a:t>日）查看。</a:t>
            </a:r>
            <a:endParaRPr lang="zh-CN" alt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7355561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21</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94CF00-5E69-FC44-BEF6-B4FC01D88B9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Arial"/>
                <a:ea typeface="+mn-ea"/>
                <a:cs typeface="Arial"/>
              </a:rPr>
              <a:t>Orpah (Moabite: "stubbornness") lived up to her name and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(friendship) lived up to her name also!</a:t>
            </a:r>
          </a:p>
          <a:p>
            <a:pPr eaLnBrk="1" hangingPunct="1"/>
            <a:r>
              <a:rPr lang="zh-CN" altLang="en-US" dirty="0">
                <a:latin typeface="Times New Roman" charset="0"/>
                <a:ea typeface="ＭＳ Ｐゴシック" charset="0"/>
                <a:cs typeface="ＭＳ Ｐゴシック" charset="0"/>
              </a:rPr>
              <a:t>俄珥巴（摩押人：“固执”）名副其实，路得（友谊）也名副其实！</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124709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Here we find perhaps the most beautiful declaration of trust in God in the Bible. </a:t>
            </a: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identifies</a:t>
            </a:r>
            <a:r>
              <a:rPr lang="en-US" baseline="0" dirty="0">
                <a:latin typeface="Arial"/>
                <a:ea typeface="ＭＳ Ｐゴシック" charset="0"/>
                <a:cs typeface="Arial"/>
              </a:rPr>
              <a:t> with Israel's geography, people and God—never to see Moab again.</a:t>
            </a:r>
            <a:endParaRPr lang="en-US" dirty="0">
              <a:latin typeface="Arial"/>
              <a:ea typeface="ＭＳ Ｐゴシック" charset="0"/>
              <a:cs typeface="Arial"/>
            </a:endParaRP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shows undying devotion until she herself</a:t>
            </a:r>
            <a:r>
              <a:rPr lang="en-US" baseline="0" dirty="0">
                <a:latin typeface="Arial"/>
                <a:ea typeface="ＭＳ Ｐゴシック" charset="0"/>
                <a:cs typeface="Arial"/>
              </a:rPr>
              <a:t> dies (v. 17)!</a:t>
            </a:r>
          </a:p>
          <a:p>
            <a:pPr eaLnBrk="1" hangingPunct="1"/>
            <a:r>
              <a:rPr lang="en-US" baseline="0" dirty="0">
                <a:latin typeface="Arial"/>
                <a:ea typeface="ＭＳ Ｐゴシック" charset="0"/>
                <a:cs typeface="Arial"/>
              </a:rPr>
              <a:t>I made this commitment to my wife—but not to my mother-in-law!</a:t>
            </a:r>
          </a:p>
          <a:p>
            <a:pPr eaLnBrk="1" hangingPunct="1"/>
            <a:endParaRPr lang="en-US" baseline="0" dirty="0">
              <a:latin typeface="Arial"/>
              <a:ea typeface="ＭＳ Ｐゴシック" charset="0"/>
              <a:cs typeface="Arial"/>
            </a:endParaRPr>
          </a:p>
          <a:p>
            <a:pPr eaLnBrk="1" hangingPunct="1"/>
            <a:r>
              <a:rPr lang="zh-CN" altLang="en-US" dirty="0"/>
              <a:t>在这里，我们或许找到了圣经中最美丽的对上帝的信靠宣言。</a:t>
            </a:r>
            <a:r>
              <a:rPr lang="zh-CN" altLang="en-US" b="1" dirty="0"/>
              <a:t>路得</a:t>
            </a:r>
            <a:r>
              <a:rPr lang="zh-CN" altLang="en-US" dirty="0"/>
              <a:t>认同以色列的地理、人民和上帝</a:t>
            </a:r>
            <a:r>
              <a:rPr lang="en-US" altLang="zh-CN" dirty="0"/>
              <a:t>——</a:t>
            </a:r>
            <a:r>
              <a:rPr lang="zh-CN" altLang="en-US" dirty="0"/>
              <a:t>再也不会见到摩押。</a:t>
            </a:r>
            <a:r>
              <a:rPr lang="zh-CN" altLang="en-US" b="1" dirty="0"/>
              <a:t>路得</a:t>
            </a:r>
            <a:r>
              <a:rPr lang="zh-CN" altLang="en-US" dirty="0"/>
              <a:t>展现了直到她自己死去为止的不朽忠诚（第</a:t>
            </a:r>
            <a:r>
              <a:rPr lang="en-US" altLang="zh-CN" dirty="0"/>
              <a:t>17</a:t>
            </a:r>
            <a:r>
              <a:rPr lang="zh-CN" altLang="en-US" dirty="0"/>
              <a:t>节）！</a:t>
            </a:r>
            <a:br>
              <a:rPr lang="zh-CN" altLang="en-US" dirty="0"/>
            </a:br>
            <a:r>
              <a:rPr lang="zh-CN" altLang="en-US" dirty="0"/>
              <a:t>我对我的妻子做出了这样的承诺</a:t>
            </a:r>
            <a:r>
              <a:rPr lang="en-US" altLang="zh-CN" dirty="0"/>
              <a:t>——</a:t>
            </a:r>
            <a:r>
              <a:rPr lang="zh-CN" altLang="en-US" dirty="0"/>
              <a:t>但没有对我的岳母！</a:t>
            </a:r>
            <a:endParaRPr lang="en-US" dirty="0">
              <a:latin typeface="Arial"/>
              <a:ea typeface="ＭＳ Ｐゴシック" charset="0"/>
              <a:cs typeface="Arial"/>
            </a:endParaRPr>
          </a:p>
        </p:txBody>
      </p:sp>
    </p:spTree>
    <p:extLst>
      <p:ext uri="{BB962C8B-B14F-4D97-AF65-F5344CB8AC3E}">
        <p14:creationId xmlns:p14="http://schemas.microsoft.com/office/powerpoint/2010/main" val="32373634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24</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25</a:t>
            </a:fld>
            <a:endParaRPr 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62B19E1-3C6E-E148-A129-475FE37C9C2C}" type="slidenum">
              <a:rPr lang="en-US" sz="1200"/>
              <a:pPr eaLnBrk="1" hangingPunct="1"/>
              <a:t>26</a:t>
            </a:fld>
            <a:endParaRPr lang="en-US" sz="1200"/>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03DBC8-4BFF-E040-BD7C-884E386B76E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7929039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benefited from this merciful provision in the Law (2:2, 3, 7, 8, 15-19, 22).</a:t>
            </a:r>
            <a:r>
              <a:rPr lang="en-SG" dirty="0">
                <a:effectLst/>
                <a:latin typeface="Arial"/>
                <a:cs typeface="Arial"/>
              </a:rPr>
              <a:t> </a:t>
            </a:r>
          </a:p>
          <a:p>
            <a:r>
              <a:rPr lang="zh-CN" altLang="en-US" dirty="0"/>
              <a:t>拾穗的做法（申命记 </a:t>
            </a:r>
            <a:r>
              <a:rPr lang="en-US" altLang="zh-CN" dirty="0"/>
              <a:t>24:19-22</a:t>
            </a:r>
            <a:r>
              <a:rPr lang="zh-CN" altLang="en-US" dirty="0"/>
              <a:t>；利未记 </a:t>
            </a:r>
            <a:r>
              <a:rPr lang="en-US" altLang="zh-CN" dirty="0"/>
              <a:t>19:9-10</a:t>
            </a:r>
            <a:r>
              <a:rPr lang="zh-CN" altLang="en-US" dirty="0"/>
              <a:t>）：以色列的“福利制度”要求穷人必须通过劳动来获取帮助（“劳动福利”）。地主不能收割田地的角落，以便穷人、外邦人、寡妇和孤儿能够拾取这些剩下的麦穗。</a:t>
            </a:r>
            <a:r>
              <a:rPr lang="zh-CN" altLang="en-US" b="1" dirty="0"/>
              <a:t>路得</a:t>
            </a:r>
            <a:r>
              <a:rPr lang="zh-CN" altLang="en-US" dirty="0"/>
              <a:t>从律法中的这一仁慈规定中受益（路得记 </a:t>
            </a:r>
            <a:r>
              <a:rPr lang="en-US" altLang="zh-CN" dirty="0"/>
              <a:t>2:2, 3, 7, 8, 15-19, 22</a:t>
            </a:r>
            <a:r>
              <a:rPr lang="zh-CN" altLang="en-US" dirty="0"/>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529267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6E74C7-99A4-2645-A94D-03C50243378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93378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7477E-F57C-A241-AF14-43D0B3779C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4891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“上帝帮助那些自助者”这一短语是一句流行的格言，强调了自我主动性的重要性。这句话起源于古希腊，在埃索布寓言</a:t>
            </a:r>
            <a:r>
              <a:rPr lang="en-US" altLang="zh-CN" dirty="0"/>
              <a:t>《</a:t>
            </a:r>
            <a:r>
              <a:rPr lang="zh-CN" altLang="en-US" dirty="0"/>
              <a:t>赫拉克勒斯与车夫</a:t>
            </a:r>
            <a:r>
              <a:rPr lang="en-US" altLang="zh-CN" dirty="0"/>
              <a:t>》</a:t>
            </a:r>
            <a:r>
              <a:rPr lang="zh-CN" altLang="en-US" dirty="0"/>
              <a:t>中的道德教训中出现了大致相同的形式，后来在古希腊戏剧的伟大悲剧作者的作品中也有所体现。尽管这句话通常归因于本杰明</a:t>
            </a:r>
            <a:r>
              <a:rPr lang="en-US" altLang="zh-CN" dirty="0"/>
              <a:t>·</a:t>
            </a:r>
            <a:r>
              <a:rPr lang="zh-CN" altLang="en-US" dirty="0"/>
              <a:t>富兰克林，但现代英语的措辞早在阿尔杰农</a:t>
            </a:r>
            <a:r>
              <a:rPr lang="en-US" altLang="zh-CN" dirty="0"/>
              <a:t>·</a:t>
            </a:r>
            <a:r>
              <a:rPr lang="zh-CN" altLang="en-US" dirty="0"/>
              <a:t>西德尼的作品中就已经出现。这句格言经常被误认为是</a:t>
            </a:r>
            <a:r>
              <a:rPr lang="en-US" altLang="zh-CN" dirty="0"/>
              <a:t>《</a:t>
            </a:r>
            <a:r>
              <a:rPr lang="zh-CN" altLang="en-US" dirty="0"/>
              <a:t>圣经</a:t>
            </a:r>
            <a:r>
              <a:rPr lang="en-US" altLang="zh-CN" dirty="0"/>
              <a:t>》</a:t>
            </a:r>
            <a:r>
              <a:rPr lang="zh-CN" altLang="en-US" dirty="0"/>
              <a:t>中的引文，但在</a:t>
            </a:r>
            <a:r>
              <a:rPr lang="en-US" altLang="zh-CN" dirty="0"/>
              <a:t>《</a:t>
            </a:r>
            <a:r>
              <a:rPr lang="zh-CN" altLang="en-US" dirty="0"/>
              <a:t>圣经</a:t>
            </a:r>
            <a:r>
              <a:rPr lang="en-US" altLang="zh-CN" dirty="0"/>
              <a:t>》</a:t>
            </a:r>
            <a:r>
              <a:rPr lang="zh-CN" altLang="en-US" dirty="0"/>
              <a:t>中并未出现。有些基督徒批评这一表达，认为它与</a:t>
            </a:r>
            <a:r>
              <a:rPr lang="en-US" altLang="zh-CN" dirty="0"/>
              <a:t>《</a:t>
            </a:r>
            <a:r>
              <a:rPr lang="zh-CN" altLang="en-US" dirty="0"/>
              <a:t>圣经</a:t>
            </a:r>
            <a:r>
              <a:rPr lang="en-US" altLang="zh-CN" dirty="0"/>
              <a:t>》</a:t>
            </a:r>
            <a:r>
              <a:rPr lang="zh-CN" altLang="en-US" dirty="0"/>
              <a:t>中有关上帝恩典的信息相违背。</a:t>
            </a:r>
          </a:p>
          <a:p>
            <a:r>
              <a:rPr lang="zh-CN" altLang="en-US" dirty="0"/>
              <a:t>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年的新闻发布会上错误地将这句话引用为</a:t>
            </a:r>
            <a:r>
              <a:rPr lang="en-US" altLang="zh-CN" dirty="0"/>
              <a:t>《</a:t>
            </a:r>
            <a:r>
              <a:rPr lang="zh-CN" altLang="en-US" dirty="0"/>
              <a:t>圣经</a:t>
            </a:r>
            <a:r>
              <a:rPr lang="en-US" altLang="zh-CN" dirty="0"/>
              <a:t>》</a:t>
            </a:r>
            <a:r>
              <a:rPr lang="zh-CN" altLang="en-US" dirty="0"/>
              <a:t>中的内容。发布会片段可在</a:t>
            </a:r>
            <a:r>
              <a:rPr lang="en-US" dirty="0">
                <a:hlinkClick r:id="rId14"/>
              </a:rPr>
              <a:t>http://www.youtube.com/watch?v=fZeidL6xtEc（</a:t>
            </a:r>
            <a:r>
              <a:rPr lang="zh-CN" altLang="en-US" dirty="0">
                <a:hlinkClick r:id="rId14"/>
              </a:rPr>
              <a:t>访问日期：</a:t>
            </a:r>
            <a:r>
              <a:rPr lang="en-US" altLang="zh-CN" dirty="0">
                <a:hlinkClick r:id="rId14"/>
              </a:rPr>
              <a:t>2012</a:t>
            </a:r>
            <a:r>
              <a:rPr lang="zh-CN" altLang="en-US" dirty="0">
                <a:hlinkClick r:id="rId14"/>
              </a:rPr>
              <a:t>年</a:t>
            </a:r>
            <a:r>
              <a:rPr lang="en-US" altLang="zh-CN" dirty="0">
                <a:hlinkClick r:id="rId14"/>
              </a:rPr>
              <a:t>8</a:t>
            </a:r>
            <a:r>
              <a:rPr lang="zh-CN" altLang="en-US" dirty="0">
                <a:hlinkClick r:id="rId14"/>
              </a:rPr>
              <a:t>月</a:t>
            </a:r>
            <a:r>
              <a:rPr lang="en-US" altLang="zh-CN" dirty="0">
                <a:hlinkClick r:id="rId14"/>
              </a:rPr>
              <a:t>20</a:t>
            </a:r>
            <a:r>
              <a:rPr lang="zh-CN" altLang="en-US" dirty="0">
                <a:hlinkClick r:id="rId14"/>
              </a:rPr>
              <a:t>日）查看。</a:t>
            </a:r>
            <a:endParaRPr lang="zh-CN" alt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9206102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43A237-6EE9-1648-AC42-63623B26F8C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039110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BBAA5F-2D39-D142-B545-11513D5F97B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51995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C29D2D-5316-4141-932B-54E258E18D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15582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852B90-3C11-3340-A593-50BA8C730C5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6754741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9D77F-8A31-B44C-BE9C-801632C935E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856608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9BBBB9-2E43-DF41-97FB-408E0A9A132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90989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A1630B-D928-DB4E-ADA6-7F56CBBC53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123148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CE0D28-7562-B74A-95E1-ACF5BE4E20B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87394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94039544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5132734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a:t>
            </a:r>
            <a:r>
              <a:rPr lang="zh-TW" altLang="en-US" baseline="0" dirty="0">
                <a:latin typeface="Arial"/>
                <a:cs typeface="Arial"/>
              </a:rPr>
              <a:t>路得 </a:t>
            </a:r>
            <a:r>
              <a:rPr lang="en-US" baseline="0" dirty="0">
                <a:latin typeface="Arial"/>
                <a:cs typeface="Arial"/>
              </a:rPr>
              <a:t>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a:t>
            </a:r>
            <a:r>
              <a:rPr lang="en-US" altLang="zh-TW" baseline="0" dirty="0">
                <a:latin typeface="Arial"/>
                <a:cs typeface="Arial"/>
              </a:rPr>
              <a:t>Ruth</a:t>
            </a:r>
          </a:p>
          <a:p>
            <a:endParaRPr lang="zh-CN" altLang="en-US" dirty="0"/>
          </a:p>
          <a:p>
            <a:r>
              <a:rPr lang="zh-CN" altLang="en-US" dirty="0"/>
              <a:t>“上帝帮助那些帮助他人的人”可以换一种说法，即上帝奖赏无私的人。或许在</a:t>
            </a:r>
            <a:r>
              <a:rPr lang="en-US" altLang="zh-CN" dirty="0"/>
              <a:t>《</a:t>
            </a:r>
            <a:r>
              <a:rPr lang="zh-CN" altLang="en-US" dirty="0"/>
              <a:t>圣经</a:t>
            </a:r>
            <a:r>
              <a:rPr lang="en-US" altLang="zh-CN" dirty="0"/>
              <a:t>》</a:t>
            </a:r>
            <a:r>
              <a:rPr lang="zh-CN" altLang="en-US" dirty="0"/>
              <a:t>中没有比</a:t>
            </a:r>
            <a:r>
              <a:rPr lang="en-US" altLang="zh-CN" dirty="0"/>
              <a:t>《</a:t>
            </a:r>
            <a:r>
              <a:rPr lang="zh-CN" altLang="en-US" dirty="0"/>
              <a:t>路得记</a:t>
            </a:r>
            <a:r>
              <a:rPr lang="en-US" altLang="zh-CN" dirty="0"/>
              <a:t>》</a:t>
            </a:r>
            <a:r>
              <a:rPr lang="zh-CN" altLang="en-US" dirty="0"/>
              <a:t>更能说明这一点的书了。</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defTabSz="457200" fontAlgn="auto">
              <a:spcBef>
                <a:spcPts val="0"/>
              </a:spcBef>
              <a:spcAft>
                <a:spcPts val="0"/>
              </a:spcAft>
              <a:defRPr/>
            </a:pPr>
            <a:fld id="{A079FDE9-4B2D-884B-BE4B-021913485B06}" type="slidenum">
              <a:rPr lang="en-US" smtClean="0">
                <a:solidFill>
                  <a:prstClr val="black"/>
                </a:solidFill>
                <a:latin typeface="Calibri"/>
              </a:rPr>
              <a:pPr defTabSz="457200" fontAlgn="auto">
                <a:spcBef>
                  <a:spcPts val="0"/>
                </a:spcBef>
                <a:spcAft>
                  <a:spcPts val="0"/>
                </a:spcAft>
                <a:defRPr/>
              </a:pPr>
              <a:t>4</a:t>
            </a:fld>
            <a:endParaRPr lang="en-US">
              <a:solidFill>
                <a:prstClr val="black"/>
              </a:solidFill>
              <a:latin typeface="Calibri"/>
            </a:endParaRPr>
          </a:p>
        </p:txBody>
      </p:sp>
    </p:spTree>
    <p:extLst>
      <p:ext uri="{BB962C8B-B14F-4D97-AF65-F5344CB8AC3E}">
        <p14:creationId xmlns:p14="http://schemas.microsoft.com/office/powerpoint/2010/main" val="41577721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en-US" altLang="zh-CN" dirty="0"/>
              <a:t>"</a:t>
            </a:r>
            <a:r>
              <a:rPr lang="zh-CN" altLang="en-US" dirty="0"/>
              <a:t>当我们关心他人时，上帝可能会以我们从未考虑过的方式奖赏我们。</a:t>
            </a:r>
            <a:r>
              <a:rPr lang="en-US" altLang="zh-CN" dirty="0"/>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41958161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Story of </a:t>
            </a:r>
            <a:r>
              <a:rPr lang="zh-TW" altLang="en-US" b="1" dirty="0"/>
              <a:t>路得 </a:t>
            </a:r>
            <a:r>
              <a:rPr lang="en-US" b="1" dirty="0"/>
              <a:t> - Movie HD</a:t>
            </a:r>
            <a:r>
              <a:rPr lang="zh-CN" altLang="en-US" b="1" dirty="0"/>
              <a:t> （路得的故事 </a:t>
            </a:r>
            <a:r>
              <a:rPr lang="en-US" altLang="zh-CN" b="1" dirty="0"/>
              <a:t>- </a:t>
            </a:r>
            <a:r>
              <a:rPr lang="zh-CN" altLang="en-US" b="1" dirty="0"/>
              <a:t>电影高清）</a:t>
            </a:r>
            <a:endParaRPr lang="en-US" b="1" dirty="0"/>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extLst>
      <p:ext uri="{BB962C8B-B14F-4D97-AF65-F5344CB8AC3E}">
        <p14:creationId xmlns:p14="http://schemas.microsoft.com/office/powerpoint/2010/main" val="40905796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E914BF4-FF27-8147-8FBA-D343A3A5778B}" type="slidenum">
              <a:rPr lang="en-US" smtClean="0"/>
              <a:pPr/>
              <a:t>62</a:t>
            </a:fld>
            <a:endParaRPr lang="en-US"/>
          </a:p>
        </p:txBody>
      </p:sp>
    </p:spTree>
    <p:extLst>
      <p:ext uri="{BB962C8B-B14F-4D97-AF65-F5344CB8AC3E}">
        <p14:creationId xmlns:p14="http://schemas.microsoft.com/office/powerpoint/2010/main" val="23440959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Remember blessing of Boaz in chapter 2? He uses the word for God’s “wing,” giving the imagery of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zh-CN" altLang="en-US" dirty="0"/>
              <a:t>还记得波阿斯在第</a:t>
            </a:r>
            <a:r>
              <a:rPr lang="en-US" altLang="zh-CN" dirty="0"/>
              <a:t>2</a:t>
            </a:r>
            <a:r>
              <a:rPr lang="zh-CN" altLang="en-US" dirty="0"/>
              <a:t>章中的祝福吗？他用了“翅膀”这个词，形象地描述了</a:t>
            </a:r>
            <a:r>
              <a:rPr lang="zh-CN" altLang="en-US" b="1" dirty="0"/>
              <a:t>路得</a:t>
            </a:r>
            <a:r>
              <a:rPr lang="zh-CN" altLang="en-US" dirty="0"/>
              <a:t>在上帝的庇护下，如同在慈爱的母鸡羽翼下找到保护一样。</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140357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What I find fascinating is that the same Hebrew word is used in 3:9 when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asks Boaz to spread the “corner” (wing!) of his garment over her! She is asking Boaz to answer his own prayer!</a:t>
            </a:r>
            <a:r>
              <a:rPr lang="en-SG" dirty="0">
                <a:effectLst/>
                <a:latin typeface="Arial"/>
                <a:cs typeface="Arial"/>
              </a:rPr>
              <a:t> </a:t>
            </a:r>
          </a:p>
          <a:p>
            <a:endParaRPr lang="zh-CN" altLang="en-US" dirty="0"/>
          </a:p>
          <a:p>
            <a:r>
              <a:rPr lang="zh-CN" altLang="en-US" dirty="0"/>
              <a:t>我觉得很有趣的是，在</a:t>
            </a:r>
            <a:r>
              <a:rPr lang="en-US" altLang="zh-CN" dirty="0"/>
              <a:t>3:9</a:t>
            </a:r>
            <a:r>
              <a:rPr lang="zh-CN" altLang="en-US" dirty="0"/>
              <a:t>中使用了相同的希伯来词语，当</a:t>
            </a:r>
            <a:r>
              <a:rPr lang="zh-CN" altLang="en-US" b="1" dirty="0"/>
              <a:t>路得</a:t>
            </a:r>
            <a:r>
              <a:rPr lang="zh-CN" altLang="en-US" dirty="0"/>
              <a:t>请求波阿斯把他的衣角（翅膀！）遮盖在她身上时，她是在请求波阿斯回应他自己的祷告！</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81578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God uses the same word in Ezekiel 16:8 in reference to protecting the nation of Israel.</a:t>
            </a:r>
            <a:r>
              <a:rPr lang="en-SG" dirty="0">
                <a:effectLst/>
                <a:latin typeface="Arial"/>
                <a:cs typeface="Arial"/>
              </a:rPr>
              <a:t> </a:t>
            </a:r>
          </a:p>
          <a:p>
            <a:r>
              <a:rPr lang="zh-CN" altLang="en-US" dirty="0">
                <a:latin typeface="Arial"/>
                <a:cs typeface="Arial"/>
              </a:rPr>
              <a:t>上帝在以西结书 </a:t>
            </a:r>
            <a:r>
              <a:rPr lang="en-US" altLang="zh-CN" dirty="0">
                <a:latin typeface="Arial"/>
                <a:cs typeface="Arial"/>
              </a:rPr>
              <a:t>16:8 </a:t>
            </a:r>
            <a:r>
              <a:rPr lang="zh-CN" altLang="en-US" dirty="0">
                <a:latin typeface="Arial"/>
                <a:cs typeface="Arial"/>
              </a:rPr>
              <a:t>中使用了同样的词语来指保护以色列国。</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6413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78</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79</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a:p>
            <a:endParaRPr lang="en-US" dirty="0"/>
          </a:p>
          <a:p>
            <a:r>
              <a:rPr lang="zh-CN" altLang="en-US" b="0" i="0" dirty="0">
                <a:solidFill>
                  <a:srgbClr val="121212"/>
                </a:solidFill>
                <a:effectLst/>
                <a:highlight>
                  <a:srgbClr val="FFFFFF"/>
                </a:highlight>
                <a:latin typeface="Source Serif Pro" panose="02040603050405020204" pitchFamily="18" charset="0"/>
              </a:rPr>
              <a:t>这圣灵是我们得基业的凭据，直等到</a:t>
            </a:r>
            <a:r>
              <a:rPr lang="zh-CN" altLang="en-US" b="0" i="1" u="none" strike="noStrike" dirty="0">
                <a:solidFill>
                  <a:srgbClr val="121212"/>
                </a:solidFill>
                <a:effectLst/>
                <a:highlight>
                  <a:srgbClr val="FFFFFF"/>
                </a:highlight>
                <a:latin typeface="Source Serif Pro" panose="02040603050405020204" pitchFamily="18" charset="0"/>
              </a:rPr>
              <a:t> 　神</a:t>
            </a:r>
            <a:r>
              <a:rPr lang="zh-CN" altLang="en-US" b="0" i="0" dirty="0">
                <a:solidFill>
                  <a:srgbClr val="121212"/>
                </a:solidFill>
                <a:effectLst/>
                <a:highlight>
                  <a:srgbClr val="FFFFFF"/>
                </a:highlight>
                <a:latin typeface="Source Serif Pro" panose="02040603050405020204" pitchFamily="18" charset="0"/>
              </a:rPr>
              <a:t>之民被赎，使他的荣耀得着称赞。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圣灵是我们领受产业的担保，直到上帝的子民得到救赎，使祂的荣耀得到颂赞。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这圣灵是我们得基业的凭据，直到　神的产业得赎，使他的荣耀得着颂赞。</a:t>
            </a:r>
            <a:endParaRPr lang="en-US"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80</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81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Today's teaching emphasizes</a:t>
            </a:r>
            <a:r>
              <a:rPr lang="en-US" baseline="0" dirty="0">
                <a:latin typeface="Arial"/>
                <a:ea typeface="ＭＳ Ｐゴシック" charset="0"/>
                <a:cs typeface="Arial"/>
              </a:rPr>
              <a:t> through the lives of Boaz and </a:t>
            </a:r>
            <a:r>
              <a:rPr lang="en-US" altLang="zh-TW" baseline="0" dirty="0">
                <a:latin typeface="Arial"/>
                <a:ea typeface="ＭＳ Ｐゴシック" charset="0"/>
                <a:cs typeface="Arial"/>
              </a:rPr>
              <a:t>Ruth</a:t>
            </a:r>
            <a:r>
              <a:rPr lang="zh-TW" altLang="en-US" baseline="0" dirty="0">
                <a:latin typeface="Arial"/>
                <a:ea typeface="ＭＳ Ｐゴシック" charset="0"/>
                <a:cs typeface="Arial"/>
              </a:rPr>
              <a:t> </a:t>
            </a:r>
            <a:r>
              <a:rPr lang="en-US" baseline="0" dirty="0">
                <a:latin typeface="Arial"/>
                <a:ea typeface="ＭＳ Ｐゴシック" charset="0"/>
                <a:cs typeface="Arial"/>
              </a:rPr>
              <a:t> that God truly cares for those who care for other people. This is the outstanding quality of these two key characters, </a:t>
            </a:r>
          </a:p>
          <a:p>
            <a:pPr eaLnBrk="1" hangingPunct="1"/>
            <a:r>
              <a:rPr lang="en-US" baseline="0" dirty="0">
                <a:latin typeface="Arial"/>
                <a:ea typeface="ＭＳ Ｐゴシック" charset="0"/>
                <a:cs typeface="Arial"/>
              </a:rPr>
              <a:t>• especially </a:t>
            </a:r>
            <a:r>
              <a:rPr lang="en-US" altLang="zh-TW" baseline="0" dirty="0">
                <a:latin typeface="Arial"/>
                <a:ea typeface="ＭＳ Ｐゴシック" charset="0"/>
                <a:cs typeface="Arial"/>
              </a:rPr>
              <a:t>Ruth</a:t>
            </a:r>
            <a:r>
              <a:rPr lang="zh-TW" altLang="en-US" baseline="0" dirty="0">
                <a:latin typeface="Arial"/>
                <a:ea typeface="ＭＳ Ｐゴシック" charset="0"/>
                <a:cs typeface="Arial"/>
              </a:rPr>
              <a:t> </a:t>
            </a:r>
            <a:r>
              <a:rPr lang="en-US" baseline="0" dirty="0">
                <a:latin typeface="Arial"/>
                <a:ea typeface="ＭＳ Ｐゴシック" charset="0"/>
                <a:cs typeface="Arial"/>
              </a:rPr>
              <a:t> herself. </a:t>
            </a:r>
          </a:p>
          <a:p>
            <a:pPr eaLnBrk="1" hangingPunct="1"/>
            <a:endParaRPr lang="en-US" dirty="0">
              <a:latin typeface="Arial"/>
              <a:ea typeface="ＭＳ Ｐゴシック" charset="0"/>
              <a:cs typeface="Arial"/>
            </a:endParaRPr>
          </a:p>
          <a:p>
            <a:r>
              <a:rPr lang="zh-CN" altLang="en-US" dirty="0"/>
              <a:t>今天的教导通过波阿斯和路得的生活强调了上帝确实关心那些关心他人的人。这是这两个主要人物的杰出品质，</a:t>
            </a:r>
          </a:p>
          <a:p>
            <a:pPr>
              <a:buFont typeface="Arial" panose="020B0604020202020204" pitchFamily="34" charset="0"/>
              <a:buChar char="•"/>
            </a:pPr>
            <a:r>
              <a:rPr lang="zh-CN" altLang="en-US" dirty="0"/>
              <a:t>尤其是路得自己。</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5565567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82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77979106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83</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0935893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84</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85</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5492258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276048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9767414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89</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90</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91</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3475159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4521219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94</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95</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96</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1425112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1476251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99</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100</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101</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14146102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102</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103</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128029612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2AA3A0-D4F9-4249-9257-292B3BC5447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512502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C38B76B-8872-5B46-9DCF-35CA5345AAF3}" type="slidenum">
              <a:rPr lang="en-US" sz="1200"/>
              <a:pPr eaLnBrk="1" hangingPunct="1"/>
              <a:t>106</a:t>
            </a:fld>
            <a:endParaRPr lang="en-US" sz="120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C35892-8A09-EA49-8FB1-27F57CB3E8E2}" type="slidenum">
              <a:rPr lang="en-US" sz="1200"/>
              <a:pPr eaLnBrk="1" hangingPunct="1"/>
              <a:t>107</a:t>
            </a:fld>
            <a:endParaRPr lang="en-US" sz="1200"/>
          </a:p>
        </p:txBody>
      </p:sp>
      <p:sp>
        <p:nvSpPr>
          <p:cNvPr id="172035" name="Rectangle 1026"/>
          <p:cNvSpPr>
            <a:spLocks noGrp="1" noRot="1" noChangeAspect="1" noChangeArrowheads="1" noTextEdit="1"/>
          </p:cNvSpPr>
          <p:nvPr>
            <p:ph type="sldImg"/>
          </p:nvPr>
        </p:nvSpPr>
        <p:spPr>
          <a:ln/>
        </p:spPr>
      </p:sp>
      <p:sp>
        <p:nvSpPr>
          <p:cNvPr id="172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169AF9-CCA3-314D-B08E-D6775CAC88E5}" type="slidenum">
              <a:rPr lang="en-US" sz="1200"/>
              <a:pPr eaLnBrk="1" hangingPunct="1"/>
              <a:t>108</a:t>
            </a:fld>
            <a:endParaRPr lang="en-US" sz="1200"/>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A9461E4-6787-994E-A521-28575E2430BF}" type="slidenum">
              <a:rPr lang="en-US" sz="1200"/>
              <a:pPr eaLnBrk="1" hangingPunct="1"/>
              <a:t>109</a:t>
            </a:fld>
            <a:endParaRPr lang="en-US" sz="1200"/>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3329BE8-571E-E347-9415-7CC259BEED91}" type="slidenum">
              <a:rPr lang="en-US" sz="1200"/>
              <a:pPr eaLnBrk="1" hangingPunct="1"/>
              <a:t>110</a:t>
            </a:fld>
            <a:endParaRPr lang="en-US" sz="1200"/>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D7F96CA-1501-5449-9448-96C717BF5A23}" type="slidenum">
              <a:rPr lang="en-US" sz="1200"/>
              <a:pPr eaLnBrk="1" hangingPunct="1"/>
              <a:t>111</a:t>
            </a:fld>
            <a:endParaRPr lang="en-US" sz="120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8</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27747504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5AB407-1B69-5D42-B0B1-66C0F9CB268D}" type="slidenum">
              <a:rPr lang="en-US" sz="1200"/>
              <a:pPr eaLnBrk="1" hangingPunct="1"/>
              <a:t>112</a:t>
            </a:fld>
            <a:endParaRPr lang="en-US" sz="120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366C1BB-F207-FA4D-AD82-4842304CFCB7}" type="slidenum">
              <a:rPr lang="en-US" sz="1200"/>
              <a:pPr eaLnBrk="1" hangingPunct="1"/>
              <a:t>113</a:t>
            </a:fld>
            <a:endParaRPr lang="en-US" sz="120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427FFEF-34F4-0148-8124-A8158FBD4E4D}" type="slidenum">
              <a:rPr lang="en-US" sz="1200"/>
              <a:pPr eaLnBrk="1" hangingPunct="1"/>
              <a:t>114</a:t>
            </a:fld>
            <a:endParaRPr lang="en-US" sz="1200"/>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49312713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extLst>
      <p:ext uri="{BB962C8B-B14F-4D97-AF65-F5344CB8AC3E}">
        <p14:creationId xmlns:p14="http://schemas.microsoft.com/office/powerpoint/2010/main" val="43151650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22123416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05012545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E914BF4-FF27-8147-8FBA-D343A3A5778B}" type="slidenum">
              <a:rPr lang="en-US" smtClean="0"/>
              <a:pPr/>
              <a:t>119</a:t>
            </a:fld>
            <a:endParaRPr lang="en-US"/>
          </a:p>
        </p:txBody>
      </p:sp>
    </p:spTree>
    <p:extLst>
      <p:ext uri="{BB962C8B-B14F-4D97-AF65-F5344CB8AC3E}">
        <p14:creationId xmlns:p14="http://schemas.microsoft.com/office/powerpoint/2010/main" val="27151485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771CC0-33A9-7C47-8BD8-8114316C46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1025421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C845504-B500-DC42-A86A-316DB758214A}" type="slidenum">
              <a:rPr lang="en-US" sz="1200"/>
              <a:pPr eaLnBrk="1" hangingPunct="1"/>
              <a:t>121</a:t>
            </a:fld>
            <a:endParaRPr lang="en-US" sz="120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p>
          <a:p>
            <a:pPr eaLnBrk="1" hangingPunct="1"/>
            <a:r>
              <a:rPr lang="zh-CN" altLang="en-US" dirty="0">
                <a:latin typeface="Arial"/>
                <a:ea typeface="ＭＳ Ｐゴシック" charset="0"/>
                <a:cs typeface="Arial"/>
              </a:rPr>
              <a:t>士师时代是以色列历史上最以自我为中心的时代。</a:t>
            </a:r>
          </a:p>
          <a:p>
            <a:pPr eaLnBrk="1" hangingPunct="1"/>
            <a:r>
              <a:rPr lang="en-US" altLang="zh-CN" dirty="0">
                <a:latin typeface="Arial"/>
                <a:ea typeface="ＭＳ Ｐゴシック" charset="0"/>
                <a:cs typeface="Arial"/>
              </a:rPr>
              <a:t>• </a:t>
            </a:r>
            <a:r>
              <a:rPr lang="zh-CN" altLang="en-US" dirty="0">
                <a:latin typeface="Arial"/>
                <a:ea typeface="ＭＳ Ｐゴシック" charset="0"/>
                <a:cs typeface="Arial"/>
              </a:rPr>
              <a:t>路得的故事就发生在这个时代，强调了当我们过着反文化、无私的生活时，上帝会如何回应我们。</a:t>
            </a:r>
            <a:endParaRPr lang="en-US" dirty="0">
              <a:latin typeface="Arial"/>
              <a:ea typeface="ＭＳ Ｐゴシック" charset="0"/>
              <a:cs typeface="Arial"/>
            </a:endParaRPr>
          </a:p>
        </p:txBody>
      </p:sp>
    </p:spTree>
    <p:extLst>
      <p:ext uri="{BB962C8B-B14F-4D97-AF65-F5344CB8AC3E}">
        <p14:creationId xmlns:p14="http://schemas.microsoft.com/office/powerpoint/2010/main" val="101398294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C0FE652-FECA-C24E-91C5-0BAD3479F046}" type="slidenum">
              <a:rPr lang="en-US" sz="1200"/>
              <a:pPr eaLnBrk="1" hangingPunct="1"/>
              <a:t>122</a:t>
            </a:fld>
            <a:endParaRPr lang="en-US" sz="1200"/>
          </a:p>
        </p:txBody>
      </p:sp>
      <p:sp>
        <p:nvSpPr>
          <p:cNvPr id="208899" name="Rectangle 1026"/>
          <p:cNvSpPr>
            <a:spLocks noGrp="1" noRot="1" noChangeAspect="1" noChangeArrowheads="1" noTextEdit="1"/>
          </p:cNvSpPr>
          <p:nvPr>
            <p:ph type="sldImg"/>
          </p:nvPr>
        </p:nvSpPr>
        <p:spPr>
          <a:ln/>
        </p:spPr>
      </p:sp>
      <p:sp>
        <p:nvSpPr>
          <p:cNvPr id="20890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304682545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06786419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BE Bible Exposition—Chinese</a:t>
            </a:r>
          </a:p>
        </p:txBody>
      </p:sp>
    </p:spTree>
    <p:extLst>
      <p:ext uri="{BB962C8B-B14F-4D97-AF65-F5344CB8AC3E}">
        <p14:creationId xmlns:p14="http://schemas.microsoft.com/office/powerpoint/2010/main" val="252721658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7.xml"/><Relationship Id="rId4"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pPr/>
              <a:t>‹#›</a:t>
            </a:fld>
            <a:endParaRPr lang="en-US"/>
          </a:p>
        </p:txBody>
      </p:sp>
    </p:spTree>
    <p:extLst>
      <p:ext uri="{BB962C8B-B14F-4D97-AF65-F5344CB8AC3E}">
        <p14:creationId xmlns:p14="http://schemas.microsoft.com/office/powerpoint/2010/main" val="24306088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pPr/>
              <a:t>‹#›</a:t>
            </a:fld>
            <a:endParaRPr lang="en-US"/>
          </a:p>
        </p:txBody>
      </p:sp>
    </p:spTree>
    <p:extLst>
      <p:ext uri="{BB962C8B-B14F-4D97-AF65-F5344CB8AC3E}">
        <p14:creationId xmlns:p14="http://schemas.microsoft.com/office/powerpoint/2010/main" val="1254164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024699"/>
      </p:ext>
    </p:extLst>
  </p:cSld>
  <p:clrMapOvr>
    <a:masterClrMapping/>
  </p:clrMapOvr>
  <p:transition>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791817"/>
      </p:ext>
    </p:extLst>
  </p:cSld>
  <p:clrMapOvr>
    <a:masterClrMapping/>
  </p:clrMapOvr>
  <p:transition>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9722794"/>
      </p:ext>
    </p:extLst>
  </p:cSld>
  <p:clrMapOvr>
    <a:masterClrMapping/>
  </p:clrMapOvr>
  <p:transition>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8475050"/>
      </p:ext>
    </p:extLst>
  </p:cSld>
  <p:clrMapOvr>
    <a:masterClrMapping/>
  </p:clrMapOvr>
  <p:transition>
    <p:randomBar dir="vert"/>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254009"/>
      </p:ext>
    </p:extLst>
  </p:cSld>
  <p:clrMapOvr>
    <a:masterClrMapping/>
  </p:clrMapOvr>
  <p:transition>
    <p:randomBar dir="vert"/>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740601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9621908"/>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5531636"/>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084396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76508"/>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pPr/>
              <a:t>‹#›</a:t>
            </a:fld>
            <a:endParaRPr lang="en-US"/>
          </a:p>
        </p:txBody>
      </p:sp>
    </p:spTree>
    <p:extLst>
      <p:ext uri="{BB962C8B-B14F-4D97-AF65-F5344CB8AC3E}">
        <p14:creationId xmlns:p14="http://schemas.microsoft.com/office/powerpoint/2010/main" val="2809897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04084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443877"/>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4964840"/>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1132254"/>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220409"/>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4300553"/>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532266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4797923"/>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61408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8993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pPr/>
              <a:t>‹#›</a:t>
            </a:fld>
            <a:endParaRPr lang="en-US"/>
          </a:p>
        </p:txBody>
      </p:sp>
    </p:spTree>
    <p:extLst>
      <p:ext uri="{BB962C8B-B14F-4D97-AF65-F5344CB8AC3E}">
        <p14:creationId xmlns:p14="http://schemas.microsoft.com/office/powerpoint/2010/main" val="13593060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09725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29697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822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424834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128432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91820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50312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528914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27019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77115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pPr/>
              <a:t>‹#›</a:t>
            </a:fld>
            <a:endParaRPr lang="en-US"/>
          </a:p>
        </p:txBody>
      </p:sp>
    </p:spTree>
    <p:extLst>
      <p:ext uri="{BB962C8B-B14F-4D97-AF65-F5344CB8AC3E}">
        <p14:creationId xmlns:p14="http://schemas.microsoft.com/office/powerpoint/2010/main" val="2002609697"/>
      </p:ext>
    </p:extLst>
  </p:cSld>
  <p:clrMapOvr>
    <a:masterClrMapping/>
  </p:clrMapOvr>
  <p:transition>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631019"/>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1001470"/>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7990630"/>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3864489"/>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1437770"/>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2766965"/>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0899351"/>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3237159"/>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0364804"/>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7901254"/>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pPr/>
              <a:t>‹#›</a:t>
            </a:fld>
            <a:endParaRPr lang="en-US"/>
          </a:p>
        </p:txBody>
      </p:sp>
    </p:spTree>
    <p:extLst>
      <p:ext uri="{BB962C8B-B14F-4D97-AF65-F5344CB8AC3E}">
        <p14:creationId xmlns:p14="http://schemas.microsoft.com/office/powerpoint/2010/main" val="1447154859"/>
      </p:ext>
    </p:extLst>
  </p:cSld>
  <p:clrMapOvr>
    <a:masterClrMapping/>
  </p:clrMapOvr>
  <p:transition>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052656"/>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430855436"/>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90920879"/>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09978817"/>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321117793"/>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69090788"/>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69282764"/>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037677128"/>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88545513"/>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86484387"/>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pPr/>
              <a:t>‹#›</a:t>
            </a:fld>
            <a:endParaRPr lang="en-US"/>
          </a:p>
        </p:txBody>
      </p:sp>
    </p:spTree>
    <p:extLst>
      <p:ext uri="{BB962C8B-B14F-4D97-AF65-F5344CB8AC3E}">
        <p14:creationId xmlns:p14="http://schemas.microsoft.com/office/powerpoint/2010/main" val="2289171870"/>
      </p:ext>
    </p:extLst>
  </p:cSld>
  <p:clrMapOvr>
    <a:masterClrMapping/>
  </p:clrMapOvr>
  <p:transition>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272738371"/>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213564417"/>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4660496"/>
      </p:ext>
    </p:extLst>
  </p:cSld>
  <p:clrMapOvr>
    <a:masterClrMapping/>
  </p:clrMapOvr>
  <p:transition>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9206379"/>
      </p:ext>
    </p:extLst>
  </p:cSld>
  <p:clrMapOvr>
    <a:masterClrMapping/>
  </p:clrMapOvr>
  <p:transition>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556492"/>
      </p:ext>
    </p:extLst>
  </p:cSld>
  <p:clrMapOvr>
    <a:masterClrMapping/>
  </p:clrMapOvr>
  <p:transition>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1111825"/>
      </p:ext>
    </p:extLst>
  </p:cSld>
  <p:clrMapOvr>
    <a:masterClrMapping/>
  </p:clrMapOvr>
  <p:transition>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1618691"/>
      </p:ext>
    </p:extLst>
  </p:cSld>
  <p:clrMapOvr>
    <a:masterClrMapping/>
  </p:clrMapOvr>
  <p:transition>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167423"/>
      </p:ext>
    </p:extLst>
  </p:cSld>
  <p:clrMapOvr>
    <a:masterClrMapping/>
  </p:clrMapOvr>
  <p:transition>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7502"/>
      </p:ext>
    </p:extLst>
  </p:cSld>
  <p:clrMapOvr>
    <a:masterClrMapping/>
  </p:clrMapOvr>
  <p:transition>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725767"/>
      </p:ext>
    </p:extLst>
  </p:cSld>
  <p:clrMapOvr>
    <a:masterClrMapping/>
  </p:clrMapOvr>
  <p:transition>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pPr/>
              <a:t>‹#›</a:t>
            </a:fld>
            <a:endParaRPr lang="en-US"/>
          </a:p>
        </p:txBody>
      </p:sp>
    </p:spTree>
    <p:extLst>
      <p:ext uri="{BB962C8B-B14F-4D97-AF65-F5344CB8AC3E}">
        <p14:creationId xmlns:p14="http://schemas.microsoft.com/office/powerpoint/2010/main" val="1637449142"/>
      </p:ext>
    </p:extLst>
  </p:cSld>
  <p:clrMapOvr>
    <a:masterClrMapping/>
  </p:clrMapOvr>
  <p:transition>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9992137"/>
      </p:ext>
    </p:extLst>
  </p:cSld>
  <p:clrMapOvr>
    <a:masterClrMapping/>
  </p:clrMapOvr>
  <p:transition>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738327"/>
      </p:ext>
    </p:extLst>
  </p:cSld>
  <p:clrMapOvr>
    <a:masterClrMapping/>
  </p:clrMapOvr>
  <p:transition>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9621319"/>
      </p:ext>
    </p:extLst>
  </p:cSld>
  <p:clrMapOvr>
    <a:masterClrMapping/>
  </p:clrMapOvr>
  <p:transition>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2840102"/>
      </p:ext>
    </p:extLst>
  </p:cSld>
  <p:clrMapOvr>
    <a:masterClrMapping/>
  </p:clrMapOvr>
  <p:transition>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350690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5897442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585027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8843707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1262245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4758058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pPr/>
              <a:t>‹#›</a:t>
            </a:fld>
            <a:endParaRPr lang="en-US"/>
          </a:p>
        </p:txBody>
      </p:sp>
    </p:spTree>
    <p:extLst>
      <p:ext uri="{BB962C8B-B14F-4D97-AF65-F5344CB8AC3E}">
        <p14:creationId xmlns:p14="http://schemas.microsoft.com/office/powerpoint/2010/main" val="349039415"/>
      </p:ext>
    </p:extLst>
  </p:cSld>
  <p:clrMapOvr>
    <a:masterClrMapping/>
  </p:clrMapOvr>
  <p:transition>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4077911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1981111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3116289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5743108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3182312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291182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318320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0999902"/>
      </p:ext>
    </p:extLst>
  </p:cSld>
  <p:clrMapOvr>
    <a:masterClrMapping/>
  </p:clrMapOvr>
  <p:transition>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9553702"/>
      </p:ext>
    </p:extLst>
  </p:cSld>
  <p:clrMapOvr>
    <a:masterClrMapping/>
  </p:clrMapOvr>
  <p:transition>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9842021"/>
      </p:ext>
    </p:extLst>
  </p:cSld>
  <p:clrMapOvr>
    <a:masterClrMapping/>
  </p:clrMapOvr>
  <p:transition>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pPr/>
              <a:t>‹#›</a:t>
            </a:fld>
            <a:endParaRPr lang="en-US"/>
          </a:p>
        </p:txBody>
      </p:sp>
    </p:spTree>
    <p:extLst>
      <p:ext uri="{BB962C8B-B14F-4D97-AF65-F5344CB8AC3E}">
        <p14:creationId xmlns:p14="http://schemas.microsoft.com/office/powerpoint/2010/main" val="1026895410"/>
      </p:ext>
    </p:extLst>
  </p:cSld>
  <p:clrMapOvr>
    <a:masterClrMapping/>
  </p:clrMapOvr>
  <p:transition>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41481"/>
      </p:ext>
    </p:extLst>
  </p:cSld>
  <p:clrMapOvr>
    <a:masterClrMapping/>
  </p:clrMapOvr>
  <p:transition>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6561987"/>
      </p:ext>
    </p:extLst>
  </p:cSld>
  <p:clrMapOvr>
    <a:masterClrMapping/>
  </p:clrMapOvr>
  <p:transition>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842845"/>
      </p:ext>
    </p:extLst>
  </p:cSld>
  <p:clrMapOvr>
    <a:masterClrMapping/>
  </p:clrMapOvr>
  <p:transition>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177470"/>
      </p:ext>
    </p:extLst>
  </p:cSld>
  <p:clrMapOvr>
    <a:masterClrMapping/>
  </p:clrMapOvr>
  <p:transition>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356277"/>
      </p:ext>
    </p:extLst>
  </p:cSld>
  <p:clrMapOvr>
    <a:masterClrMapping/>
  </p:clrMapOvr>
  <p:transition>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550044"/>
      </p:ext>
    </p:extLst>
  </p:cSld>
  <p:clrMapOvr>
    <a:masterClrMapping/>
  </p:clrMapOvr>
  <p:transition>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3271153"/>
      </p:ext>
    </p:extLst>
  </p:cSld>
  <p:clrMapOvr>
    <a:masterClrMapping/>
  </p:clrMapOvr>
  <p:transition>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539038"/>
      </p:ext>
    </p:extLst>
  </p:cSld>
  <p:clrMapOvr>
    <a:masterClrMapping/>
  </p:clrMapOvr>
  <p:transition>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0247266"/>
      </p:ext>
    </p:extLst>
  </p:cSld>
  <p:clrMapOvr>
    <a:masterClrMapping/>
  </p:clrMapOvr>
  <p:transition>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26064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pPr/>
              <a:t>‹#›</a:t>
            </a:fld>
            <a:endParaRPr lang="en-US"/>
          </a:p>
        </p:txBody>
      </p:sp>
    </p:spTree>
    <p:extLst>
      <p:ext uri="{BB962C8B-B14F-4D97-AF65-F5344CB8AC3E}">
        <p14:creationId xmlns:p14="http://schemas.microsoft.com/office/powerpoint/2010/main" val="1009900321"/>
      </p:ext>
    </p:extLst>
  </p:cSld>
  <p:clrMapOvr>
    <a:masterClrMapping/>
  </p:clrMapOvr>
  <p:transition>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437351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2311979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9888077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88416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2809373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32622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993084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858926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022241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289962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pPr/>
              <a:t>‹#›</a:t>
            </a:fld>
            <a:endParaRPr lang="en-US"/>
          </a:p>
        </p:txBody>
      </p:sp>
    </p:spTree>
    <p:extLst>
      <p:ext uri="{BB962C8B-B14F-4D97-AF65-F5344CB8AC3E}">
        <p14:creationId xmlns:p14="http://schemas.microsoft.com/office/powerpoint/2010/main" val="31760979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pPr/>
              <a:t>‹#›</a:t>
            </a:fld>
            <a:endParaRPr lang="en-US"/>
          </a:p>
        </p:txBody>
      </p:sp>
    </p:spTree>
    <p:extLst>
      <p:ext uri="{BB962C8B-B14F-4D97-AF65-F5344CB8AC3E}">
        <p14:creationId xmlns:p14="http://schemas.microsoft.com/office/powerpoint/2010/main" val="1170613130"/>
      </p:ext>
    </p:extLst>
  </p:cSld>
  <p:clrMapOvr>
    <a:masterClrMapping/>
  </p:clrMapOvr>
  <p:transition>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2095211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3229861"/>
      </p:ext>
    </p:extLst>
  </p:cSld>
  <p:clrMapOvr>
    <a:masterClrMapping/>
  </p:clrMapOvr>
  <p:transition>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9698832"/>
      </p:ext>
    </p:extLst>
  </p:cSld>
  <p:clrMapOvr>
    <a:masterClrMapping/>
  </p:clrMapOvr>
  <p:transition>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7209921"/>
      </p:ext>
    </p:extLst>
  </p:cSld>
  <p:clrMapOvr>
    <a:masterClrMapping/>
  </p:clrMapOvr>
  <p:transition>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4250465"/>
      </p:ext>
    </p:extLst>
  </p:cSld>
  <p:clrMapOvr>
    <a:masterClrMapping/>
  </p:clrMapOvr>
  <p:transition>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5521503"/>
      </p:ext>
    </p:extLst>
  </p:cSld>
  <p:clrMapOvr>
    <a:masterClrMapping/>
  </p:clrMapOvr>
  <p:transition>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223221"/>
      </p:ext>
    </p:extLst>
  </p:cSld>
  <p:clrMapOvr>
    <a:masterClrMapping/>
  </p:clrMapOvr>
  <p:transition>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6791463"/>
      </p:ext>
    </p:extLst>
  </p:cSld>
  <p:clrMapOvr>
    <a:masterClrMapping/>
  </p:clrMapOvr>
  <p:transition>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0939482"/>
      </p:ext>
    </p:extLst>
  </p:cSld>
  <p:clrMapOvr>
    <a:masterClrMapping/>
  </p:clrMapOvr>
  <p:transition>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215847"/>
      </p:ext>
    </p:extLst>
  </p:cSld>
  <p:clrMapOvr>
    <a:masterClrMapping/>
  </p:clrMapOvr>
  <p:transition>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pPr/>
              <a:t>‹#›</a:t>
            </a:fld>
            <a:endParaRPr lang="en-US"/>
          </a:p>
        </p:txBody>
      </p:sp>
    </p:spTree>
    <p:extLst>
      <p:ext uri="{BB962C8B-B14F-4D97-AF65-F5344CB8AC3E}">
        <p14:creationId xmlns:p14="http://schemas.microsoft.com/office/powerpoint/2010/main" val="783013405"/>
      </p:ext>
    </p:extLst>
  </p:cSld>
  <p:clrMapOvr>
    <a:masterClrMapping/>
  </p:clrMapOvr>
  <p:transition>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326341"/>
      </p:ext>
    </p:extLst>
  </p:cSld>
  <p:clrMapOvr>
    <a:masterClrMapping/>
  </p:clrMapOvr>
  <p:transition>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078198"/>
      </p:ext>
    </p:extLst>
  </p:cSld>
  <p:clrMapOvr>
    <a:masterClrMapping/>
  </p:clrMapOvr>
  <p:transition>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6129436"/>
      </p:ext>
    </p:extLst>
  </p:cSld>
  <p:clrMapOvr>
    <a:masterClrMapping/>
  </p:clrMapOvr>
  <p:transition>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1106104"/>
      </p:ext>
    </p:extLst>
  </p:cSld>
  <p:clrMapOvr>
    <a:masterClrMapping/>
  </p:clrMapOvr>
  <p:transition>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6380543"/>
      </p:ext>
    </p:extLst>
  </p:cSld>
  <p:clrMapOvr>
    <a:masterClrMapping/>
  </p:clrMapOvr>
  <p:transition>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514415"/>
      </p:ext>
    </p:extLst>
  </p:cSld>
  <p:clrMapOvr>
    <a:masterClrMapping/>
  </p:clrMapOvr>
  <p:transition>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3462391"/>
      </p:ext>
    </p:extLst>
  </p:cSld>
  <p:clrMapOvr>
    <a:masterClrMapping/>
  </p:clrMapOvr>
  <p:transition>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0594429"/>
      </p:ext>
    </p:extLst>
  </p:cSld>
  <p:clrMapOvr>
    <a:masterClrMapping/>
  </p:clrMapOvr>
  <p:transition>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760044"/>
      </p:ext>
    </p:extLst>
  </p:cSld>
  <p:clrMapOvr>
    <a:masterClrMapping/>
  </p:clrMapOvr>
  <p:transition>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787012"/>
      </p:ext>
    </p:extLst>
  </p:cSld>
  <p:clrMapOvr>
    <a:masterClrMapping/>
  </p:clrMapOvr>
  <p:transition>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pPr/>
              <a:t>‹#›</a:t>
            </a:fld>
            <a:endParaRPr lang="en-US"/>
          </a:p>
        </p:txBody>
      </p:sp>
    </p:spTree>
    <p:extLst>
      <p:ext uri="{BB962C8B-B14F-4D97-AF65-F5344CB8AC3E}">
        <p14:creationId xmlns:p14="http://schemas.microsoft.com/office/powerpoint/2010/main" val="2624144086"/>
      </p:ext>
    </p:extLst>
  </p:cSld>
  <p:clrMapOvr>
    <a:masterClrMapping/>
  </p:clrMapOvr>
  <p:transition>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5057561"/>
      </p:ext>
    </p:extLst>
  </p:cSld>
  <p:clrMapOvr>
    <a:masterClrMapping/>
  </p:clrMapOvr>
  <p:transition>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823814"/>
      </p:ext>
    </p:extLst>
  </p:cSld>
  <p:clrMapOvr>
    <a:masterClrMapping/>
  </p:clrMapOvr>
  <p:transition>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723559"/>
      </p:ext>
    </p:extLst>
  </p:cSld>
  <p:clrMapOvr>
    <a:masterClrMapping/>
  </p:clrMapOvr>
  <p:transition>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9269235"/>
      </p:ext>
    </p:extLst>
  </p:cSld>
  <p:clrMapOvr>
    <a:masterClrMapping/>
  </p:clrMapOvr>
  <p:transition>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3191264"/>
      </p:ext>
    </p:extLst>
  </p:cSld>
  <p:clrMapOvr>
    <a:masterClrMapping/>
  </p:clrMapOvr>
  <p:transition>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3421810"/>
      </p:ext>
    </p:extLst>
  </p:cSld>
  <p:clrMapOvr>
    <a:masterClrMapping/>
  </p:clrMapOvr>
  <p:transition>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3864507"/>
      </p:ext>
    </p:extLst>
  </p:cSld>
  <p:clrMapOvr>
    <a:masterClrMapping/>
  </p:clrMapOvr>
  <p:transition>
    <p:randomBar dir="vert"/>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9735377"/>
      </p:ext>
    </p:extLst>
  </p:cSld>
  <p:clrMapOvr>
    <a:masterClrMapping/>
  </p:clrMapOvr>
  <p:transition>
    <p:randomBar dir="vert"/>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4368197"/>
      </p:ext>
    </p:extLst>
  </p:cSld>
  <p:clrMapOvr>
    <a:masterClrMapping/>
  </p:clrMapOvr>
  <p:transition>
    <p:randomBar dir="vert"/>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179300"/>
      </p:ext>
    </p:extLst>
  </p:cSld>
  <p:clrMapOvr>
    <a:masterClrMapping/>
  </p:clrMapOvr>
  <p:transition>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pPr/>
              <a:t>‹#›</a:t>
            </a:fld>
            <a:endParaRPr lang="en-US"/>
          </a:p>
        </p:txBody>
      </p:sp>
    </p:spTree>
    <p:extLst>
      <p:ext uri="{BB962C8B-B14F-4D97-AF65-F5344CB8AC3E}">
        <p14:creationId xmlns:p14="http://schemas.microsoft.com/office/powerpoint/2010/main" val="2724062071"/>
      </p:ext>
    </p:extLst>
  </p:cSld>
  <p:clrMapOvr>
    <a:masterClrMapping/>
  </p:clrMapOvr>
  <p:transition>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1363383"/>
      </p:ext>
    </p:extLst>
  </p:cSld>
  <p:clrMapOvr>
    <a:masterClrMapping/>
  </p:clrMapOvr>
  <p:transition>
    <p:randomBar dir="vert"/>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878370"/>
      </p:ext>
    </p:extLst>
  </p:cSld>
  <p:clrMapOvr>
    <a:masterClrMapping/>
  </p:clrMapOvr>
  <p:transition>
    <p:randomBar dir="vert"/>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0842085"/>
      </p:ext>
    </p:extLst>
  </p:cSld>
  <p:clrMapOvr>
    <a:masterClrMapping/>
  </p:clrMapOvr>
  <p:transition>
    <p:randomBar dir="vert"/>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008238"/>
      </p:ext>
    </p:extLst>
  </p:cSld>
  <p:clrMapOvr>
    <a:masterClrMapping/>
  </p:clrMapOvr>
  <p:transition>
    <p:randomBar dir="vert"/>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9649694"/>
      </p:ext>
    </p:extLst>
  </p:cSld>
  <p:clrMapOvr>
    <a:masterClrMapping/>
  </p:clrMapOvr>
  <p:transition>
    <p:randomBar dir="vert"/>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66419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70151903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22369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3594484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7213365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pPr/>
              <a:t>‹#›</a:t>
            </a:fld>
            <a:endParaRPr lang="en-US"/>
          </a:p>
        </p:txBody>
      </p:sp>
    </p:spTree>
    <p:extLst>
      <p:ext uri="{BB962C8B-B14F-4D97-AF65-F5344CB8AC3E}">
        <p14:creationId xmlns:p14="http://schemas.microsoft.com/office/powerpoint/2010/main" val="1037265156"/>
      </p:ext>
    </p:extLst>
  </p:cSld>
  <p:clrMapOvr>
    <a:masterClrMapping/>
  </p:clrMapOvr>
  <p:transition>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605151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68043562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95565267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4629198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8383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18619100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202893060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330736824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406903939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175496506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7674227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227422390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337387134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292583435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408867779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100472142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76578303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26836873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323816260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63342452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18171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38413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0128020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469853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pPr/>
              <a:t>‹#›</a:t>
            </a:fld>
            <a:endParaRPr lang="en-US"/>
          </a:p>
        </p:txBody>
      </p:sp>
    </p:spTree>
    <p:extLst>
      <p:ext uri="{BB962C8B-B14F-4D97-AF65-F5344CB8AC3E}">
        <p14:creationId xmlns:p14="http://schemas.microsoft.com/office/powerpoint/2010/main" val="3344175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051829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729168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291761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7955975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9161137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888157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5222419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120402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997132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085024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pPr/>
              <a:t>‹#›</a:t>
            </a:fld>
            <a:endParaRPr lang="en-US"/>
          </a:p>
        </p:txBody>
      </p:sp>
    </p:spTree>
    <p:extLst>
      <p:ext uri="{BB962C8B-B14F-4D97-AF65-F5344CB8AC3E}">
        <p14:creationId xmlns:p14="http://schemas.microsoft.com/office/powerpoint/2010/main" val="20423437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035709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048857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5350296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896994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093034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648451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205731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23691606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019187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498198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pPr/>
              <a:t>‹#›</a:t>
            </a:fld>
            <a:endParaRPr lang="en-US"/>
          </a:p>
        </p:txBody>
      </p:sp>
    </p:spTree>
    <p:extLst>
      <p:ext uri="{BB962C8B-B14F-4D97-AF65-F5344CB8AC3E}">
        <p14:creationId xmlns:p14="http://schemas.microsoft.com/office/powerpoint/2010/main" val="31241979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2846147"/>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9839739"/>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22578"/>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3038226"/>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9073618"/>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3134178"/>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616814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179683"/>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415134"/>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949808"/>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pPr/>
              <a:t>‹#›</a:t>
            </a:fld>
            <a:endParaRPr lang="en-US"/>
          </a:p>
        </p:txBody>
      </p:sp>
    </p:spTree>
    <p:extLst>
      <p:ext uri="{BB962C8B-B14F-4D97-AF65-F5344CB8AC3E}">
        <p14:creationId xmlns:p14="http://schemas.microsoft.com/office/powerpoint/2010/main" val="15837818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37354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652409"/>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1008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978445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078385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10647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23225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3548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694725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02518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pPr/>
              <a:t>‹#›</a:t>
            </a:fld>
            <a:endParaRPr lang="en-US"/>
          </a:p>
        </p:txBody>
      </p:sp>
    </p:spTree>
    <p:extLst>
      <p:ext uri="{BB962C8B-B14F-4D97-AF65-F5344CB8AC3E}">
        <p14:creationId xmlns:p14="http://schemas.microsoft.com/office/powerpoint/2010/main" val="5869050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13975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06384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39344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9366"/>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7553622"/>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3156085"/>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038006"/>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053104"/>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2082975"/>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9437958"/>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pPr/>
              <a:t>‹#›</a:t>
            </a:fld>
            <a:endParaRPr lang="en-US"/>
          </a:p>
        </p:txBody>
      </p:sp>
    </p:spTree>
    <p:extLst>
      <p:ext uri="{BB962C8B-B14F-4D97-AF65-F5344CB8AC3E}">
        <p14:creationId xmlns:p14="http://schemas.microsoft.com/office/powerpoint/2010/main" val="294243732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4939896"/>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5546032"/>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69138"/>
      </p:ext>
    </p:extLst>
  </p:cSld>
  <p:clrMapOvr>
    <a:masterClrMapping/>
  </p:clrMapOvr>
  <p:transition>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7830110"/>
      </p:ext>
    </p:extLst>
  </p:cSld>
  <p:clrMapOvr>
    <a:masterClrMapping/>
  </p:clrMapOvr>
  <p:transition>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560453"/>
      </p:ext>
    </p:extLst>
  </p:cSld>
  <p:clrMapOvr>
    <a:masterClrMapping/>
  </p:clrMapOvr>
  <p:transition>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2112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768502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093217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847143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1542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pPr/>
              <a:t>‹#›</a:t>
            </a:fld>
            <a:endParaRPr lang="en-US"/>
          </a:p>
        </p:txBody>
      </p:sp>
    </p:spTree>
    <p:extLst>
      <p:ext uri="{BB962C8B-B14F-4D97-AF65-F5344CB8AC3E}">
        <p14:creationId xmlns:p14="http://schemas.microsoft.com/office/powerpoint/2010/main" val="326411658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317177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251792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407138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093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072354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1255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7018477"/>
      </p:ext>
    </p:extLst>
  </p:cSld>
  <p:clrMapOvr>
    <a:masterClrMapping/>
  </p:clrMapOvr>
  <p:transition>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0849404"/>
      </p:ext>
    </p:extLst>
  </p:cSld>
  <p:clrMapOvr>
    <a:masterClrMapping/>
  </p:clrMapOvr>
  <p:transition>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762902"/>
      </p:ext>
    </p:extLst>
  </p:cSld>
  <p:clrMapOvr>
    <a:masterClrMapping/>
  </p:clrMapOvr>
  <p:transition>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8447588"/>
      </p:ext>
    </p:extLst>
  </p:cSld>
  <p:clrMapOvr>
    <a:masterClrMapping/>
  </p:clrMapOvr>
  <p:transition>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5.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0.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theme" Target="../theme/theme12.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theme" Target="../theme/theme16.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6.xml"/><Relationship Id="rId13" Type="http://schemas.openxmlformats.org/officeDocument/2006/relationships/theme" Target="../theme/theme17.xml"/><Relationship Id="rId18" Type="http://schemas.openxmlformats.org/officeDocument/2006/relationships/image" Target="../media/image5.png"/><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slideLayout" Target="../slideLayouts/slideLayout200.xml"/><Relationship Id="rId17" Type="http://schemas.openxmlformats.org/officeDocument/2006/relationships/image" Target="../media/image4.png"/><Relationship Id="rId2" Type="http://schemas.openxmlformats.org/officeDocument/2006/relationships/slideLayout" Target="../slideLayouts/slideLayout190.xml"/><Relationship Id="rId16" Type="http://schemas.openxmlformats.org/officeDocument/2006/relationships/image" Target="../media/image3.png"/><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5" Type="http://schemas.openxmlformats.org/officeDocument/2006/relationships/image" Target="../media/image2.png"/><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 Id="rId14" Type="http://schemas.openxmlformats.org/officeDocument/2006/relationships/image" Target="../media/image1.jpe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8.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19.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theme" Target="../theme/theme2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slideLayout" Target="../slideLayouts/slideLayout234.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image" Target="../media/image7.png"/><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theme" Target="../theme/theme21.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theme" Target="../theme/theme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4.xml"/><Relationship Id="rId18" Type="http://schemas.openxmlformats.org/officeDocument/2006/relationships/image" Target="../media/image5.png"/><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image" Target="../media/image4.png"/><Relationship Id="rId2" Type="http://schemas.openxmlformats.org/officeDocument/2006/relationships/slideLayout" Target="../slideLayouts/slideLayout39.xml"/><Relationship Id="rId16" Type="http://schemas.openxmlformats.org/officeDocument/2006/relationships/image" Target="../media/image3.png"/><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image" Target="../media/image2.png"/><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image" Target="../media/image1.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5.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6.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theme" Target="../theme/theme7.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8.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9.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538" r:id="rId1"/>
    <p:sldLayoutId id="2147484505" r:id="rId2"/>
    <p:sldLayoutId id="2147484506" r:id="rId3"/>
    <p:sldLayoutId id="2147484507" r:id="rId4"/>
    <p:sldLayoutId id="2147484508" r:id="rId5"/>
    <p:sldLayoutId id="2147484509" r:id="rId6"/>
    <p:sldLayoutId id="2147484510" r:id="rId7"/>
    <p:sldLayoutId id="2147484511" r:id="rId8"/>
    <p:sldLayoutId id="2147484512" r:id="rId9"/>
    <p:sldLayoutId id="2147484513" r:id="rId10"/>
    <p:sldLayoutId id="2147484514" r:id="rId11"/>
    <p:sldLayoutId id="214748451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a:defRPr/>
            </a:pPr>
            <a:fld id="{AA890F98-17C3-9E40-BFD4-389C3CD60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4099508"/>
      </p:ext>
    </p:extLst>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 id="2147484704"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65957424"/>
      </p:ext>
    </p:extLst>
  </p:cSld>
  <p:clrMap bg1="lt1" tx1="dk1" bg2="lt2" tx2="dk2" accent1="accent1" accent2="accent2" accent3="accent3" accent4="accent4" accent5="accent5" accent6="accent6" hlink="hlink" folHlink="folHlink"/>
  <p:sldLayoutIdLst>
    <p:sldLayoutId id="2147484718" r:id="rId1"/>
    <p:sldLayoutId id="2147484719" r:id="rId2"/>
    <p:sldLayoutId id="2147484720" r:id="rId3"/>
    <p:sldLayoutId id="2147484721" r:id="rId4"/>
    <p:sldLayoutId id="2147484722" r:id="rId5"/>
    <p:sldLayoutId id="2147484723" r:id="rId6"/>
    <p:sldLayoutId id="2147484724" r:id="rId7"/>
    <p:sldLayoutId id="2147484725" r:id="rId8"/>
    <p:sldLayoutId id="2147484726" r:id="rId9"/>
    <p:sldLayoutId id="2147484727" r:id="rId10"/>
    <p:sldLayoutId id="21474847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B7934DC-301D-3E46-B7D6-C73147496BBB}"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98163341"/>
      </p:ext>
    </p:extLst>
  </p:cSld>
  <p:clrMap bg1="lt1" tx1="dk1" bg2="lt2" tx2="dk2" accent1="accent1" accent2="accent2" accent3="accent3" accent4="accent4" accent5="accent5" accent6="accent6" hlink="hlink" folHlink="folHlink"/>
  <p:sldLayoutIdLst>
    <p:sldLayoutId id="2147484730" r:id="rId1"/>
    <p:sldLayoutId id="2147484731" r:id="rId2"/>
    <p:sldLayoutId id="2147484732" r:id="rId3"/>
    <p:sldLayoutId id="2147484733" r:id="rId4"/>
    <p:sldLayoutId id="2147484734" r:id="rId5"/>
    <p:sldLayoutId id="2147484735" r:id="rId6"/>
    <p:sldLayoutId id="2147484736" r:id="rId7"/>
    <p:sldLayoutId id="2147484737" r:id="rId8"/>
    <p:sldLayoutId id="2147484738" r:id="rId9"/>
    <p:sldLayoutId id="2147484739" r:id="rId10"/>
    <p:sldLayoutId id="2147484740"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819374668"/>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0861009"/>
      </p:ext>
    </p:extLst>
  </p:cSld>
  <p:clrMap bg1="lt1" tx1="dk1" bg2="lt2" tx2="dk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 id="214748483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01324361"/>
      </p:ext>
    </p:extLst>
  </p:cSld>
  <p:clrMap bg1="lt1" tx1="dk1" bg2="lt2" tx2="dk2" accent1="accent1" accent2="accent2" accent3="accent3" accent4="accent4" accent5="accent5" accent6="accent6" hlink="hlink" folHlink="folHlink"/>
  <p:sldLayoutIdLst>
    <p:sldLayoutId id="2147484906" r:id="rId1"/>
    <p:sldLayoutId id="2147484907" r:id="rId2"/>
    <p:sldLayoutId id="2147484908" r:id="rId3"/>
    <p:sldLayoutId id="2147484909" r:id="rId4"/>
    <p:sldLayoutId id="2147484910" r:id="rId5"/>
    <p:sldLayoutId id="2147484911" r:id="rId6"/>
    <p:sldLayoutId id="2147484912" r:id="rId7"/>
    <p:sldLayoutId id="2147484913" r:id="rId8"/>
    <p:sldLayoutId id="2147484914" r:id="rId9"/>
    <p:sldLayoutId id="2147484915" r:id="rId10"/>
    <p:sldLayoutId id="2147484916" r:id="rId11"/>
    <p:sldLayoutId id="2147484917" r:id="rId12"/>
    <p:sldLayoutId id="214748491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43208246"/>
      </p:ext>
    </p:extLst>
  </p:cSld>
  <p:clrMap bg1="lt1" tx1="dk1" bg2="lt2" tx2="dk2" accent1="accent1" accent2="accent2" accent3="accent3" accent4="accent4" accent5="accent5" accent6="accent6" hlink="hlink" folHlink="folHlink"/>
  <p:sldLayoutIdLst>
    <p:sldLayoutId id="2147484945" r:id="rId1"/>
    <p:sldLayoutId id="2147484946" r:id="rId2"/>
    <p:sldLayoutId id="2147484947" r:id="rId3"/>
    <p:sldLayoutId id="2147484948" r:id="rId4"/>
    <p:sldLayoutId id="2147484949" r:id="rId5"/>
    <p:sldLayoutId id="2147484950" r:id="rId6"/>
    <p:sldLayoutId id="2147484951" r:id="rId7"/>
    <p:sldLayoutId id="2147484952" r:id="rId8"/>
    <p:sldLayoutId id="2147484953" r:id="rId9"/>
    <p:sldLayoutId id="2147484954" r:id="rId10"/>
    <p:sldLayoutId id="2147484955" r:id="rId11"/>
    <p:sldLayoutId id="214748495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4816203"/>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 id="214748496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4268457354"/>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5" r:id="rId5"/>
    <p:sldLayoutId id="2147484976" r:id="rId6"/>
    <p:sldLayoutId id="2147484977" r:id="rId7"/>
    <p:sldLayoutId id="2147484978" r:id="rId8"/>
    <p:sldLayoutId id="2147484979" r:id="rId9"/>
    <p:sldLayoutId id="2147484980" r:id="rId10"/>
    <p:sldLayoutId id="2147484981"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74097D6-3371-2544-B9C1-47762CF39CB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5053744"/>
      </p:ext>
    </p:extLst>
  </p:cSld>
  <p:clrMap bg1="lt1" tx1="dk1" bg2="lt2" tx2="dk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 id="2147484537"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3455302"/>
      </p:ext>
    </p:extLst>
  </p:cSld>
  <p:clrMap bg1="lt1" tx1="dk1" bg2="lt2" tx2="dk2" accent1="accent1" accent2="accent2" accent3="accent3" accent4="accent4" accent5="accent5" accent6="accent6" hlink="hlink" folHlink="folHlink"/>
  <p:sldLayoutIdLst>
    <p:sldLayoutId id="2147485007" r:id="rId1"/>
    <p:sldLayoutId id="2147485008" r:id="rId2"/>
    <p:sldLayoutId id="2147485009" r:id="rId3"/>
    <p:sldLayoutId id="2147485010" r:id="rId4"/>
    <p:sldLayoutId id="2147485011" r:id="rId5"/>
    <p:sldLayoutId id="2147485012" r:id="rId6"/>
    <p:sldLayoutId id="2147485013" r:id="rId7"/>
    <p:sldLayoutId id="2147485014" r:id="rId8"/>
    <p:sldLayoutId id="2147485015" r:id="rId9"/>
    <p:sldLayoutId id="2147485016" r:id="rId10"/>
    <p:sldLayoutId id="2147485017" r:id="rId11"/>
    <p:sldLayoutId id="2147485018"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143622372"/>
      </p:ext>
    </p:extLst>
  </p:cSld>
  <p:clrMap bg1="lt1" tx1="dk1" bg2="lt2" tx2="dk2" accent1="accent1" accent2="accent2" accent3="accent3" accent4="accent4" accent5="accent5" accent6="accent6" hlink="hlink" folHlink="folHlink"/>
  <p:sldLayoutIdLst>
    <p:sldLayoutId id="2147485020" r:id="rId1"/>
    <p:sldLayoutId id="2147485021" r:id="rId2"/>
    <p:sldLayoutId id="2147485022" r:id="rId3"/>
    <p:sldLayoutId id="2147485023" r:id="rId4"/>
    <p:sldLayoutId id="2147485024" r:id="rId5"/>
    <p:sldLayoutId id="2147485025" r:id="rId6"/>
    <p:sldLayoutId id="2147485026" r:id="rId7"/>
    <p:sldLayoutId id="2147485027" r:id="rId8"/>
    <p:sldLayoutId id="2147485028" r:id="rId9"/>
    <p:sldLayoutId id="2147485029" r:id="rId10"/>
    <p:sldLayoutId id="214748503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3273327682"/>
      </p:ext>
    </p:extLst>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 id="2147485035" r:id="rId4"/>
    <p:sldLayoutId id="2147485036" r:id="rId5"/>
    <p:sldLayoutId id="2147485037" r:id="rId6"/>
    <p:sldLayoutId id="2147485038" r:id="rId7"/>
    <p:sldLayoutId id="2147485039" r:id="rId8"/>
    <p:sldLayoutId id="2147485040" r:id="rId9"/>
    <p:sldLayoutId id="2147485041" r:id="rId10"/>
    <p:sldLayoutId id="2147485042" r:id="rId11"/>
    <p:sldLayoutId id="2147485043" r:id="rId12"/>
    <p:sldLayoutId id="214748504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658911795"/>
      </p:ext>
    </p:extLst>
  </p:cSld>
  <p:clrMap bg1="lt1" tx1="dk1" bg2="lt2" tx2="dk2" accent1="accent1" accent2="accent2" accent3="accent3" accent4="accent4" accent5="accent5" accent6="accent6" hlink="hlink" folHlink="folHlink"/>
  <p:sldLayoutIdLst>
    <p:sldLayoutId id="2147484554" r:id="rId1"/>
    <p:sldLayoutId id="2147484555" r:id="rId2"/>
    <p:sldLayoutId id="2147484556" r:id="rId3"/>
    <p:sldLayoutId id="2147484557" r:id="rId4"/>
    <p:sldLayoutId id="2147484558" r:id="rId5"/>
    <p:sldLayoutId id="2147484559" r:id="rId6"/>
    <p:sldLayoutId id="2147484560" r:id="rId7"/>
    <p:sldLayoutId id="2147484561" r:id="rId8"/>
    <p:sldLayoutId id="2147484562" r:id="rId9"/>
    <p:sldLayoutId id="2147484563" r:id="rId10"/>
    <p:sldLayoutId id="2147484564" r:id="rId11"/>
    <p:sldLayoutId id="2147484565" r:id="rId12"/>
    <p:sldLayoutId id="214748456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3842291"/>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8466602"/>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68317637"/>
      </p:ext>
    </p:extLst>
  </p:cSld>
  <p:clrMap bg1="lt1" tx1="dk1" bg2="lt2" tx2="dk2" accent1="accent1" accent2="accent2" accent3="accent3" accent4="accent4" accent5="accent5" accent6="accent6" hlink="hlink" folHlink="folHlink"/>
  <p:sldLayoutIdLst>
    <p:sldLayoutId id="2147484631" r:id="rId1"/>
    <p:sldLayoutId id="2147484632" r:id="rId2"/>
    <p:sldLayoutId id="2147484633" r:id="rId3"/>
    <p:sldLayoutId id="2147484634" r:id="rId4"/>
    <p:sldLayoutId id="2147484635" r:id="rId5"/>
    <p:sldLayoutId id="2147484636" r:id="rId6"/>
    <p:sldLayoutId id="2147484637" r:id="rId7"/>
    <p:sldLayoutId id="2147484638" r:id="rId8"/>
    <p:sldLayoutId id="2147484639" r:id="rId9"/>
    <p:sldLayoutId id="2147484640" r:id="rId10"/>
    <p:sldLayoutId id="2147484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0520215"/>
      </p:ext>
    </p:extLst>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 id="2147484654"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993319818"/>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0848055"/>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 id="2147484692"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64.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192.xml"/><Relationship Id="rId5" Type="http://schemas.openxmlformats.org/officeDocument/2006/relationships/image" Target="../media/image5.png"/><Relationship Id="rId4" Type="http://schemas.openxmlformats.org/officeDocument/2006/relationships/image" Target="../media/image4.png"/></Relationships>
</file>

<file path=ppt/slides/_rels/slide10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8.xml"/><Relationship Id="rId1" Type="http://schemas.openxmlformats.org/officeDocument/2006/relationships/slideLayout" Target="../slideLayouts/slideLayout136.xml"/></Relationships>
</file>

<file path=ppt/slides/_rels/slide10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9.xml"/><Relationship Id="rId1" Type="http://schemas.openxmlformats.org/officeDocument/2006/relationships/slideLayout" Target="../slideLayouts/slideLayout136.xml"/></Relationships>
</file>

<file path=ppt/slides/_rels/slide1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0.xml"/><Relationship Id="rId1" Type="http://schemas.openxmlformats.org/officeDocument/2006/relationships/slideLayout" Target="../slideLayouts/slideLayout136.xml"/></Relationships>
</file>

<file path=ppt/slides/_rels/slide10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1.xml"/><Relationship Id="rId1" Type="http://schemas.openxmlformats.org/officeDocument/2006/relationships/slideLayout" Target="../slideLayouts/slideLayout136.xml"/></Relationships>
</file>

<file path=ppt/slides/_rels/slide10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2.xml"/><Relationship Id="rId1" Type="http://schemas.openxmlformats.org/officeDocument/2006/relationships/slideLayout" Target="../slideLayouts/slideLayout164.xml"/></Relationships>
</file>

<file path=ppt/slides/_rels/slide10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73.xml"/><Relationship Id="rId1" Type="http://schemas.openxmlformats.org/officeDocument/2006/relationships/slideLayout" Target="../slideLayouts/slideLayout56.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9.xml"/><Relationship Id="rId1" Type="http://schemas.openxmlformats.org/officeDocument/2006/relationships/themeOverride" Target="../theme/themeOverride4.xml"/><Relationship Id="rId4" Type="http://schemas.openxmlformats.org/officeDocument/2006/relationships/image" Target="../media/image56.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9.xml"/><Relationship Id="rId1" Type="http://schemas.openxmlformats.org/officeDocument/2006/relationships/themeOverride" Target="../theme/themeOverride5.xml"/><Relationship Id="rId4" Type="http://schemas.openxmlformats.org/officeDocument/2006/relationships/image" Target="../media/image56.pn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19.xml"/><Relationship Id="rId1" Type="http://schemas.openxmlformats.org/officeDocument/2006/relationships/themeOverride" Target="../theme/themeOverride6.xml"/><Relationship Id="rId4" Type="http://schemas.openxmlformats.org/officeDocument/2006/relationships/image" Target="../media/image56.pn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9.xml"/><Relationship Id="rId1" Type="http://schemas.openxmlformats.org/officeDocument/2006/relationships/themeOverride" Target="../theme/themeOverride7.xml"/><Relationship Id="rId4" Type="http://schemas.openxmlformats.org/officeDocument/2006/relationships/image" Target="../media/image56.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83.xml"/><Relationship Id="rId1" Type="http://schemas.openxmlformats.org/officeDocument/2006/relationships/themeOverride" Target="../theme/themeOverride2.xml"/><Relationship Id="rId5" Type="http://schemas.openxmlformats.org/officeDocument/2006/relationships/image" Target="../media/image15.png"/><Relationship Id="rId4" Type="http://schemas.openxmlformats.org/officeDocument/2006/relationships/image" Target="../media/image14.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9.xml"/><Relationship Id="rId1" Type="http://schemas.openxmlformats.org/officeDocument/2006/relationships/themeOverride" Target="../theme/themeOverride8.xml"/><Relationship Id="rId4" Type="http://schemas.openxmlformats.org/officeDocument/2006/relationships/image" Target="../media/image56.pn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9.xml"/><Relationship Id="rId1" Type="http://schemas.openxmlformats.org/officeDocument/2006/relationships/themeOverride" Target="../theme/themeOverride9.xml"/><Relationship Id="rId4" Type="http://schemas.openxmlformats.org/officeDocument/2006/relationships/image" Target="../media/image56.pn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19.xml"/><Relationship Id="rId1" Type="http://schemas.openxmlformats.org/officeDocument/2006/relationships/themeOverride" Target="../theme/themeOverride10.xml"/><Relationship Id="rId4" Type="http://schemas.openxmlformats.org/officeDocument/2006/relationships/image" Target="../media/image56.png"/></Relationships>
</file>

<file path=ppt/slides/_rels/slide11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1.xml"/><Relationship Id="rId1" Type="http://schemas.openxmlformats.org/officeDocument/2006/relationships/slideLayout" Target="../slideLayouts/slideLayout19.xml"/></Relationships>
</file>

<file path=ppt/slides/_rels/slide11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2.xml"/><Relationship Id="rId1" Type="http://schemas.openxmlformats.org/officeDocument/2006/relationships/slideLayout" Target="../slideLayouts/slideLayout19.xml"/></Relationships>
</file>

<file path=ppt/slides/_rels/slide1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3.xml"/><Relationship Id="rId1" Type="http://schemas.openxmlformats.org/officeDocument/2006/relationships/slideLayout" Target="../slideLayouts/slideLayout164.xml"/></Relationships>
</file>

<file path=ppt/slides/_rels/slide11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4.xml"/><Relationship Id="rId1" Type="http://schemas.openxmlformats.org/officeDocument/2006/relationships/slideLayout" Target="../slideLayouts/slideLayout164.xml"/></Relationships>
</file>

<file path=ppt/slides/_rels/slide1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5.xml"/><Relationship Id="rId1" Type="http://schemas.openxmlformats.org/officeDocument/2006/relationships/slideLayout" Target="../slideLayouts/slideLayout164.xml"/></Relationships>
</file>

<file path=ppt/slides/_rels/slide1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6.xml"/><Relationship Id="rId1" Type="http://schemas.openxmlformats.org/officeDocument/2006/relationships/slideLayout" Target="../slideLayouts/slideLayout164.xml"/></Relationships>
</file>

<file path=ppt/slides/_rels/slide11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87.xml"/><Relationship Id="rId1" Type="http://schemas.openxmlformats.org/officeDocument/2006/relationships/slideLayout" Target="../slideLayouts/slideLayout241.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190.xml"/><Relationship Id="rId4" Type="http://schemas.openxmlformats.org/officeDocument/2006/relationships/image" Target="../media/image4.png"/></Relationships>
</file>

<file path=ppt/slides/_rels/slide12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88.xml"/><Relationship Id="rId1" Type="http://schemas.openxmlformats.org/officeDocument/2006/relationships/slideLayout" Target="../slideLayouts/slideLayout241.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2.xml"/><Relationship Id="rId1" Type="http://schemas.openxmlformats.org/officeDocument/2006/relationships/themeOverride" Target="../theme/themeOverride11.xml"/><Relationship Id="rId4" Type="http://schemas.openxmlformats.org/officeDocument/2006/relationships/image" Target="../media/image59.jpeg"/></Relationships>
</file>

<file path=ppt/slides/_rels/slide12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1.xml"/><Relationship Id="rId1" Type="http://schemas.openxmlformats.org/officeDocument/2006/relationships/slideLayout" Target="../slideLayouts/slideLayout164.xml"/></Relationships>
</file>

<file path=ppt/slides/_rels/slide1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2.xml"/><Relationship Id="rId1" Type="http://schemas.openxmlformats.org/officeDocument/2006/relationships/slideLayout" Target="../slideLayouts/slideLayout16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45.xml"/></Relationships>
</file>

<file path=ppt/slides/_rels/slide126.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93.xml"/><Relationship Id="rId1" Type="http://schemas.openxmlformats.org/officeDocument/2006/relationships/slideLayout" Target="../slideLayouts/slideLayout246.xml"/><Relationship Id="rId4" Type="http://schemas.openxmlformats.org/officeDocument/2006/relationships/image" Target="../media/image63.pn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164.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16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6.xml"/><Relationship Id="rId1" Type="http://schemas.openxmlformats.org/officeDocument/2006/relationships/slideLayout" Target="../slideLayouts/slideLayout49.xml"/><Relationship Id="rId4" Type="http://schemas.openxmlformats.org/officeDocument/2006/relationships/image" Target="../media/image20.wmf"/></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8.xml"/><Relationship Id="rId1" Type="http://schemas.openxmlformats.org/officeDocument/2006/relationships/slideLayout" Target="../slideLayouts/slideLayout19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5.xml"/></Relationships>
</file>

<file path=ppt/slides/_rels/slide2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9.xml"/><Relationship Id="rId1" Type="http://schemas.openxmlformats.org/officeDocument/2006/relationships/slideLayout" Target="../slideLayouts/slideLayout158.xml"/></Relationships>
</file>

<file path=ppt/slides/_rels/slide2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0.xml"/><Relationship Id="rId1" Type="http://schemas.openxmlformats.org/officeDocument/2006/relationships/slideLayout" Target="../slideLayouts/slideLayout158.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xml"/><Relationship Id="rId1" Type="http://schemas.openxmlformats.org/officeDocument/2006/relationships/slideLayout" Target="../slideLayouts/slideLayout183.xml"/></Relationships>
</file>

<file path=ppt/slides/_rels/slide2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2.xml"/><Relationship Id="rId1" Type="http://schemas.openxmlformats.org/officeDocument/2006/relationships/slideLayout" Target="../slideLayouts/slideLayout200.xml"/><Relationship Id="rId4" Type="http://schemas.openxmlformats.org/officeDocument/2006/relationships/image" Target="../media/image25.jpeg"/></Relationships>
</file>

<file path=ppt/slides/_rels/slide2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3.xml"/><Relationship Id="rId1" Type="http://schemas.openxmlformats.org/officeDocument/2006/relationships/slideLayout" Target="../slideLayouts/slideLayout79.xml"/></Relationships>
</file>

<file path=ppt/slides/_rels/slide2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4.xml"/><Relationship Id="rId1" Type="http://schemas.openxmlformats.org/officeDocument/2006/relationships/slideLayout" Target="../slideLayouts/slideLayout195.xml"/></Relationships>
</file>

<file path=ppt/slides/_rels/slide2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91.xml"/><Relationship Id="rId1" Type="http://schemas.openxmlformats.org/officeDocument/2006/relationships/themeOverride" Target="../theme/themeOverride3.xml"/></Relationships>
</file>

<file path=ppt/slides/_rels/slide2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5.xml"/></Relationships>
</file>

<file path=ppt/slides/_rels/slide3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7.xml"/><Relationship Id="rId1" Type="http://schemas.openxmlformats.org/officeDocument/2006/relationships/slideLayout" Target="../slideLayouts/slideLayout207.xml"/></Relationships>
</file>

<file path=ppt/slides/_rels/slide3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8.xml"/><Relationship Id="rId1" Type="http://schemas.openxmlformats.org/officeDocument/2006/relationships/slideLayout" Target="../slideLayouts/slideLayout183.xml"/></Relationships>
</file>

<file path=ppt/slides/_rels/slide3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9.xml"/><Relationship Id="rId1" Type="http://schemas.openxmlformats.org/officeDocument/2006/relationships/slideLayout" Target="../slideLayouts/slideLayout183.xml"/></Relationships>
</file>

<file path=ppt/slides/_rels/slide3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xml"/><Relationship Id="rId1" Type="http://schemas.openxmlformats.org/officeDocument/2006/relationships/slideLayout" Target="../slideLayouts/slideLayout183.xml"/></Relationships>
</file>

<file path=ppt/slides/_rels/slide3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1.xml"/><Relationship Id="rId1" Type="http://schemas.openxmlformats.org/officeDocument/2006/relationships/slideLayout" Target="../slideLayouts/slideLayout183.xml"/></Relationships>
</file>

<file path=ppt/slides/_rels/slide3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2.xml"/><Relationship Id="rId1" Type="http://schemas.openxmlformats.org/officeDocument/2006/relationships/slideLayout" Target="../slideLayouts/slideLayout229.xml"/></Relationships>
</file>

<file path=ppt/slides/_rels/slide3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14.xml"/></Relationships>
</file>

<file path=ppt/slides/_rels/slide3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3.xml"/><Relationship Id="rId1" Type="http://schemas.openxmlformats.org/officeDocument/2006/relationships/slideLayout" Target="../slideLayouts/slideLayout229.xml"/></Relationships>
</file>

<file path=ppt/slides/_rels/slide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2.xml"/></Relationships>
</file>

<file path=ppt/slides/_rels/slide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4.xml"/><Relationship Id="rId1" Type="http://schemas.openxmlformats.org/officeDocument/2006/relationships/slideLayout" Target="../slideLayouts/slideLayout183.xml"/><Relationship Id="rId4" Type="http://schemas.openxmlformats.org/officeDocument/2006/relationships/image" Target="../media/image34.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64.xml"/><Relationship Id="rId1" Type="http://schemas.openxmlformats.org/officeDocument/2006/relationships/themeOverride" Target="../theme/themeOverride1.xml"/></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5.xml"/><Relationship Id="rId1" Type="http://schemas.openxmlformats.org/officeDocument/2006/relationships/slideLayout" Target="../slideLayouts/slideLayout183.xml"/><Relationship Id="rId4" Type="http://schemas.openxmlformats.org/officeDocument/2006/relationships/image" Target="../media/image34.png"/></Relationships>
</file>

<file path=ppt/slides/_rels/slide4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6.xml"/><Relationship Id="rId1" Type="http://schemas.openxmlformats.org/officeDocument/2006/relationships/slideLayout" Target="../slideLayouts/slideLayout183.xml"/></Relationships>
</file>

<file path=ppt/slides/_rels/slide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7.xml"/><Relationship Id="rId1" Type="http://schemas.openxmlformats.org/officeDocument/2006/relationships/slideLayout" Target="../slideLayouts/slideLayout183.xml"/><Relationship Id="rId4" Type="http://schemas.openxmlformats.org/officeDocument/2006/relationships/image" Target="../media/image34.png"/></Relationships>
</file>

<file path=ppt/slides/_rels/slide4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2.xml"/></Relationships>
</file>

<file path=ppt/slides/_rels/slide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14.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18.xml"/></Relationships>
</file>

<file path=ppt/slides/_rels/slide4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jpeg"/><Relationship Id="rId1" Type="http://schemas.openxmlformats.org/officeDocument/2006/relationships/slideLayout" Target="../slideLayouts/slideLayout114.xml"/></Relationships>
</file>

<file path=ppt/slides/_rels/slide4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2.xml"/></Relationships>
</file>

<file path=ppt/slides/_rels/slide4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14.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14.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90.xml"/></Relationships>
</file>

<file path=ppt/slides/_rels/slide5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4.xml"/></Relationships>
</file>

<file path=ppt/slides/_rels/slide51.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114.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2.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image" Target="../media/image40.wmf"/><Relationship Id="rId1" Type="http://schemas.openxmlformats.org/officeDocument/2006/relationships/slideLayout" Target="../slideLayouts/slideLayout114.xml"/><Relationship Id="rId6" Type="http://schemas.openxmlformats.org/officeDocument/2006/relationships/image" Target="../media/image41.wmf"/><Relationship Id="rId5" Type="http://schemas.openxmlformats.org/officeDocument/2006/relationships/image" Target="../media/image44.wmf"/><Relationship Id="rId4" Type="http://schemas.openxmlformats.org/officeDocument/2006/relationships/image" Target="../media/image43.wmf"/></Relationships>
</file>

<file path=ppt/slides/_rels/slide53.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image" Target="../media/image41.wmf"/><Relationship Id="rId1" Type="http://schemas.openxmlformats.org/officeDocument/2006/relationships/slideLayout" Target="../slideLayouts/slideLayout114.xml"/><Relationship Id="rId5" Type="http://schemas.openxmlformats.org/officeDocument/2006/relationships/image" Target="../media/image44.wmf"/><Relationship Id="rId4" Type="http://schemas.openxmlformats.org/officeDocument/2006/relationships/image" Target="../media/image43.wmf"/></Relationships>
</file>

<file path=ppt/slides/_rels/slide54.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114.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5.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114.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33.png"/><Relationship Id="rId1" Type="http://schemas.openxmlformats.org/officeDocument/2006/relationships/slideLayout" Target="../slideLayouts/slideLayout114.xml"/></Relationships>
</file>

<file path=ppt/slides/_rels/slide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8.xml"/><Relationship Id="rId1" Type="http://schemas.openxmlformats.org/officeDocument/2006/relationships/slideLayout" Target="../slideLayouts/slideLayout164.xml"/></Relationships>
</file>

<file path=ppt/slides/_rels/slide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xml"/><Relationship Id="rId1" Type="http://schemas.openxmlformats.org/officeDocument/2006/relationships/slideLayout" Target="../slideLayouts/slideLayout16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0.xml"/><Relationship Id="rId1" Type="http://schemas.openxmlformats.org/officeDocument/2006/relationships/slideLayout" Target="../slideLayouts/slideLayout164.xml"/></Relationships>
</file>

<file path=ppt/slides/_rels/slide6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1.xml"/><Relationship Id="rId1" Type="http://schemas.openxmlformats.org/officeDocument/2006/relationships/slideLayout" Target="../slideLayouts/slideLayout164.xml"/></Relationships>
</file>

<file path=ppt/slides/_rels/slide6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2.xml"/><Relationship Id="rId1" Type="http://schemas.openxmlformats.org/officeDocument/2006/relationships/slideLayout" Target="../slideLayouts/slideLayout114.xml"/></Relationships>
</file>

<file path=ppt/slides/_rels/slide6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14.xml"/></Relationships>
</file>

<file path=ppt/slides/_rels/slide6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207.xml"/><Relationship Id="rId5" Type="http://schemas.openxmlformats.org/officeDocument/2006/relationships/image" Target="../media/image49.png"/><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4.xml"/><Relationship Id="rId1" Type="http://schemas.openxmlformats.org/officeDocument/2006/relationships/slideLayout" Target="../slideLayouts/slideLayout207.xml"/><Relationship Id="rId4" Type="http://schemas.openxmlformats.org/officeDocument/2006/relationships/image" Target="../media/image49.png"/></Relationships>
</file>

<file path=ppt/slides/_rels/slide6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5.xml"/><Relationship Id="rId1" Type="http://schemas.openxmlformats.org/officeDocument/2006/relationships/slideLayout" Target="../slideLayouts/slideLayout207.xml"/><Relationship Id="rId5" Type="http://schemas.openxmlformats.org/officeDocument/2006/relationships/image" Target="../media/image49.png"/><Relationship Id="rId4" Type="http://schemas.openxmlformats.org/officeDocument/2006/relationships/image" Target="../media/image50.png"/></Relationships>
</file>

<file path=ppt/slides/_rels/slide6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14.xml"/></Relationships>
</file>

<file path=ppt/slides/_rels/slide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36.xml"/></Relationships>
</file>

<file path=ppt/slides/_rels/slide6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36.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64.xml"/></Relationships>
</file>

<file path=ppt/slides/_rels/slide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36.xml"/></Relationships>
</file>

<file path=ppt/slides/_rels/slide7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36.xml"/></Relationships>
</file>

<file path=ppt/slides/_rels/slide7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36.xml"/></Relationships>
</file>

<file path=ppt/slides/_rels/slide7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3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36.xml"/></Relationships>
</file>

<file path=ppt/slides/_rels/slide7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36.xml"/></Relationships>
</file>

<file path=ppt/slides/_rels/slide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36.xml"/></Relationships>
</file>

<file path=ppt/slides/_rels/slide7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6.xml"/><Relationship Id="rId1" Type="http://schemas.openxmlformats.org/officeDocument/2006/relationships/slideLayout" Target="../slideLayouts/slideLayout136.xml"/><Relationship Id="rId5" Type="http://schemas.openxmlformats.org/officeDocument/2006/relationships/image" Target="../media/image53.png"/><Relationship Id="rId4" Type="http://schemas.openxmlformats.org/officeDocument/2006/relationships/image" Target="../media/image52.png"/></Relationships>
</file>

<file path=ppt/slides/_rels/slide7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7.xml"/><Relationship Id="rId1" Type="http://schemas.openxmlformats.org/officeDocument/2006/relationships/slideLayout" Target="../slideLayouts/slideLayout136.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64.xml"/></Relationships>
</file>

<file path=ppt/slides/_rels/slide8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8.xml"/><Relationship Id="rId1" Type="http://schemas.openxmlformats.org/officeDocument/2006/relationships/slideLayout" Target="../slideLayouts/slideLayout136.xml"/></Relationships>
</file>

<file path=ppt/slides/_rels/slide8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9.xml"/><Relationship Id="rId1" Type="http://schemas.openxmlformats.org/officeDocument/2006/relationships/slideLayout" Target="../slideLayouts/slideLayout136.xml"/></Relationships>
</file>

<file path=ppt/slides/_rels/slide8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0.xml"/><Relationship Id="rId1" Type="http://schemas.openxmlformats.org/officeDocument/2006/relationships/slideLayout" Target="../slideLayouts/slideLayout136.xml"/></Relationships>
</file>

<file path=ppt/slides/_rels/slide8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1.xml"/><Relationship Id="rId1" Type="http://schemas.openxmlformats.org/officeDocument/2006/relationships/slideLayout" Target="../slideLayouts/slideLayout136.xml"/></Relationships>
</file>

<file path=ppt/slides/_rels/slide8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2.xml"/><Relationship Id="rId1" Type="http://schemas.openxmlformats.org/officeDocument/2006/relationships/slideLayout" Target="../slideLayouts/slideLayout136.xml"/></Relationships>
</file>

<file path=ppt/slides/_rels/slide8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3.xml"/><Relationship Id="rId1" Type="http://schemas.openxmlformats.org/officeDocument/2006/relationships/slideLayout" Target="../slideLayouts/slideLayout136.xml"/></Relationships>
</file>

<file path=ppt/slides/_rels/slide8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4.xml"/><Relationship Id="rId1" Type="http://schemas.openxmlformats.org/officeDocument/2006/relationships/slideLayout" Target="../slideLayouts/slideLayout136.xml"/></Relationships>
</file>

<file path=ppt/slides/_rels/slide8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5.xml"/><Relationship Id="rId1" Type="http://schemas.openxmlformats.org/officeDocument/2006/relationships/slideLayout" Target="../slideLayouts/slideLayout136.xml"/></Relationships>
</file>

<file path=ppt/slides/_rels/slide8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6.xml"/><Relationship Id="rId1" Type="http://schemas.openxmlformats.org/officeDocument/2006/relationships/slideLayout" Target="../slideLayouts/slideLayout136.xml"/></Relationships>
</file>

<file path=ppt/slides/_rels/slide8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7.xml"/><Relationship Id="rId1" Type="http://schemas.openxmlformats.org/officeDocument/2006/relationships/slideLayout" Target="../slideLayouts/slideLayout136.xml"/></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9.xml"/><Relationship Id="rId1" Type="http://schemas.openxmlformats.org/officeDocument/2006/relationships/slideLayout" Target="../slideLayouts/slideLayout195.xml"/><Relationship Id="rId4" Type="http://schemas.openxmlformats.org/officeDocument/2006/relationships/image" Target="../media/image4.png"/></Relationships>
</file>

<file path=ppt/slides/_rels/slide9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8.xml"/><Relationship Id="rId1" Type="http://schemas.openxmlformats.org/officeDocument/2006/relationships/slideLayout" Target="../slideLayouts/slideLayout136.xml"/></Relationships>
</file>

<file path=ppt/slides/_rels/slide9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9.xml"/><Relationship Id="rId1" Type="http://schemas.openxmlformats.org/officeDocument/2006/relationships/slideLayout" Target="../slideLayouts/slideLayout136.xml"/></Relationships>
</file>

<file path=ppt/slides/_rels/slide9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0.xml"/><Relationship Id="rId1" Type="http://schemas.openxmlformats.org/officeDocument/2006/relationships/slideLayout" Target="../slideLayouts/slideLayout136.xml"/></Relationships>
</file>

<file path=ppt/slides/_rels/slide9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1.xml"/><Relationship Id="rId1" Type="http://schemas.openxmlformats.org/officeDocument/2006/relationships/slideLayout" Target="../slideLayouts/slideLayout136.xml"/></Relationships>
</file>

<file path=ppt/slides/_rels/slide9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2.xml"/><Relationship Id="rId1" Type="http://schemas.openxmlformats.org/officeDocument/2006/relationships/slideLayout" Target="../slideLayouts/slideLayout136.xml"/></Relationships>
</file>

<file path=ppt/slides/_rels/slide9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3.xml"/><Relationship Id="rId1" Type="http://schemas.openxmlformats.org/officeDocument/2006/relationships/slideLayout" Target="../slideLayouts/slideLayout136.xml"/></Relationships>
</file>

<file path=ppt/slides/_rels/slide9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4.xml"/><Relationship Id="rId1" Type="http://schemas.openxmlformats.org/officeDocument/2006/relationships/slideLayout" Target="../slideLayouts/slideLayout136.xml"/></Relationships>
</file>

<file path=ppt/slides/_rels/slide9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5.xml"/><Relationship Id="rId1" Type="http://schemas.openxmlformats.org/officeDocument/2006/relationships/slideLayout" Target="../slideLayouts/slideLayout136.xml"/></Relationships>
</file>

<file path=ppt/slides/_rels/slide9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6.xml"/><Relationship Id="rId1" Type="http://schemas.openxmlformats.org/officeDocument/2006/relationships/slideLayout" Target="../slideLayouts/slideLayout136.xml"/></Relationships>
</file>

<file path=ppt/slides/_rels/slide9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7.xml"/><Relationship Id="rId1" Type="http://schemas.openxmlformats.org/officeDocument/2006/relationships/slideLayout" Target="../slideLayouts/slideLayout13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76857347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lvl="0" indent="-342900">
              <a:spcBef>
                <a:spcPct val="20000"/>
              </a:spcBef>
              <a:buBlip>
                <a:blip r:embed="rId4"/>
              </a:buBlip>
              <a:defRPr/>
            </a:pPr>
            <a:r>
              <a:rPr lang="zh-CN" altLang="en-US" sz="2800" b="1" dirty="0">
                <a:solidFill>
                  <a:srgbClr val="FFFFFF"/>
                </a:solidFill>
                <a:effectLst>
                  <a:glow rad="177800">
                    <a:srgbClr val="000000">
                      <a:alpha val="85000"/>
                    </a:srgbClr>
                  </a:glow>
                </a:effectLst>
                <a:latin typeface="Arial"/>
                <a:ea typeface="宋体" pitchFamily="-111" charset="-122"/>
                <a:cs typeface="Arial"/>
              </a:rPr>
              <a:t>在</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士师记</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中，撒母耳记录了以色列道德与属灵的失败，并以两个可怕的事件作为结尾：</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742950" lvl="1" indent="-285750">
              <a:spcBef>
                <a:spcPct val="20000"/>
              </a:spcBef>
              <a:buClr>
                <a:srgbClr val="D69B80"/>
              </a:buClr>
              <a:buBlip>
                <a:blip r:embed="rId5"/>
              </a:buBlip>
              <a:defRPr/>
            </a:pPr>
            <a:r>
              <a:rPr lang="zh-CN" altLang="en-US" sz="2800" b="1" dirty="0">
                <a:solidFill>
                  <a:srgbClr val="FFFFFF"/>
                </a:solidFill>
                <a:effectLst>
                  <a:glow rad="177800">
                    <a:srgbClr val="000000">
                      <a:alpha val="85000"/>
                    </a:srgbClr>
                  </a:glow>
                </a:effectLst>
                <a:latin typeface="Arial"/>
                <a:ea typeface="宋体" pitchFamily="-111" charset="-122"/>
                <a:cs typeface="Arial"/>
              </a:rPr>
              <a:t>一位利未人祭司为但支派的不敬虔迁移祝福（士师记 </a:t>
            </a:r>
            <a:r>
              <a:rPr lang="en-US" altLang="zh-CN" sz="2800" b="1" dirty="0">
                <a:solidFill>
                  <a:srgbClr val="FFFFFF"/>
                </a:solidFill>
                <a:effectLst>
                  <a:glow rad="177800">
                    <a:srgbClr val="000000">
                      <a:alpha val="85000"/>
                    </a:srgbClr>
                  </a:glow>
                </a:effectLst>
                <a:latin typeface="Arial"/>
                <a:ea typeface="宋体" pitchFamily="-111" charset="-122"/>
                <a:cs typeface="Arial"/>
              </a:rPr>
              <a:t>17-18</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742950" lvl="1" indent="-285750">
              <a:spcBef>
                <a:spcPct val="20000"/>
              </a:spcBef>
              <a:buClr>
                <a:srgbClr val="D69B80"/>
              </a:buClr>
              <a:buBlip>
                <a:blip r:embed="rId5"/>
              </a:buBlip>
              <a:defRPr/>
            </a:pPr>
            <a:r>
              <a:rPr lang="zh-CN" altLang="en-US" sz="2800" b="1" dirty="0">
                <a:solidFill>
                  <a:srgbClr val="FFFFFF"/>
                </a:solidFill>
                <a:effectLst>
                  <a:glow rad="177800">
                    <a:srgbClr val="000000">
                      <a:alpha val="85000"/>
                    </a:srgbClr>
                  </a:glow>
                </a:effectLst>
                <a:latin typeface="Arial"/>
                <a:ea typeface="宋体" pitchFamily="-111" charset="-122"/>
                <a:cs typeface="Arial"/>
              </a:rPr>
              <a:t>便雅悯人谋杀了一名妾，因此其他支派几乎消灭了这个支派（士师记 </a:t>
            </a:r>
            <a:r>
              <a:rPr lang="en-US" altLang="zh-CN" sz="2800" b="1" dirty="0">
                <a:solidFill>
                  <a:srgbClr val="FFFFFF"/>
                </a:solidFill>
                <a:effectLst>
                  <a:glow rad="177800">
                    <a:srgbClr val="000000">
                      <a:alpha val="85000"/>
                    </a:srgbClr>
                  </a:glow>
                </a:effectLst>
                <a:latin typeface="Arial"/>
                <a:ea typeface="宋体" pitchFamily="-111" charset="-122"/>
                <a:cs typeface="Arial"/>
              </a:rPr>
              <a:t>19-21</a:t>
            </a:r>
            <a:r>
              <a:rPr lang="zh-CN" altLang="en-US" sz="2800" b="1" dirty="0">
                <a:solidFill>
                  <a:srgbClr val="FFFFFF"/>
                </a:solidFill>
                <a:effectLst>
                  <a:glow rad="177800">
                    <a:srgbClr val="000000">
                      <a:alpha val="85000"/>
                    </a:srgbClr>
                  </a:glow>
                </a:effectLst>
                <a:latin typeface="Arial"/>
                <a:ea typeface="宋体" pitchFamily="-111" charset="-122"/>
                <a:cs typeface="Arial"/>
              </a:rPr>
              <a:t>）</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342900" lvl="0" indent="-342900">
              <a:spcBef>
                <a:spcPct val="20000"/>
              </a:spcBef>
              <a:buBlip>
                <a:blip r:embed="rId4"/>
              </a:buBlip>
              <a:defRPr/>
            </a:pPr>
            <a:r>
              <a:rPr lang="zh-CN" altLang="en-US" sz="2800" b="1" dirty="0">
                <a:solidFill>
                  <a:srgbClr val="FFFFFF"/>
                </a:solidFill>
                <a:effectLst>
                  <a:glow rad="177800">
                    <a:srgbClr val="000000">
                      <a:alpha val="85000"/>
                    </a:srgbClr>
                  </a:glow>
                </a:effectLst>
                <a:latin typeface="Arial"/>
                <a:ea typeface="宋体" pitchFamily="-111" charset="-122"/>
                <a:cs typeface="Arial"/>
              </a:rPr>
              <a:t>路得的故事是当时生活的第三个例证，但提供了故事的另一面。</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p:txBody>
      </p:sp>
    </p:spTree>
    <p:extLst>
      <p:ext uri="{BB962C8B-B14F-4D97-AF65-F5344CB8AC3E}">
        <p14:creationId xmlns:p14="http://schemas.microsoft.com/office/powerpoint/2010/main" val="1950499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034674" y="6025662"/>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2800" b="1" dirty="0">
                <a:solidFill>
                  <a:srgbClr val="FFFFFF"/>
                </a:solidFill>
                <a:latin typeface="Arial"/>
                <a:cs typeface="Arial"/>
              </a:rPr>
              <a:t>使徒行传　</a:t>
            </a:r>
            <a:r>
              <a:rPr lang="en-US" sz="2800" b="1" dirty="0">
                <a:solidFill>
                  <a:srgbClr val="FFFFFF"/>
                </a:solidFill>
                <a:latin typeface="Arial"/>
                <a:cs typeface="Arial"/>
              </a:rPr>
              <a:t>16:31 (</a:t>
            </a:r>
            <a:r>
              <a:rPr lang="zh-CN" altLang="en-US" sz="2800" b="1" dirty="0">
                <a:solidFill>
                  <a:srgbClr val="FFFFFF"/>
                </a:solidFill>
                <a:latin typeface="Arial"/>
                <a:cs typeface="Arial"/>
              </a:rPr>
              <a:t>ＣＮＶＳ</a:t>
            </a:r>
            <a:r>
              <a:rPr lang="en-US" sz="2800" b="1" dirty="0">
                <a:solidFill>
                  <a:srgbClr val="FFFFFF"/>
                </a:solidFill>
                <a:latin typeface="Arial"/>
                <a:cs typeface="Arial"/>
              </a:rPr>
              <a:t>)</a:t>
            </a:r>
          </a:p>
        </p:txBody>
      </p:sp>
      <p:sp>
        <p:nvSpPr>
          <p:cNvPr id="1010692" name="Text Box 4"/>
          <p:cNvSpPr txBox="1">
            <a:spLocks noChangeArrowheads="1"/>
          </p:cNvSpPr>
          <p:nvPr/>
        </p:nvSpPr>
        <p:spPr bwMode="auto">
          <a:xfrm>
            <a:off x="533400" y="609600"/>
            <a:ext cx="8229600"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latin typeface="Arial"/>
                <a:cs typeface="Arial"/>
              </a:rPr>
              <a:t>"</a:t>
            </a:r>
            <a:r>
              <a:rPr lang="zh-CN" altLang="en-US" sz="3600" b="1" i="1" dirty="0">
                <a:solidFill>
                  <a:srgbClr val="FFFFFF"/>
                </a:solidFill>
                <a:latin typeface="Arial"/>
                <a:cs typeface="Arial"/>
              </a:rPr>
              <a:t>当信主耶稣，你和你一家人都必定</a:t>
            </a:r>
            <a:endParaRPr lang="en-US" altLang="zh-CN" sz="3600" b="1" i="1" dirty="0">
              <a:solidFill>
                <a:srgbClr val="FFFFFF"/>
              </a:solidFill>
              <a:latin typeface="Arial"/>
              <a:cs typeface="Arial"/>
            </a:endParaRPr>
          </a:p>
          <a:p>
            <a:pPr>
              <a:spcBef>
                <a:spcPct val="50000"/>
              </a:spcBef>
            </a:pPr>
            <a:r>
              <a:rPr lang="zh-CN" altLang="en-US" sz="3600" b="1" i="1" dirty="0">
                <a:solidFill>
                  <a:srgbClr val="FFFFFF"/>
                </a:solidFill>
                <a:latin typeface="Arial"/>
                <a:cs typeface="Arial"/>
              </a:rPr>
              <a:t>得救</a:t>
            </a:r>
            <a:r>
              <a:rPr lang="en-US" sz="3600" b="1" i="1" dirty="0">
                <a:solidFill>
                  <a:srgbClr val="FFFFFF"/>
                </a:solidFill>
                <a:latin typeface="Arial"/>
                <a:cs typeface="Arial"/>
              </a:rPr>
              <a:t>"</a:t>
            </a:r>
          </a:p>
        </p:txBody>
      </p:sp>
    </p:spTree>
    <p:extLst>
      <p:ext uri="{BB962C8B-B14F-4D97-AF65-F5344CB8AC3E}">
        <p14:creationId xmlns:p14="http://schemas.microsoft.com/office/powerpoint/2010/main" val="17562755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2:8-9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6836" name="Text Box 4"/>
          <p:cNvSpPr txBox="1">
            <a:spLocks noChangeArrowheads="1"/>
          </p:cNvSpPr>
          <p:nvPr/>
        </p:nvSpPr>
        <p:spPr bwMode="auto">
          <a:xfrm>
            <a:off x="179512" y="76200"/>
            <a:ext cx="864096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你们得救是靠着恩典，借着信心。这不是出于自己，而是　神所赐的； 这也不是出于行为，免得有人自夸。</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31568877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a:solidFill>
                  <a:srgbClr val="000000"/>
                </a:solidFill>
                <a:latin typeface="Arial"/>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zh-CN" altLang="en-US" sz="4000" b="1" dirty="0">
                <a:solidFill>
                  <a:srgbClr val="FFFFFF"/>
                </a:solidFill>
                <a:latin typeface="Arial"/>
                <a:cs typeface="Arial"/>
              </a:rPr>
              <a:t>他是你的救赎主吗？</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28969325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zh-CN" altLang="en-US" sz="4000" b="1" dirty="0">
                <a:solidFill>
                  <a:srgbClr val="FFFFFF"/>
                </a:solidFill>
                <a:effectLst>
                  <a:glow rad="228600">
                    <a:srgbClr val="000000">
                      <a:alpha val="75000"/>
                    </a:srgbClr>
                  </a:glow>
                </a:effectLst>
                <a:latin typeface="Arial"/>
                <a:cs typeface="Arial"/>
              </a:rPr>
              <a:t>他是你的救赎主吗？</a:t>
            </a:r>
            <a:endParaRPr lang="en-US" sz="4000" b="1" dirty="0">
              <a:solidFill>
                <a:srgbClr val="FFFFFF"/>
              </a:solidFill>
              <a:effectLst>
                <a:glow rad="228600">
                  <a:srgbClr val="000000">
                    <a:alpha val="75000"/>
                  </a:srgbClr>
                </a:glow>
              </a:effectLst>
              <a:latin typeface="Arial"/>
              <a:cs typeface="Arial"/>
            </a:endParaRPr>
          </a:p>
        </p:txBody>
      </p:sp>
    </p:spTree>
    <p:extLst>
      <p:ext uri="{BB962C8B-B14F-4D97-AF65-F5344CB8AC3E}">
        <p14:creationId xmlns:p14="http://schemas.microsoft.com/office/powerpoint/2010/main" val="41266165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婴儿俄备得</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Tree>
    <p:extLst>
      <p:ext uri="{BB962C8B-B14F-4D97-AF65-F5344CB8AC3E}">
        <p14:creationId xmlns:p14="http://schemas.microsoft.com/office/powerpoint/2010/main" val="285849269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上帝对一个家庭的恩典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波阿撕</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13a</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路得</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13b</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拿俄米</a:t>
            </a:r>
            <a:r>
              <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14-17a</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一个民族</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的恩典</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上帝的恩典是</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普世性</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zh-CN" altLang="en-US" b="1" dirty="0">
                <a:solidFill>
                  <a:schemeClr val="bg1"/>
                </a:solidFill>
                <a:effectLst>
                  <a:glow rad="228600">
                    <a:schemeClr val="tx1">
                      <a:alpha val="75000"/>
                    </a:schemeClr>
                  </a:glow>
                </a:effectLst>
                <a:latin typeface="Arial"/>
                <a:cs typeface="Arial"/>
              </a:rPr>
              <a:t>路得　第</a:t>
            </a:r>
            <a:r>
              <a:rPr lang="en-US" b="1" dirty="0">
                <a:solidFill>
                  <a:schemeClr val="bg1"/>
                </a:solidFill>
                <a:effectLst>
                  <a:glow rad="228600">
                    <a:schemeClr val="tx1">
                      <a:alpha val="75000"/>
                    </a:schemeClr>
                  </a:glow>
                </a:effectLst>
                <a:latin typeface="Arial"/>
                <a:cs typeface="Arial"/>
              </a:rPr>
              <a:t>4</a:t>
            </a:r>
            <a:r>
              <a:rPr lang="zh-CN" altLang="en-US" b="1" dirty="0">
                <a:solidFill>
                  <a:schemeClr val="bg1"/>
                </a:solidFill>
                <a:effectLst>
                  <a:glow rad="228600">
                    <a:schemeClr val="tx1">
                      <a:alpha val="75000"/>
                    </a:schemeClr>
                  </a:glow>
                </a:effectLst>
                <a:latin typeface="Arial"/>
                <a:cs typeface="Arial"/>
              </a:rPr>
              <a:t>章　大纲</a:t>
            </a:r>
            <a:endParaRPr lang="en-US" b="1" dirty="0">
              <a:solidFill>
                <a:schemeClr val="bg1"/>
              </a:solidFill>
              <a:effectLst>
                <a:glow rad="228600">
                  <a:schemeClr val="tx1">
                    <a:alpha val="75000"/>
                  </a:schemeClr>
                </a:glow>
              </a:effectLst>
              <a:latin typeface="Arial"/>
              <a:cs typeface="Arial"/>
            </a:endParaRPr>
          </a:p>
        </p:txBody>
      </p:sp>
    </p:spTree>
    <p:extLst>
      <p:ext uri="{BB962C8B-B14F-4D97-AF65-F5344CB8AC3E}">
        <p14:creationId xmlns:p14="http://schemas.microsoft.com/office/powerpoint/2010/main" val="153704821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48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6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48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64867" name="Group 3"/>
          <p:cNvGrpSpPr>
            <a:grpSpLocks/>
          </p:cNvGrpSpPr>
          <p:nvPr/>
        </p:nvGrpSpPr>
        <p:grpSpPr bwMode="auto">
          <a:xfrm>
            <a:off x="0" y="0"/>
            <a:ext cx="5916613" cy="6858000"/>
            <a:chOff x="-288" y="0"/>
            <a:chExt cx="3727" cy="4320"/>
          </a:xfrm>
        </p:grpSpPr>
        <p:pic>
          <p:nvPicPr>
            <p:cNvPr id="164871"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Solomon's            </a:t>
              </a:r>
              <a:r>
                <a:rPr lang="en-US" sz="2000" b="1" i="1">
                  <a:solidFill>
                    <a:schemeClr val="bg1"/>
                  </a:solidFill>
                </a:rPr>
                <a:t>The Book of </a:t>
              </a:r>
              <a:r>
                <a:rPr lang="zh-TW" altLang="en-US" sz="2000" b="1" i="1">
                  <a:solidFill>
                    <a:schemeClr val="bg1"/>
                  </a:solidFill>
                </a:rPr>
                <a:t>路得 </a:t>
              </a:r>
              <a:endParaRPr lang="en-US" sz="2000" b="1">
                <a:solidFill>
                  <a:schemeClr val="bg1"/>
                </a:solidFill>
              </a:endParaRPr>
            </a:p>
          </p:txBody>
        </p:sp>
      </p:grpSp>
      <p:sp>
        <p:nvSpPr>
          <p:cNvPr id="301062"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301063" name="Text Box 7"/>
          <p:cNvSpPr txBox="1">
            <a:spLocks noChangeArrowheads="1"/>
          </p:cNvSpPr>
          <p:nvPr/>
        </p:nvSpPr>
        <p:spPr bwMode="auto">
          <a:xfrm>
            <a:off x="5000625"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1064" name="Text Box 8"/>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18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1011" name="Group 3"/>
          <p:cNvGrpSpPr>
            <a:grpSpLocks/>
          </p:cNvGrpSpPr>
          <p:nvPr/>
        </p:nvGrpSpPr>
        <p:grpSpPr bwMode="auto">
          <a:xfrm>
            <a:off x="0" y="0"/>
            <a:ext cx="5916613" cy="6858000"/>
            <a:chOff x="-288" y="0"/>
            <a:chExt cx="3727" cy="4320"/>
          </a:xfrm>
        </p:grpSpPr>
        <p:pic>
          <p:nvPicPr>
            <p:cNvPr id="17102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2085"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302087"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2088" name="Text Box 8"/>
          <p:cNvSpPr txBox="1">
            <a:spLocks noChangeArrowheads="1"/>
          </p:cNvSpPr>
          <p:nvPr/>
        </p:nvSpPr>
        <p:spPr bwMode="auto">
          <a:xfrm>
            <a:off x="1752600" y="2117725"/>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摩西</a:t>
            </a:r>
            <a:endParaRPr lang="en-US" sz="4000" b="1">
              <a:solidFill>
                <a:srgbClr val="FF66FF"/>
              </a:solidFill>
            </a:endParaRPr>
          </a:p>
        </p:txBody>
      </p:sp>
      <p:sp>
        <p:nvSpPr>
          <p:cNvPr id="302089" name="Text Box 9"/>
          <p:cNvSpPr txBox="1">
            <a:spLocks noChangeArrowheads="1"/>
          </p:cNvSpPr>
          <p:nvPr/>
        </p:nvSpPr>
        <p:spPr bwMode="auto">
          <a:xfrm>
            <a:off x="1752600" y="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雅各</a:t>
            </a:r>
            <a:endParaRPr lang="en-US" sz="4000" b="1">
              <a:solidFill>
                <a:srgbClr val="FF66FF"/>
              </a:solidFill>
            </a:endParaRPr>
          </a:p>
        </p:txBody>
      </p:sp>
      <p:sp>
        <p:nvSpPr>
          <p:cNvPr id="302090" name="Text Box 10"/>
          <p:cNvSpPr txBox="1">
            <a:spLocks noChangeArrowheads="1"/>
          </p:cNvSpPr>
          <p:nvPr/>
        </p:nvSpPr>
        <p:spPr bwMode="auto">
          <a:xfrm>
            <a:off x="1752600" y="3048000"/>
            <a:ext cx="31242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约书亚</a:t>
            </a:r>
            <a:endParaRPr lang="en-US" sz="4000" b="1">
              <a:solidFill>
                <a:srgbClr val="FF66FF"/>
              </a:solidFill>
            </a:endParaRPr>
          </a:p>
        </p:txBody>
      </p:sp>
      <p:sp>
        <p:nvSpPr>
          <p:cNvPr id="302091" name="Text Box 11"/>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3"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12" name="Text Box 1032"/>
          <p:cNvSpPr txBox="1">
            <a:spLocks noChangeArrowheads="1"/>
          </p:cNvSpPr>
          <p:nvPr/>
        </p:nvSpPr>
        <p:spPr bwMode="auto">
          <a:xfrm>
            <a:off x="1928813" y="85725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66FF66"/>
                </a:solidFill>
                <a:ea typeface="宋体" charset="0"/>
                <a:cs typeface="宋体" charset="0"/>
              </a:rPr>
              <a:t>中断</a:t>
            </a:r>
            <a:r>
              <a:rPr lang="en-US" altLang="ja-JP" sz="4000" b="1">
                <a:solidFill>
                  <a:srgbClr val="66FF66"/>
                </a:solidFill>
              </a:rPr>
              <a:t>?</a:t>
            </a:r>
            <a:endParaRPr lang="en-US" sz="4000" b="1">
              <a:solidFill>
                <a:srgbClr val="66FF66"/>
              </a:solidFill>
            </a:endParaRPr>
          </a:p>
        </p:txBody>
      </p:sp>
      <p:sp>
        <p:nvSpPr>
          <p:cNvPr id="14" name="Line 1033"/>
          <p:cNvSpPr>
            <a:spLocks noChangeShapeType="1"/>
          </p:cNvSpPr>
          <p:nvPr/>
        </p:nvSpPr>
        <p:spPr bwMode="auto">
          <a:xfrm>
            <a:off x="5133975" y="1295400"/>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5" name="Line 1033"/>
          <p:cNvSpPr>
            <a:spLocks noChangeShapeType="1"/>
          </p:cNvSpPr>
          <p:nvPr/>
        </p:nvSpPr>
        <p:spPr bwMode="auto">
          <a:xfrm>
            <a:off x="5105400" y="1857375"/>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6" name="Line 1033"/>
          <p:cNvSpPr>
            <a:spLocks noChangeShapeType="1"/>
          </p:cNvSpPr>
          <p:nvPr/>
        </p:nvSpPr>
        <p:spPr bwMode="auto">
          <a:xfrm>
            <a:off x="5105400" y="3071813"/>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 name="Line 1033"/>
          <p:cNvSpPr>
            <a:spLocks noChangeShapeType="1"/>
          </p:cNvSpPr>
          <p:nvPr/>
        </p:nvSpPr>
        <p:spPr bwMode="auto">
          <a:xfrm>
            <a:off x="5105400" y="3714750"/>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utoUpdateAnimBg="0"/>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3058"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3059" name="Group 3"/>
          <p:cNvGrpSpPr>
            <a:grpSpLocks/>
          </p:cNvGrpSpPr>
          <p:nvPr/>
        </p:nvGrpSpPr>
        <p:grpSpPr bwMode="auto">
          <a:xfrm>
            <a:off x="0" y="0"/>
            <a:ext cx="5449888" cy="6858000"/>
            <a:chOff x="-288" y="0"/>
            <a:chExt cx="3433" cy="4320"/>
          </a:xfrm>
        </p:grpSpPr>
        <p:pic>
          <p:nvPicPr>
            <p:cNvPr id="17306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88"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2"/>
                </a:solidFill>
              </a:rPr>
              <a:t>1.  2.  3.  4.  5.  6.  7.  8.  9. 10.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zh-CN"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1" grpId="0" autoUpdateAnimBg="0"/>
      <p:bldP spid="294920"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5107" name="Group 3"/>
          <p:cNvGrpSpPr>
            <a:grpSpLocks/>
          </p:cNvGrpSpPr>
          <p:nvPr/>
        </p:nvGrpSpPr>
        <p:grpSpPr bwMode="auto">
          <a:xfrm>
            <a:off x="-468560" y="0"/>
            <a:ext cx="5916613" cy="6858000"/>
            <a:chOff x="-288" y="0"/>
            <a:chExt cx="3727" cy="4320"/>
          </a:xfrm>
        </p:grpSpPr>
        <p:pic>
          <p:nvPicPr>
            <p:cNvPr id="175112"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6"/>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2"/>
                </a:solidFill>
              </a:rPr>
              <a:t>.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约翰</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里德，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，载于</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圣经知识注释</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，第</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415</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
        <p:nvSpPr>
          <p:cNvPr id="7" name="Rectangle 6"/>
          <p:cNvSpPr>
            <a:spLocks noChangeArrowheads="1"/>
          </p:cNvSpPr>
          <p:nvPr/>
        </p:nvSpPr>
        <p:spPr bwMode="auto">
          <a:xfrm>
            <a:off x="2771800" y="1700808"/>
            <a:ext cx="6143600" cy="3024336"/>
          </a:xfrm>
          <a:prstGeom prst="rect">
            <a:avLst/>
          </a:prstGeom>
          <a:noFill/>
          <a:ln w="9525">
            <a:noFill/>
            <a:miter lim="800000"/>
            <a:headEnd/>
            <a:tailEnd/>
          </a:ln>
          <a:effectLst/>
        </p:spPr>
        <p:txBody>
          <a:bodyPr/>
          <a:lstStyle/>
          <a:p>
            <a:pPr algn="ctr">
              <a:spcBef>
                <a:spcPct val="20000"/>
              </a:spcBef>
              <a:defRPr/>
            </a:pP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a:t>
            </a: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像一颗美丽的珍珠，在漆黑的背景下闪耀。”</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Tree>
    <p:extLst>
      <p:ext uri="{BB962C8B-B14F-4D97-AF65-F5344CB8AC3E}">
        <p14:creationId xmlns:p14="http://schemas.microsoft.com/office/powerpoint/2010/main" val="206031758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3298"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3299" name="Group 1027"/>
          <p:cNvGrpSpPr>
            <a:grpSpLocks/>
          </p:cNvGrpSpPr>
          <p:nvPr/>
        </p:nvGrpSpPr>
        <p:grpSpPr bwMode="auto">
          <a:xfrm>
            <a:off x="-468560" y="-29862"/>
            <a:ext cx="5916613" cy="6858000"/>
            <a:chOff x="-288" y="0"/>
            <a:chExt cx="3727" cy="4320"/>
          </a:xfrm>
        </p:grpSpPr>
        <p:pic>
          <p:nvPicPr>
            <p:cNvPr id="183304"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1"/>
                </a:solidFill>
              </a:rPr>
              <a:t>  2.  3.  4.  5.  6.  7.  8.  9. 10.</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rgbClr val="FFFF00"/>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rgbClr val="FFFF00"/>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5346"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5347" name="Group 1027"/>
          <p:cNvGrpSpPr>
            <a:grpSpLocks/>
          </p:cNvGrpSpPr>
          <p:nvPr/>
        </p:nvGrpSpPr>
        <p:grpSpPr bwMode="auto">
          <a:xfrm>
            <a:off x="-468560" y="21342"/>
            <a:ext cx="5916613" cy="6858000"/>
            <a:chOff x="-288" y="0"/>
            <a:chExt cx="3727" cy="4320"/>
          </a:xfrm>
        </p:grpSpPr>
        <p:pic>
          <p:nvPicPr>
            <p:cNvPr id="185350"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1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9442"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9443" name="Group 1027"/>
          <p:cNvGrpSpPr>
            <a:grpSpLocks/>
          </p:cNvGrpSpPr>
          <p:nvPr/>
        </p:nvGrpSpPr>
        <p:grpSpPr bwMode="auto">
          <a:xfrm>
            <a:off x="-468560" y="0"/>
            <a:ext cx="5916613" cy="6858000"/>
            <a:chOff x="-288" y="0"/>
            <a:chExt cx="3727" cy="4320"/>
          </a:xfrm>
        </p:grpSpPr>
        <p:pic>
          <p:nvPicPr>
            <p:cNvPr id="189448"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7F7F7F"/>
                </a:solidFill>
              </a:rPr>
              <a:t>1.  2.  3.  4.  5.  6.  7.  8.  9. 10</a:t>
            </a:r>
            <a:r>
              <a:rPr lang="en-US" sz="4000" b="1">
                <a:solidFill>
                  <a:srgbClr val="A6A6A6"/>
                </a:solidFill>
              </a:rPr>
              <a:t>.</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5</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chemeClr val="bg1"/>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9" name="TextBox 8"/>
          <p:cNvSpPr txBox="1">
            <a:spLocks noChangeArrowheads="1"/>
          </p:cNvSpPr>
          <p:nvPr/>
        </p:nvSpPr>
        <p:spPr bwMode="auto">
          <a:xfrm>
            <a:off x="6072188" y="4286250"/>
            <a:ext cx="3071812"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r>
              <a:rPr lang="zh-CN" altLang="en-US" sz="4000" b="1">
                <a:solidFill>
                  <a:srgbClr val="FFFF00"/>
                </a:solidFill>
                <a:ea typeface="宋体" charset="0"/>
                <a:cs typeface="宋体" charset="0"/>
              </a:rPr>
              <a:t>             从</a:t>
            </a:r>
            <a:endParaRPr lang="en-US" altLang="zh-CN" sz="4000" b="1">
              <a:solidFill>
                <a:srgbClr val="FFFF00"/>
              </a:solidFill>
              <a:ea typeface="宋体" charset="0"/>
              <a:cs typeface="宋体" charset="0"/>
            </a:endParaRPr>
          </a:p>
          <a:p>
            <a:pPr eaLnBrk="1" hangingPunct="1"/>
            <a:r>
              <a:rPr lang="zh-CN" altLang="en-US" sz="4000" b="1">
                <a:solidFill>
                  <a:srgbClr val="FFFF00"/>
                </a:solidFill>
                <a:ea typeface="宋体" charset="0"/>
                <a:cs typeface="宋体" charset="0"/>
              </a:rPr>
              <a:t> 路得氏生</a:t>
            </a:r>
            <a:endParaRPr lang="en-US" sz="4000" b="1">
              <a:solidFill>
                <a:srgbClr val="FFFF00"/>
              </a:solidFil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dissolve">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69315"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grpSp>
        <p:nvGrpSpPr>
          <p:cNvPr id="191492" name="Group 4"/>
          <p:cNvGrpSpPr>
            <a:grpSpLocks/>
          </p:cNvGrpSpPr>
          <p:nvPr/>
        </p:nvGrpSpPr>
        <p:grpSpPr bwMode="auto">
          <a:xfrm>
            <a:off x="0" y="0"/>
            <a:ext cx="5916613" cy="6858000"/>
            <a:chOff x="-288" y="0"/>
            <a:chExt cx="3727" cy="4320"/>
          </a:xfrm>
        </p:grpSpPr>
        <p:pic>
          <p:nvPicPr>
            <p:cNvPr id="191497"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8"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69319" name="Text Box 7"/>
          <p:cNvSpPr txBox="1">
            <a:spLocks noChangeArrowheads="1"/>
          </p:cNvSpPr>
          <p:nvPr/>
        </p:nvSpPr>
        <p:spPr bwMode="auto">
          <a:xfrm>
            <a:off x="6172200" y="3286125"/>
            <a:ext cx="2971800" cy="19383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a:t>
            </a:r>
            <a:endParaRPr lang="en-US" sz="4000" b="1">
              <a:solidFill>
                <a:srgbClr val="FFFF00"/>
              </a:solidFill>
              <a:ea typeface="宋体" charset="0"/>
            </a:endParaRPr>
          </a:p>
        </p:txBody>
      </p:sp>
      <p:sp>
        <p:nvSpPr>
          <p:cNvPr id="269320"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
        <p:nvSpPr>
          <p:cNvPr id="269322" name="Text Box 10"/>
          <p:cNvSpPr txBox="1">
            <a:spLocks noChangeArrowheads="1"/>
          </p:cNvSpPr>
          <p:nvPr/>
        </p:nvSpPr>
        <p:spPr bwMode="auto">
          <a:xfrm>
            <a:off x="6172200" y="5092700"/>
            <a:ext cx="3048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耶稣</a:t>
            </a:r>
            <a:endParaRPr lang="en-US">
              <a:ea typeface="宋体"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4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grpSp>
        <p:nvGrpSpPr>
          <p:cNvPr id="197636" name="Group 4"/>
          <p:cNvGrpSpPr>
            <a:grpSpLocks/>
          </p:cNvGrpSpPr>
          <p:nvPr/>
        </p:nvGrpSpPr>
        <p:grpSpPr bwMode="auto">
          <a:xfrm>
            <a:off x="0" y="0"/>
            <a:ext cx="5916613" cy="6858000"/>
            <a:chOff x="-288" y="0"/>
            <a:chExt cx="3727" cy="4320"/>
          </a:xfrm>
        </p:grpSpPr>
        <p:pic>
          <p:nvPicPr>
            <p:cNvPr id="197640"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a:t>
            </a:r>
            <a:r>
              <a:rPr lang="zh-CN" altLang="en-US" sz="4000" b="1">
                <a:solidFill>
                  <a:srgbClr val="FFFF00"/>
                </a:solidFill>
                <a:ea typeface="宋体" charset="0"/>
              </a:rPr>
              <a:t>耶稣</a:t>
            </a:r>
            <a:endParaRPr lang="en-US" altLang="ja-JP" sz="4000" b="1">
              <a:solidFill>
                <a:srgbClr val="FFFF00"/>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7638"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5178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297387" y="548680"/>
            <a:ext cx="1849453" cy="2381064"/>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中心思想</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ko-KR" altLang="en-US" sz="48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上帝帮助那些帮助别人的人</a:t>
            </a: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2273409"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01255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23741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797438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0" hangingPunct="0">
              <a:defRPr/>
            </a:pPr>
            <a:r>
              <a:rPr lang="zh-CN" altLang="en-US" sz="4400" b="1" dirty="0">
                <a:solidFill>
                  <a:srgbClr val="FFFFFF"/>
                </a:solidFill>
                <a:effectLst>
                  <a:glow rad="228600">
                    <a:srgbClr val="000000">
                      <a:alpha val="75000"/>
                    </a:srgbClr>
                  </a:glow>
                </a:effectLst>
                <a:latin typeface="Arial" charset="0"/>
                <a:cs typeface="ＭＳ Ｐゴシック" charset="0"/>
              </a:rPr>
              <a:t>主希望你对所听到的采取什么</a:t>
            </a:r>
            <a:r>
              <a:rPr lang="zh-CN" altLang="en-US" sz="4400" b="1" dirty="0">
                <a:solidFill>
                  <a:srgbClr val="FFFF00"/>
                </a:solidFill>
                <a:effectLst>
                  <a:glow rad="228600">
                    <a:srgbClr val="000000">
                      <a:alpha val="75000"/>
                    </a:srgbClr>
                  </a:glow>
                </a:effectLst>
                <a:latin typeface="Arial" charset="0"/>
                <a:cs typeface="ＭＳ Ｐゴシック" charset="0"/>
              </a:rPr>
              <a:t>行动</a:t>
            </a:r>
            <a:r>
              <a:rPr lang="zh-CN" altLang="en-US" sz="4400" b="1" dirty="0">
                <a:solidFill>
                  <a:srgbClr val="FFFFFF"/>
                </a:solidFill>
                <a:effectLst>
                  <a:glow rad="228600">
                    <a:srgbClr val="000000">
                      <a:alpha val="75000"/>
                    </a:srgbClr>
                  </a:glow>
                </a:effectLst>
                <a:latin typeface="Arial" charset="0"/>
                <a:cs typeface="ＭＳ Ｐゴシック" charset="0"/>
              </a:rPr>
              <a:t>？</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sym typeface="Wingdings" charset="0"/>
            </a:endParaRP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246312"/>
            <a:ext cx="6321896" cy="21605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lvl="0" indent="-355600" eaLnBrk="1" hangingPunct="1">
              <a:lnSpc>
                <a:spcPct val="90000"/>
              </a:lnSpc>
              <a:spcBef>
                <a:spcPct val="20000"/>
              </a:spcBef>
              <a:buBlip>
                <a:blip r:embed="rId4"/>
              </a:buBlip>
              <a:defRPr/>
            </a:pPr>
            <a:r>
              <a:rPr lang="zh-CN" altLang="en-US" b="1" dirty="0">
                <a:solidFill>
                  <a:srgbClr val="FFFFFF"/>
                </a:solidFill>
                <a:latin typeface="Arial"/>
                <a:ea typeface="宋体" charset="0"/>
                <a:cs typeface="Arial"/>
              </a:rPr>
              <a:t>或许撒母耳看到了需要通过敬虔的榜样（路得和波阿斯）来平衡士师时代的负面形象，他们尽管在国家不忠的情况下，仍然遵守上帝的律法。</a:t>
            </a:r>
          </a:p>
          <a:p>
            <a:pPr marL="355600" lvl="0" indent="-355600" eaLnBrk="1" hangingPunct="1">
              <a:lnSpc>
                <a:spcPct val="90000"/>
              </a:lnSpc>
              <a:spcBef>
                <a:spcPct val="20000"/>
              </a:spcBef>
              <a:buBlip>
                <a:blip r:embed="rId4"/>
              </a:buBlip>
              <a:defRPr/>
            </a:pPr>
            <a:r>
              <a:rPr lang="zh-CN" altLang="en-US" b="1" dirty="0">
                <a:solidFill>
                  <a:srgbClr val="FFFFFF"/>
                </a:solidFill>
                <a:latin typeface="Arial"/>
                <a:ea typeface="宋体" charset="0"/>
                <a:cs typeface="Arial"/>
              </a:rPr>
              <a:t>路得的一个关键主题与士师记类似</a:t>
            </a:r>
            <a:r>
              <a:rPr lang="en-US" altLang="zh-CN" b="1" dirty="0">
                <a:solidFill>
                  <a:srgbClr val="FFFFFF"/>
                </a:solidFill>
                <a:latin typeface="Arial"/>
                <a:ea typeface="宋体" charset="0"/>
                <a:cs typeface="Arial"/>
              </a:rPr>
              <a:t>——</a:t>
            </a:r>
            <a:r>
              <a:rPr lang="zh-CN" altLang="en-US" b="1" dirty="0">
                <a:solidFill>
                  <a:srgbClr val="FFFFFF"/>
                </a:solidFill>
                <a:latin typeface="Arial"/>
                <a:ea typeface="宋体" charset="0"/>
                <a:cs typeface="Arial"/>
              </a:rPr>
              <a:t>上帝的救赎</a:t>
            </a:r>
            <a:r>
              <a:rPr lang="en-US" altLang="zh-CN" b="1" dirty="0">
                <a:solidFill>
                  <a:srgbClr val="FFFFFF"/>
                </a:solidFill>
                <a:latin typeface="Arial"/>
                <a:ea typeface="宋体" charset="0"/>
                <a:cs typeface="Arial"/>
              </a:rPr>
              <a:t>——</a:t>
            </a:r>
            <a:r>
              <a:rPr lang="zh-CN" altLang="en-US" b="1" dirty="0">
                <a:solidFill>
                  <a:srgbClr val="FFFFFF"/>
                </a:solidFill>
                <a:latin typeface="Arial"/>
                <a:ea typeface="宋体" charset="0"/>
                <a:cs typeface="Arial"/>
              </a:rPr>
              <a:t>但有一个关键区别：</a:t>
            </a:r>
          </a:p>
        </p:txBody>
      </p:sp>
      <p:sp>
        <p:nvSpPr>
          <p:cNvPr id="43015" name="Text Box 1031"/>
          <p:cNvSpPr txBox="1">
            <a:spLocks noChangeArrowheads="1"/>
          </p:cNvSpPr>
          <p:nvPr/>
        </p:nvSpPr>
        <p:spPr bwMode="auto">
          <a:xfrm>
            <a:off x="609600" y="5593543"/>
            <a:ext cx="2667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eaLnBrk="1" hangingPunct="1">
              <a:spcBef>
                <a:spcPct val="20000"/>
              </a:spcBef>
              <a:defRPr/>
            </a:pPr>
            <a:r>
              <a:rPr lang="zh-CN" altLang="en-US" sz="2800" b="1" dirty="0">
                <a:solidFill>
                  <a:srgbClr val="000000"/>
                </a:solidFill>
                <a:latin typeface="Arial"/>
                <a:cs typeface="Arial"/>
              </a:rPr>
              <a:t>通过</a:t>
            </a:r>
            <a:r>
              <a:rPr lang="zh-CN" altLang="en-US" sz="2800" b="1" u="sng" dirty="0">
                <a:solidFill>
                  <a:srgbClr val="0033CC"/>
                </a:solidFill>
                <a:latin typeface="Arial"/>
                <a:cs typeface="Arial"/>
              </a:rPr>
              <a:t>拯救者</a:t>
            </a:r>
            <a:r>
              <a:rPr lang="zh-CN" altLang="en-US" sz="2800" b="1" dirty="0">
                <a:solidFill>
                  <a:srgbClr val="000000"/>
                </a:solidFill>
                <a:latin typeface="Arial"/>
                <a:cs typeface="Arial"/>
              </a:rPr>
              <a:t>进行救赎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600" b="0" i="0" u="none" strike="noStrike" kern="10" cap="none" spc="0" normalizeH="0" baseline="0" noProof="0" dirty="0" err="1">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士师记</a:t>
            </a:r>
            <a:endParaRPr kumimoji="0" lang="en-US" sz="3600" b="0" i="0" u="none" strike="noStrike" kern="10" cap="none" spc="0" normalizeH="0" baseline="0" noProof="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3017" name="Text Box 1033"/>
          <p:cNvSpPr txBox="1">
            <a:spLocks noChangeArrowheads="1"/>
          </p:cNvSpPr>
          <p:nvPr/>
        </p:nvSpPr>
        <p:spPr bwMode="auto">
          <a:xfrm>
            <a:off x="3290952" y="5524500"/>
            <a:ext cx="2896344"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eaLnBrk="1" hangingPunct="1">
              <a:spcBef>
                <a:spcPct val="20000"/>
              </a:spcBef>
              <a:defRPr/>
            </a:pPr>
            <a:r>
              <a:rPr lang="zh-CN" altLang="en-US" sz="2800" b="1" dirty="0">
                <a:solidFill>
                  <a:srgbClr val="000000"/>
                </a:solidFill>
                <a:latin typeface="Arial"/>
                <a:cs typeface="Arial"/>
              </a:rPr>
              <a:t>通过一对</a:t>
            </a:r>
            <a:r>
              <a:rPr lang="zh-CN" altLang="en-US" sz="2800" b="1" u="sng" dirty="0">
                <a:solidFill>
                  <a:srgbClr val="0033CC"/>
                </a:solidFill>
                <a:latin typeface="Arial"/>
                <a:cs typeface="Arial"/>
              </a:rPr>
              <a:t>敬虔的夫妇</a:t>
            </a:r>
            <a:r>
              <a:rPr lang="zh-CN" altLang="en-US" sz="2800" b="1" dirty="0">
                <a:solidFill>
                  <a:srgbClr val="000000"/>
                </a:solidFill>
                <a:latin typeface="Arial"/>
                <a:cs typeface="Arial"/>
              </a:rPr>
              <a:t>获得救赎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rPr>
              <a:t>路得 </a:t>
            </a:r>
            <a:endParaRPr kumimoji="0" 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Tree>
    <p:extLst>
      <p:ext uri="{BB962C8B-B14F-4D97-AF65-F5344CB8AC3E}">
        <p14:creationId xmlns:p14="http://schemas.microsoft.com/office/powerpoint/2010/main" val="1425311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16"/>
                                        </p:tgtEl>
                                        <p:attrNameLst>
                                          <p:attrName>style.visibility</p:attrName>
                                        </p:attrNameLst>
                                      </p:cBhvr>
                                      <p:to>
                                        <p:strVal val="visible"/>
                                      </p:to>
                                    </p:set>
                                    <p:anim calcmode="lin" valueType="num">
                                      <p:cBhvr additive="base">
                                        <p:cTn id="7" dur="500" fill="hold"/>
                                        <p:tgtEl>
                                          <p:spTgt spid="43016"/>
                                        </p:tgtEl>
                                        <p:attrNameLst>
                                          <p:attrName>ppt_x</p:attrName>
                                        </p:attrNameLst>
                                      </p:cBhvr>
                                      <p:tavLst>
                                        <p:tav tm="0">
                                          <p:val>
                                            <p:strVal val="#ppt_x"/>
                                          </p:val>
                                        </p:tav>
                                        <p:tav tm="100000">
                                          <p:val>
                                            <p:strVal val="#ppt_x"/>
                                          </p:val>
                                        </p:tav>
                                      </p:tavLst>
                                    </p:anim>
                                    <p:anim calcmode="lin" valueType="num">
                                      <p:cBhvr additive="base">
                                        <p:cTn id="8" dur="500" fill="hold"/>
                                        <p:tgtEl>
                                          <p:spTgt spid="430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3015"/>
                                        </p:tgtEl>
                                        <p:attrNameLst>
                                          <p:attrName>style.visibility</p:attrName>
                                        </p:attrNameLst>
                                      </p:cBhvr>
                                      <p:to>
                                        <p:strVal val="visible"/>
                                      </p:to>
                                    </p:set>
                                    <p:anim calcmode="lin" valueType="num">
                                      <p:cBhvr additive="base">
                                        <p:cTn id="11" dur="500" fill="hold"/>
                                        <p:tgtEl>
                                          <p:spTgt spid="43015"/>
                                        </p:tgtEl>
                                        <p:attrNameLst>
                                          <p:attrName>ppt_x</p:attrName>
                                        </p:attrNameLst>
                                      </p:cBhvr>
                                      <p:tavLst>
                                        <p:tav tm="0">
                                          <p:val>
                                            <p:strVal val="#ppt_x"/>
                                          </p:val>
                                        </p:tav>
                                        <p:tav tm="100000">
                                          <p:val>
                                            <p:strVal val="#ppt_x"/>
                                          </p:val>
                                        </p:tav>
                                      </p:tavLst>
                                    </p:anim>
                                    <p:anim calcmode="lin" valueType="num">
                                      <p:cBhvr additive="base">
                                        <p:cTn id="12"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3018"/>
                                        </p:tgtEl>
                                        <p:attrNameLst>
                                          <p:attrName>style.visibility</p:attrName>
                                        </p:attrNameLst>
                                      </p:cBhvr>
                                      <p:to>
                                        <p:strVal val="visible"/>
                                      </p:to>
                                    </p:set>
                                    <p:anim calcmode="lin" valueType="num">
                                      <p:cBhvr additive="base">
                                        <p:cTn id="17" dur="500" fill="hold"/>
                                        <p:tgtEl>
                                          <p:spTgt spid="43018"/>
                                        </p:tgtEl>
                                        <p:attrNameLst>
                                          <p:attrName>ppt_x</p:attrName>
                                        </p:attrNameLst>
                                      </p:cBhvr>
                                      <p:tavLst>
                                        <p:tav tm="0">
                                          <p:val>
                                            <p:strVal val="#ppt_x"/>
                                          </p:val>
                                        </p:tav>
                                        <p:tav tm="100000">
                                          <p:val>
                                            <p:strVal val="#ppt_x"/>
                                          </p:val>
                                        </p:tav>
                                      </p:tavLst>
                                    </p:anim>
                                    <p:anim calcmode="lin" valueType="num">
                                      <p:cBhvr additive="base">
                                        <p:cTn id="18" dur="500" fill="hold"/>
                                        <p:tgtEl>
                                          <p:spTgt spid="4301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3017"/>
                                        </p:tgtEl>
                                        <p:attrNameLst>
                                          <p:attrName>style.visibility</p:attrName>
                                        </p:attrNameLst>
                                      </p:cBhvr>
                                      <p:to>
                                        <p:strVal val="visible"/>
                                      </p:to>
                                    </p:set>
                                    <p:anim calcmode="lin" valueType="num">
                                      <p:cBhvr additive="base">
                                        <p:cTn id="21" dur="500" fill="hold"/>
                                        <p:tgtEl>
                                          <p:spTgt spid="43017"/>
                                        </p:tgtEl>
                                        <p:attrNameLst>
                                          <p:attrName>ppt_x</p:attrName>
                                        </p:attrNameLst>
                                      </p:cBhvr>
                                      <p:tavLst>
                                        <p:tav tm="0">
                                          <p:val>
                                            <p:strVal val="#ppt_x"/>
                                          </p:val>
                                        </p:tav>
                                        <p:tav tm="100000">
                                          <p:val>
                                            <p:strVal val="#ppt_x"/>
                                          </p:val>
                                        </p:tav>
                                      </p:tavLst>
                                    </p:anim>
                                    <p:anim calcmode="lin" valueType="num">
                                      <p:cBhvr additive="base">
                                        <p:cTn id="22" dur="500" fill="hold"/>
                                        <p:tgtEl>
                                          <p:spTgt spid="4301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3019"/>
                                        </p:tgtEl>
                                        <p:attrNameLst>
                                          <p:attrName>style.visibility</p:attrName>
                                        </p:attrNameLst>
                                      </p:cBhvr>
                                      <p:to>
                                        <p:strVal val="visible"/>
                                      </p:to>
                                    </p:set>
                                    <p:anim calcmode="lin" valueType="num">
                                      <p:cBhvr additive="base">
                                        <p:cTn id="25" dur="500" fill="hold"/>
                                        <p:tgtEl>
                                          <p:spTgt spid="43019"/>
                                        </p:tgtEl>
                                        <p:attrNameLst>
                                          <p:attrName>ppt_x</p:attrName>
                                        </p:attrNameLst>
                                      </p:cBhvr>
                                      <p:tavLst>
                                        <p:tav tm="0">
                                          <p:val>
                                            <p:strVal val="#ppt_x"/>
                                          </p:val>
                                        </p:tav>
                                        <p:tav tm="100000">
                                          <p:val>
                                            <p:strVal val="#ppt_x"/>
                                          </p:val>
                                        </p:tav>
                                      </p:tavLst>
                                    </p:anim>
                                    <p:anim calcmode="lin" valueType="num">
                                      <p:cBhvr additive="base">
                                        <p:cTn id="26"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5" grpId="0"/>
      <p:bldP spid="43016" grpId="0" animBg="1"/>
      <p:bldP spid="43017" grpId="0"/>
      <p:bldP spid="430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defRPr/>
            </a:pPr>
            <a:r>
              <a:rPr kumimoji="0" lang="en-US" altLang="ja-JP"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原来在各民族中，凡敬畏他而行义的，都蒙他悦纳。</a:t>
            </a:r>
            <a:endPar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a:p>
            <a:pPr algn="r" eaLnBrk="1" hangingPunct="1">
              <a:defRPr/>
            </a:pP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使徒行传</a:t>
            </a:r>
            <a:r>
              <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10:35</a:t>
            </a:r>
            <a:endParaRPr kumimoji="0" lang="en-AU"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5" name="Text Box 5"/>
          <p:cNvSpPr txBox="1">
            <a:spLocks noChangeArrowheads="1"/>
          </p:cNvSpPr>
          <p:nvPr/>
        </p:nvSpPr>
        <p:spPr bwMode="auto">
          <a:xfrm>
            <a:off x="533400" y="2922588"/>
            <a:ext cx="4418197" cy="584775"/>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l" defTabSz="914400" rtl="0" eaLnBrk="1" fontAlgn="base" latinLnBrk="0" hangingPunct="1">
              <a:lnSpc>
                <a:spcPct val="100000"/>
              </a:lnSpc>
              <a:spcBef>
                <a:spcPct val="0"/>
              </a:spcBef>
              <a:spcAft>
                <a:spcPct val="0"/>
              </a:spcAft>
              <a:buClrTx/>
              <a:buSzTx/>
              <a:buFontTx/>
              <a:buChar char="•"/>
              <a:tabLst/>
              <a:defRPr/>
            </a:pPr>
            <a:r>
              <a:rPr kumimoji="0" lang="en-US" sz="3200" b="1" i="0" u="none" strike="noStrike" kern="1200" cap="none" spc="0" normalizeH="0" baseline="0" noProof="0" dirty="0" err="1">
                <a:ln>
                  <a:noFill/>
                </a:ln>
                <a:solidFill>
                  <a:srgbClr val="FFFFFF"/>
                </a:solidFill>
                <a:effectLst>
                  <a:glow rad="177800">
                    <a:srgbClr val="000000"/>
                  </a:glow>
                </a:effectLst>
                <a:uLnTx/>
                <a:uFillTx/>
                <a:latin typeface="Tahoma" charset="0"/>
                <a:ea typeface="ＭＳ Ｐゴシック" charset="0"/>
              </a:rPr>
              <a:t>上帝接受路得的敬拜</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6" name="Text Box 6"/>
          <p:cNvSpPr txBox="1">
            <a:spLocks noChangeArrowheads="1"/>
          </p:cNvSpPr>
          <p:nvPr/>
        </p:nvSpPr>
        <p:spPr bwMode="auto">
          <a:xfrm>
            <a:off x="533400" y="3541713"/>
            <a:ext cx="8001000" cy="584775"/>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buFontTx/>
              <a:buChar char="•"/>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神赐给路得保护、供应和家庭的祝福。</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7" name="Text Box 7"/>
          <p:cNvSpPr txBox="1">
            <a:spLocks noChangeArrowheads="1"/>
          </p:cNvSpPr>
          <p:nvPr/>
        </p:nvSpPr>
        <p:spPr bwMode="auto">
          <a:xfrm>
            <a:off x="609600" y="1066800"/>
            <a:ext cx="82296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defRPr/>
            </a:pP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你到哪里去，我也要到哪里去；你在哪里过夜，我也要在哪里过夜；你的同胞就是我的同胞，你的　神就是我的　神</a:t>
            </a: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a:t>
            </a:r>
          </a:p>
          <a:p>
            <a:pPr algn="r" eaLnBrk="1" hangingPunct="1">
              <a:defRPr/>
            </a:pPr>
            <a:r>
              <a:rPr kumimoji="0" lang="zh-TW"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路得 记</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1:16</a:t>
            </a:r>
            <a:endParaRPr kumimoji="0" lang="en-AU"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zh-CN" altLang="en-US" sz="3600" b="1" kern="1200" dirty="0">
                <a:solidFill>
                  <a:srgbClr val="FFFFFF"/>
                </a:solidFill>
                <a:effectLst/>
                <a:latin typeface="Tahoma"/>
                <a:ea typeface="ＭＳ Ｐゴシック"/>
                <a:cs typeface="ＭＳ Ｐゴシック"/>
              </a:rPr>
              <a:t>上帝的爱是公正的</a:t>
            </a:r>
            <a:endParaRPr lang="en-US" dirty="0">
              <a:solidFill>
                <a:srgbClr val="FFFFFF"/>
              </a:solidFill>
            </a:endParaRPr>
          </a:p>
        </p:txBody>
      </p:sp>
    </p:spTree>
    <p:extLst>
      <p:ext uri="{BB962C8B-B14F-4D97-AF65-F5344CB8AC3E}">
        <p14:creationId xmlns:p14="http://schemas.microsoft.com/office/powerpoint/2010/main" val="238902890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9682"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val="0"/>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b="1"/>
              <a:t>185</a:t>
            </a:r>
          </a:p>
        </p:txBody>
      </p:sp>
      <p:sp>
        <p:nvSpPr>
          <p:cNvPr id="199684"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zh-CN" altLang="en-US" b="1">
                <a:solidFill>
                  <a:srgbClr val="FFFFFF"/>
                </a:solidFill>
                <a:latin typeface="Arial Black" charset="0"/>
                <a:ea typeface="宋体" charset="0"/>
                <a:cs typeface="宋体" charset="0"/>
              </a:rPr>
              <a:t>摘要结论</a:t>
            </a:r>
            <a:endParaRPr lang="en-US" b="1">
              <a:solidFill>
                <a:srgbClr val="FFFFFF"/>
              </a:solidFill>
              <a:latin typeface="Arial Black" charset="0"/>
            </a:endParaRPr>
          </a:p>
        </p:txBody>
      </p:sp>
      <p:sp>
        <p:nvSpPr>
          <p:cNvPr id="251911" name="Text Box 7"/>
          <p:cNvSpPr txBox="1">
            <a:spLocks noChangeArrowheads="1"/>
          </p:cNvSpPr>
          <p:nvPr/>
        </p:nvSpPr>
        <p:spPr bwMode="auto">
          <a:xfrm>
            <a:off x="304800" y="2819400"/>
            <a:ext cx="8839200" cy="3170238"/>
          </a:xfrm>
          <a:prstGeom prst="rect">
            <a:avLst/>
          </a:prstGeom>
          <a:solidFill>
            <a:schemeClr val="tx1"/>
          </a:solidFill>
          <a:ln w="9525">
            <a:noFill/>
            <a:miter lim="800000"/>
            <a:headEnd/>
            <a:tailEnd/>
          </a:ln>
          <a:effectLst>
            <a:outerShdw dist="35921" dir="2700000" algn="ctr" rotWithShape="0">
              <a:srgbClr val="FFFFFF"/>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solidFill>
                  <a:schemeClr val="bg1">
                    <a:lumMod val="20000"/>
                    <a:lumOff val="80000"/>
                  </a:schemeClr>
                </a:solidFill>
                <a:ea typeface="宋体" charset="0"/>
              </a:rPr>
              <a:t>路得对拿俄米的忠诚使得她们二人受益，得到上帝所供应的粮食、家、以及成为大卫和弥赛亚家谱的一部分。这显出乐于助人的必蒙上帝所赐的恩典。</a:t>
            </a:r>
            <a:endParaRPr lang="en-US" sz="4000" b="1" i="1" dirty="0">
              <a:solidFill>
                <a:schemeClr val="bg1">
                  <a:lumMod val="20000"/>
                  <a:lumOff val="80000"/>
                </a:schemeClr>
              </a:solidFill>
              <a:ea typeface="宋体"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7875"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207877" name="Rectangle 5"/>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1"/>
          <a:lstStyle/>
          <a:p>
            <a:pPr eaLnBrk="1" hangingPunct="1"/>
            <a:r>
              <a:rPr lang="zh-CN" altLang="en-US" b="1">
                <a:solidFill>
                  <a:schemeClr val="bg1"/>
                </a:solidFill>
                <a:latin typeface="Arial Black" charset="0"/>
                <a:ea typeface="宋体" charset="0"/>
                <a:cs typeface="宋体" charset="0"/>
              </a:rPr>
              <a:t>应用</a:t>
            </a:r>
            <a:endParaRPr lang="en-US" b="1">
              <a:solidFill>
                <a:schemeClr val="bg1"/>
              </a:solidFill>
              <a:latin typeface="Arial Black" charset="0"/>
            </a:endParaRPr>
          </a:p>
        </p:txBody>
      </p:sp>
      <p:sp>
        <p:nvSpPr>
          <p:cNvPr id="348166" name="Text Box 6"/>
          <p:cNvSpPr txBox="1">
            <a:spLocks noChangeArrowheads="1"/>
          </p:cNvSpPr>
          <p:nvPr/>
        </p:nvSpPr>
        <p:spPr bwMode="auto">
          <a:xfrm>
            <a:off x="2339752" y="5215255"/>
            <a:ext cx="3660998" cy="147732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6600" b="1">
                <a:solidFill>
                  <a:srgbClr val="FFFFFF"/>
                </a:solidFill>
                <a:latin typeface="宋体" charset="0"/>
                <a:ea typeface="宋体" charset="0"/>
                <a:cs typeface="宋体" charset="0"/>
              </a:rPr>
              <a:t>别人</a:t>
            </a:r>
            <a:r>
              <a:rPr lang="en-US" altLang="zh-CN" sz="9600">
                <a:solidFill>
                  <a:srgbClr val="FFFFFF"/>
                </a:solidFill>
                <a:latin typeface="宋体" charset="0"/>
                <a:ea typeface="宋体" charset="0"/>
                <a:cs typeface="宋体" charset="0"/>
              </a:rPr>
              <a:t>？</a:t>
            </a:r>
            <a:endParaRPr lang="en-US" sz="9600">
              <a:solidFill>
                <a:srgbClr val="FFFFFF"/>
              </a:solidFill>
              <a:latin typeface="宋体" charset="0"/>
              <a:ea typeface="宋体" charset="0"/>
              <a:cs typeface="宋体" charset="0"/>
            </a:endParaRPr>
          </a:p>
        </p:txBody>
      </p:sp>
      <p:sp>
        <p:nvSpPr>
          <p:cNvPr id="348167" name="Text Box 7"/>
          <p:cNvSpPr txBox="1">
            <a:spLocks noChangeArrowheads="1"/>
          </p:cNvSpPr>
          <p:nvPr/>
        </p:nvSpPr>
        <p:spPr bwMode="auto">
          <a:xfrm>
            <a:off x="971600" y="2348880"/>
            <a:ext cx="6940624" cy="2308225"/>
          </a:xfrm>
          <a:prstGeom prst="rect">
            <a:avLst/>
          </a:prstGeom>
          <a:noFill/>
          <a:ln w="9525">
            <a:noFill/>
            <a:miter lim="800000"/>
            <a:headEnd/>
            <a:tailEnd/>
          </a:ln>
          <a:effectLst>
            <a:outerShdw dist="35921" dir="2700000" algn="ctr" rotWithShape="0">
              <a:schemeClr val="tx1"/>
            </a:outerShdw>
          </a:effectLst>
        </p:spPr>
        <p:txBody>
          <a:bodyPr wrap="squar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r>
              <a:rPr lang="zh-CN" altLang="en-US" sz="4800" b="1">
                <a:solidFill>
                  <a:schemeClr val="bg1"/>
                </a:solidFill>
                <a:latin typeface="Arial" charset="0"/>
                <a:ea typeface="宋体" charset="0"/>
                <a:cs typeface="宋体" charset="0"/>
              </a:rPr>
              <a:t>你活着是为了</a:t>
            </a:r>
            <a:endParaRPr lang="en-US" altLang="zh-CN" sz="4800" b="1">
              <a:solidFill>
                <a:schemeClr val="bg1"/>
              </a:solidFill>
              <a:latin typeface="Arial" charset="0"/>
              <a:ea typeface="宋体" charset="0"/>
              <a:cs typeface="宋体" charset="0"/>
            </a:endParaRPr>
          </a:p>
          <a:p>
            <a:pPr algn="ctr"/>
            <a:r>
              <a:rPr lang="zh-CN" altLang="en-US" sz="4800" b="1">
                <a:solidFill>
                  <a:schemeClr val="bg1"/>
                </a:solidFill>
                <a:latin typeface="Arial" charset="0"/>
                <a:ea typeface="宋体" charset="0"/>
                <a:cs typeface="宋体" charset="0"/>
              </a:rPr>
              <a:t>自己</a:t>
            </a:r>
            <a:r>
              <a:rPr lang="en-US" altLang="zh-CN" sz="4800">
                <a:solidFill>
                  <a:schemeClr val="bg1"/>
                </a:solidFill>
                <a:latin typeface="宋体" charset="0"/>
                <a:ea typeface="宋体" charset="0"/>
                <a:cs typeface="宋体" charset="0"/>
              </a:rPr>
              <a:t>？</a:t>
            </a:r>
            <a:endParaRPr lang="en-US" altLang="ja-JP" sz="4800">
              <a:solidFill>
                <a:schemeClr val="bg1"/>
              </a:solidFill>
              <a:latin typeface="宋体" charset="0"/>
              <a:ea typeface="宋体" charset="0"/>
              <a:cs typeface="宋体" charset="0"/>
            </a:endParaRPr>
          </a:p>
          <a:p>
            <a:pPr algn="ctr"/>
            <a:r>
              <a:rPr lang="zh-CN" altLang="en-US" sz="4800" b="1">
                <a:solidFill>
                  <a:schemeClr val="bg1"/>
                </a:solidFill>
                <a:latin typeface="Arial" charset="0"/>
                <a:ea typeface="宋体" charset="0"/>
                <a:cs typeface="宋体" charset="0"/>
                <a:sym typeface="Wingdings" charset="0"/>
              </a:rPr>
              <a:t>还是为了。。。</a:t>
            </a:r>
            <a:endParaRPr lang="en-US" sz="4800" b="1">
              <a:solidFill>
                <a:schemeClr val="bg1"/>
              </a:solidFill>
              <a:latin typeface="Arial" charset="0"/>
              <a:sym typeface="Wingdings"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166"/>
                                        </p:tgtEl>
                                        <p:attrNameLst>
                                          <p:attrName>style.visibility</p:attrName>
                                        </p:attrNameLst>
                                      </p:cBhvr>
                                      <p:to>
                                        <p:strVal val="visible"/>
                                      </p:to>
                                    </p:set>
                                    <p:animEffect transition="in" filter="checkerboard(across)">
                                      <p:cBhvr>
                                        <p:cTn id="7" dur="500"/>
                                        <p:tgtEl>
                                          <p:spTgt spid="348166"/>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348167"/>
                                        </p:tgtEl>
                                        <p:attrNameLst>
                                          <p:attrName>style.visibility</p:attrName>
                                        </p:attrNameLst>
                                      </p:cBhvr>
                                      <p:to>
                                        <p:strVal val="visible"/>
                                      </p:to>
                                    </p:set>
                                    <p:animEffect transition="in" filter="dissolve">
                                      <p:cBhvr>
                                        <p:cTn id="11" dur="75"/>
                                        <p:tgtEl>
                                          <p:spTgt spid="348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6" grpId="0" animBg="1" autoUpdateAnimBg="0"/>
      <p:bldP spid="348167"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zh-CN" altLang="en-US" sz="3600" b="1" dirty="0">
                <a:effectLst>
                  <a:glow rad="127000">
                    <a:schemeClr val="tx1"/>
                  </a:glow>
                </a:effectLst>
                <a:latin typeface="Arial" charset="0"/>
                <a:ea typeface="ＭＳ Ｐゴシック" charset="0"/>
                <a:cs typeface="ＭＳ Ｐゴシック" charset="0"/>
              </a:rPr>
              <a:t>神正在告诉你有谁在</a:t>
            </a:r>
            <a:r>
              <a:rPr lang="zh-CN" altLang="en-US" sz="3600" b="1" i="1" dirty="0">
                <a:effectLst>
                  <a:glow rad="127000">
                    <a:schemeClr val="tx1"/>
                  </a:glow>
                </a:effectLst>
                <a:latin typeface="Arial" charset="0"/>
                <a:ea typeface="ＭＳ Ｐゴシック" charset="0"/>
                <a:cs typeface="ＭＳ Ｐゴシック" charset="0"/>
              </a:rPr>
              <a:t>你的世界</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中需要帮助</a:t>
            </a:r>
            <a:r>
              <a:rPr lang="en-US" sz="3600"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56608261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209590035"/>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933962806"/>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13447"/>
            <a:ext cx="9144000" cy="574261"/>
          </a:xfrm>
          <a:prstGeom prst="rect">
            <a:avLst/>
          </a:prstGeom>
          <a:noFill/>
          <a:ln>
            <a:noFill/>
          </a:ln>
          <a:effectLst>
            <a:outerShdw blurRad="63500" dist="35921" dir="2700000" algn="ctr" rotWithShape="0">
              <a:schemeClr val="dk2">
                <a:alpha val="74901"/>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spcFirstLastPara="1" vert="horz" wrap="square" lIns="91425" tIns="45700" rIns="91425" bIns="45700" numCol="1" anchor="ctr" anchorCtr="0" compatLnSpc="1">
            <a:prstTxWarp prst="textNoShape">
              <a:avLst/>
            </a:prstTxWarp>
            <a:noAutofit/>
          </a:bodyPr>
          <a:lstStyle>
            <a:lvl1pPr algn="ctr" eaLnBrk="0" fontAlgn="base" hangingPunct="0">
              <a:spcBef>
                <a:spcPct val="0"/>
              </a:spcBef>
              <a:spcAft>
                <a:spcPct val="0"/>
              </a:spcAft>
              <a:defRPr sz="3600" b="1">
                <a:solidFill>
                  <a:schemeClr val="bg1"/>
                </a:solidFill>
                <a:ea typeface="ＭＳ Ｐゴシック" pitchFamily="-108" charset="-12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
                <a:srgbClr val="000000"/>
              </a:buClr>
              <a:buSzTx/>
              <a:buFont typeface="Arial"/>
              <a:buNone/>
              <a:tabLst/>
              <a:defRPr/>
            </a:pPr>
            <a:r>
              <a:rPr kumimoji="0" lang="zh-CN" alt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sym typeface="Arial"/>
              </a:rPr>
              <a:t>免费获得该讲解</a:t>
            </a:r>
            <a:r>
              <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sym typeface="Arial"/>
              </a:rPr>
              <a:t>!</a:t>
            </a:r>
          </a:p>
        </p:txBody>
      </p:sp>
      <p:pic>
        <p:nvPicPr>
          <p:cNvPr id="6" name="图片 5">
            <a:extLst>
              <a:ext uri="{FF2B5EF4-FFF2-40B4-BE49-F238E27FC236}">
                <a16:creationId xmlns:a16="http://schemas.microsoft.com/office/drawing/2014/main" id="{791E53B6-8742-2B40-C177-BE280D188EAF}"/>
              </a:ext>
            </a:extLst>
          </p:cNvPr>
          <p:cNvPicPr>
            <a:picLocks noChangeAspect="1"/>
          </p:cNvPicPr>
          <p:nvPr/>
        </p:nvPicPr>
        <p:blipFill>
          <a:blip r:embed="rId3"/>
          <a:srcRect/>
          <a:stretch/>
        </p:blipFill>
        <p:spPr>
          <a:xfrm>
            <a:off x="0" y="628049"/>
            <a:ext cx="9144000" cy="6083300"/>
          </a:xfrm>
          <a:prstGeom prst="rect">
            <a:avLst/>
          </a:prstGeom>
        </p:spPr>
      </p:pic>
      <p:pic>
        <p:nvPicPr>
          <p:cNvPr id="9" name="图片 8">
            <a:extLst>
              <a:ext uri="{FF2B5EF4-FFF2-40B4-BE49-F238E27FC236}">
                <a16:creationId xmlns:a16="http://schemas.microsoft.com/office/drawing/2014/main" id="{68C8C9C1-EEE3-C260-D127-73BF5E1BE98B}"/>
              </a:ext>
            </a:extLst>
          </p:cNvPr>
          <p:cNvPicPr>
            <a:picLocks noChangeAspect="1"/>
          </p:cNvPicPr>
          <p:nvPr/>
        </p:nvPicPr>
        <p:blipFill>
          <a:blip r:embed="rId4"/>
          <a:srcRect/>
          <a:stretch/>
        </p:blipFill>
        <p:spPr>
          <a:xfrm>
            <a:off x="8029905" y="5160207"/>
            <a:ext cx="925836" cy="925836"/>
          </a:xfrm>
          <a:prstGeom prst="rect">
            <a:avLst/>
          </a:prstGeom>
        </p:spPr>
      </p:pic>
      <p:sp>
        <p:nvSpPr>
          <p:cNvPr id="11" name="文本框 10">
            <a:extLst>
              <a:ext uri="{FF2B5EF4-FFF2-40B4-BE49-F238E27FC236}">
                <a16:creationId xmlns:a16="http://schemas.microsoft.com/office/drawing/2014/main" id="{466D2CCE-ACFF-9D3B-5D45-6FD7B6BE4F87}"/>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1" lang="zh-CN" altLang="en-US" sz="1200" b="0" i="0" u="none" strike="noStrike" kern="0" cap="none" spc="0" normalizeH="0" baseline="0" noProof="0" dirty="0">
                <a:ln>
                  <a:noFill/>
                </a:ln>
                <a:solidFill>
                  <a:srgbClr val="0E0BF5"/>
                </a:solidFill>
                <a:effectLst/>
                <a:uLnTx/>
                <a:uFillTx/>
                <a:latin typeface="Arial"/>
                <a:ea typeface="+mn-ea"/>
                <a:cs typeface="Arial"/>
                <a:sym typeface="Arial"/>
              </a:rPr>
              <a:t>圣经学习下载</a:t>
            </a:r>
          </a:p>
        </p:txBody>
      </p:sp>
      <p:sp>
        <p:nvSpPr>
          <p:cNvPr id="202753" name="Rectangle 1026"/>
          <p:cNvSpPr>
            <a:spLocks noGrp="1" noChangeArrowheads="1"/>
          </p:cNvSpPr>
          <p:nvPr>
            <p:ph type="ctrTitle"/>
          </p:nvPr>
        </p:nvSpPr>
        <p:spPr>
          <a:xfrm>
            <a:off x="0" y="6172200"/>
            <a:ext cx="9144000" cy="685800"/>
          </a:xfrm>
          <a:solidFill>
            <a:schemeClr val="tx1"/>
          </a:solidFill>
          <a:ln>
            <a:noFill/>
          </a:ln>
          <a:effectLst>
            <a:outerShdw blurRad="63500" dist="35921" dir="2700000" algn="ctr" rotWithShape="0">
              <a:schemeClr val="dk2">
                <a:alpha val="74901"/>
              </a:schemeClr>
            </a:outerShdw>
          </a:effectLst>
        </p:spPr>
        <p:txBody>
          <a:bodyPr spcFirstLastPara="1" vert="horz" wrap="square" lIns="91425" tIns="45700" rIns="91425" bIns="45700" numCol="1" anchor="ctr" anchorCtr="0" compatLnSpc="1">
            <a:prstTxWarp prst="textNoShape">
              <a:avLst/>
            </a:prstTxWarp>
            <a:noAutofit/>
          </a:bodyPr>
          <a:lstStyle/>
          <a:p>
            <a:r>
              <a:rPr lang="zh-TW" altLang="en-US" sz="3600" b="1" dirty="0">
                <a:latin typeface="Arial" panose="020B0604020202020204" pitchFamily="34" charset="0"/>
                <a:cs typeface="Arial" panose="020B0604020202020204" pitchFamily="34" charset="0"/>
              </a:rPr>
              <a:t>圣经阐释 </a:t>
            </a:r>
            <a:r>
              <a:rPr lang="en-US" altLang="zh-TW" sz="3600" b="1" dirty="0">
                <a:latin typeface="Arial" panose="020B0604020202020204" pitchFamily="34" charset="0"/>
                <a:cs typeface="Arial" panose="020B0604020202020204" pitchFamily="34" charset="0"/>
              </a:rPr>
              <a:t>• </a:t>
            </a:r>
            <a:r>
              <a:rPr lang="en-US" sz="3600" b="1" dirty="0">
                <a:latin typeface="Arial" panose="020B0604020202020204" pitchFamily="34" charset="0"/>
                <a:cs typeface="Arial" panose="020B0604020202020204" pitchFamily="34" charset="0"/>
              </a:rPr>
              <a:t>BibleStudyDownloads.org</a:t>
            </a:r>
          </a:p>
        </p:txBody>
      </p:sp>
      <p:sp>
        <p:nvSpPr>
          <p:cNvPr id="8" name="Rectangle 1026"/>
          <p:cNvSpPr txBox="1">
            <a:spLocks noChangeArrowheads="1"/>
          </p:cNvSpPr>
          <p:nvPr/>
        </p:nvSpPr>
        <p:spPr bwMode="auto">
          <a:xfrm>
            <a:off x="1629103" y="669040"/>
            <a:ext cx="4194555" cy="57426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spcFirstLastPara="1" vert="horz" wrap="square" lIns="91425" tIns="45700" rIns="91425" bIns="45700" numCol="1" anchor="ctr" anchorCtr="0" compatLnSpc="1">
            <a:prstTxWarp prst="textNoShape">
              <a:avLst/>
            </a:prstTxWarp>
            <a:noAutofit/>
          </a:bodyPr>
          <a:lstStyle>
            <a:defPPr marR="0" lvl="0" algn="l" rtl="0">
              <a:lnSpc>
                <a:spcPct val="100000"/>
              </a:lnSpc>
              <a:spcBef>
                <a:spcPts val="0"/>
              </a:spcBef>
              <a:spcAft>
                <a:spcPts val="0"/>
              </a:spcAft>
            </a:defPPr>
            <a:lvl1pPr algn="ctr" eaLnBrk="0" fontAlgn="base" hangingPunct="0">
              <a:spcBef>
                <a:spcPct val="0"/>
              </a:spcBef>
              <a:spcAft>
                <a:spcPct val="0"/>
              </a:spcAft>
              <a:defRPr sz="3600" b="1">
                <a:solidFill>
                  <a:schemeClr val="bg1"/>
                </a:solidFill>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
                <a:srgbClr val="000000"/>
              </a:buClr>
              <a:buSzTx/>
              <a:buFont typeface="Arial"/>
              <a:buNone/>
              <a:tabLst/>
              <a:defRPr/>
            </a:pPr>
            <a:r>
              <a:rPr kumimoji="0" lang="zh-CN" altLang="en-US" sz="3200" b="1" i="0"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sym typeface="Arial"/>
              </a:rPr>
              <a:t>圣经学习下载</a:t>
            </a:r>
          </a:p>
        </p:txBody>
      </p:sp>
      <p:sp>
        <p:nvSpPr>
          <p:cNvPr id="3" name="文本框 2">
            <a:extLst>
              <a:ext uri="{FF2B5EF4-FFF2-40B4-BE49-F238E27FC236}">
                <a16:creationId xmlns:a16="http://schemas.microsoft.com/office/drawing/2014/main" id="{4D7549BA-129B-175F-0889-8CCDB7216707}"/>
              </a:ext>
            </a:extLst>
          </p:cNvPr>
          <p:cNvSpPr txBox="1"/>
          <p:nvPr/>
        </p:nvSpPr>
        <p:spPr>
          <a:xfrm>
            <a:off x="510988" y="3368040"/>
            <a:ext cx="8175812" cy="78707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你需要更好地了解圣经吗？谁不需要呢？</a:t>
            </a:r>
            <a:r>
              <a:rPr kumimoji="1" lang="en-US" altLang="zh-CN" sz="1600" b="0" i="0" u="none" strike="noStrike" kern="0" cap="none" spc="0" normalizeH="0" baseline="0" noProof="0" dirty="0" err="1">
                <a:ln>
                  <a:noFill/>
                </a:ln>
                <a:solidFill>
                  <a:srgbClr val="000000"/>
                </a:solidFill>
                <a:effectLst/>
                <a:uLnTx/>
                <a:uFillTx/>
                <a:latin typeface="Arial"/>
                <a:ea typeface="+mn-ea"/>
                <a:cs typeface="Arial"/>
                <a:sym typeface="Arial"/>
              </a:rPr>
              <a:t>BibleStudyDownloads</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 </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（圣经学习下载）为神学生和教师们提供了从 创世纪</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 </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到 启示录的</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 30</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万份</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 </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可编辑的免费</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PowerPoint</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和</a:t>
            </a:r>
            <a:r>
              <a:rPr kumimoji="1" lang="en-US" altLang="zh-CN" sz="1600" b="0" i="0" u="none" strike="noStrike" kern="0" cap="none" spc="0" normalizeH="0" baseline="0" noProof="0" dirty="0">
                <a:ln>
                  <a:noFill/>
                </a:ln>
                <a:solidFill>
                  <a:srgbClr val="000000"/>
                </a:solidFill>
                <a:effectLst/>
                <a:uLnTx/>
                <a:uFillTx/>
                <a:latin typeface="Arial"/>
                <a:ea typeface="+mn-ea"/>
                <a:cs typeface="Arial"/>
                <a:sym typeface="Arial"/>
              </a:rPr>
              <a:t>Word</a:t>
            </a:r>
            <a:r>
              <a:rPr kumimoji="1" lang="zh-CN" altLang="en-US" sz="1600" b="0" i="0" u="none" strike="noStrike" kern="0" cap="none" spc="0" normalizeH="0" baseline="0" noProof="0" dirty="0">
                <a:ln>
                  <a:noFill/>
                </a:ln>
                <a:solidFill>
                  <a:srgbClr val="000000"/>
                </a:solidFill>
                <a:effectLst/>
                <a:uLnTx/>
                <a:uFillTx/>
                <a:latin typeface="Arial"/>
                <a:ea typeface="+mn-ea"/>
                <a:cs typeface="Arial"/>
                <a:sym typeface="Arial"/>
              </a:rPr>
              <a:t>文件。</a:t>
            </a:r>
          </a:p>
        </p:txBody>
      </p:sp>
      <p:sp>
        <p:nvSpPr>
          <p:cNvPr id="4" name="文本框 3">
            <a:extLst>
              <a:ext uri="{FF2B5EF4-FFF2-40B4-BE49-F238E27FC236}">
                <a16:creationId xmlns:a16="http://schemas.microsoft.com/office/drawing/2014/main" id="{7993E054-16E2-274B-1A28-DF7BC15E1E7A}"/>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1" lang="zh-CN" altLang="en-US" sz="1300" b="0" i="0" u="none" strike="noStrike" kern="0" cap="none" spc="0" normalizeH="0" baseline="0" noProof="0" dirty="0">
                <a:ln>
                  <a:noFill/>
                </a:ln>
                <a:solidFill>
                  <a:srgbClr val="000000"/>
                </a:solidFill>
                <a:effectLst/>
                <a:uLnTx/>
                <a:uFillTx/>
                <a:latin typeface="Arial"/>
                <a:ea typeface="+mn-ea"/>
                <a:cs typeface="Arial"/>
                <a:sym typeface="Arial"/>
              </a:rPr>
              <a:t>本网站的大部分资料由</a:t>
            </a:r>
            <a:r>
              <a:rPr kumimoji="1" lang="en-US" altLang="zh-CN" sz="1300" b="0" i="0" u="none" strike="noStrike" kern="0" cap="none" spc="0" normalizeH="0" baseline="0" noProof="0" dirty="0">
                <a:ln>
                  <a:noFill/>
                </a:ln>
                <a:solidFill>
                  <a:srgbClr val="000000"/>
                </a:solidFill>
                <a:effectLst/>
                <a:uLnTx/>
                <a:uFillTx/>
                <a:latin typeface="Arial"/>
                <a:ea typeface="+mn-ea"/>
                <a:cs typeface="Arial"/>
                <a:sym typeface="Arial"/>
              </a:rPr>
              <a:t>Dr. Rick Griffith </a:t>
            </a:r>
            <a:r>
              <a:rPr kumimoji="1" lang="zh-CN" altLang="en-US" sz="1300" b="0" i="0" u="none" strike="noStrike" kern="0" cap="none" spc="0" normalizeH="0" baseline="0" noProof="0" dirty="0">
                <a:ln>
                  <a:noFill/>
                </a:ln>
                <a:solidFill>
                  <a:srgbClr val="000000"/>
                </a:solidFill>
                <a:effectLst/>
                <a:uLnTx/>
                <a:uFillTx/>
                <a:latin typeface="Arial"/>
                <a:ea typeface="+mn-ea"/>
                <a:cs typeface="Arial"/>
                <a:sym typeface="Arial"/>
              </a:rPr>
              <a:t>博士设计，他从</a:t>
            </a:r>
            <a:r>
              <a:rPr kumimoji="1" lang="en-US" altLang="zh-CN" sz="1300" b="0" i="0" u="none" strike="noStrike" kern="0" cap="none" spc="0" normalizeH="0" baseline="0" noProof="0" dirty="0">
                <a:ln>
                  <a:noFill/>
                </a:ln>
                <a:solidFill>
                  <a:srgbClr val="000000"/>
                </a:solidFill>
                <a:effectLst/>
                <a:uLnTx/>
                <a:uFillTx/>
                <a:latin typeface="Arial"/>
                <a:ea typeface="+mn-ea"/>
                <a:cs typeface="Arial"/>
                <a:sym typeface="Arial"/>
              </a:rPr>
              <a:t>1991</a:t>
            </a:r>
            <a:r>
              <a:rPr kumimoji="1" lang="zh-CN" altLang="en-US" sz="1300" b="0" i="0" u="none" strike="noStrike" kern="0" cap="none" spc="0" normalizeH="0" baseline="0" noProof="0" dirty="0">
                <a:ln>
                  <a:noFill/>
                </a:ln>
                <a:solidFill>
                  <a:srgbClr val="000000"/>
                </a:solidFill>
                <a:effectLst/>
                <a:uLnTx/>
                <a:uFillTx/>
                <a:latin typeface="Arial"/>
                <a:ea typeface="+mn-ea"/>
                <a:cs typeface="Arial"/>
                <a:sym typeface="Arial"/>
              </a:rPr>
              <a:t>年到</a:t>
            </a:r>
            <a:r>
              <a:rPr kumimoji="1" lang="en-US" altLang="zh-CN" sz="1300" b="0" i="0" u="none" strike="noStrike" kern="0" cap="none" spc="0" normalizeH="0" baseline="0" noProof="0" dirty="0">
                <a:ln>
                  <a:noFill/>
                </a:ln>
                <a:solidFill>
                  <a:srgbClr val="000000"/>
                </a:solidFill>
                <a:effectLst/>
                <a:uLnTx/>
                <a:uFillTx/>
                <a:latin typeface="Arial"/>
                <a:ea typeface="+mn-ea"/>
                <a:cs typeface="Arial"/>
                <a:sym typeface="Arial"/>
              </a:rPr>
              <a:t>2021</a:t>
            </a:r>
            <a:r>
              <a:rPr kumimoji="1" lang="zh-CN" altLang="en-US" sz="1300" b="0" i="0" u="none" strike="noStrike" kern="0" cap="none" spc="0" normalizeH="0" baseline="0" noProof="0" dirty="0">
                <a:ln>
                  <a:noFill/>
                </a:ln>
                <a:solidFill>
                  <a:srgbClr val="000000"/>
                </a:solidFill>
                <a:effectLst/>
                <a:uLnTx/>
                <a:uFillTx/>
                <a:latin typeface="Arial"/>
                <a:ea typeface="+mn-ea"/>
                <a:cs typeface="Arial"/>
                <a:sym typeface="Arial"/>
              </a:rPr>
              <a:t>年在新加坡神学院教授圣经、神学和讲道学，现在是约旦福音神学院的圣经释经教授。</a:t>
            </a:r>
          </a:p>
        </p:txBody>
      </p:sp>
    </p:spTree>
    <p:extLst>
      <p:ext uri="{BB962C8B-B14F-4D97-AF65-F5344CB8AC3E}">
        <p14:creationId xmlns:p14="http://schemas.microsoft.com/office/powerpoint/2010/main" val="1866877549"/>
      </p:ext>
    </p:extLst>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562" name="Rectangle 99"/>
          <p:cNvSpPr>
            <a:spLocks noChangeArrowheads="1"/>
          </p:cNvSpPr>
          <p:nvPr/>
        </p:nvSpPr>
        <p:spPr bwMode="auto">
          <a:xfrm>
            <a:off x="24384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66563" name="Picture 101"/>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4"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187-189</a:t>
            </a:r>
          </a:p>
        </p:txBody>
      </p:sp>
      <p:sp>
        <p:nvSpPr>
          <p:cNvPr id="66565"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对比</a:t>
            </a:r>
            <a:endParaRPr lang="en-US">
              <a:solidFill>
                <a:schemeClr val="bg1"/>
              </a:solidFill>
              <a:latin typeface="Arial Black"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6569" name="Group 96"/>
            <p:cNvGrpSpPr>
              <a:grpSpLocks/>
            </p:cNvGrpSpPr>
            <p:nvPr/>
          </p:nvGrpSpPr>
          <p:grpSpPr bwMode="auto">
            <a:xfrm>
              <a:off x="0" y="0"/>
              <a:ext cx="3456" cy="5757"/>
              <a:chOff x="0" y="0"/>
              <a:chExt cx="3456" cy="5757"/>
            </a:xfrm>
          </p:grpSpPr>
          <p:grpSp>
            <p:nvGrpSpPr>
              <p:cNvPr id="66571" name="Group 39"/>
              <p:cNvGrpSpPr>
                <a:grpSpLocks/>
              </p:cNvGrpSpPr>
              <p:nvPr/>
            </p:nvGrpSpPr>
            <p:grpSpPr bwMode="auto">
              <a:xfrm>
                <a:off x="0" y="0"/>
                <a:ext cx="1728" cy="518"/>
                <a:chOff x="0" y="0"/>
                <a:chExt cx="1728" cy="518"/>
              </a:xfrm>
            </p:grpSpPr>
            <p:sp>
              <p:nvSpPr>
                <p:cNvPr id="66655" name="Rectangle 38"/>
                <p:cNvSpPr>
                  <a:spLocks noChangeArrowheads="1"/>
                </p:cNvSpPr>
                <p:nvPr/>
              </p:nvSpPr>
              <p:spPr bwMode="auto">
                <a:xfrm>
                  <a:off x="0"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6" name="Group 37"/>
                <p:cNvGrpSpPr>
                  <a:grpSpLocks/>
                </p:cNvGrpSpPr>
                <p:nvPr/>
              </p:nvGrpSpPr>
              <p:grpSpPr bwMode="auto">
                <a:xfrm>
                  <a:off x="0" y="0"/>
                  <a:ext cx="1728" cy="518"/>
                  <a:chOff x="0" y="0"/>
                  <a:chExt cx="1728" cy="518"/>
                </a:xfrm>
              </p:grpSpPr>
              <p:sp>
                <p:nvSpPr>
                  <p:cNvPr id="66657" name="Rectangle 8"/>
                  <p:cNvSpPr>
                    <a:spLocks noChangeArrowheads="1"/>
                  </p:cNvSpPr>
                  <p:nvPr/>
                </p:nvSpPr>
                <p:spPr bwMode="auto">
                  <a:xfrm>
                    <a:off x="32"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8"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2" name="Group 43"/>
              <p:cNvGrpSpPr>
                <a:grpSpLocks/>
              </p:cNvGrpSpPr>
              <p:nvPr/>
            </p:nvGrpSpPr>
            <p:grpSpPr bwMode="auto">
              <a:xfrm>
                <a:off x="1728" y="0"/>
                <a:ext cx="1728" cy="518"/>
                <a:chOff x="1728" y="0"/>
                <a:chExt cx="1728" cy="518"/>
              </a:xfrm>
            </p:grpSpPr>
            <p:sp>
              <p:nvSpPr>
                <p:cNvPr id="66651"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2" name="Group 41"/>
                <p:cNvGrpSpPr>
                  <a:grpSpLocks/>
                </p:cNvGrpSpPr>
                <p:nvPr/>
              </p:nvGrpSpPr>
              <p:grpSpPr bwMode="auto">
                <a:xfrm>
                  <a:off x="1728" y="0"/>
                  <a:ext cx="1728" cy="518"/>
                  <a:chOff x="1728" y="0"/>
                  <a:chExt cx="1728" cy="518"/>
                </a:xfrm>
              </p:grpSpPr>
              <p:sp>
                <p:nvSpPr>
                  <p:cNvPr id="66653" name="Rectangle 9"/>
                  <p:cNvSpPr>
                    <a:spLocks noChangeArrowheads="1"/>
                  </p:cNvSpPr>
                  <p:nvPr/>
                </p:nvSpPr>
                <p:spPr bwMode="auto">
                  <a:xfrm>
                    <a:off x="1760"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4"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3" name="Group 45"/>
              <p:cNvGrpSpPr>
                <a:grpSpLocks/>
              </p:cNvGrpSpPr>
              <p:nvPr/>
            </p:nvGrpSpPr>
            <p:grpSpPr bwMode="auto">
              <a:xfrm>
                <a:off x="0" y="518"/>
                <a:ext cx="1728" cy="403"/>
                <a:chOff x="0" y="518"/>
                <a:chExt cx="1728" cy="403"/>
              </a:xfrm>
            </p:grpSpPr>
            <p:sp>
              <p:nvSpPr>
                <p:cNvPr id="66649"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0"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4" name="Group 47"/>
              <p:cNvGrpSpPr>
                <a:grpSpLocks/>
              </p:cNvGrpSpPr>
              <p:nvPr/>
            </p:nvGrpSpPr>
            <p:grpSpPr bwMode="auto">
              <a:xfrm>
                <a:off x="1728" y="518"/>
                <a:ext cx="1728" cy="403"/>
                <a:chOff x="1728" y="518"/>
                <a:chExt cx="1728" cy="403"/>
              </a:xfrm>
            </p:grpSpPr>
            <p:sp>
              <p:nvSpPr>
                <p:cNvPr id="66647"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8"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5" name="Group 49"/>
              <p:cNvGrpSpPr>
                <a:grpSpLocks/>
              </p:cNvGrpSpPr>
              <p:nvPr/>
            </p:nvGrpSpPr>
            <p:grpSpPr bwMode="auto">
              <a:xfrm>
                <a:off x="0" y="921"/>
                <a:ext cx="1728" cy="403"/>
                <a:chOff x="0" y="921"/>
                <a:chExt cx="1728" cy="403"/>
              </a:xfrm>
            </p:grpSpPr>
            <p:sp>
              <p:nvSpPr>
                <p:cNvPr id="66645"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道德败坏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6"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6" name="Group 51"/>
              <p:cNvGrpSpPr>
                <a:grpSpLocks/>
              </p:cNvGrpSpPr>
              <p:nvPr/>
            </p:nvGrpSpPr>
            <p:grpSpPr bwMode="auto">
              <a:xfrm>
                <a:off x="1728" y="921"/>
                <a:ext cx="1728" cy="403"/>
                <a:chOff x="1728" y="921"/>
                <a:chExt cx="1728" cy="403"/>
              </a:xfrm>
            </p:grpSpPr>
            <p:sp>
              <p:nvSpPr>
                <p:cNvPr id="66643"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忠诚，</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正义，纯洁</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4"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7" name="Group 53"/>
              <p:cNvGrpSpPr>
                <a:grpSpLocks/>
              </p:cNvGrpSpPr>
              <p:nvPr/>
            </p:nvGrpSpPr>
            <p:grpSpPr bwMode="auto">
              <a:xfrm>
                <a:off x="0" y="1324"/>
                <a:ext cx="1728" cy="403"/>
                <a:chOff x="0" y="1324"/>
                <a:chExt cx="1728" cy="403"/>
              </a:xfrm>
            </p:grpSpPr>
            <p:sp>
              <p:nvSpPr>
                <p:cNvPr id="66641"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偶像崇拜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2"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8" name="Group 55"/>
              <p:cNvGrpSpPr>
                <a:grpSpLocks/>
              </p:cNvGrpSpPr>
              <p:nvPr/>
            </p:nvGrpSpPr>
            <p:grpSpPr bwMode="auto">
              <a:xfrm>
                <a:off x="1728" y="1324"/>
                <a:ext cx="1728" cy="403"/>
                <a:chOff x="1728" y="1324"/>
                <a:chExt cx="1728" cy="403"/>
              </a:xfrm>
            </p:grpSpPr>
            <p:sp>
              <p:nvSpPr>
                <p:cNvPr id="66639"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跟随真神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0"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9" name="Group 57"/>
              <p:cNvGrpSpPr>
                <a:grpSpLocks/>
              </p:cNvGrpSpPr>
              <p:nvPr/>
            </p:nvGrpSpPr>
            <p:grpSpPr bwMode="auto">
              <a:xfrm>
                <a:off x="0" y="1727"/>
                <a:ext cx="1728" cy="403"/>
                <a:chOff x="0" y="1727"/>
                <a:chExt cx="1728" cy="403"/>
              </a:xfrm>
            </p:grpSpPr>
            <p:sp>
              <p:nvSpPr>
                <p:cNvPr id="66637"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腐朽没落，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堕落，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8"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0" name="Group 59"/>
              <p:cNvGrpSpPr>
                <a:grpSpLocks/>
              </p:cNvGrpSpPr>
              <p:nvPr/>
            </p:nvGrpSpPr>
            <p:grpSpPr bwMode="auto">
              <a:xfrm>
                <a:off x="1728" y="1727"/>
                <a:ext cx="1728" cy="403"/>
                <a:chOff x="1728" y="1727"/>
                <a:chExt cx="1728" cy="403"/>
              </a:xfrm>
            </p:grpSpPr>
            <p:sp>
              <p:nvSpPr>
                <p:cNvPr id="66635"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专一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6"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1" name="Group 61"/>
              <p:cNvGrpSpPr>
                <a:grpSpLocks/>
              </p:cNvGrpSpPr>
              <p:nvPr/>
            </p:nvGrpSpPr>
            <p:grpSpPr bwMode="auto">
              <a:xfrm>
                <a:off x="0" y="2130"/>
                <a:ext cx="1728" cy="403"/>
                <a:chOff x="0" y="2130"/>
                <a:chExt cx="1728" cy="403"/>
              </a:xfrm>
            </p:grpSpPr>
            <p:sp>
              <p:nvSpPr>
                <p:cNvPr id="66633"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肉欲</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4"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2" name="Group 63"/>
              <p:cNvGrpSpPr>
                <a:grpSpLocks/>
              </p:cNvGrpSpPr>
              <p:nvPr/>
            </p:nvGrpSpPr>
            <p:grpSpPr bwMode="auto">
              <a:xfrm>
                <a:off x="1728" y="2130"/>
                <a:ext cx="1728" cy="403"/>
                <a:chOff x="1728" y="2130"/>
                <a:chExt cx="1728" cy="403"/>
              </a:xfrm>
            </p:grpSpPr>
            <p:sp>
              <p:nvSpPr>
                <p:cNvPr id="66631"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爱情</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2"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3" name="Group 65"/>
              <p:cNvGrpSpPr>
                <a:grpSpLocks/>
              </p:cNvGrpSpPr>
              <p:nvPr/>
            </p:nvGrpSpPr>
            <p:grpSpPr bwMode="auto">
              <a:xfrm>
                <a:off x="0" y="2533"/>
                <a:ext cx="1728" cy="403"/>
                <a:chOff x="0" y="2533"/>
                <a:chExt cx="1728" cy="403"/>
              </a:xfrm>
            </p:grpSpPr>
            <p:sp>
              <p:nvSpPr>
                <p:cNvPr id="66629"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战争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0"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4" name="Group 67"/>
              <p:cNvGrpSpPr>
                <a:grpSpLocks/>
              </p:cNvGrpSpPr>
              <p:nvPr/>
            </p:nvGrpSpPr>
            <p:grpSpPr bwMode="auto">
              <a:xfrm>
                <a:off x="1728" y="2533"/>
                <a:ext cx="1728" cy="403"/>
                <a:chOff x="1728" y="2533"/>
                <a:chExt cx="1728" cy="403"/>
              </a:xfrm>
            </p:grpSpPr>
            <p:sp>
              <p:nvSpPr>
                <p:cNvPr id="66627"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和平</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8"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5" name="Group 69"/>
              <p:cNvGrpSpPr>
                <a:grpSpLocks/>
              </p:cNvGrpSpPr>
              <p:nvPr/>
            </p:nvGrpSpPr>
            <p:grpSpPr bwMode="auto">
              <a:xfrm>
                <a:off x="0" y="2936"/>
                <a:ext cx="1728" cy="403"/>
                <a:chOff x="0" y="2936"/>
                <a:chExt cx="1728" cy="403"/>
              </a:xfrm>
            </p:grpSpPr>
            <p:sp>
              <p:nvSpPr>
                <p:cNvPr id="66625"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残酷</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6"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6" name="Group 71"/>
              <p:cNvGrpSpPr>
                <a:grpSpLocks/>
              </p:cNvGrpSpPr>
              <p:nvPr/>
            </p:nvGrpSpPr>
            <p:grpSpPr bwMode="auto">
              <a:xfrm>
                <a:off x="1728" y="2936"/>
                <a:ext cx="1728" cy="403"/>
                <a:chOff x="1728" y="2936"/>
                <a:chExt cx="1728" cy="403"/>
              </a:xfrm>
            </p:grpSpPr>
            <p:sp>
              <p:nvSpPr>
                <p:cNvPr id="66623"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仁爱</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4"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7" name="Group 73"/>
              <p:cNvGrpSpPr>
                <a:grpSpLocks/>
              </p:cNvGrpSpPr>
              <p:nvPr/>
            </p:nvGrpSpPr>
            <p:grpSpPr bwMode="auto">
              <a:xfrm>
                <a:off x="0" y="3339"/>
                <a:ext cx="1728" cy="403"/>
                <a:chOff x="0" y="3339"/>
                <a:chExt cx="1728" cy="403"/>
              </a:xfrm>
            </p:grpSpPr>
            <p:sp>
              <p:nvSpPr>
                <p:cNvPr id="66621"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伯利恒的败坏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2"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8" name="Group 75"/>
              <p:cNvGrpSpPr>
                <a:grpSpLocks/>
              </p:cNvGrpSpPr>
              <p:nvPr/>
            </p:nvGrpSpPr>
            <p:grpSpPr bwMode="auto">
              <a:xfrm>
                <a:off x="1728" y="3339"/>
                <a:ext cx="1728" cy="403"/>
                <a:chOff x="1728" y="3339"/>
                <a:chExt cx="1728" cy="403"/>
              </a:xfrm>
            </p:grpSpPr>
            <p:sp>
              <p:nvSpPr>
                <p:cNvPr id="18491" name="Rectangle 25"/>
                <p:cNvSpPr>
                  <a:spLocks noChangeArrowheads="1"/>
                </p:cNvSpPr>
                <p:nvPr/>
              </p:nvSpPr>
              <p:spPr bwMode="auto">
                <a:xfrm>
                  <a:off x="1792" y="3337"/>
                  <a:ext cx="1664" cy="403"/>
                </a:xfrm>
                <a:prstGeom prst="rect">
                  <a:avLst/>
                </a:prstGeom>
                <a:noFill/>
                <a:ln w="9525">
                  <a:no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伯利恒获益</a:t>
                  </a:r>
                  <a:endPar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cs typeface="Arial" charset="0"/>
                  </a:endParaRPr>
                </a:p>
              </p:txBody>
            </p:sp>
            <p:sp>
              <p:nvSpPr>
                <p:cNvPr id="66620"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9" name="Group 77"/>
              <p:cNvGrpSpPr>
                <a:grpSpLocks/>
              </p:cNvGrpSpPr>
              <p:nvPr/>
            </p:nvGrpSpPr>
            <p:grpSpPr bwMode="auto">
              <a:xfrm>
                <a:off x="0" y="3742"/>
                <a:ext cx="1728" cy="403"/>
                <a:chOff x="0" y="3742"/>
                <a:chExt cx="1728" cy="403"/>
              </a:xfrm>
            </p:grpSpPr>
            <p:sp>
              <p:nvSpPr>
                <p:cNvPr id="66617"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混乱无制度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8"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0" name="Group 79"/>
              <p:cNvGrpSpPr>
                <a:grpSpLocks/>
              </p:cNvGrpSpPr>
              <p:nvPr/>
            </p:nvGrpSpPr>
            <p:grpSpPr bwMode="auto">
              <a:xfrm>
                <a:off x="1728" y="3742"/>
                <a:ext cx="1728" cy="403"/>
                <a:chOff x="1728" y="3742"/>
                <a:chExt cx="1728" cy="403"/>
              </a:xfrm>
            </p:grpSpPr>
            <p:sp>
              <p:nvSpPr>
                <p:cNvPr id="66615"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君王制度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6"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1" name="Group 81"/>
              <p:cNvGrpSpPr>
                <a:grpSpLocks/>
              </p:cNvGrpSpPr>
              <p:nvPr/>
            </p:nvGrpSpPr>
            <p:grpSpPr bwMode="auto">
              <a:xfrm>
                <a:off x="0" y="4145"/>
                <a:ext cx="1728" cy="403"/>
                <a:chOff x="0" y="4145"/>
                <a:chExt cx="1728" cy="403"/>
              </a:xfrm>
            </p:grpSpPr>
            <p:sp>
              <p:nvSpPr>
                <p:cNvPr id="66613"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部族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4"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2" name="Group 83"/>
              <p:cNvGrpSpPr>
                <a:grpSpLocks/>
              </p:cNvGrpSpPr>
              <p:nvPr/>
            </p:nvGrpSpPr>
            <p:grpSpPr bwMode="auto">
              <a:xfrm>
                <a:off x="1673" y="4145"/>
                <a:ext cx="1751" cy="503"/>
                <a:chOff x="1673" y="4145"/>
                <a:chExt cx="1751" cy="503"/>
              </a:xfrm>
            </p:grpSpPr>
            <p:sp>
              <p:nvSpPr>
                <p:cNvPr id="66611"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民族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2" name="Rectangle 82"/>
                <p:cNvSpPr>
                  <a:spLocks noChangeArrowheads="1"/>
                </p:cNvSpPr>
                <p:nvPr/>
              </p:nvSpPr>
              <p:spPr bwMode="auto">
                <a:xfrm>
                  <a:off x="1673" y="42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3" name="Group 85"/>
              <p:cNvGrpSpPr>
                <a:grpSpLocks/>
              </p:cNvGrpSpPr>
              <p:nvPr/>
            </p:nvGrpSpPr>
            <p:grpSpPr bwMode="auto">
              <a:xfrm>
                <a:off x="0" y="4548"/>
                <a:ext cx="1728" cy="403"/>
                <a:chOff x="0" y="4548"/>
                <a:chExt cx="1728" cy="403"/>
              </a:xfrm>
            </p:grpSpPr>
            <p:sp>
              <p:nvSpPr>
                <p:cNvPr id="66609"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扫罗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0"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4" name="Group 87"/>
              <p:cNvGrpSpPr>
                <a:grpSpLocks/>
              </p:cNvGrpSpPr>
              <p:nvPr/>
            </p:nvGrpSpPr>
            <p:grpSpPr bwMode="auto">
              <a:xfrm>
                <a:off x="1728" y="4548"/>
                <a:ext cx="1728" cy="403"/>
                <a:chOff x="1728" y="4548"/>
                <a:chExt cx="1728" cy="403"/>
              </a:xfrm>
            </p:grpSpPr>
            <p:sp>
              <p:nvSpPr>
                <p:cNvPr id="66607"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大卫</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8"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5" name="Group 89"/>
              <p:cNvGrpSpPr>
                <a:grpSpLocks/>
              </p:cNvGrpSpPr>
              <p:nvPr/>
            </p:nvGrpSpPr>
            <p:grpSpPr bwMode="auto">
              <a:xfrm>
                <a:off x="0" y="4951"/>
                <a:ext cx="1728" cy="403"/>
                <a:chOff x="0" y="4951"/>
                <a:chExt cx="1728" cy="403"/>
              </a:xfrm>
            </p:grpSpPr>
            <p:sp>
              <p:nvSpPr>
                <p:cNvPr id="66605"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不顺从带来悲哀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6"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6" name="Group 91"/>
              <p:cNvGrpSpPr>
                <a:grpSpLocks/>
              </p:cNvGrpSpPr>
              <p:nvPr/>
            </p:nvGrpSpPr>
            <p:grpSpPr bwMode="auto">
              <a:xfrm>
                <a:off x="1728" y="4951"/>
                <a:ext cx="1728" cy="403"/>
                <a:chOff x="1728" y="4951"/>
                <a:chExt cx="1728" cy="403"/>
              </a:xfrm>
            </p:grpSpPr>
            <p:sp>
              <p:nvSpPr>
                <p:cNvPr id="66603"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顺从的信心带来祝福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4"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7" name="Group 93"/>
              <p:cNvGrpSpPr>
                <a:grpSpLocks/>
              </p:cNvGrpSpPr>
              <p:nvPr/>
            </p:nvGrpSpPr>
            <p:grpSpPr bwMode="auto">
              <a:xfrm>
                <a:off x="0" y="5354"/>
                <a:ext cx="1728" cy="403"/>
                <a:chOff x="0" y="5354"/>
                <a:chExt cx="1728" cy="403"/>
              </a:xfrm>
            </p:grpSpPr>
            <p:sp>
              <p:nvSpPr>
                <p:cNvPr id="66601"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属灵黑暗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2"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8" name="Group 95"/>
              <p:cNvGrpSpPr>
                <a:grpSpLocks/>
              </p:cNvGrpSpPr>
              <p:nvPr/>
            </p:nvGrpSpPr>
            <p:grpSpPr bwMode="auto">
              <a:xfrm>
                <a:off x="1728" y="5354"/>
                <a:ext cx="1728" cy="403"/>
                <a:chOff x="1728" y="5354"/>
                <a:chExt cx="1728" cy="403"/>
              </a:xfrm>
            </p:grpSpPr>
            <p:sp>
              <p:nvSpPr>
                <p:cNvPr id="66599"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属灵亮光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0"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66570"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66567"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rPr>
              <a:t>士师记</a:t>
            </a:r>
            <a:endParaRPr kumimoji="0" 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endParaRPr>
          </a:p>
        </p:txBody>
      </p:sp>
      <p:sp>
        <p:nvSpPr>
          <p:cNvPr id="66568" name="WordArt 110"/>
          <p:cNvSpPr>
            <a:spLocks noChangeArrowheads="1" noChangeShapeType="1" noTextEdit="1"/>
          </p:cNvSpPr>
          <p:nvPr/>
        </p:nvSpPr>
        <p:spPr bwMode="auto">
          <a:xfrm>
            <a:off x="6072188" y="838200"/>
            <a:ext cx="1714500" cy="15144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rPr>
              <a:t>路得记</a:t>
            </a:r>
            <a:endParaRPr kumimoji="0" 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0595632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7">
            <a:extLst>
              <a:ext uri="{FF2B5EF4-FFF2-40B4-BE49-F238E27FC236}">
                <a16:creationId xmlns:a16="http://schemas.microsoft.com/office/drawing/2014/main" id="{981A79F8-DA10-4645-AEA7-1A10F06CB872}"/>
              </a:ext>
            </a:extLst>
          </p:cNvPr>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eaLnBrk="1" hangingPunct="1">
              <a:defRPr/>
            </a:pPr>
            <a:r>
              <a:rPr lang="zh-CN" altLang="en-US" sz="6000" b="1" i="1" dirty="0">
                <a:solidFill>
                  <a:srgbClr val="FFFFFF"/>
                </a:solidFill>
                <a:ea typeface="ＭＳ Ｐゴシック" charset="0"/>
              </a:rPr>
              <a:t>两种方式！</a:t>
            </a:r>
            <a:endParaRPr kumimoji="0" lang="en-US" sz="60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7038505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1022476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6095004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Text Box 6"/>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grpSp>
        <p:nvGrpSpPr>
          <p:cNvPr id="44036"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1800" b="1" dirty="0">
                  <a:solidFill>
                    <a:srgbClr val="FFFFFF"/>
                  </a:solidFill>
                  <a:latin typeface="Arial Narrow" charset="0"/>
                  <a:ea typeface="宋体" charset="0"/>
                  <a:cs typeface="宋体" charset="0"/>
                </a:rPr>
                <a:t>忠诚的委身带来食物供应和人身保护 </a:t>
              </a:r>
              <a:endParaRPr lang="en-US" altLang="zh-CN" sz="1800" b="1" dirty="0">
                <a:solidFill>
                  <a:srgbClr val="FFFFFF"/>
                </a:solidFill>
                <a:latin typeface="Arial Narrow" charset="0"/>
                <a:ea typeface="宋体" charset="0"/>
                <a:cs typeface="宋体"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7"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2000" b="1" dirty="0">
                  <a:solidFill>
                    <a:srgbClr val="FFFFFF"/>
                  </a:solidFill>
                  <a:latin typeface="Arial Narrow" charset="0"/>
                  <a:ea typeface="宋体" charset="0"/>
                  <a:cs typeface="宋体" charset="0"/>
                </a:rPr>
                <a:t>对神的奉献使得其成为弥赛亚的祖先 </a:t>
              </a:r>
              <a:endParaRPr lang="en-US" altLang="zh-CN" sz="2000" b="1" dirty="0">
                <a:solidFill>
                  <a:srgbClr val="FFFFFF"/>
                </a:solidFill>
                <a:latin typeface="Arial Narrow" charset="0"/>
                <a:ea typeface="宋体" charset="0"/>
                <a:cs typeface="宋体"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8"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爱的显露</a:t>
              </a:r>
              <a:endParaRPr lang="en-US" altLang="zh-CN" b="1" dirty="0">
                <a:solidFill>
                  <a:srgbClr val="FFFFFF"/>
                </a:solidFill>
                <a:latin typeface="Arial Narrow" charset="0"/>
                <a:ea typeface="宋体" charset="0"/>
                <a:cs typeface="宋体"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9"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爱的赏赐</a:t>
              </a:r>
              <a:endParaRPr lang="en-US" altLang="zh-CN" b="1" dirty="0">
                <a:solidFill>
                  <a:srgbClr val="FFFFFF"/>
                </a:solidFill>
                <a:latin typeface="Arial Narrow" charset="0"/>
                <a:ea typeface="宋体" charset="0"/>
                <a:cs typeface="宋体"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0"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zh-CN" altLang="en-US" b="1">
                  <a:solidFill>
                    <a:srgbClr val="FFFFFF"/>
                  </a:solidFill>
                  <a:latin typeface="Arial Narrow" charset="0"/>
                  <a:ea typeface="宋体" charset="0"/>
                  <a:cs typeface="宋体" charset="0"/>
                </a:rPr>
                <a:t>路得与拿俄米</a:t>
              </a:r>
              <a:endParaRPr lang="en-US" altLang="zh-CN" b="1">
                <a:solidFill>
                  <a:srgbClr val="FFFFFF"/>
                </a:solidFill>
                <a:latin typeface="Arial Narrow" charset="0"/>
                <a:ea typeface="宋体" charset="0"/>
                <a:cs typeface="宋体"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1"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路得与波阿斯</a:t>
              </a:r>
              <a:endParaRPr lang="en-US" altLang="zh-CN" b="1">
                <a:solidFill>
                  <a:srgbClr val="FFFFFF"/>
                </a:solidFill>
                <a:latin typeface="Arial Narrow" charset="0"/>
                <a:ea typeface="宋体" charset="0"/>
                <a:cs typeface="宋体"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2"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返回故乡</a:t>
              </a:r>
              <a:endParaRPr lang="en-US" altLang="zh-CN" b="1" dirty="0">
                <a:solidFill>
                  <a:srgbClr val="FFFFFF"/>
                </a:solidFill>
                <a:latin typeface="Arial Narrow" charset="0"/>
                <a:ea typeface="宋体" charset="0"/>
                <a:cs typeface="宋体"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3"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爱情</a:t>
              </a:r>
              <a:endParaRPr lang="en-US" altLang="zh-CN" b="1" dirty="0">
                <a:solidFill>
                  <a:srgbClr val="FFFFFF"/>
                </a:solidFill>
                <a:latin typeface="Arial Narrow" charset="0"/>
                <a:ea typeface="宋体" charset="0"/>
                <a:cs typeface="宋体"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4"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1-2</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5"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3-4</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6"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无私的表现</a:t>
              </a:r>
              <a:endParaRPr lang="en-US" altLang="zh-CN" b="1" dirty="0">
                <a:solidFill>
                  <a:srgbClr val="FFFFFF"/>
                </a:solidFill>
                <a:latin typeface="Arial Narrow" charset="0"/>
                <a:ea typeface="宋体" charset="0"/>
                <a:cs typeface="宋体"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7"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eaLnBrk="0" hangingPunct="0"/>
              <a:r>
                <a:rPr lang="zh-CN" altLang="en-US" b="1" dirty="0">
                  <a:solidFill>
                    <a:srgbClr val="FFFFFF"/>
                  </a:solidFill>
                  <a:latin typeface="Arial Narrow" charset="0"/>
                  <a:ea typeface="宋体" charset="0"/>
                  <a:cs typeface="宋体" charset="0"/>
                </a:rPr>
                <a:t>世俗的回报</a:t>
              </a:r>
              <a:endParaRPr lang="en-US" altLang="zh-CN" b="1" dirty="0">
                <a:solidFill>
                  <a:srgbClr val="FFFFFF"/>
                </a:solidFill>
                <a:latin typeface="Arial Narrow" charset="0"/>
                <a:ea typeface="宋体" charset="0"/>
                <a:cs typeface="宋体"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8"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要求救赎</a:t>
              </a:r>
              <a:endParaRPr lang="en-US" altLang="zh-CN" b="1" dirty="0">
                <a:solidFill>
                  <a:srgbClr val="FFFFFF"/>
                </a:solidFill>
                <a:latin typeface="Arial Narrow" charset="0"/>
                <a:ea typeface="宋体" charset="0"/>
                <a:cs typeface="宋体"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9"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永恒的赏赐</a:t>
              </a:r>
              <a:endParaRPr lang="en-US" altLang="zh-CN" b="1" dirty="0">
                <a:solidFill>
                  <a:srgbClr val="FFFFFF"/>
                </a:solidFill>
                <a:latin typeface="Arial Narrow" charset="0"/>
                <a:ea typeface="宋体" charset="0"/>
                <a:cs typeface="宋体"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0"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返回</a:t>
              </a:r>
              <a:endParaRPr lang="en-US" altLang="zh-CN" b="1">
                <a:solidFill>
                  <a:srgbClr val="FFFFFF"/>
                </a:solidFill>
                <a:latin typeface="Arial Narrow" charset="0"/>
                <a:ea typeface="宋体" charset="0"/>
                <a:cs typeface="宋体"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1"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回报</a:t>
              </a:r>
              <a:endParaRPr lang="en-US" altLang="zh-CN" b="1">
                <a:solidFill>
                  <a:srgbClr val="FFFFFF"/>
                </a:solidFill>
                <a:latin typeface="Arial Narrow" charset="0"/>
                <a:ea typeface="宋体" charset="0"/>
                <a:cs typeface="宋体"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2"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爱情</a:t>
              </a:r>
              <a:endParaRPr lang="en-US" altLang="zh-CN" b="1">
                <a:solidFill>
                  <a:srgbClr val="FFFFFF"/>
                </a:solidFill>
                <a:latin typeface="Arial Narrow" charset="0"/>
                <a:ea typeface="宋体" charset="0"/>
                <a:cs typeface="宋体"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3"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救赎</a:t>
              </a:r>
              <a:endParaRPr lang="en-US" altLang="zh-CN" b="1" dirty="0">
                <a:solidFill>
                  <a:srgbClr val="FFFFFF"/>
                </a:solidFill>
                <a:latin typeface="Arial Narrow" charset="0"/>
                <a:ea typeface="宋体" charset="0"/>
                <a:cs typeface="宋体"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4"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家族的终止</a:t>
              </a:r>
              <a:endParaRPr lang="en-US" altLang="zh-CN" b="1" dirty="0">
                <a:solidFill>
                  <a:srgbClr val="FFFFFF"/>
                </a:solidFill>
                <a:latin typeface="Arial Narrow" charset="0"/>
                <a:ea typeface="宋体" charset="0"/>
                <a:cs typeface="宋体"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5"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路得关心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拿俄米</a:t>
              </a:r>
              <a:endParaRPr lang="en-US" altLang="zh-CN" sz="2200" b="1" dirty="0">
                <a:solidFill>
                  <a:srgbClr val="FFFFFF"/>
                </a:solidFill>
                <a:latin typeface="Arial Narrow" charset="0"/>
                <a:ea typeface="宋体" charset="0"/>
                <a:cs typeface="宋体"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6"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波阿斯关心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路得</a:t>
              </a:r>
              <a:endParaRPr lang="en-US" altLang="zh-CN" sz="2200" b="1" dirty="0">
                <a:solidFill>
                  <a:srgbClr val="FFFFFF"/>
                </a:solidFill>
                <a:latin typeface="Arial Narrow" charset="0"/>
                <a:ea typeface="宋体" charset="0"/>
                <a:cs typeface="宋体"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7"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家族的诞生</a:t>
              </a:r>
              <a:endParaRPr lang="en-US" altLang="zh-CN" b="1" dirty="0">
                <a:solidFill>
                  <a:srgbClr val="FFFFFF"/>
                </a:solidFill>
                <a:latin typeface="Arial Narrow" charset="0"/>
                <a:ea typeface="宋体" charset="0"/>
                <a:cs typeface="宋体"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8"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a:solidFill>
                    <a:srgbClr val="FFFFFF"/>
                  </a:solidFill>
                  <a:latin typeface="Arial Narrow" charset="0"/>
                  <a:ea typeface="宋体" charset="0"/>
                  <a:cs typeface="宋体" charset="0"/>
                </a:rPr>
                <a:t>摩押地</a:t>
              </a:r>
              <a:endParaRPr lang="en-US" altLang="zh-CN" b="1">
                <a:solidFill>
                  <a:srgbClr val="FFFFFF"/>
                </a:solidFill>
                <a:latin typeface="Arial Narrow" charset="0"/>
                <a:ea typeface="宋体" charset="0"/>
                <a:cs typeface="宋体"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9"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伯利恒的田野</a:t>
              </a:r>
              <a:endParaRPr lang="en-US" altLang="zh-CN" b="1">
                <a:solidFill>
                  <a:srgbClr val="FFFFFF"/>
                </a:solidFill>
                <a:latin typeface="Arial Narrow" charset="0"/>
                <a:ea typeface="宋体" charset="0"/>
                <a:cs typeface="宋体"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sz="2200" b="1" dirty="0">
                <a:solidFill>
                  <a:srgbClr val="FFFFFF"/>
                </a:solidFill>
                <a:latin typeface="Arial Narrow" charset="0"/>
                <a:ea typeface="宋体" charset="0"/>
                <a:cs typeface="宋体" charset="0"/>
              </a:rPr>
              <a:t>伯利恒的打谷场</a:t>
            </a:r>
            <a:endParaRPr lang="en-US" altLang="zh-CN" sz="2200" b="1" dirty="0">
              <a:solidFill>
                <a:srgbClr val="FFFFFF"/>
              </a:solidFill>
              <a:latin typeface="Arial Narrow" charset="0"/>
              <a:ea typeface="宋体" charset="0"/>
              <a:cs typeface="宋体"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nvGrpSpPr>
          <p:cNvPr id="44062"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伯利恒的城门</a:t>
              </a:r>
              <a:endParaRPr lang="en-US" altLang="zh-CN" b="1" dirty="0">
                <a:solidFill>
                  <a:srgbClr val="FFFFFF"/>
                </a:solidFill>
                <a:latin typeface="Arial Narrow" charset="0"/>
                <a:ea typeface="宋体" charset="0"/>
                <a:cs typeface="宋体"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三十</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年</a:t>
            </a:r>
            <a:endParaRPr lang="en-US" altLang="zh-CN" b="1">
              <a:solidFill>
                <a:srgbClr val="FFFFFF"/>
              </a:solidFill>
              <a:latin typeface="Arial Narrow" charset="0"/>
              <a:ea typeface="宋体" charset="0"/>
              <a:cs typeface="宋体"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r>
              <a:rPr lang="zh-CN" altLang="en-US">
                <a:solidFill>
                  <a:schemeClr val="bg1"/>
                </a:solidFill>
                <a:latin typeface="Arial Black" charset="0"/>
                <a:ea typeface="宋体" charset="0"/>
                <a:cs typeface="宋体" charset="0"/>
              </a:rPr>
              <a:t>路得</a:t>
            </a:r>
            <a:endParaRPr lang="en-US">
              <a:solidFill>
                <a:schemeClr val="bg1"/>
              </a:solidFill>
              <a:latin typeface="Arial Black" charset="0"/>
            </a:endParaRPr>
          </a:p>
        </p:txBody>
      </p:sp>
      <p:grpSp>
        <p:nvGrpSpPr>
          <p:cNvPr id="44066"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44067" name="Text Box 114"/>
          <p:cNvSpPr txBox="1">
            <a:spLocks noChangeArrowheads="1"/>
          </p:cNvSpPr>
          <p:nvPr/>
        </p:nvSpPr>
        <p:spPr bwMode="auto">
          <a:xfrm>
            <a:off x="1901825" y="639763"/>
            <a:ext cx="35734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altLang="zh-CN" sz="3200" b="1" dirty="0">
                <a:solidFill>
                  <a:srgbClr val="FFFFFF"/>
                </a:solidFill>
                <a:latin typeface="Arial Narrow" charset="0"/>
                <a:ea typeface="宋体" charset="0"/>
                <a:cs typeface="宋体" charset="0"/>
              </a:rPr>
              <a:t> </a:t>
            </a:r>
            <a:r>
              <a:rPr lang="zh-CN" altLang="en-US" sz="3200" b="1" dirty="0">
                <a:solidFill>
                  <a:srgbClr val="FFFFFF"/>
                </a:solidFill>
                <a:latin typeface="Arial Narrow" charset="0"/>
                <a:ea typeface="宋体" charset="0"/>
                <a:cs typeface="宋体" charset="0"/>
              </a:rPr>
              <a:t>上帝赏赐无私的人</a:t>
            </a:r>
            <a:endParaRPr lang="en-US" sz="3200" b="1" dirty="0">
              <a:solidFill>
                <a:srgbClr val="FFFFFF"/>
              </a:solidFill>
              <a:latin typeface="Arial Narrow" charset="0"/>
              <a:ea typeface="宋体" charset="0"/>
              <a:cs typeface="宋体" charset="0"/>
            </a:endParaRPr>
          </a:p>
        </p:txBody>
      </p:sp>
      <p:pic>
        <p:nvPicPr>
          <p:cNvPr id="44068" name="Picture 109" descr="j023524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268199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6" name="Text Box 4"/>
          <p:cNvSpPr txBox="1">
            <a:spLocks noChangeArrowheads="1"/>
          </p:cNvSpPr>
          <p:nvPr/>
        </p:nvSpPr>
        <p:spPr bwMode="auto">
          <a:xfrm>
            <a:off x="1219200" y="5149850"/>
            <a:ext cx="6705600" cy="8239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spcBef>
                <a:spcPct val="50000"/>
              </a:spcBef>
            </a:pPr>
            <a:r>
              <a:rPr lang="zh-CN" altLang="en-US" sz="4800" b="1">
                <a:solidFill>
                  <a:schemeClr val="bg1"/>
                </a:solidFill>
                <a:latin typeface="Arial Narrow" charset="0"/>
                <a:ea typeface="宋体" charset="0"/>
                <a:cs typeface="宋体" charset="0"/>
              </a:rPr>
              <a:t>路得一章</a:t>
            </a:r>
            <a:endParaRPr lang="en-US" sz="4800" b="1">
              <a:solidFill>
                <a:schemeClr val="bg1"/>
              </a:solidFill>
              <a:latin typeface="Arial Narrow"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69636"/>
                                        </p:tgtEl>
                                        <p:attrNameLst>
                                          <p:attrName>style.visibility</p:attrName>
                                        </p:attrNameLst>
                                      </p:cBhvr>
                                      <p:to>
                                        <p:strVal val="visible"/>
                                      </p:to>
                                    </p:set>
                                    <p:animEffect transition="in" filter="dissolve">
                                      <p:cBhvr>
                                        <p:cTn id="7" dur="500"/>
                                        <p:tgtEl>
                                          <p:spTgt spid="69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伯利恒</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1" name="Text Box 7"/>
          <p:cNvSpPr txBox="1">
            <a:spLocks noChangeArrowheads="1"/>
          </p:cNvSpPr>
          <p:nvPr/>
        </p:nvSpPr>
        <p:spPr bwMode="auto">
          <a:xfrm>
            <a:off x="5410200" y="6019800"/>
            <a:ext cx="2819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克拉克</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eaLnBrk="1" hangingPunct="1">
              <a:spcBef>
                <a:spcPct val="50000"/>
              </a:spcBef>
              <a:defRPr/>
            </a:pPr>
            <a:r>
              <a:rPr lang="zh-CN" altLang="en-US" sz="4000" b="1" dirty="0">
                <a:solidFill>
                  <a:srgbClr val="FFFF00"/>
                </a:solidFill>
                <a:effectLst>
                  <a:outerShdw blurRad="38100" dist="38100" dir="2700000" algn="tl">
                    <a:srgbClr val="000000"/>
                  </a:outerShdw>
                </a:effectLst>
                <a:latin typeface="Arial"/>
                <a:cs typeface="Arial"/>
              </a:rPr>
              <a:t>耶利哥</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4000" b="1" dirty="0">
                <a:solidFill>
                  <a:srgbClr val="FFFF00"/>
                </a:solidFill>
                <a:effectLst>
                  <a:outerShdw blurRad="38100" dist="38100" dir="2700000" algn="tl">
                    <a:srgbClr val="000000"/>
                  </a:outerShdw>
                </a:effectLst>
                <a:latin typeface="Arial"/>
                <a:cs typeface="Arial"/>
              </a:rPr>
              <a:t>亚嫩河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耶路撒冷</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Arial"/>
                <a:ea typeface="ＭＳ Ｐゴシック" charset="0"/>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摩押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zh-TW" altLang="en-US" b="1" dirty="0">
                <a:solidFill>
                  <a:schemeClr val="bg1"/>
                </a:solidFill>
                <a:ea typeface="宋体" charset="0"/>
              </a:rPr>
              <a:t>路得的地理位置 </a:t>
            </a:r>
            <a:endParaRPr lang="en-US" b="1" dirty="0">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zh-CN" altLang="en-US" b="1" dirty="0">
                <a:solidFill>
                  <a:srgbClr val="FFFFFF"/>
                </a:solidFill>
              </a:rPr>
              <a:t>这句经常被引用的话</a:t>
            </a:r>
            <a:endParaRPr lang="en-US" b="1" dirty="0">
              <a:solidFill>
                <a:srgbClr val="FFFFFF"/>
              </a:solidFill>
            </a:endParaRPr>
          </a:p>
        </p:txBody>
      </p:sp>
      <p:sp>
        <p:nvSpPr>
          <p:cNvPr id="3" name="Text Box 24"/>
          <p:cNvSpPr txBox="1">
            <a:spLocks noChangeArrowheads="1"/>
          </p:cNvSpPr>
          <p:nvPr/>
        </p:nvSpPr>
        <p:spPr bwMode="auto">
          <a:xfrm rot="600000">
            <a:off x="381000" y="3632239"/>
            <a:ext cx="8305800" cy="1107996"/>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r>
              <a:rPr kumimoji="0" lang="zh-CN" alt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rPr>
              <a:t>天助</a:t>
            </a:r>
            <a:r>
              <a:rPr kumimoji="0" lang="zh-CN" alt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rPr>
              <a:t>自助者</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是从圣经所出吗</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7446425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选择 </a:t>
            </a:r>
            <a:r>
              <a:rPr lang="en-US" sz="4000" b="1" dirty="0">
                <a:solidFill>
                  <a:srgbClr val="FFFFFF"/>
                </a:solidFill>
                <a:effectLst>
                  <a:glow rad="228600">
                    <a:srgbClr val="000000"/>
                  </a:glow>
                </a:effectLst>
                <a:latin typeface="Arial" pitchFamily="-111" charset="0"/>
                <a:cs typeface="+mn-cs"/>
              </a:rPr>
              <a:t> 1:6-18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考虑 </a:t>
            </a:r>
            <a:r>
              <a:rPr lang="zh-CN" altLang="en-US" sz="4000" b="1" dirty="0">
                <a:solidFill>
                  <a:srgbClr val="FFFF00"/>
                </a:solidFill>
                <a:effectLst>
                  <a:glow rad="228600">
                    <a:srgbClr val="000000"/>
                  </a:glow>
                </a:effectLst>
                <a:latin typeface="Arial" charset="0"/>
                <a:ea typeface="Lucida Grande" charset="0"/>
                <a:cs typeface="Lucida Grande" charset="0"/>
              </a:rPr>
              <a:t>可能发生的事情</a:t>
            </a:r>
            <a:r>
              <a:rPr lang="zh-CN" altLang="en-US" sz="4000" b="1" dirty="0">
                <a:solidFill>
                  <a:srgbClr val="FFFFFF"/>
                </a:solidFill>
                <a:effectLst>
                  <a:glow rad="228600">
                    <a:srgbClr val="000000"/>
                  </a:glow>
                </a:effectLst>
                <a:latin typeface="Arial"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6-10</a:t>
            </a:r>
          </a:p>
          <a:p>
            <a:pPr lvl="3" eaLnBrk="1" hangingPunct="1">
              <a:spcBef>
                <a:spcPct val="50000"/>
              </a:spcBef>
            </a:pPr>
            <a:r>
              <a:rPr lang="en-US" dirty="0">
                <a:solidFill>
                  <a:srgbClr val="FFFFFF"/>
                </a:solidFill>
                <a:effectLst>
                  <a:glow rad="228600">
                    <a:srgbClr val="000000"/>
                  </a:glow>
                </a:effectLst>
                <a:latin typeface="Monotype Sorts" charset="0"/>
                <a:cs typeface="Times New Roman" charset="0"/>
              </a:rPr>
              <a:t>	v</a:t>
            </a:r>
            <a:r>
              <a:rPr lang="en-US" dirty="0">
                <a:solidFill>
                  <a:srgbClr val="FFFFFF"/>
                </a:solidFill>
                <a:effectLst>
                  <a:glow rad="228600">
                    <a:srgbClr val="000000"/>
                  </a:glow>
                </a:effectLst>
                <a:cs typeface="Times New Roman" charset="0"/>
              </a:rPr>
              <a:t> </a:t>
            </a:r>
            <a:r>
              <a:rPr lang="en-US" sz="3600" dirty="0">
                <a:solidFill>
                  <a:srgbClr val="FFFFFF"/>
                </a:solidFill>
                <a:effectLst>
                  <a:glow rad="228600">
                    <a:srgbClr val="000000"/>
                  </a:glow>
                </a:effectLst>
                <a:cs typeface="Times New Roman" charset="0"/>
              </a:rPr>
              <a:t> </a:t>
            </a:r>
            <a:r>
              <a:rPr lang="zh-CN" altLang="en-US" sz="3600" dirty="0">
                <a:solidFill>
                  <a:srgbClr val="FFFFFF"/>
                </a:solidFill>
                <a:effectLst>
                  <a:glow rad="228600">
                    <a:srgbClr val="000000"/>
                  </a:glow>
                </a:effectLst>
                <a:cs typeface="Times New Roman" charset="0"/>
              </a:rPr>
              <a:t>在犹大</a:t>
            </a:r>
            <a:r>
              <a:rPr lang="zh-CN" altLang="en-US" dirty="0">
                <a:solidFill>
                  <a:srgbClr val="FFFFFF"/>
                </a:solidFill>
                <a:effectLst>
                  <a:glow rad="228600">
                    <a:srgbClr val="000000"/>
                  </a:glow>
                </a:effectLst>
                <a:cs typeface="Times New Roman" charset="0"/>
              </a:rPr>
              <a:t> </a:t>
            </a:r>
            <a:r>
              <a:rPr lang="en-US" sz="3600" b="1" dirty="0">
                <a:solidFill>
                  <a:srgbClr val="FFFFFF"/>
                </a:solidFill>
                <a:effectLst>
                  <a:glow rad="228600">
                    <a:srgbClr val="000000"/>
                  </a:glow>
                </a:effectLst>
                <a:latin typeface="Arial" charset="0"/>
                <a:cs typeface="Times New Roman" charset="0"/>
              </a:rPr>
              <a:t>6-7</a:t>
            </a:r>
          </a:p>
          <a:p>
            <a:pPr eaLnBrk="1" hangingPunct="1">
              <a:spcBef>
                <a:spcPct val="50000"/>
              </a:spcBef>
            </a:pPr>
            <a:r>
              <a:rPr lang="en-US" sz="3600" b="1" dirty="0">
                <a:solidFill>
                  <a:srgbClr val="FFFFFF"/>
                </a:solidFill>
                <a:effectLst>
                  <a:glow rad="228600">
                    <a:srgbClr val="000000"/>
                  </a:glow>
                </a:effectLst>
                <a:latin typeface="Arial" charset="0"/>
                <a:cs typeface="Times New Roman" charset="0"/>
              </a:rPr>
              <a:t>		</a:t>
            </a:r>
            <a:r>
              <a:rPr lang="en-US" dirty="0">
                <a:solidFill>
                  <a:srgbClr val="FFFFFF"/>
                </a:solidFill>
                <a:effectLst>
                  <a:glow rad="228600">
                    <a:srgbClr val="000000"/>
                  </a:glow>
                </a:effectLst>
                <a:latin typeface="Monotype Sorts" charset="0"/>
                <a:cs typeface="Times New Roman" charset="0"/>
              </a:rPr>
              <a:t>v</a:t>
            </a:r>
            <a:r>
              <a:rPr lang="en-US" dirty="0">
                <a:solidFill>
                  <a:srgbClr val="FFFFFF"/>
                </a:solidFill>
                <a:effectLst>
                  <a:glow rad="228600">
                    <a:srgbClr val="000000"/>
                  </a:glow>
                </a:effectLst>
                <a:cs typeface="Times New Roman" charset="0"/>
              </a:rPr>
              <a:t>  </a:t>
            </a:r>
            <a:r>
              <a:rPr lang="zh-CN" altLang="en-US" sz="3200" dirty="0">
                <a:solidFill>
                  <a:srgbClr val="FFFFFF"/>
                </a:solidFill>
                <a:effectLst>
                  <a:glow rad="228600">
                    <a:srgbClr val="000000"/>
                  </a:glow>
                </a:effectLst>
                <a:cs typeface="Times New Roman" charset="0"/>
              </a:rPr>
              <a:t>在磨牙 </a:t>
            </a:r>
            <a:r>
              <a:rPr lang="en-US" sz="3600" b="1" dirty="0">
                <a:solidFill>
                  <a:srgbClr val="FFFFFF"/>
                </a:solidFill>
                <a:effectLst>
                  <a:glow rad="228600">
                    <a:srgbClr val="000000"/>
                  </a:glow>
                </a:effectLst>
                <a:latin typeface="Arial" charset="0"/>
                <a:cs typeface="Times New Roman" charset="0"/>
              </a:rPr>
              <a:t>8-10</a:t>
            </a:r>
          </a:p>
          <a:p>
            <a:pPr lvl="2">
              <a:buFont typeface="Wingdings 2" charset="0"/>
              <a:buNone/>
            </a:pPr>
            <a:endParaRPr lang="en-US" sz="3600" b="1" dirty="0">
              <a:solidFill>
                <a:srgbClr val="FFFFFF"/>
              </a:solidFill>
              <a:effectLst>
                <a:glow rad="228600">
                  <a:srgbClr val="000000"/>
                </a:glow>
              </a:effectLst>
              <a:latin typeface="Arial" charset="0"/>
              <a:ea typeface="Times New Roman" charset="0"/>
              <a:cs typeface="Times New Roman" charset="0"/>
            </a:endParaRPr>
          </a:p>
          <a:p>
            <a:pPr lvl="2">
              <a:buFont typeface="Wingdings 2" charset="0"/>
              <a:buNone/>
            </a:pPr>
            <a:r>
              <a:rPr lang="en-US" sz="4000" dirty="0">
                <a:solidFill>
                  <a:srgbClr val="FFFFFF"/>
                </a:solidFill>
                <a:effectLst>
                  <a:glow rad="228600">
                    <a:srgbClr val="000000"/>
                  </a:glow>
                </a:effectLst>
                <a:latin typeface="Courier New" charset="0"/>
                <a:ea typeface="Times New Roman" charset="0"/>
                <a:cs typeface="Times New Roman"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仔细考虑</a:t>
            </a:r>
            <a:r>
              <a:rPr lang="zh-CN" altLang="en-US" sz="4000" b="1" dirty="0">
                <a:solidFill>
                  <a:srgbClr val="FFFF00"/>
                </a:solidFill>
                <a:effectLst>
                  <a:glow rad="228600">
                    <a:srgbClr val="000000"/>
                  </a:glow>
                </a:effectLst>
                <a:latin typeface="Arial" charset="0"/>
                <a:ea typeface="Lucida Grande" charset="0"/>
                <a:cs typeface="Lucida Grande" charset="0"/>
              </a:rPr>
              <a:t>可能的结果</a:t>
            </a:r>
            <a:r>
              <a:rPr lang="en-US" sz="4000" b="1" dirty="0">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82189621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alpha val="75000"/>
                    </a:srgbClr>
                  </a:glow>
                </a:effectLst>
                <a:latin typeface="Arial" pitchFamily="-111" charset="0"/>
                <a:cs typeface="+mn-cs"/>
              </a:rPr>
              <a:t>选择</a:t>
            </a:r>
            <a:r>
              <a:rPr lang="en-US" sz="4000" b="1" dirty="0">
                <a:solidFill>
                  <a:srgbClr val="FFFF00"/>
                </a:solidFill>
                <a:effectLst>
                  <a:glow rad="228600">
                    <a:srgbClr val="000000">
                      <a:alpha val="75000"/>
                    </a:srgbClr>
                  </a:glow>
                </a:effectLst>
                <a:latin typeface="Arial" pitchFamily="-111" charset="0"/>
                <a:cs typeface="+mn-cs"/>
              </a:rPr>
              <a:t> </a:t>
            </a:r>
            <a:r>
              <a:rPr lang="en-US" sz="4000" b="1" dirty="0">
                <a:solidFill>
                  <a:srgbClr val="FFFFFF"/>
                </a:solidFill>
                <a:effectLst>
                  <a:glow rad="228600">
                    <a:srgbClr val="000000">
                      <a:alpha val="75000"/>
                    </a:srgbClr>
                  </a:glow>
                </a:effectLst>
                <a:latin typeface="Arial" pitchFamily="-111" charset="0"/>
                <a:cs typeface="+mn-cs"/>
              </a:rPr>
              <a:t>1:6-18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a:t>
            </a:r>
            <a:r>
              <a:rPr lang="zh-CN" altLang="en-US" sz="4000" b="1" dirty="0">
                <a:solidFill>
                  <a:srgbClr val="FFFFFF"/>
                </a:solidFill>
                <a:effectLst>
                  <a:glow rad="228600">
                    <a:srgbClr val="000000">
                      <a:alpha val="75000"/>
                    </a:srgbClr>
                  </a:glow>
                </a:effectLst>
                <a:latin typeface="Arial" charset="0"/>
                <a:ea typeface="Lucida Grande" charset="0"/>
                <a:cs typeface="Lucida Grande" charset="0"/>
              </a:rPr>
              <a:t>选择对你较</a:t>
            </a:r>
            <a:r>
              <a:rPr lang="zh-CN" altLang="en-US" sz="4000" b="1" dirty="0">
                <a:solidFill>
                  <a:srgbClr val="FFFF00"/>
                </a:solidFill>
                <a:effectLst>
                  <a:glow rad="228600">
                    <a:srgbClr val="000000">
                      <a:alpha val="75000"/>
                    </a:srgbClr>
                  </a:glow>
                </a:effectLst>
                <a:latin typeface="Arial" charset="0"/>
                <a:ea typeface="Lucida Grande" charset="0"/>
                <a:cs typeface="Lucida Grande" charset="0"/>
              </a:rPr>
              <a:t>重要的事</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地理</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家谱</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神学</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alpha val="75000"/>
                    </a:schemeClr>
                  </a:glow>
                </a:effectLst>
                <a:latin typeface="Arial Narrow" pitchFamily="-111" charset="0"/>
                <a:ea typeface="+mn-ea"/>
                <a:cs typeface="+mn-cs"/>
              </a:rPr>
              <a:t>路得第</a:t>
            </a:r>
            <a:r>
              <a:rPr lang="en-US" altLang="zh-CN" sz="4800" b="1" kern="1200" dirty="0">
                <a:solidFill>
                  <a:schemeClr val="bg1"/>
                </a:solidFill>
                <a:effectLst>
                  <a:glow rad="228600">
                    <a:schemeClr val="tx1">
                      <a:alpha val="75000"/>
                    </a:schemeClr>
                  </a:glow>
                </a:effectLst>
                <a:latin typeface="Arial Narrow" pitchFamily="-111" charset="0"/>
                <a:ea typeface="+mn-ea"/>
                <a:cs typeface="+mn-cs"/>
              </a:rPr>
              <a:t>1</a:t>
            </a:r>
            <a:r>
              <a:rPr lang="zh-CN" altLang="en-US" sz="4800" b="1" kern="1200" dirty="0">
                <a:solidFill>
                  <a:schemeClr val="bg1"/>
                </a:solidFill>
                <a:effectLst>
                  <a:glow rad="228600">
                    <a:schemeClr val="tx1">
                      <a:alpha val="75000"/>
                    </a:schemeClr>
                  </a:glow>
                </a:effectLst>
                <a:latin typeface="Arial Narrow" pitchFamily="-111" charset="0"/>
                <a:ea typeface="+mn-ea"/>
                <a:cs typeface="+mn-cs"/>
              </a:rPr>
              <a:t>章大纲</a:t>
            </a:r>
            <a:endParaRPr lang="en-US" sz="4800" b="1" kern="1200" dirty="0">
              <a:solidFill>
                <a:schemeClr val="bg1"/>
              </a:solidFill>
              <a:effectLst>
                <a:glow rad="228600">
                  <a:schemeClr val="tx1">
                    <a:alpha val="75000"/>
                  </a:schemeClr>
                </a:glow>
              </a:effectLst>
              <a:latin typeface="Arial Narrow" pitchFamily="-111" charset="0"/>
              <a:ea typeface="+mn-ea"/>
              <a:cs typeface="+mn-cs"/>
            </a:endParaRPr>
          </a:p>
        </p:txBody>
      </p:sp>
    </p:spTree>
    <p:extLst>
      <p:ext uri="{BB962C8B-B14F-4D97-AF65-F5344CB8AC3E}">
        <p14:creationId xmlns:p14="http://schemas.microsoft.com/office/powerpoint/2010/main" val="153656658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zh-TW" altLang="en-US" b="1" dirty="0">
                <a:solidFill>
                  <a:schemeClr val="bg1"/>
                </a:solidFill>
                <a:effectLst>
                  <a:outerShdw blurRad="50800" dist="88900" dir="2700000" algn="tl" rotWithShape="0">
                    <a:srgbClr val="000000">
                      <a:alpha val="78000"/>
                    </a:srgbClr>
                  </a:outerShdw>
                </a:effectLst>
                <a:latin typeface="Arial"/>
                <a:cs typeface="Arial"/>
              </a:rPr>
              <a:t>路得</a:t>
            </a:r>
            <a:r>
              <a:rPr lang="zh-CN" altLang="en-US" b="1" dirty="0">
                <a:solidFill>
                  <a:schemeClr val="bg1"/>
                </a:solidFill>
                <a:effectLst>
                  <a:outerShdw blurRad="50800" dist="88900" dir="2700000" algn="tl" rotWithShape="0">
                    <a:srgbClr val="000000">
                      <a:alpha val="78000"/>
                    </a:srgbClr>
                  </a:outerShdw>
                </a:effectLst>
                <a:latin typeface="Arial"/>
                <a:cs typeface="Arial"/>
              </a:rPr>
              <a:t>拒绝离开娜奥米</a:t>
            </a:r>
            <a:endParaRPr lang="en-US" b="1" dirty="0">
              <a:solidFill>
                <a:schemeClr val="bg1"/>
              </a:solidFill>
              <a:effectLst>
                <a:outerShdw blurRad="50800" dist="88900" dir="2700000" algn="tl" rotWithShape="0">
                  <a:srgbClr val="000000">
                    <a:alpha val="78000"/>
                  </a:srgbClr>
                </a:outerShdw>
              </a:effectLst>
              <a:latin typeface="Arial"/>
              <a:cs typeface="Arial"/>
            </a:endParaRP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dirty="0">
                <a:solidFill>
                  <a:schemeClr val="bg1"/>
                </a:solidFill>
                <a:latin typeface="Impact" charset="0"/>
                <a:ea typeface="ＭＳ Ｐゴシック" charset="0"/>
                <a:cs typeface="ＭＳ Ｐゴシック" charset="0"/>
              </a:rPr>
              <a:t>关键经文</a:t>
            </a:r>
            <a:endParaRPr lang="en-US" dirty="0">
              <a:solidFill>
                <a:schemeClr val="bg1"/>
              </a:solidFill>
              <a:latin typeface="Impact" charset="0"/>
              <a:ea typeface="ＭＳ Ｐゴシック" charset="0"/>
              <a:cs typeface="ＭＳ Ｐゴシック" charset="0"/>
            </a:endParaRPr>
          </a:p>
        </p:txBody>
      </p:sp>
      <p:sp>
        <p:nvSpPr>
          <p:cNvPr id="247812" name="Text Box 4"/>
          <p:cNvSpPr txBox="1">
            <a:spLocks noChangeArrowheads="1"/>
          </p:cNvSpPr>
          <p:nvPr/>
        </p:nvSpPr>
        <p:spPr bwMode="auto">
          <a:xfrm>
            <a:off x="467544" y="1066800"/>
            <a:ext cx="8352928" cy="3785652"/>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忠诚</a:t>
            </a:r>
            <a:endPar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endParaRPr>
          </a:p>
          <a:p>
            <a:pPr algn="ctr" eaLnBrk="1" hangingPunct="1">
              <a:spcBef>
                <a:spcPct val="50000"/>
              </a:spcBef>
              <a:defRPr/>
            </a:pP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r>
              <a:rPr lang="zh-CN" altLang="en-US" sz="3200" b="1" dirty="0">
                <a:solidFill>
                  <a:srgbClr val="FFFFFF"/>
                </a:solidFill>
                <a:effectLst>
                  <a:glow rad="190500">
                    <a:srgbClr val="000000"/>
                  </a:glow>
                </a:effectLst>
                <a:latin typeface="Arial"/>
                <a:ea typeface="宋体" charset="0"/>
                <a:cs typeface="Arial"/>
              </a:rPr>
              <a:t>路得说：「不要催我回去不跟随你。你往哪里去，我也往那里去；你在哪里住宿，我也在那里住宿；你的国就是我的国，你的　神就是我的　神。 </a:t>
            </a:r>
            <a:r>
              <a:rPr lang="en-US" altLang="zh-CN" sz="3200" b="1" dirty="0">
                <a:solidFill>
                  <a:srgbClr val="FFFFFF"/>
                </a:solidFill>
                <a:effectLst>
                  <a:glow rad="190500">
                    <a:srgbClr val="000000"/>
                  </a:glow>
                </a:effectLst>
                <a:latin typeface="Arial"/>
                <a:ea typeface="宋体" charset="0"/>
                <a:cs typeface="Arial"/>
              </a:rPr>
              <a:t>17</a:t>
            </a:r>
            <a:r>
              <a:rPr lang="zh-CN" altLang="en-US" sz="3200" b="1" dirty="0">
                <a:solidFill>
                  <a:srgbClr val="FFFFFF"/>
                </a:solidFill>
                <a:effectLst>
                  <a:glow rad="190500">
                    <a:srgbClr val="000000"/>
                  </a:glow>
                </a:effectLst>
                <a:latin typeface="Arial"/>
                <a:ea typeface="宋体" charset="0"/>
                <a:cs typeface="Arial"/>
              </a:rPr>
              <a:t>你在哪里死，我也在那里死，也葬在那里。</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d</a:t>
            </a:r>
            <a:r>
              <a:rPr kumimoji="0" lang="mr-IN"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b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b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zh-TW"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路得记 </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1744535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改变 </a:t>
            </a:r>
            <a:r>
              <a:rPr lang="en-US" sz="4000" b="1" dirty="0">
                <a:solidFill>
                  <a:srgbClr val="FFFFFF"/>
                </a:solidFill>
                <a:effectLst>
                  <a:glow rad="228600">
                    <a:srgbClr val="000000"/>
                  </a:glow>
                </a:effectLst>
                <a:latin typeface="Arial" pitchFamily="-111" charset="0"/>
                <a:cs typeface="+mn-cs"/>
              </a:rPr>
              <a:t>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回家</a:t>
            </a:r>
            <a:r>
              <a:rPr lang="en-US" sz="4000" b="1" dirty="0">
                <a:solidFill>
                  <a:srgbClr val="FFFFFF"/>
                </a:solidFill>
                <a:effectLst>
                  <a:glow rad="228600">
                    <a:srgbClr val="000000"/>
                  </a:glow>
                </a:effectLst>
                <a:latin typeface="Arial" charset="0"/>
                <a:ea typeface="Lucida Grande" charset="0"/>
                <a:cs typeface="Lucida Grande" charset="0"/>
              </a:rPr>
              <a:t>19-21</a:t>
            </a:r>
          </a:p>
          <a:p>
            <a:pPr lvl="2">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发现希望</a:t>
            </a:r>
            <a:r>
              <a:rPr lang="en-US" sz="4000" b="1" dirty="0">
                <a:solidFill>
                  <a:srgbClr val="FFFFFF"/>
                </a:solidFill>
                <a:effectLst>
                  <a:glow rad="228600">
                    <a:srgbClr val="000000"/>
                  </a:glow>
                </a:effectLst>
                <a:latin typeface="Arial" charset="0"/>
                <a:ea typeface="Lucida Grande" charset="0"/>
                <a:cs typeface="Lucida Grande" charset="0"/>
              </a:rPr>
              <a:t>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altLang="zh-CN"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6638221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7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46086" name="WordArt 6"/>
          <p:cNvSpPr>
            <a:spLocks noChangeArrowheads="1" noChangeShapeType="1" noTextEdit="1"/>
          </p:cNvSpPr>
          <p:nvPr/>
        </p:nvSpPr>
        <p:spPr bwMode="auto">
          <a:xfrm rot="-776380">
            <a:off x="763588" y="2249488"/>
            <a:ext cx="6334125" cy="2438400"/>
          </a:xfrm>
          <a:prstGeom prst="rect">
            <a:avLst/>
          </a:prstGeom>
        </p:spPr>
        <p:txBody>
          <a:bodyPr wrap="none" fromWordArt="1">
            <a:prstTxWarp prst="textPlain">
              <a:avLst>
                <a:gd name="adj" fmla="val 50000"/>
              </a:avLst>
            </a:prstTxWarp>
          </a:bodyPr>
          <a:lstStyle/>
          <a:p>
            <a:r>
              <a:rPr lang="zh-TW" alt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rPr>
              <a:t>赏赐</a:t>
            </a:r>
            <a:endParaRPr 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endParaRPr>
          </a:p>
        </p:txBody>
      </p:sp>
      <p:sp>
        <p:nvSpPr>
          <p:cNvPr id="2" name="Rectangle 7"/>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extLst>
      <p:ext uri="{BB962C8B-B14F-4D97-AF65-F5344CB8AC3E}">
        <p14:creationId xmlns:p14="http://schemas.microsoft.com/office/powerpoint/2010/main" val="6434625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ext Box 3"/>
          <p:cNvSpPr txBox="1">
            <a:spLocks noChangeArrowheads="1"/>
          </p:cNvSpPr>
          <p:nvPr/>
        </p:nvSpPr>
        <p:spPr bwMode="auto">
          <a:xfrm>
            <a:off x="228600" y="3810000"/>
            <a:ext cx="35814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chemeClr val="bg1"/>
                </a:solidFill>
                <a:ea typeface="宋体" charset="0"/>
                <a:cs typeface="宋体" charset="0"/>
              </a:rPr>
              <a:t>伯利恒</a:t>
            </a:r>
            <a:endParaRPr lang="en-US" sz="4000" b="1">
              <a:solidFill>
                <a:schemeClr val="bg1"/>
              </a:solidFill>
            </a:endParaRPr>
          </a:p>
        </p:txBody>
      </p:sp>
    </p:spTree>
  </p:cSld>
  <p:clrMapOvr>
    <a:masterClrMapping/>
  </p:clrMapOvr>
  <p:transition>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三月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四月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五月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六月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七月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八月</a:t>
            </a:r>
            <a:endParaRPr kumimoji="0" lang="en-US" sz="1200" b="0"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endParaRPr>
          </a:p>
        </p:txBody>
      </p:sp>
      <p:sp>
        <p:nvSpPr>
          <p:cNvPr id="347140" name="Text Box 4"/>
          <p:cNvSpPr txBox="1">
            <a:spLocks noChangeArrowheads="1"/>
          </p:cNvSpPr>
          <p:nvPr/>
        </p:nvSpPr>
        <p:spPr bwMode="auto">
          <a:xfrm>
            <a:off x="2286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大麦</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麦子</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2" name="Text Box 6"/>
          <p:cNvSpPr txBox="1">
            <a:spLocks noChangeArrowheads="1"/>
          </p:cNvSpPr>
          <p:nvPr/>
        </p:nvSpPr>
        <p:spPr bwMode="auto">
          <a:xfrm>
            <a:off x="5715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葡萄</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39" name="Group 7"/>
          <p:cNvGrpSpPr>
            <a:grpSpLocks/>
          </p:cNvGrpSpPr>
          <p:nvPr/>
        </p:nvGrpSpPr>
        <p:grpSpPr bwMode="auto">
          <a:xfrm>
            <a:off x="0" y="0"/>
            <a:ext cx="9144000" cy="3770313"/>
            <a:chOff x="0" y="0"/>
            <a:chExt cx="5760" cy="2375"/>
          </a:xfrm>
        </p:grpSpPr>
        <p:pic>
          <p:nvPicPr>
            <p:cNvPr id="95271" name="Picture 8"/>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72"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73"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棕果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8" name="Text Box 12"/>
          <p:cNvSpPr txBox="1">
            <a:spLocks noChangeArrowheads="1"/>
          </p:cNvSpPr>
          <p:nvPr/>
        </p:nvSpPr>
        <p:spPr bwMode="auto">
          <a:xfrm>
            <a:off x="7620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2" name="Text Box 13"/>
          <p:cNvSpPr txBox="1">
            <a:spLocks noChangeArrowheads="1"/>
          </p:cNvSpPr>
          <p:nvPr/>
        </p:nvSpPr>
        <p:spPr bwMode="auto">
          <a:xfrm>
            <a:off x="2762250" y="76200"/>
            <a:ext cx="2800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干旱季节</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3"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暑气</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51" name="Text Box 15"/>
          <p:cNvSpPr txBox="1">
            <a:spLocks noChangeArrowheads="1"/>
          </p:cNvSpPr>
          <p:nvPr/>
        </p:nvSpPr>
        <p:spPr bwMode="auto">
          <a:xfrm>
            <a:off x="4648200" y="1219200"/>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45" name="Group 16"/>
          <p:cNvGrpSpPr>
            <a:grpSpLocks/>
          </p:cNvGrpSpPr>
          <p:nvPr/>
        </p:nvGrpSpPr>
        <p:grpSpPr bwMode="auto">
          <a:xfrm>
            <a:off x="0" y="4419600"/>
            <a:ext cx="9182100" cy="1431925"/>
            <a:chOff x="3" y="3127"/>
            <a:chExt cx="5784" cy="902"/>
          </a:xfrm>
        </p:grpSpPr>
        <p:grpSp>
          <p:nvGrpSpPr>
            <p:cNvPr id="95248" name="Group 17"/>
            <p:cNvGrpSpPr>
              <a:grpSpLocks/>
            </p:cNvGrpSpPr>
            <p:nvPr/>
          </p:nvGrpSpPr>
          <p:grpSpPr bwMode="auto">
            <a:xfrm>
              <a:off x="3" y="3127"/>
              <a:ext cx="964" cy="902"/>
              <a:chOff x="0" y="0"/>
              <a:chExt cx="964" cy="902"/>
            </a:xfrm>
          </p:grpSpPr>
          <p:sp>
            <p:nvSpPr>
              <p:cNvPr id="95269"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尼散月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70"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49" name="Group 20"/>
            <p:cNvGrpSpPr>
              <a:grpSpLocks/>
            </p:cNvGrpSpPr>
            <p:nvPr/>
          </p:nvGrpSpPr>
          <p:grpSpPr bwMode="auto">
            <a:xfrm>
              <a:off x="967" y="3127"/>
              <a:ext cx="964" cy="902"/>
              <a:chOff x="964" y="0"/>
              <a:chExt cx="964" cy="902"/>
            </a:xfrm>
          </p:grpSpPr>
          <p:sp>
            <p:nvSpPr>
              <p:cNvPr id="95267"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西弗月</a:t>
                </a:r>
                <a:endParaRPr kumimoji="0" lang="en-US" altLang="ja-JP" sz="28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95268"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0" name="Group 23"/>
            <p:cNvGrpSpPr>
              <a:grpSpLocks/>
            </p:cNvGrpSpPr>
            <p:nvPr/>
          </p:nvGrpSpPr>
          <p:grpSpPr bwMode="auto">
            <a:xfrm>
              <a:off x="1931" y="3127"/>
              <a:ext cx="964" cy="902"/>
              <a:chOff x="1928" y="0"/>
              <a:chExt cx="964" cy="902"/>
            </a:xfrm>
          </p:grpSpPr>
          <p:sp>
            <p:nvSpPr>
              <p:cNvPr id="95265"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西弯月</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6"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1" name="Group 26"/>
            <p:cNvGrpSpPr>
              <a:grpSpLocks/>
            </p:cNvGrpSpPr>
            <p:nvPr/>
          </p:nvGrpSpPr>
          <p:grpSpPr bwMode="auto">
            <a:xfrm>
              <a:off x="3859" y="3127"/>
              <a:ext cx="964" cy="902"/>
              <a:chOff x="3856" y="0"/>
              <a:chExt cx="964" cy="902"/>
            </a:xfrm>
          </p:grpSpPr>
          <p:sp>
            <p:nvSpPr>
              <p:cNvPr id="95263"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亚达月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4"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2" name="Group 29"/>
            <p:cNvGrpSpPr>
              <a:grpSpLocks/>
            </p:cNvGrpSpPr>
            <p:nvPr/>
          </p:nvGrpSpPr>
          <p:grpSpPr bwMode="auto">
            <a:xfrm>
              <a:off x="4823" y="3127"/>
              <a:ext cx="964" cy="902"/>
              <a:chOff x="4820" y="0"/>
              <a:chExt cx="964" cy="902"/>
            </a:xfrm>
          </p:grpSpPr>
          <p:sp>
            <p:nvSpPr>
              <p:cNvPr id="95261"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以禄月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2"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3" name="Group 32"/>
            <p:cNvGrpSpPr>
              <a:grpSpLocks/>
            </p:cNvGrpSpPr>
            <p:nvPr/>
          </p:nvGrpSpPr>
          <p:grpSpPr bwMode="auto">
            <a:xfrm>
              <a:off x="2883" y="3192"/>
              <a:ext cx="800" cy="586"/>
              <a:chOff x="1245" y="528"/>
              <a:chExt cx="800" cy="586"/>
            </a:xfrm>
          </p:grpSpPr>
          <p:grpSp>
            <p:nvGrpSpPr>
              <p:cNvPr id="95254" name="Group 33"/>
              <p:cNvGrpSpPr>
                <a:grpSpLocks/>
              </p:cNvGrpSpPr>
              <p:nvPr/>
            </p:nvGrpSpPr>
            <p:grpSpPr bwMode="auto">
              <a:xfrm>
                <a:off x="1245" y="528"/>
                <a:ext cx="418" cy="271"/>
                <a:chOff x="2764" y="1"/>
                <a:chExt cx="1049" cy="1018"/>
              </a:xfrm>
            </p:grpSpPr>
            <p:sp>
              <p:nvSpPr>
                <p:cNvPr id="95259" name="Rectangle 34"/>
                <p:cNvSpPr>
                  <a:spLocks noChangeArrowheads="1"/>
                </p:cNvSpPr>
                <p:nvPr/>
              </p:nvSpPr>
              <p:spPr bwMode="auto">
                <a:xfrm>
                  <a:off x="2935" y="1"/>
                  <a:ext cx="878" cy="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搭</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0" name="Rectangle 35"/>
                <p:cNvSpPr>
                  <a:spLocks noChangeArrowheads="1"/>
                </p:cNvSpPr>
                <p:nvPr/>
              </p:nvSpPr>
              <p:spPr bwMode="auto">
                <a:xfrm>
                  <a:off x="2764" y="117"/>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5" name="Group 39"/>
              <p:cNvGrpSpPr>
                <a:grpSpLocks/>
              </p:cNvGrpSpPr>
              <p:nvPr/>
            </p:nvGrpSpPr>
            <p:grpSpPr bwMode="auto">
              <a:xfrm>
                <a:off x="1471" y="694"/>
                <a:ext cx="395" cy="285"/>
                <a:chOff x="2606" y="-278"/>
                <a:chExt cx="990" cy="1071"/>
              </a:xfrm>
            </p:grpSpPr>
            <p:sp>
              <p:nvSpPr>
                <p:cNvPr id="95257" name="Rectangle 40"/>
                <p:cNvSpPr>
                  <a:spLocks noChangeArrowheads="1"/>
                </p:cNvSpPr>
                <p:nvPr/>
              </p:nvSpPr>
              <p:spPr bwMode="auto">
                <a:xfrm>
                  <a:off x="2719" y="-278"/>
                  <a:ext cx="877"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模</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58" name="Rectangle 41"/>
                <p:cNvSpPr>
                  <a:spLocks noChangeArrowheads="1"/>
                </p:cNvSpPr>
                <p:nvPr/>
              </p:nvSpPr>
              <p:spPr bwMode="auto">
                <a:xfrm>
                  <a:off x="2606" y="-109"/>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95256" name="Rectangle 46"/>
              <p:cNvSpPr>
                <a:spLocks noChangeArrowheads="1"/>
              </p:cNvSpPr>
              <p:nvPr/>
            </p:nvSpPr>
            <p:spPr bwMode="auto">
              <a:xfrm>
                <a:off x="1695" y="874"/>
                <a:ext cx="350"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斯</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95246" name="Rectangle 51"/>
          <p:cNvSpPr>
            <a:spLocks noGrp="1" noChangeArrowheads="1"/>
          </p:cNvSpPr>
          <p:nvPr>
            <p:ph type="title" idx="4294967295"/>
          </p:nvPr>
        </p:nvSpPr>
        <p:spPr>
          <a:xfrm>
            <a:off x="142875" y="214313"/>
            <a:ext cx="7772400" cy="1143000"/>
          </a:xfrm>
        </p:spPr>
        <p:txBody>
          <a:bodyPr/>
          <a:lstStyle/>
          <a:p>
            <a:pPr eaLnBrk="1" hangingPunct="1"/>
            <a:r>
              <a:rPr lang="zh-CN" altLang="en-US" b="1">
                <a:latin typeface="Times New Roman" charset="0"/>
                <a:ea typeface="宋体" charset="0"/>
                <a:cs typeface="宋体" charset="0"/>
              </a:rPr>
              <a:t>以色列的季节</a:t>
            </a:r>
            <a:endParaRPr lang="en-US" b="1">
              <a:latin typeface="Times New Roman" charset="0"/>
            </a:endParaRPr>
          </a:p>
        </p:txBody>
      </p:sp>
      <p:sp>
        <p:nvSpPr>
          <p:cNvPr id="95247" name="Rectangle 46"/>
          <p:cNvSpPr>
            <a:spLocks noChangeArrowheads="1"/>
          </p:cNvSpPr>
          <p:nvPr/>
        </p:nvSpPr>
        <p:spPr bwMode="auto">
          <a:xfrm>
            <a:off x="5572125" y="5357813"/>
            <a:ext cx="555625"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月</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9566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29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84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19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194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19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44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076160780"/>
      </p:ext>
    </p:extLst>
  </p:cSld>
  <p:clrMapOvr>
    <a:overrideClrMapping bg1="lt1" tx1="dk1" bg2="lt2" tx2="dk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0" hangingPunct="0">
              <a:spcBef>
                <a:spcPct val="50000"/>
              </a:spcBef>
            </a:pPr>
            <a:r>
              <a:rPr lang="zh-CN" altLang="en-US" sz="4800" b="1" i="1" dirty="0">
                <a:solidFill>
                  <a:srgbClr val="FFFFFF"/>
                </a:solidFill>
                <a:latin typeface="Arial Narrow" charset="0"/>
              </a:rPr>
              <a:t>逆潮流而行</a:t>
            </a:r>
            <a:endParaRPr lang="en-US" sz="4800" b="1" i="1" dirty="0">
              <a:solidFill>
                <a:srgbClr val="FFFFFF"/>
              </a:solidFill>
              <a:latin typeface="Arial Narrow" charset="0"/>
            </a:endParaRPr>
          </a:p>
          <a:p>
            <a:pPr algn="ctr" eaLnBrk="0" hangingPunct="0">
              <a:spcBef>
                <a:spcPct val="20000"/>
              </a:spcBef>
            </a:pPr>
            <a:r>
              <a:rPr lang="zh-TW" altLang="en-US" sz="4800" b="1" dirty="0">
                <a:solidFill>
                  <a:srgbClr val="FFFFFF"/>
                </a:solidFill>
                <a:latin typeface="Arial Narrow" charset="0"/>
              </a:rPr>
              <a:t>路得 </a:t>
            </a:r>
            <a:r>
              <a:rPr lang="en-US" sz="4800" b="1" dirty="0">
                <a:solidFill>
                  <a:srgbClr val="FFFFFF"/>
                </a:solidFill>
                <a:latin typeface="Arial Narrow" charset="0"/>
              </a:rPr>
              <a:t> 2:1-23</a:t>
            </a:r>
          </a:p>
        </p:txBody>
      </p:sp>
    </p:spTree>
    <p:extLst>
      <p:ext uri="{BB962C8B-B14F-4D97-AF65-F5344CB8AC3E}">
        <p14:creationId xmlns:p14="http://schemas.microsoft.com/office/powerpoint/2010/main" val="274988117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zh-CN" altLang="en-US" b="1" dirty="0">
                <a:solidFill>
                  <a:srgbClr val="FFFFFF"/>
                </a:solidFill>
              </a:rPr>
              <a:t>这句不常被引用的话才是</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上帝帮助那些帮助</a:t>
            </a:r>
            <a:r>
              <a:rPr kumimoji="0" lang="zh-TW" altLang="en-US" sz="7200" b="1" i="0" u="none" strike="noStrike" kern="1200" cap="none" spc="0" normalizeH="0" baseline="0" noProof="0" dirty="0">
                <a:ln>
                  <a:noFill/>
                </a:ln>
                <a:solidFill>
                  <a:srgbClr val="FFFF00"/>
                </a:solidFill>
                <a:effectLst/>
                <a:uLnTx/>
                <a:uFillTx/>
                <a:latin typeface="Arial"/>
                <a:ea typeface="宋体" charset="0"/>
                <a:cs typeface="Arial"/>
              </a:rPr>
              <a:t>别人</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的人</a:t>
            </a: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endParaRPr kumimoji="0" lang="en-US" sz="7200" b="1" i="0" u="none" strike="noStrike" kern="1200" cap="none" spc="0" normalizeH="0" baseline="0" noProof="0" dirty="0">
              <a:ln>
                <a:noFill/>
              </a:ln>
              <a:solidFill>
                <a:srgbClr val="FFFFFF"/>
              </a:solidFill>
              <a:effectLst/>
              <a:uLnTx/>
              <a:uFillTx/>
              <a:latin typeface="Arial"/>
              <a:ea typeface="宋体" charset="0"/>
              <a:cs typeface="Arial"/>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从圣经而来</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186974669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zh-CN" altLang="en-US" sz="5400" b="1" dirty="0">
                <a:latin typeface="Arial"/>
                <a:cs typeface="Arial"/>
              </a:rPr>
              <a:t>拾穗</a:t>
            </a:r>
            <a:endParaRPr lang="en-US" sz="5400" b="1" dirty="0">
              <a:latin typeface="Arial"/>
              <a:cs typeface="Arial"/>
            </a:endParaRP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lang="zh-CN" altLang="en-US" sz="3600" b="1" i="1" dirty="0">
                <a:solidFill>
                  <a:srgbClr val="000000"/>
                </a:solidFill>
                <a:latin typeface="Arial"/>
                <a:cs typeface="Arial"/>
              </a:rPr>
              <a:t>「在你们的地收割庄稼，不可割尽田角，也不可拾取所遗落的。</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en-US" sz="2800" b="1" dirty="0" err="1">
                <a:solidFill>
                  <a:srgbClr val="000000"/>
                </a:solidFill>
                <a:latin typeface="Arial"/>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19:9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zh-CN" altLang="en-US" sz="3200" b="1" dirty="0">
                <a:ea typeface="ＭＳ Ｐゴシック" charset="0"/>
              </a:rPr>
              <a:t>禁止土地所有者拾穗</a:t>
            </a:r>
            <a:endParaRPr lang="en-US" sz="4000" b="1" dirty="0">
              <a:ea typeface="ＭＳ Ｐゴシック" charset="0"/>
            </a:endParaRPr>
          </a:p>
        </p:txBody>
      </p:sp>
    </p:spTree>
    <p:extLst>
      <p:ext uri="{BB962C8B-B14F-4D97-AF65-F5344CB8AC3E}">
        <p14:creationId xmlns:p14="http://schemas.microsoft.com/office/powerpoint/2010/main" val="167852729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不可摘尽葡萄园的果子，也不可拾取葡萄园所掉的果子；要留给穷人和寄居的。我是耶和华－你们的　神。</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19:10</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zh-CN" altLang="en-US" sz="4000" b="1" dirty="0">
                <a:ea typeface="ＭＳ Ｐゴシック" charset="0"/>
              </a:rPr>
              <a:t>吩咐穷人拾穗</a:t>
            </a:r>
            <a:endParaRPr lang="en-US" sz="4000" b="1" dirty="0">
              <a:ea typeface="ＭＳ Ｐゴシック" charset="0"/>
            </a:endParaRPr>
          </a:p>
        </p:txBody>
      </p:sp>
    </p:spTree>
    <p:extLst>
      <p:ext uri="{BB962C8B-B14F-4D97-AF65-F5344CB8AC3E}">
        <p14:creationId xmlns:p14="http://schemas.microsoft.com/office/powerpoint/2010/main" val="3683058152"/>
      </p:ext>
    </p:extLst>
  </p:cSld>
  <p:clrMapOvr>
    <a:masterClrMapping/>
  </p:clrMapOvr>
  <p:transition>
    <p:randomBar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179512" y="642878"/>
            <a:ext cx="4775448"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在你们的地收割庄稼，不可割尽田角，也不可拾取所遗落的；要留给穷人和寄居的。我是耶和华－你们的　神。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23:22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zh-CN" altLang="en-US" sz="3200" b="1" dirty="0">
                <a:ea typeface="ＭＳ Ｐゴシック" charset="0"/>
              </a:rPr>
              <a:t>再次受命</a:t>
            </a:r>
            <a:endParaRPr lang="en-US" sz="3200" b="1" dirty="0">
              <a:ea typeface="ＭＳ Ｐゴシック" charset="0"/>
            </a:endParaRPr>
          </a:p>
        </p:txBody>
      </p:sp>
    </p:spTree>
    <p:extLst>
      <p:ext uri="{BB962C8B-B14F-4D97-AF65-F5344CB8AC3E}">
        <p14:creationId xmlns:p14="http://schemas.microsoft.com/office/powerpoint/2010/main" val="1649350607"/>
      </p:ext>
    </p:extLst>
  </p:cSld>
  <p:clrMapOvr>
    <a:masterClrMapping/>
  </p:clrMapOvr>
  <p:transition>
    <p:randomBar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0" y="234315"/>
            <a:ext cx="4711824"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你在田间收割庄稼，若忘下一捆，不可回去再取，要留给寄居的与孤儿寡妇。这样，耶和华－你　神必在你手里所办的一切事上赐福与你。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申命记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24:19 </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dirty="0" err="1">
                <a:ea typeface="ＭＳ Ｐゴシック" charset="0"/>
              </a:rPr>
              <a:t>再次受命</a:t>
            </a:r>
            <a:r>
              <a:rPr lang="en-US" sz="4000" dirty="0">
                <a:ea typeface="ＭＳ Ｐゴシック" charset="0"/>
              </a:rPr>
              <a:t>…</a:t>
            </a:r>
          </a:p>
        </p:txBody>
      </p:sp>
    </p:spTree>
    <p:extLst>
      <p:ext uri="{BB962C8B-B14F-4D97-AF65-F5344CB8AC3E}">
        <p14:creationId xmlns:p14="http://schemas.microsoft.com/office/powerpoint/2010/main" val="1621034963"/>
      </p:ext>
    </p:extLst>
  </p:cSld>
  <p:clrMapOvr>
    <a:masterClrMapping/>
  </p:clrMapOvr>
  <p:transition>
    <p:randomBar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收割庄稼</a:t>
            </a:r>
            <a:endParaRPr lang="en-US" sz="4000" b="1">
              <a:solidFill>
                <a:schemeClr val="bg1"/>
              </a:solidFill>
              <a:latin typeface="Times New Roman" charset="0"/>
            </a:endParaRPr>
          </a:p>
        </p:txBody>
      </p:sp>
    </p:spTree>
    <p:extLst>
      <p:ext uri="{BB962C8B-B14F-4D97-AF65-F5344CB8AC3E}">
        <p14:creationId xmlns:p14="http://schemas.microsoft.com/office/powerpoint/2010/main" val="1986985691"/>
      </p:ext>
    </p:extLst>
  </p:cSld>
  <p:clrMapOvr>
    <a:masterClrMapping/>
  </p:clrMapOvr>
  <p:transition>
    <p:randomBar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19458" name="Picture 1027" descr="C:\My Documents\My Pictures\Bible\Daily Life\Harvest\MF, Grain and donkeys, p. 10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rPr>
              <a:t>踹谷</a:t>
            </a:r>
            <a:endParaRPr kumimoji="0" 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84277847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簸扬</a:t>
            </a:r>
            <a:endParaRPr lang="en-US" sz="4000" b="1">
              <a:solidFill>
                <a:schemeClr val="bg1"/>
              </a:solidFill>
              <a:latin typeface="Times New Roman" charset="0"/>
            </a:endParaRPr>
          </a:p>
        </p:txBody>
      </p:sp>
    </p:spTree>
    <p:extLst>
      <p:ext uri="{BB962C8B-B14F-4D97-AF65-F5344CB8AC3E}">
        <p14:creationId xmlns:p14="http://schemas.microsoft.com/office/powerpoint/2010/main" val="1550339092"/>
      </p:ext>
    </p:extLst>
  </p:cSld>
  <p:clrMapOvr>
    <a:masterClrMapping/>
  </p:clrMapOvr>
  <p:transition>
    <p:randomBar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buFont typeface="Wingdings 2" charset="0"/>
              <a:buChar char="î"/>
            </a:pPr>
            <a:r>
              <a:rPr lang="zh-CN" altLang="en-US" sz="4000" b="1" dirty="0">
                <a:solidFill>
                  <a:srgbClr val="FFFFFF"/>
                </a:solidFill>
                <a:effectLst>
                  <a:glow rad="228600">
                    <a:srgbClr val="000000">
                      <a:alpha val="75000"/>
                    </a:srgbClr>
                  </a:glow>
                </a:effectLst>
                <a:latin typeface="Arial" charset="0"/>
              </a:rPr>
              <a:t>履行</a:t>
            </a:r>
            <a:r>
              <a:rPr lang="zh-CN" altLang="en-US" sz="4000" b="1" dirty="0">
                <a:solidFill>
                  <a:srgbClr val="FFFF00"/>
                </a:solidFill>
                <a:effectLst>
                  <a:glow rad="228600">
                    <a:srgbClr val="000000">
                      <a:alpha val="75000"/>
                    </a:srgbClr>
                  </a:glow>
                </a:effectLst>
                <a:latin typeface="Arial" charset="0"/>
              </a:rPr>
              <a:t>职责</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2:1-7</a:t>
            </a:r>
            <a:endParaRPr lang="en-US" sz="4000" b="1" dirty="0">
              <a:solidFill>
                <a:srgbClr val="FFFFFF"/>
              </a:solidFill>
              <a:effectLst>
                <a:glow rad="228600">
                  <a:srgbClr val="000000">
                    <a:alpha val="75000"/>
                  </a:srgbClr>
                </a:glow>
              </a:effectLst>
              <a:latin typeface="Arial" charset="0"/>
            </a:endParaRP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pPr>
            <a:r>
              <a:rPr lang="en-US" sz="4000" dirty="0">
                <a:solidFill>
                  <a:srgbClr val="FFFFFF"/>
                </a:solidFill>
                <a:effectLst>
                  <a:glow rad="228600">
                    <a:srgbClr val="000000">
                      <a:alpha val="75000"/>
                    </a:srgbClr>
                  </a:glow>
                </a:effectLst>
                <a:latin typeface="Courier New" charset="0"/>
              </a:rPr>
              <a:t>	► </a:t>
            </a:r>
            <a:r>
              <a:rPr lang="zh-CN" altLang="en-US" sz="4000" dirty="0">
                <a:solidFill>
                  <a:srgbClr val="FFFF00"/>
                </a:solidFill>
                <a:effectLst>
                  <a:glow rad="228600">
                    <a:srgbClr val="000000">
                      <a:alpha val="75000"/>
                    </a:srgbClr>
                  </a:glow>
                </a:effectLst>
                <a:latin typeface="Courier New" charset="0"/>
              </a:rPr>
              <a:t>主动</a:t>
            </a:r>
            <a:r>
              <a:rPr lang="zh-CN" altLang="en-US" sz="4000" dirty="0">
                <a:solidFill>
                  <a:srgbClr val="FFFFFF"/>
                </a:solidFill>
                <a:effectLst>
                  <a:glow rad="228600">
                    <a:srgbClr val="000000">
                      <a:alpha val="75000"/>
                    </a:srgbClr>
                  </a:glow>
                </a:effectLst>
                <a:latin typeface="Courier New" charset="0"/>
              </a:rPr>
              <a:t>采取行动</a:t>
            </a:r>
            <a:endParaRPr lang="en-US" sz="4000" b="1" dirty="0">
              <a:solidFill>
                <a:srgbClr val="FFFFFF"/>
              </a:solidFill>
              <a:effectLst>
                <a:glow rad="228600">
                  <a:srgbClr val="000000">
                    <a:alpha val="75000"/>
                  </a:srgbClr>
                </a:glow>
              </a:effectLst>
              <a:latin typeface="Arial" charset="0"/>
            </a:endParaRPr>
          </a:p>
          <a:p>
            <a:pPr lvl="2" algn="ctr" eaLnBrk="0" hangingPunct="0">
              <a:spcBef>
                <a:spcPct val="20000"/>
              </a:spcBef>
              <a:buFont typeface="Wingdings 2" charset="0"/>
              <a:buNone/>
            </a:pPr>
            <a:endParaRPr lang="en-US" sz="1800" b="1" dirty="0">
              <a:solidFill>
                <a:srgbClr val="FFFFFF"/>
              </a:solidFill>
              <a:effectLst>
                <a:glow rad="228600">
                  <a:srgbClr val="000000">
                    <a:alpha val="75000"/>
                  </a:srgbClr>
                </a:glow>
              </a:effectLst>
              <a:latin typeface="Arial" charset="0"/>
            </a:endParaRPr>
          </a:p>
          <a:p>
            <a:pPr lvl="2" algn="ctr" eaLnBrk="0" hangingPunct="0">
              <a:spcBef>
                <a:spcPct val="20000"/>
              </a:spcBef>
              <a:buFont typeface="Wingdings 2" charset="0"/>
              <a:buNone/>
            </a:pPr>
            <a:endParaRPr lang="en-US" sz="1800" b="1" dirty="0">
              <a:solidFill>
                <a:srgbClr val="FFFFFF"/>
              </a:solidFill>
              <a:effectLst>
                <a:glow rad="228600">
                  <a:srgbClr val="000000">
                    <a:alpha val="75000"/>
                  </a:srgbClr>
                </a:glow>
              </a:effectLst>
              <a:latin typeface="Arial" charset="0"/>
            </a:endParaRPr>
          </a:p>
          <a:p>
            <a:pPr lvl="2" algn="ctr" eaLnBrk="0" hangingPunct="0">
              <a:spcBef>
                <a:spcPct val="20000"/>
              </a:spcBef>
            </a:pPr>
            <a:r>
              <a:rPr lang="en-US" sz="4000" dirty="0">
                <a:solidFill>
                  <a:srgbClr val="FFFFFF"/>
                </a:solidFill>
                <a:effectLst>
                  <a:glow rad="228600">
                    <a:srgbClr val="000000">
                      <a:alpha val="75000"/>
                    </a:srgbClr>
                  </a:glow>
                </a:effectLst>
                <a:latin typeface="Courier New" charset="0"/>
              </a:rPr>
              <a:t>	► </a:t>
            </a:r>
            <a:r>
              <a:rPr lang="zh-CN" altLang="en-US" sz="4000" dirty="0">
                <a:solidFill>
                  <a:srgbClr val="FFFFFF"/>
                </a:solidFill>
                <a:effectLst>
                  <a:glow rad="228600">
                    <a:srgbClr val="000000">
                      <a:alpha val="75000"/>
                    </a:srgbClr>
                  </a:glow>
                </a:effectLst>
                <a:latin typeface="Courier New" charset="0"/>
              </a:rPr>
              <a:t>展现</a:t>
            </a:r>
            <a:r>
              <a:rPr lang="zh-CN" altLang="en-US" sz="4000" dirty="0">
                <a:solidFill>
                  <a:srgbClr val="FFFF00"/>
                </a:solidFill>
                <a:effectLst>
                  <a:glow rad="228600">
                    <a:srgbClr val="000000">
                      <a:alpha val="75000"/>
                    </a:srgbClr>
                  </a:glow>
                </a:effectLst>
                <a:latin typeface="Courier New" charset="0"/>
              </a:rPr>
              <a:t>勤劳</a:t>
            </a:r>
            <a:r>
              <a:rPr lang="zh-CN" altLang="en-US" sz="4000" dirty="0">
                <a:solidFill>
                  <a:srgbClr val="FFFFFF"/>
                </a:solidFill>
                <a:effectLst>
                  <a:glow rad="228600">
                    <a:srgbClr val="000000">
                      <a:alpha val="75000"/>
                    </a:srgbClr>
                  </a:glow>
                </a:effectLst>
                <a:latin typeface="Courier New" charset="0"/>
              </a:rPr>
              <a:t> </a:t>
            </a:r>
            <a:r>
              <a:rPr lang="en-US" altLang="zh-CN" sz="4000" dirty="0">
                <a:solidFill>
                  <a:srgbClr val="FFFFFF"/>
                </a:solidFill>
                <a:effectLst>
                  <a:glow rad="228600">
                    <a:srgbClr val="000000">
                      <a:alpha val="75000"/>
                    </a:srgbClr>
                  </a:glow>
                </a:effectLst>
                <a:latin typeface="Courier New" charset="0"/>
              </a:rPr>
              <a:t>4-7</a:t>
            </a:r>
            <a:r>
              <a:rPr lang="zh-CN" altLang="en-US" sz="4000" dirty="0">
                <a:solidFill>
                  <a:srgbClr val="FFFFFF"/>
                </a:solidFill>
                <a:effectLst>
                  <a:glow rad="228600">
                    <a:srgbClr val="000000">
                      <a:alpha val="75000"/>
                    </a:srgbClr>
                  </a:glow>
                </a:effectLst>
                <a:latin typeface="Courier New" charset="0"/>
              </a:rPr>
              <a:t>。</a:t>
            </a:r>
            <a:endParaRPr lang="en-US" sz="4000" b="1" dirty="0">
              <a:solidFill>
                <a:srgbClr val="FFFFFF"/>
              </a:solidFill>
              <a:effectLst>
                <a:glow rad="228600">
                  <a:srgbClr val="000000">
                    <a:alpha val="75000"/>
                  </a:srgbClr>
                </a:glow>
              </a:effectLst>
              <a:latin typeface="Arial" charset="0"/>
            </a:endParaRPr>
          </a:p>
        </p:txBody>
      </p:sp>
    </p:spTree>
    <p:extLst>
      <p:ext uri="{BB962C8B-B14F-4D97-AF65-F5344CB8AC3E}">
        <p14:creationId xmlns:p14="http://schemas.microsoft.com/office/powerpoint/2010/main" val="248715580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你们自己原知道应当怎样效法我们。因为我们在你们中间，未尝不按规矩而行， </a:t>
            </a:r>
            <a:r>
              <a:rPr kumimoji="0" lang="en-US" altLang="zh-CN"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8</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也未尝白吃人的饭，倒是辛苦劳碌，昼夜做工，免得叫你们一人受累。</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a:t>
            </a:r>
            <a:r>
              <a:rPr kumimoji="0" lang="en-US" sz="3600" b="1" i="1" u="none" strike="noStrike" kern="1200" cap="none" spc="0" normalizeH="0" baseline="30000" noProof="0" dirty="0">
                <a:ln>
                  <a:noFill/>
                </a:ln>
                <a:solidFill>
                  <a:srgbClr val="FFFFFF"/>
                </a:solidFill>
                <a:effectLst>
                  <a:glow rad="139700">
                    <a:srgbClr val="000000"/>
                  </a:glow>
                </a:effectLst>
                <a:uLnTx/>
                <a:uFillTx/>
                <a:latin typeface="Arial"/>
                <a:ea typeface="ＭＳ Ｐゴシック" charset="0"/>
                <a:cs typeface="Arial"/>
              </a:rPr>
              <a:t> </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3048" name="Text Box 8"/>
          <p:cNvSpPr txBox="1">
            <a:spLocks noChangeArrowheads="1"/>
          </p:cNvSpPr>
          <p:nvPr/>
        </p:nvSpPr>
        <p:spPr bwMode="auto">
          <a:xfrm>
            <a:off x="3563888"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3:7-8 </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zh-CN" altLang="en-US" sz="4000" b="1" dirty="0">
                <a:solidFill>
                  <a:schemeClr val="bg1"/>
                </a:solidFill>
                <a:effectLst>
                  <a:glow rad="139700">
                    <a:schemeClr val="tx1"/>
                  </a:glow>
                </a:effectLst>
                <a:ea typeface="+mj-ea"/>
              </a:rPr>
              <a:t>上帝期待辛勤工作</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8025301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defRPr/>
            </a:pPr>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 上帝赏赐无私的人</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b="1" dirty="0">
                <a:solidFill>
                  <a:srgbClr val="FFFFFF"/>
                </a:solidFill>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路得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078606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5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这并不是因我们没有权柄，乃是要给你们作榜样，叫你们效法我们。 </a:t>
              </a:r>
              <a:endParaRPr lang="en-US" altLang="zh-CN" sz="3600" b="1" i="1" dirty="0">
                <a:solidFill>
                  <a:srgbClr val="FFFFFF"/>
                </a:solidFill>
                <a:effectLst>
                  <a:glow rad="139700">
                    <a:srgbClr val="000000"/>
                  </a:glow>
                </a:effectLst>
                <a:latin typeface="Arial"/>
                <a:cs typeface="Arial"/>
              </a:endParaRPr>
            </a:p>
            <a:p>
              <a:pPr eaLnBrk="1" hangingPunct="1">
                <a:spcBef>
                  <a:spcPct val="50000"/>
                </a:spcBef>
                <a:defRPr/>
              </a:pP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我们在你们那里的时候，曾吩咐你们说，若有人不肯做工，就不可吃饭。</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grpSp>
      <p:sp>
        <p:nvSpPr>
          <p:cNvPr id="344073" name="Text Box 9"/>
          <p:cNvSpPr txBox="1">
            <a:spLocks noChangeArrowheads="1"/>
          </p:cNvSpPr>
          <p:nvPr/>
        </p:nvSpPr>
        <p:spPr bwMode="auto">
          <a:xfrm>
            <a:off x="3536099" y="5414434"/>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3:9-10</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646139374"/>
      </p:ext>
    </p:extLst>
  </p:cSld>
  <p:clrMapOvr>
    <a:masterClrMapping/>
  </p:clrMapOvr>
  <p:transition>
    <p:randomBar dir="vert"/>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a:t>
            </a:r>
            <a:r>
              <a:rPr kumimoji="0" lang="zh-CN" alt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10</a:t>
            </a:r>
          </a:p>
        </p:txBody>
      </p:sp>
      <p:sp>
        <p:nvSpPr>
          <p:cNvPr id="345095" name="Text Box 7"/>
          <p:cNvSpPr txBox="1">
            <a:spLocks noChangeArrowheads="1"/>
          </p:cNvSpPr>
          <p:nvPr/>
        </p:nvSpPr>
        <p:spPr bwMode="auto">
          <a:xfrm>
            <a:off x="685800" y="3700026"/>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lang="zh-CN" altLang="en-US" sz="3600" b="1" i="1" dirty="0">
                <a:solidFill>
                  <a:srgbClr val="FFFFFF"/>
                </a:solidFill>
                <a:effectLst>
                  <a:glow rad="139700">
                    <a:srgbClr val="000000"/>
                  </a:glow>
                </a:effectLst>
                <a:latin typeface="Arial"/>
                <a:cs typeface="Arial"/>
              </a:rPr>
              <a:t>若有人不肯做工，就不可吃饭。</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3462793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52400">
                  <a:srgbClr val="000000"/>
                </a:glow>
              </a:effectLst>
              <a:uLnTx/>
              <a:uFillTx/>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110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人若不看顾亲属，就是背了真道，比不信的人还不好，不看顾自己家里的人，更是如此。”</a:t>
              </a:r>
              <a:endPar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提摩太前书</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5:8</a:t>
            </a:r>
            <a:endPar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52400">
                    <a:schemeClr val="tx1"/>
                  </a:glow>
                </a:effectLst>
                <a:ea typeface="ＭＳ Ｐゴシック" charset="0"/>
              </a:rPr>
              <a:t>上帝期待辛勤工作</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4234366723"/>
      </p:ext>
    </p:extLst>
  </p:cSld>
  <p:clrMapOvr>
    <a:masterClrMapping/>
  </p:clrMapOvr>
  <p:transition>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buFont typeface="Wingdings 2" charset="0"/>
              <a:buChar char="î"/>
            </a:pPr>
            <a:r>
              <a:rPr lang="zh-CN" altLang="en-US" sz="4000" b="1" dirty="0">
                <a:solidFill>
                  <a:srgbClr val="FFFF00"/>
                </a:solidFill>
                <a:effectLst>
                  <a:glow rad="228600">
                    <a:srgbClr val="000000">
                      <a:alpha val="75000"/>
                    </a:srgbClr>
                  </a:glow>
                </a:effectLst>
                <a:latin typeface="Arial" charset="0"/>
              </a:rPr>
              <a:t>协助</a:t>
            </a:r>
            <a:r>
              <a:rPr lang="zh-CN" altLang="en-US" sz="4000" b="1" dirty="0">
                <a:solidFill>
                  <a:srgbClr val="FFFFFF"/>
                </a:solidFill>
                <a:effectLst>
                  <a:glow rad="228600">
                    <a:srgbClr val="000000">
                      <a:alpha val="75000"/>
                    </a:srgbClr>
                  </a:glow>
                </a:effectLst>
                <a:latin typeface="Arial" charset="0"/>
              </a:rPr>
              <a:t>的责任 </a:t>
            </a:r>
            <a:r>
              <a:rPr lang="en-US" altLang="zh-CN" sz="4000" b="1" dirty="0">
                <a:solidFill>
                  <a:srgbClr val="FFFFFF"/>
                </a:solidFill>
                <a:effectLst>
                  <a:glow rad="228600">
                    <a:srgbClr val="000000">
                      <a:alpha val="75000"/>
                    </a:srgbClr>
                  </a:glow>
                </a:effectLst>
                <a:latin typeface="Arial" charset="0"/>
              </a:rPr>
              <a:t>2:8-23 </a:t>
            </a:r>
            <a:r>
              <a:rPr lang="en-US" sz="4000" b="1" dirty="0">
                <a:solidFill>
                  <a:srgbClr val="FFFFFF"/>
                </a:solidFill>
                <a:effectLst>
                  <a:glow rad="228600">
                    <a:srgbClr val="000000">
                      <a:alpha val="75000"/>
                    </a:srgbClr>
                  </a:glow>
                </a:effectLst>
                <a:latin typeface="Arial" charset="0"/>
              </a:rPr>
              <a:t>	</a:t>
            </a:r>
          </a:p>
        </p:txBody>
      </p:sp>
      <p:sp>
        <p:nvSpPr>
          <p:cNvPr id="890886" name="Text Box 6"/>
          <p:cNvSpPr txBox="1">
            <a:spLocks noChangeArrowheads="1"/>
          </p:cNvSpPr>
          <p:nvPr/>
        </p:nvSpPr>
        <p:spPr bwMode="auto">
          <a:xfrm>
            <a:off x="0" y="1612900"/>
            <a:ext cx="9296400" cy="212981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pPr>
            <a:r>
              <a:rPr lang="en-US" sz="4000" dirty="0">
                <a:solidFill>
                  <a:srgbClr val="FFFFFF"/>
                </a:solidFill>
                <a:effectLst>
                  <a:glow rad="228600">
                    <a:srgbClr val="000000">
                      <a:alpha val="75000"/>
                    </a:srgbClr>
                  </a:glow>
                </a:effectLst>
                <a:latin typeface="Courier New" charset="0"/>
              </a:rPr>
              <a:t>	► </a:t>
            </a:r>
            <a:r>
              <a:rPr lang="zh-CN" altLang="en-US" sz="4000" dirty="0">
                <a:solidFill>
                  <a:srgbClr val="FFFF00"/>
                </a:solidFill>
                <a:effectLst>
                  <a:glow rad="228600">
                    <a:srgbClr val="000000">
                      <a:alpha val="75000"/>
                    </a:srgbClr>
                  </a:glow>
                </a:effectLst>
                <a:latin typeface="Courier New" charset="0"/>
              </a:rPr>
              <a:t>波阿斯</a:t>
            </a:r>
            <a:r>
              <a:rPr lang="zh-CN" altLang="en-US" sz="4000" dirty="0">
                <a:solidFill>
                  <a:srgbClr val="FFFFFF"/>
                </a:solidFill>
                <a:effectLst>
                  <a:glow rad="228600">
                    <a:srgbClr val="000000">
                      <a:alpha val="75000"/>
                    </a:srgbClr>
                  </a:glow>
                </a:effectLst>
                <a:latin typeface="Courier New" charset="0"/>
              </a:rPr>
              <a:t>对</a:t>
            </a:r>
            <a:r>
              <a:rPr lang="zh-CN" altLang="en-US" sz="4000" dirty="0">
                <a:solidFill>
                  <a:srgbClr val="FFFF00"/>
                </a:solidFill>
                <a:effectLst>
                  <a:glow rad="228600">
                    <a:srgbClr val="000000">
                      <a:alpha val="75000"/>
                    </a:srgbClr>
                  </a:glow>
                </a:effectLst>
                <a:latin typeface="Courier New" charset="0"/>
              </a:rPr>
              <a:t>路得</a:t>
            </a:r>
            <a:r>
              <a:rPr lang="zh-CN" altLang="en-US" sz="4000" dirty="0">
                <a:solidFill>
                  <a:srgbClr val="FFFFFF"/>
                </a:solidFill>
                <a:effectLst>
                  <a:glow rad="228600">
                    <a:srgbClr val="000000">
                      <a:alpha val="75000"/>
                    </a:srgbClr>
                  </a:glow>
                </a:effectLst>
                <a:latin typeface="Courier New" charset="0"/>
              </a:rPr>
              <a:t>的慷慨 </a:t>
            </a:r>
            <a:r>
              <a:rPr lang="en-US" altLang="zh-CN" sz="4000" dirty="0">
                <a:solidFill>
                  <a:srgbClr val="FFFFFF"/>
                </a:solidFill>
                <a:effectLst>
                  <a:glow rad="228600">
                    <a:srgbClr val="000000">
                      <a:alpha val="75000"/>
                    </a:srgbClr>
                  </a:glow>
                </a:effectLst>
                <a:latin typeface="Courier New" charset="0"/>
              </a:rPr>
              <a:t>8-16</a:t>
            </a:r>
            <a:r>
              <a:rPr lang="zh-CN" altLang="en-US" sz="4000" dirty="0">
                <a:solidFill>
                  <a:srgbClr val="FFFFFF"/>
                </a:solidFill>
                <a:effectLst>
                  <a:glow rad="228600">
                    <a:srgbClr val="000000">
                      <a:alpha val="75000"/>
                    </a:srgbClr>
                  </a:glow>
                </a:effectLst>
                <a:latin typeface="Courier New" charset="0"/>
              </a:rPr>
              <a:t>。 </a:t>
            </a:r>
            <a:endParaRPr lang="en-US" altLang="zh-CN" sz="4000" dirty="0">
              <a:solidFill>
                <a:srgbClr val="FFFFFF"/>
              </a:solidFill>
              <a:effectLst>
                <a:glow rad="228600">
                  <a:srgbClr val="000000">
                    <a:alpha val="75000"/>
                  </a:srgbClr>
                </a:glow>
              </a:effectLst>
              <a:latin typeface="Courier New" charset="0"/>
            </a:endParaRPr>
          </a:p>
          <a:p>
            <a:pPr lvl="2" algn="ctr" eaLnBrk="0" hangingPunct="0">
              <a:spcBef>
                <a:spcPct val="20000"/>
              </a:spcBef>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zh-CN" altLang="en-US" sz="3200" b="1" dirty="0">
                <a:solidFill>
                  <a:srgbClr val="FFFFFF"/>
                </a:solidFill>
                <a:effectLst>
                  <a:glow rad="228600">
                    <a:srgbClr val="000000">
                      <a:alpha val="75000"/>
                    </a:srgbClr>
                  </a:glow>
                </a:effectLst>
                <a:cs typeface="Times New Roman" charset="0"/>
              </a:rPr>
              <a:t> 提供</a:t>
            </a:r>
            <a:r>
              <a:rPr lang="zh-CN" altLang="en-US" sz="3200" b="1" dirty="0">
                <a:solidFill>
                  <a:srgbClr val="FFFF00"/>
                </a:solidFill>
                <a:effectLst>
                  <a:glow rad="228600">
                    <a:srgbClr val="000000">
                      <a:alpha val="75000"/>
                    </a:srgbClr>
                  </a:glow>
                </a:effectLst>
                <a:cs typeface="Times New Roman" charset="0"/>
              </a:rPr>
              <a:t>保护</a:t>
            </a:r>
            <a:r>
              <a:rPr lang="zh-CN" altLang="en-US" sz="3200" b="1" dirty="0">
                <a:solidFill>
                  <a:srgbClr val="FFFFFF"/>
                </a:solidFill>
                <a:effectLst>
                  <a:glow rad="228600">
                    <a:srgbClr val="000000">
                      <a:alpha val="75000"/>
                    </a:srgbClr>
                  </a:glow>
                </a:effectLst>
                <a:cs typeface="Times New Roman" charset="0"/>
              </a:rPr>
              <a:t> </a:t>
            </a:r>
            <a:r>
              <a:rPr lang="en-US" altLang="zh-CN" sz="3200" b="1" dirty="0">
                <a:solidFill>
                  <a:srgbClr val="FFFFFF"/>
                </a:solidFill>
                <a:effectLst>
                  <a:glow rad="228600">
                    <a:srgbClr val="000000">
                      <a:alpha val="75000"/>
                    </a:srgbClr>
                  </a:glow>
                </a:effectLst>
                <a:cs typeface="Times New Roman" charset="0"/>
              </a:rPr>
              <a:t>8-13</a:t>
            </a:r>
            <a:r>
              <a:rPr lang="zh-CN" altLang="en-US" sz="3200" b="1" dirty="0">
                <a:solidFill>
                  <a:srgbClr val="FFFFFF"/>
                </a:solidFill>
                <a:effectLst>
                  <a:glow rad="228600">
                    <a:srgbClr val="000000">
                      <a:alpha val="75000"/>
                    </a:srgbClr>
                  </a:glow>
                </a:effectLst>
                <a:cs typeface="Times New Roman" charset="0"/>
              </a:rPr>
              <a:t>。 </a:t>
            </a:r>
            <a:endParaRPr lang="en-US" sz="3600" b="1" dirty="0">
              <a:solidFill>
                <a:srgbClr val="FFFFFF"/>
              </a:solidFill>
              <a:effectLst>
                <a:glow rad="228600">
                  <a:srgbClr val="000000">
                    <a:alpha val="75000"/>
                  </a:srgbClr>
                </a:glow>
              </a:effectLst>
              <a:latin typeface="Arial" charset="0"/>
              <a:cs typeface="Times New Roman" charset="0"/>
            </a:endParaRPr>
          </a:p>
          <a:p>
            <a:pPr>
              <a:spcBef>
                <a:spcPct val="50000"/>
              </a:spcBef>
            </a:pPr>
            <a:r>
              <a:rPr lang="en-US" sz="3600" b="1" dirty="0">
                <a:solidFill>
                  <a:srgbClr val="FFFFFF"/>
                </a:solidFill>
                <a:effectLst>
                  <a:glow rad="228600">
                    <a:srgbClr val="000000">
                      <a:alpha val="75000"/>
                    </a:srgbClr>
                  </a:glow>
                </a:effectLst>
                <a:latin typeface="Arial"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zh-CN" altLang="en-US" sz="3200" b="1" dirty="0">
                <a:solidFill>
                  <a:srgbClr val="FFFFFF"/>
                </a:solidFill>
                <a:effectLst>
                  <a:glow rad="228600">
                    <a:srgbClr val="000000">
                      <a:alpha val="75000"/>
                    </a:srgbClr>
                  </a:glow>
                </a:effectLst>
                <a:cs typeface="Times New Roman" charset="0"/>
              </a:rPr>
              <a:t> 给予</a:t>
            </a:r>
            <a:r>
              <a:rPr lang="zh-CN" altLang="en-US" sz="3200" b="1" dirty="0">
                <a:solidFill>
                  <a:srgbClr val="FFFF00"/>
                </a:solidFill>
                <a:effectLst>
                  <a:glow rad="228600">
                    <a:srgbClr val="000000">
                      <a:alpha val="75000"/>
                    </a:srgbClr>
                  </a:glow>
                </a:effectLst>
                <a:cs typeface="Times New Roman" charset="0"/>
              </a:rPr>
              <a:t>特权 </a:t>
            </a:r>
            <a:r>
              <a:rPr lang="en-US" altLang="zh-CN" sz="3200" b="1" dirty="0">
                <a:solidFill>
                  <a:srgbClr val="FFFFFF"/>
                </a:solidFill>
                <a:effectLst>
                  <a:glow rad="228600">
                    <a:srgbClr val="000000">
                      <a:alpha val="75000"/>
                    </a:srgbClr>
                  </a:glow>
                </a:effectLst>
                <a:cs typeface="Times New Roman" charset="0"/>
              </a:rPr>
              <a:t>14-16</a:t>
            </a:r>
            <a:r>
              <a:rPr lang="zh-CN" altLang="en-US" sz="3200" b="1" dirty="0">
                <a:solidFill>
                  <a:srgbClr val="FFFFFF"/>
                </a:solidFill>
                <a:effectLst>
                  <a:glow rad="228600">
                    <a:srgbClr val="000000">
                      <a:alpha val="75000"/>
                    </a:srgbClr>
                  </a:glow>
                </a:effectLst>
                <a:cs typeface="Times New Roman" charset="0"/>
              </a:rPr>
              <a:t>。</a:t>
            </a:r>
            <a:endParaRPr lang="en-US" sz="3600" b="1" dirty="0">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37688095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Nicolas </a:t>
            </a:r>
            <a:r>
              <a:rPr kumimoji="0" lang="en-US" sz="2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charset="0"/>
                <a:cs typeface="Arial"/>
              </a:rPr>
              <a:t>Poussin</a:t>
            </a:r>
            <a:r>
              <a:rPr kumimoji="0" lang="fr-FR"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的</a:t>
            </a:r>
            <a:r>
              <a:rPr kumimoji="0" lang="zh-CN" altLang="en-US" sz="24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路得与波阿斯</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下，愿他充充足足酬报你”</a:t>
            </a: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167815432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96927950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457200" y="25146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我是你的婢女路得，请</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用你的衣襟遮盖你的婢女</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，因为你是我一个有买赎权的近亲。”</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3:9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9396536" y="476672"/>
            <a:ext cx="2552328"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p,n:k]</a:t>
            </a:r>
            <a:r>
              <a:rPr kumimoji="0" lang="en-US"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 </a:t>
            </a:r>
          </a:p>
        </p:txBody>
      </p:sp>
      <p:pic>
        <p:nvPicPr>
          <p:cNvPr id="2" name="Picture 1" descr="Screen Shot 2016-09-11 at 1.14.56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064820" y="0"/>
            <a:ext cx="3187700" cy="2349500"/>
          </a:xfrm>
          <a:prstGeom prst="rect">
            <a:avLst/>
          </a:prstGeom>
        </p:spPr>
      </p:pic>
    </p:spTree>
    <p:extLst>
      <p:ext uri="{BB962C8B-B14F-4D97-AF65-F5344CB8AC3E}">
        <p14:creationId xmlns:p14="http://schemas.microsoft.com/office/powerpoint/2010/main" val="8250544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buFont typeface="Wingdings 2" charset="0"/>
              <a:buChar char="î"/>
            </a:pPr>
            <a:r>
              <a:rPr lang="zh-CN" altLang="en-US" sz="4000" b="1" dirty="0">
                <a:solidFill>
                  <a:srgbClr val="FFFF00"/>
                </a:solidFill>
                <a:effectLst>
                  <a:glow rad="228600">
                    <a:srgbClr val="000000">
                      <a:alpha val="75000"/>
                    </a:srgbClr>
                  </a:glow>
                </a:effectLst>
                <a:latin typeface="Arial" charset="0"/>
              </a:rPr>
              <a:t>协助</a:t>
            </a:r>
            <a:r>
              <a:rPr lang="zh-CN" altLang="en-US" sz="4000" b="1" dirty="0">
                <a:solidFill>
                  <a:srgbClr val="FFFFFF"/>
                </a:solidFill>
                <a:effectLst>
                  <a:glow rad="228600">
                    <a:srgbClr val="000000">
                      <a:alpha val="75000"/>
                    </a:srgbClr>
                  </a:glow>
                </a:effectLst>
                <a:latin typeface="Arial" charset="0"/>
              </a:rPr>
              <a:t>的责任 </a:t>
            </a:r>
            <a:r>
              <a:rPr lang="en-US" altLang="zh-CN" sz="4000" b="1" dirty="0">
                <a:solidFill>
                  <a:srgbClr val="FFFFFF"/>
                </a:solidFill>
                <a:effectLst>
                  <a:glow rad="228600">
                    <a:srgbClr val="000000">
                      <a:alpha val="75000"/>
                    </a:srgbClr>
                  </a:glow>
                </a:effectLst>
                <a:latin typeface="Arial" charset="0"/>
              </a:rPr>
              <a:t>2:8-23 </a:t>
            </a:r>
            <a:r>
              <a:rPr lang="en-US" sz="4000" b="1" dirty="0">
                <a:solidFill>
                  <a:srgbClr val="FFFFFF"/>
                </a:solidFill>
                <a:effectLst>
                  <a:glow rad="228600">
                    <a:srgbClr val="000000">
                      <a:alpha val="75000"/>
                    </a:srgbClr>
                  </a:glow>
                </a:effectLst>
                <a:latin typeface="Arial"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eaLnBrk="0" hangingPunct="0">
              <a:spcBef>
                <a:spcPct val="20000"/>
              </a:spcBef>
            </a:pPr>
            <a:r>
              <a:rPr lang="en-US" sz="4000" dirty="0">
                <a:solidFill>
                  <a:srgbClr val="FFFFFF"/>
                </a:solidFill>
                <a:effectLst>
                  <a:glow rad="228600">
                    <a:srgbClr val="000000">
                      <a:alpha val="75000"/>
                    </a:srgbClr>
                  </a:glow>
                </a:effectLst>
                <a:latin typeface="Courier New" charset="0"/>
              </a:rPr>
              <a:t>	► </a:t>
            </a:r>
            <a:r>
              <a:rPr lang="zh-CN" altLang="en-US" sz="4000" dirty="0">
                <a:solidFill>
                  <a:srgbClr val="FFFF00"/>
                </a:solidFill>
                <a:effectLst>
                  <a:glow rad="228600">
                    <a:srgbClr val="000000">
                      <a:alpha val="75000"/>
                    </a:srgbClr>
                  </a:glow>
                </a:effectLst>
                <a:latin typeface="Courier New" charset="0"/>
              </a:rPr>
              <a:t>路得</a:t>
            </a:r>
            <a:r>
              <a:rPr lang="zh-CN" altLang="en-US" sz="4000" dirty="0">
                <a:solidFill>
                  <a:srgbClr val="FFFFFF"/>
                </a:solidFill>
                <a:effectLst>
                  <a:glow rad="228600">
                    <a:srgbClr val="000000">
                      <a:alpha val="75000"/>
                    </a:srgbClr>
                  </a:glow>
                </a:effectLst>
                <a:latin typeface="Courier New" charset="0"/>
              </a:rPr>
              <a:t>对</a:t>
            </a:r>
            <a:r>
              <a:rPr lang="zh-CN" altLang="en-US" sz="4000" dirty="0">
                <a:solidFill>
                  <a:srgbClr val="FFFF00"/>
                </a:solidFill>
                <a:effectLst>
                  <a:glow rad="228600">
                    <a:srgbClr val="000000">
                      <a:alpha val="75000"/>
                    </a:srgbClr>
                  </a:glow>
                </a:effectLst>
                <a:latin typeface="Courier New" charset="0"/>
              </a:rPr>
              <a:t>拿俄米</a:t>
            </a:r>
            <a:r>
              <a:rPr lang="zh-CN" alt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rPr>
              <a:t>17-23</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891910" name="Text Box 6"/>
          <p:cNvSpPr txBox="1">
            <a:spLocks noChangeArrowheads="1"/>
          </p:cNvSpPr>
          <p:nvPr/>
        </p:nvSpPr>
        <p:spPr bwMode="auto">
          <a:xfrm>
            <a:off x="1828800" y="3072234"/>
            <a:ext cx="7315200" cy="2031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en-US" sz="3600" b="1" dirty="0" err="1">
                <a:solidFill>
                  <a:srgbClr val="FFFFFF"/>
                </a:solidFill>
                <a:effectLst>
                  <a:glow rad="228600">
                    <a:srgbClr val="000000">
                      <a:alpha val="75000"/>
                    </a:srgbClr>
                  </a:glow>
                </a:effectLst>
                <a:latin typeface="Arial" charset="0"/>
                <a:cs typeface="Times New Roman" charset="0"/>
              </a:rPr>
              <a:t>提供</a:t>
            </a:r>
            <a:r>
              <a:rPr lang="en-US" sz="3600" b="1" dirty="0" err="1">
                <a:solidFill>
                  <a:srgbClr val="FFFF00"/>
                </a:solidFill>
                <a:effectLst>
                  <a:glow rad="228600">
                    <a:srgbClr val="000000">
                      <a:alpha val="75000"/>
                    </a:srgbClr>
                  </a:glow>
                </a:effectLst>
                <a:latin typeface="Arial" charset="0"/>
                <a:cs typeface="Times New Roman" charset="0"/>
              </a:rPr>
              <a:t>帮助</a:t>
            </a:r>
            <a:r>
              <a:rPr lang="zh-CN" altLang="en-US" sz="3600" b="1" dirty="0">
                <a:solidFill>
                  <a:srgbClr val="FFFFFF"/>
                </a:solidFill>
                <a:effectLst>
                  <a:glow rad="228600">
                    <a:srgbClr val="000000">
                      <a:alpha val="75000"/>
                    </a:srgbClr>
                  </a:glow>
                </a:effectLst>
                <a:latin typeface="Arial" charset="0"/>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17-18  </a:t>
            </a:r>
          </a:p>
          <a:p>
            <a:pPr>
              <a:spcBef>
                <a:spcPct val="50000"/>
              </a:spcBef>
            </a:pP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zh-CN" altLang="en-US" sz="3200" b="1" dirty="0">
                <a:solidFill>
                  <a:srgbClr val="FFFFFF"/>
                </a:solidFill>
                <a:effectLst>
                  <a:glow rad="228600">
                    <a:srgbClr val="000000">
                      <a:alpha val="75000"/>
                    </a:srgbClr>
                  </a:glow>
                </a:effectLst>
                <a:cs typeface="Times New Roman" charset="0"/>
              </a:rPr>
              <a:t> 促进</a:t>
            </a:r>
            <a:r>
              <a:rPr lang="zh-CN" altLang="en-US" sz="3200" b="1" dirty="0">
                <a:solidFill>
                  <a:srgbClr val="FFFF00"/>
                </a:solidFill>
                <a:effectLst>
                  <a:glow rad="228600">
                    <a:srgbClr val="000000">
                      <a:alpha val="75000"/>
                    </a:srgbClr>
                  </a:glow>
                </a:effectLst>
                <a:cs typeface="Times New Roman" charset="0"/>
              </a:rPr>
              <a:t>希望</a:t>
            </a:r>
            <a:r>
              <a:rPr lang="zh-CN" alt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19-23 </a:t>
            </a:r>
          </a:p>
          <a:p>
            <a:pPr>
              <a:spcBef>
                <a:spcPct val="50000"/>
              </a:spcBef>
            </a:pPr>
            <a:endParaRPr lang="en-US" dirty="0">
              <a:solidFill>
                <a:srgbClr val="000000"/>
              </a:solidFill>
              <a:effectLst>
                <a:glow rad="228600">
                  <a:srgbClr val="000000">
                    <a:alpha val="75000"/>
                  </a:srgbClr>
                </a:glow>
              </a:effectLst>
            </a:endParaRPr>
          </a:p>
        </p:txBody>
      </p:sp>
    </p:spTree>
    <p:extLst>
      <p:ext uri="{BB962C8B-B14F-4D97-AF65-F5344CB8AC3E}">
        <p14:creationId xmlns:p14="http://schemas.microsoft.com/office/powerpoint/2010/main" val="201542488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39700">
                    <a:srgbClr val="000000"/>
                  </a:glow>
                </a:effectLst>
                <a:latin typeface="Arial"/>
                <a:cs typeface="Arial"/>
              </a:rPr>
              <a:t>"</a:t>
            </a:r>
            <a:r>
              <a:rPr lang="zh-CN" altLang="en-US" sz="3600" b="1" i="1" dirty="0">
                <a:solidFill>
                  <a:srgbClr val="FFFFFF"/>
                </a:solidFill>
                <a:effectLst>
                  <a:glow rad="139700">
                    <a:srgbClr val="000000"/>
                  </a:glow>
                </a:effectLst>
                <a:latin typeface="Arial"/>
                <a:cs typeface="Arial"/>
              </a:rPr>
              <a:t>如果你的兄弟贫穷，卖了部分地业，他的至亲可以来，把兄弟所卖的赎回。</a:t>
            </a:r>
            <a:r>
              <a:rPr lang="en-US" sz="3600" b="1" i="1" dirty="0">
                <a:solidFill>
                  <a:srgbClr val="FFFFFF"/>
                </a:solidFill>
                <a:effectLst>
                  <a:glow rad="139700">
                    <a:srgbClr val="000000"/>
                  </a:glow>
                </a:effectLst>
                <a:latin typeface="Arial"/>
                <a:cs typeface="Arial"/>
              </a:rPr>
              <a:t>"         </a:t>
            </a:r>
            <a:endParaRPr lang="en-US" sz="2800" b="1" dirty="0">
              <a:solidFill>
                <a:srgbClr val="FFFFFF"/>
              </a:solidFill>
              <a:effectLst>
                <a:glow rad="139700">
                  <a:srgbClr val="000000"/>
                </a:glow>
              </a:effectLst>
              <a:latin typeface="Arial"/>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zh-CN" altLang="en-US" sz="2800" b="1" dirty="0">
                <a:solidFill>
                  <a:srgbClr val="FFFFFF"/>
                </a:solidFill>
                <a:effectLst>
                  <a:glow rad="139700">
                    <a:srgbClr val="000000"/>
                  </a:glow>
                </a:effectLst>
                <a:latin typeface="Arial"/>
                <a:cs typeface="Arial"/>
              </a:rPr>
              <a:t>利未记 </a:t>
            </a:r>
            <a:r>
              <a:rPr lang="en-US" sz="2800" b="1" dirty="0">
                <a:solidFill>
                  <a:srgbClr val="FFFFFF"/>
                </a:solidFill>
                <a:effectLst>
                  <a:glow rad="139700">
                    <a:srgbClr val="000000"/>
                  </a:glow>
                </a:effectLst>
                <a:latin typeface="Arial"/>
                <a:cs typeface="Arial"/>
              </a:rPr>
              <a:t>25:25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Tree>
    <p:extLst>
      <p:ext uri="{BB962C8B-B14F-4D97-AF65-F5344CB8AC3E}">
        <p14:creationId xmlns:p14="http://schemas.microsoft.com/office/powerpoint/2010/main" val="260297029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3416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r>
              <a:rPr lang="en-US" dirty="0">
                <a:solidFill>
                  <a:srgbClr val="FFFFFF"/>
                </a:solidFill>
                <a:effectLst>
                  <a:glow rad="139700">
                    <a:srgbClr val="000000"/>
                  </a:glow>
                </a:effectLst>
              </a:rPr>
              <a:t>"</a:t>
            </a:r>
            <a:r>
              <a:rPr lang="zh-CN" altLang="en-US" dirty="0">
                <a:solidFill>
                  <a:srgbClr val="FFFFFF"/>
                </a:solidFill>
                <a:effectLst>
                  <a:glow rad="139700">
                    <a:srgbClr val="000000"/>
                  </a:glow>
                </a:effectLst>
              </a:rPr>
              <a:t>兄弟住在一起，他们中间如果有一个死了，没有留下儿子，死者的妻子就不可出嫁外人；她丈夫的兄弟要向她尽兄弟的本分，娶她为妻，和她同房。 </a:t>
            </a:r>
            <a:r>
              <a:rPr lang="en-US" altLang="zh-CN" dirty="0">
                <a:solidFill>
                  <a:srgbClr val="FFFFFF"/>
                </a:solidFill>
                <a:effectLst>
                  <a:glow rad="139700">
                    <a:srgbClr val="000000"/>
                  </a:glow>
                </a:effectLst>
              </a:rPr>
              <a:t>6 </a:t>
            </a:r>
            <a:r>
              <a:rPr lang="zh-CN" altLang="en-US" dirty="0">
                <a:solidFill>
                  <a:srgbClr val="FFFFFF"/>
                </a:solidFill>
                <a:effectLst>
                  <a:glow rad="139700">
                    <a:srgbClr val="000000"/>
                  </a:glow>
                </a:effectLst>
              </a:rPr>
              <a:t>她所生的长子要归亡兄的名下，免得他的名字从以色列中被涂抹了。</a:t>
            </a:r>
            <a:r>
              <a:rPr lang="en-US" dirty="0">
                <a:solidFill>
                  <a:srgbClr val="FFFFFF"/>
                </a:solidFill>
                <a:effectLst>
                  <a:glow rad="139700">
                    <a:srgbClr val="000000"/>
                  </a:glow>
                </a:effectLst>
              </a:rPr>
              <a:t>"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r>
              <a:rPr lang="zh-CN" altLang="en-US" dirty="0">
                <a:solidFill>
                  <a:srgbClr val="FFFFFF"/>
                </a:solidFill>
                <a:effectLst>
                  <a:glow rad="139700">
                    <a:srgbClr val="000000"/>
                  </a:glow>
                </a:effectLst>
              </a:rPr>
              <a:t>申命记 </a:t>
            </a:r>
            <a:r>
              <a:rPr lang="en-US" dirty="0">
                <a:solidFill>
                  <a:srgbClr val="FFFFFF"/>
                </a:solidFill>
                <a:effectLst>
                  <a:glow rad="139700">
                    <a:srgbClr val="000000"/>
                  </a:glow>
                </a:effectLst>
              </a:rPr>
              <a:t>25:5-6 (</a:t>
            </a:r>
            <a:r>
              <a:rPr lang="en-US" altLang="zh-CN" dirty="0">
                <a:solidFill>
                  <a:srgbClr val="FFFFFF"/>
                </a:solidFill>
                <a:effectLst>
                  <a:glow rad="139700">
                    <a:srgbClr val="000000"/>
                  </a:glow>
                </a:effectLst>
              </a:rPr>
              <a:t>CNVS</a:t>
            </a:r>
            <a:r>
              <a:rPr lang="en-US" dirty="0">
                <a:solidFill>
                  <a:srgbClr val="FFFFFF"/>
                </a:solidFill>
                <a:effectLst>
                  <a:glow rad="139700">
                    <a:srgbClr val="000000"/>
                  </a:glow>
                </a:effectLst>
              </a:rPr>
              <a:t>)</a:t>
            </a:r>
          </a:p>
        </p:txBody>
      </p:sp>
    </p:spTree>
    <p:extLst>
      <p:ext uri="{BB962C8B-B14F-4D97-AF65-F5344CB8AC3E}">
        <p14:creationId xmlns:p14="http://schemas.microsoft.com/office/powerpoint/2010/main" val="269992603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zh-TW" altLang="en-US" sz="9600" dirty="0">
                <a:solidFill>
                  <a:schemeClr val="tx1"/>
                </a:solidFill>
                <a:latin typeface="Arial Black" charset="0"/>
                <a:ea typeface="ＭＳ Ｐゴシック" charset="0"/>
                <a:cs typeface="ＭＳ Ｐゴシック" charset="0"/>
              </a:rPr>
              <a:t>路得 </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26884" y="5013176"/>
            <a:ext cx="5220072" cy="1368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vert="horz" wrap="square" lIns="91440" tIns="45720" rIns="91440" bIns="45720" numCol="1" anchor="ctr" anchorCtr="1" compatLnSpc="1">
            <a:prstTxWarp prst="textNoShape">
              <a:avLst/>
            </a:prstTxWarp>
          </a:bodyPr>
          <a:lstStyle>
            <a:lvl1pPr algn="ctr" eaLnBrk="1" hangingPunct="1">
              <a:defRPr sz="9600">
                <a:latin typeface="Arial Black" charset="0"/>
                <a:cs typeface="ＭＳ Ｐゴシック" charset="0"/>
              </a:defRPr>
            </a:lvl1pPr>
            <a:lvl2pPr eaLnBrk="0" hangingPunct="0">
              <a:defRPr sz="4400">
                <a:solidFill>
                  <a:schemeClr val="tx2"/>
                </a:solidFill>
                <a:latin typeface="Times New Roman" pitchFamily="-111" charset="0"/>
                <a:ea typeface="ＭＳ Ｐゴシック" charset="-128"/>
                <a:cs typeface="ＭＳ Ｐゴシック" charset="-128"/>
              </a:defRPr>
            </a:lvl2pPr>
            <a:lvl3pPr eaLnBrk="0" hangingPunct="0">
              <a:defRPr sz="4400">
                <a:solidFill>
                  <a:schemeClr val="tx2"/>
                </a:solidFill>
                <a:latin typeface="Times New Roman" pitchFamily="-111" charset="0"/>
                <a:ea typeface="ＭＳ Ｐゴシック" charset="-128"/>
                <a:cs typeface="ＭＳ Ｐゴシック" charset="-128"/>
              </a:defRPr>
            </a:lvl3pPr>
            <a:lvl4pPr eaLnBrk="0" hangingPunct="0">
              <a:defRPr sz="4400">
                <a:solidFill>
                  <a:schemeClr val="tx2"/>
                </a:solidFill>
                <a:latin typeface="Times New Roman" pitchFamily="-111" charset="0"/>
                <a:ea typeface="ＭＳ Ｐゴシック" charset="-128"/>
                <a:cs typeface="ＭＳ Ｐゴシック" charset="-128"/>
              </a:defRPr>
            </a:lvl4pPr>
            <a:lvl5pPr eaLnBrk="0" hangingPunct="0">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zh-CN" altLang="en-US" sz="4000" dirty="0"/>
              <a:t>上帝赏赐</a:t>
            </a:r>
          </a:p>
          <a:p>
            <a:r>
              <a:rPr lang="zh-CN" altLang="en-US" sz="4000" dirty="0"/>
              <a:t>无私的人</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519719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35086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01600">
                    <a:srgbClr val="000000"/>
                  </a:glow>
                </a:effectLst>
                <a:latin typeface="Arial"/>
                <a:cs typeface="Arial"/>
              </a:rPr>
              <a:t>"</a:t>
            </a:r>
            <a:r>
              <a:rPr lang="zh-CN" altLang="en-US" sz="3600" b="1" i="1" dirty="0">
                <a:solidFill>
                  <a:srgbClr val="FFFFFF"/>
                </a:solidFill>
                <a:effectLst>
                  <a:glow rad="101600">
                    <a:srgbClr val="000000"/>
                  </a:glow>
                </a:effectLst>
                <a:latin typeface="Arial"/>
                <a:cs typeface="Arial"/>
              </a:rPr>
              <a:t>撒都该人向来认为没有复活的事。那一天，他们前来问耶稣：</a:t>
            </a:r>
            <a:r>
              <a:rPr lang="en-US" altLang="zh-CN" sz="3600" b="1" i="1" dirty="0">
                <a:solidFill>
                  <a:srgbClr val="FFFFFF"/>
                </a:solidFill>
                <a:effectLst>
                  <a:glow rad="101600">
                    <a:srgbClr val="000000"/>
                  </a:glow>
                </a:effectLst>
                <a:latin typeface="Arial"/>
                <a:cs typeface="Arial"/>
              </a:rPr>
              <a:t> “</a:t>
            </a:r>
            <a:r>
              <a:rPr lang="zh-CN" altLang="en-US" sz="3600" b="1" i="1" dirty="0">
                <a:solidFill>
                  <a:srgbClr val="FFFFFF"/>
                </a:solidFill>
                <a:effectLst>
                  <a:glow rad="101600">
                    <a:srgbClr val="000000"/>
                  </a:glow>
                </a:effectLst>
                <a:latin typeface="Arial"/>
                <a:cs typeface="Arial"/>
              </a:rPr>
              <a:t>老师，摩西说：‘如果一个人死了，没有儿女，他的弟弟应该娶他的妻子，为哥哥立后。</a:t>
            </a:r>
            <a:r>
              <a:rPr lang="en-US" sz="3600" b="1" i="1" dirty="0">
                <a:solidFill>
                  <a:srgbClr val="FFFFFF"/>
                </a:solidFill>
                <a:effectLst>
                  <a:glow rad="101600">
                    <a:srgbClr val="000000"/>
                  </a:glow>
                </a:effectLst>
                <a:latin typeface="Arial"/>
                <a:cs typeface="Arial"/>
              </a:rPr>
              <a:t>"</a:t>
            </a:r>
            <a:endParaRPr lang="en-US" sz="3600" b="1" i="1" baseline="30000" dirty="0">
              <a:solidFill>
                <a:srgbClr val="FFFFFF"/>
              </a:solidFill>
              <a:effectLst>
                <a:glow rad="101600">
                  <a:srgbClr val="000000"/>
                </a:glow>
              </a:effectLst>
              <a:latin typeface="Arial"/>
              <a:cs typeface="Arial"/>
            </a:endParaRPr>
          </a:p>
          <a:p>
            <a:pPr algn="r">
              <a:spcBef>
                <a:spcPct val="50000"/>
              </a:spcBef>
              <a:defRPr/>
            </a:pPr>
            <a:r>
              <a:rPr lang="zh-CN" altLang="en-US" sz="2800" b="1" dirty="0">
                <a:solidFill>
                  <a:srgbClr val="FFFFFF"/>
                </a:solidFill>
                <a:effectLst>
                  <a:glow rad="101600">
                    <a:srgbClr val="000000"/>
                  </a:glow>
                </a:effectLst>
                <a:latin typeface="Arial"/>
                <a:cs typeface="Arial"/>
              </a:rPr>
              <a:t>马太福音 </a:t>
            </a:r>
            <a:r>
              <a:rPr lang="en-US" sz="2800" b="1" dirty="0">
                <a:solidFill>
                  <a:srgbClr val="FFFFFF"/>
                </a:solidFill>
                <a:effectLst>
                  <a:glow rad="101600">
                    <a:srgbClr val="000000"/>
                  </a:glow>
                </a:effectLst>
                <a:latin typeface="Arial"/>
                <a:cs typeface="Arial"/>
              </a:rPr>
              <a:t>22:23-24 (</a:t>
            </a:r>
            <a:r>
              <a:rPr lang="en-US" altLang="zh-CN" sz="2800" b="1" dirty="0">
                <a:solidFill>
                  <a:srgbClr val="FFFFFF"/>
                </a:solidFill>
                <a:effectLst>
                  <a:glow rad="101600">
                    <a:srgbClr val="000000"/>
                  </a:glow>
                </a:effectLst>
                <a:latin typeface="Arial"/>
                <a:cs typeface="Arial"/>
              </a:rPr>
              <a:t>CNVS</a:t>
            </a:r>
            <a:r>
              <a:rPr lang="en-US" sz="2800" b="1" dirty="0">
                <a:solidFill>
                  <a:srgbClr val="FFFFFF"/>
                </a:solidFill>
                <a:effectLst>
                  <a:glow rad="101600">
                    <a:srgbClr val="000000"/>
                  </a:glow>
                </a:effectLst>
                <a:latin typeface="Arial"/>
                <a:cs typeface="Arial"/>
              </a:rPr>
              <a:t>)</a:t>
            </a:r>
            <a:endParaRPr lang="en-US" sz="3600" b="1" i="1" dirty="0">
              <a:solidFill>
                <a:srgbClr val="FFFFFF"/>
              </a:solidFill>
              <a:effectLst>
                <a:glow rad="101600">
                  <a:srgbClr val="000000"/>
                </a:glow>
              </a:effectLst>
              <a:latin typeface="Arial"/>
              <a:cs typeface="Arial"/>
            </a:endParaRPr>
          </a:p>
        </p:txBody>
      </p:sp>
    </p:spTree>
    <p:extLst>
      <p:ext uri="{BB962C8B-B14F-4D97-AF65-F5344CB8AC3E}">
        <p14:creationId xmlns:p14="http://schemas.microsoft.com/office/powerpoint/2010/main" val="20902789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2500" name="Text Box 420"/>
          <p:cNvSpPr txBox="1">
            <a:spLocks noChangeArrowheads="1"/>
          </p:cNvSpPr>
          <p:nvPr/>
        </p:nvSpPr>
        <p:spPr bwMode="auto">
          <a:xfrm>
            <a:off x="647700" y="4281488"/>
            <a:ext cx="8001000" cy="129266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从前我们这里有兄弟七人，头</a:t>
            </a:r>
            <a:r>
              <a:rPr lang="en-US" sz="3600" b="1" i="1" dirty="0">
                <a:solidFill>
                  <a:srgbClr val="FFFFFF"/>
                </a:solidFill>
                <a:latin typeface="Arial"/>
                <a:cs typeface="Arial"/>
              </a:rPr>
              <a:t>"</a:t>
            </a:r>
          </a:p>
          <a:p>
            <a:pPr>
              <a:spcBef>
                <a:spcPct val="50000"/>
              </a:spcBef>
              <a:defRPr/>
            </a:pPr>
            <a:endParaRPr lang="en-US" sz="2800" b="1" dirty="0">
              <a:solidFill>
                <a:srgbClr val="FFFFFF"/>
              </a:solidFill>
              <a:latin typeface="Arial"/>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3242173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525" name="Text Box 421"/>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头一个结了婚，没有孩子就死了，留下妻子给他的弟弟。</a:t>
            </a:r>
            <a:r>
              <a:rPr lang="en-US" sz="3600" b="1" i="1" dirty="0">
                <a:solidFill>
                  <a:srgbClr val="FFFFFF"/>
                </a:solidFill>
                <a:latin typeface="Arial"/>
                <a:cs typeface="Arial"/>
              </a:rPr>
              <a:t>"</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946187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 第二个、第三个直到第七个都是这样。”</a:t>
            </a:r>
            <a:endParaRPr lang="en-US" sz="3600" b="1" i="1" dirty="0">
              <a:solidFill>
                <a:srgbClr val="FFFFFF"/>
              </a:solidFill>
              <a:latin typeface="Arial"/>
              <a:cs typeface="Arial"/>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22:26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194376164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最后，那女人也死了。</a:t>
            </a:r>
            <a:r>
              <a:rPr lang="en-US" sz="3600" b="1" i="1" dirty="0">
                <a:solidFill>
                  <a:srgbClr val="FFFFFF"/>
                </a:solidFill>
                <a:latin typeface="Arial"/>
                <a:cs typeface="Arial"/>
              </a:rPr>
              <a:t>"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22:27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223484563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6295" name="Text Box 119"/>
          <p:cNvSpPr txBox="1">
            <a:spLocks noChangeArrowheads="1"/>
          </p:cNvSpPr>
          <p:nvPr/>
        </p:nvSpPr>
        <p:spPr bwMode="auto">
          <a:xfrm>
            <a:off x="647700" y="4251325"/>
            <a:ext cx="8496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那么，复活的时候，她是这七个人中哪一个的妻子呢？因为他们都娶过她。</a:t>
            </a:r>
            <a:r>
              <a:rPr lang="en-US" sz="3600" b="1" i="1" dirty="0">
                <a:solidFill>
                  <a:srgbClr val="FFFFFF"/>
                </a:solidFill>
                <a:latin typeface="Arial"/>
                <a:cs typeface="Arial"/>
              </a:rPr>
              <a:t>"</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a:t>
            </a:r>
            <a:r>
              <a:rPr lang="en-US" sz="2800" b="1" dirty="0">
                <a:solidFill>
                  <a:srgbClr val="FFFFFF"/>
                </a:solidFill>
                <a:latin typeface="Arial"/>
                <a:cs typeface="Arial"/>
              </a:rPr>
              <a:t>22:28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Tree>
    <p:extLst>
      <p:ext uri="{BB962C8B-B14F-4D97-AF65-F5344CB8AC3E}">
        <p14:creationId xmlns:p14="http://schemas.microsoft.com/office/powerpoint/2010/main" val="33177474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baseline="30000" dirty="0">
                  <a:solidFill>
                    <a:srgbClr val="FFFFFF"/>
                  </a:solidFill>
                  <a:effectLst>
                    <a:glow rad="165100">
                      <a:srgbClr val="000000"/>
                    </a:glow>
                  </a:effectLst>
                  <a:latin typeface="Arial"/>
                  <a:cs typeface="Arial"/>
                </a:rPr>
                <a:t> "</a:t>
              </a:r>
              <a:r>
                <a:rPr lang="zh-CN" altLang="en-US" sz="3600" b="1" i="1" dirty="0">
                  <a:solidFill>
                    <a:srgbClr val="FFFFFF"/>
                  </a:solidFill>
                  <a:effectLst>
                    <a:glow rad="165100">
                      <a:srgbClr val="000000"/>
                    </a:glow>
                  </a:effectLst>
                  <a:latin typeface="Arial"/>
                  <a:cs typeface="Arial"/>
                </a:rPr>
                <a:t>从前经上所写的，都是为教训我们而写的，好使我们借着忍耐和圣经中的安慰得着盼望。</a:t>
              </a:r>
              <a:r>
                <a:rPr lang="en-US" sz="3600" b="1" i="1" dirty="0">
                  <a:solidFill>
                    <a:srgbClr val="FFFFFF"/>
                  </a:solidFill>
                  <a:effectLst>
                    <a:glow rad="165100">
                      <a:srgbClr val="000000"/>
                    </a:glow>
                  </a:effectLst>
                  <a:latin typeface="Arial"/>
                  <a:cs typeface="Arial"/>
                </a:rPr>
                <a:t>" </a:t>
              </a:r>
            </a:p>
            <a:p>
              <a:pPr algn="r">
                <a:spcBef>
                  <a:spcPct val="50000"/>
                </a:spcBef>
                <a:defRPr/>
              </a:pPr>
              <a:r>
                <a:rPr lang="zh-CN" altLang="en-US" sz="2800" b="1" dirty="0">
                  <a:solidFill>
                    <a:srgbClr val="FFFFFF"/>
                  </a:solidFill>
                  <a:effectLst>
                    <a:glow rad="165100">
                      <a:srgbClr val="000000"/>
                    </a:glow>
                  </a:effectLst>
                  <a:latin typeface="Arial"/>
                  <a:cs typeface="Arial"/>
                </a:rPr>
                <a:t>罗马　</a:t>
              </a:r>
              <a:r>
                <a:rPr lang="en-US" sz="2800" b="1" dirty="0">
                  <a:solidFill>
                    <a:srgbClr val="FFFFFF"/>
                  </a:solidFill>
                  <a:effectLst>
                    <a:glow rad="165100">
                      <a:srgbClr val="000000"/>
                    </a:glow>
                  </a:effectLst>
                  <a:latin typeface="Arial"/>
                  <a:cs typeface="Arial"/>
                </a:rPr>
                <a:t>15:4 (</a:t>
              </a:r>
              <a:r>
                <a:rPr lang="zh-CN" altLang="en-US" sz="2800" b="1" dirty="0">
                  <a:solidFill>
                    <a:srgbClr val="FFFFFF"/>
                  </a:solidFill>
                  <a:effectLst>
                    <a:glow rad="165100">
                      <a:srgbClr val="000000"/>
                    </a:glow>
                  </a:effectLst>
                  <a:latin typeface="Arial"/>
                  <a:cs typeface="Arial"/>
                </a:rPr>
                <a:t>ＣＮＶＳ</a:t>
              </a:r>
              <a:r>
                <a:rPr lang="en-US" sz="2800" b="1" dirty="0">
                  <a:solidFill>
                    <a:srgbClr val="FFFFFF"/>
                  </a:solidFill>
                  <a:effectLst>
                    <a:glow rad="165100">
                      <a:srgbClr val="000000"/>
                    </a:glow>
                  </a:effectLst>
                  <a:latin typeface="Arial"/>
                  <a:cs typeface="Arial"/>
                </a:rPr>
                <a:t>)</a:t>
              </a:r>
            </a:p>
          </p:txBody>
        </p:sp>
      </p:grpSp>
    </p:spTree>
    <p:extLst>
      <p:ext uri="{BB962C8B-B14F-4D97-AF65-F5344CB8AC3E}">
        <p14:creationId xmlns:p14="http://schemas.microsoft.com/office/powerpoint/2010/main" val="652824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9984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3397019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6242270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赏赐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488471205"/>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068956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制定计划（</a:t>
            </a:r>
            <a:r>
              <a:rPr lang="en-US" altLang="zh-CN" sz="5400" b="1" dirty="0">
                <a:effectLst>
                  <a:glow rad="127000">
                    <a:schemeClr val="tx1"/>
                  </a:glow>
                </a:effectLst>
                <a:latin typeface="Arial" charset="0"/>
                <a:ea typeface="ＭＳ Ｐゴシック" charset="0"/>
                <a:cs typeface="ＭＳ Ｐゴシック" charset="0"/>
              </a:rPr>
              <a:t>3:1</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0" hangingPunct="0">
              <a:spcBef>
                <a:spcPct val="50000"/>
              </a:spcBef>
              <a:defRPr/>
            </a:pPr>
            <a:r>
              <a:rPr lang="en-US" sz="4800" b="1" i="1" dirty="0">
                <a:solidFill>
                  <a:srgbClr val="FFFFFF"/>
                </a:solidFill>
                <a:effectLst>
                  <a:glow rad="228600">
                    <a:srgbClr val="000000">
                      <a:alpha val="75000"/>
                    </a:srgbClr>
                  </a:glow>
                </a:effectLst>
                <a:latin typeface="Arial"/>
                <a:cs typeface="Arial"/>
              </a:rPr>
              <a:t>Cold Feet</a:t>
            </a:r>
          </a:p>
          <a:p>
            <a:pPr algn="ctr" eaLnBrk="0" hangingPunct="0">
              <a:defRPr/>
            </a:pPr>
            <a:r>
              <a:rPr lang="zh-TW" altLang="en-US" sz="4800" b="1" dirty="0">
                <a:solidFill>
                  <a:srgbClr val="FFFFFF"/>
                </a:solidFill>
                <a:effectLst>
                  <a:glow rad="228600">
                    <a:srgbClr val="000000">
                      <a:alpha val="75000"/>
                    </a:srgbClr>
                  </a:glow>
                </a:effectLst>
                <a:latin typeface="Arial"/>
                <a:cs typeface="Arial"/>
              </a:rPr>
              <a:t>路得记 </a:t>
            </a:r>
            <a:r>
              <a:rPr lang="en-US" sz="4800" b="1" dirty="0">
                <a:solidFill>
                  <a:srgbClr val="FFFFFF"/>
                </a:solidFill>
                <a:effectLst>
                  <a:glow rad="228600">
                    <a:srgbClr val="000000">
                      <a:alpha val="75000"/>
                    </a:srgbClr>
                  </a:glow>
                </a:effectLst>
                <a:latin typeface="Arial"/>
                <a:cs typeface="Arial"/>
              </a:rPr>
              <a:t> 3:1-18</a:t>
            </a:r>
          </a:p>
        </p:txBody>
      </p:sp>
    </p:spTree>
    <p:extLst>
      <p:ext uri="{BB962C8B-B14F-4D97-AF65-F5344CB8AC3E}">
        <p14:creationId xmlns:p14="http://schemas.microsoft.com/office/powerpoint/2010/main" val="2001995146"/>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Char char="î"/>
              <a:defRPr/>
            </a:pPr>
            <a:r>
              <a:rPr lang="en-US" sz="4000" b="1" dirty="0" err="1">
                <a:solidFill>
                  <a:srgbClr val="FFFFFF"/>
                </a:solidFill>
                <a:effectLst>
                  <a:glow rad="228600">
                    <a:srgbClr val="000000">
                      <a:alpha val="75000"/>
                    </a:srgbClr>
                  </a:glow>
                </a:effectLst>
                <a:latin typeface="Arial" charset="0"/>
              </a:rPr>
              <a:t>拿俄米的</a:t>
            </a:r>
            <a:r>
              <a:rPr lang="en-US" sz="4000" b="1" dirty="0" err="1">
                <a:solidFill>
                  <a:srgbClr val="FFFF00"/>
                </a:solidFill>
                <a:effectLst>
                  <a:glow rad="228600">
                    <a:srgbClr val="000000">
                      <a:alpha val="75000"/>
                    </a:srgbClr>
                  </a:glow>
                </a:effectLst>
                <a:latin typeface="Arial" charset="0"/>
              </a:rPr>
              <a:t>贡献</a:t>
            </a:r>
            <a:r>
              <a:rPr lang="zh-CN" alt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rPr>
              <a:t>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None/>
              <a:defRPr/>
            </a:pPr>
            <a:r>
              <a:rPr lang="en-US" sz="4000" dirty="0">
                <a:solidFill>
                  <a:srgbClr val="FFFFFF"/>
                </a:solidFill>
                <a:effectLst>
                  <a:glow rad="228600">
                    <a:srgbClr val="000000">
                      <a:alpha val="75000"/>
                    </a:srgbClr>
                  </a:glow>
                </a:effectLst>
                <a:latin typeface="Courier New" charset="0"/>
              </a:rPr>
              <a:t>	► </a:t>
            </a:r>
            <a:r>
              <a:rPr lang="zh-CN" altLang="en-US" sz="4000" b="1" dirty="0">
                <a:solidFill>
                  <a:srgbClr val="FFFFFF"/>
                </a:solidFill>
                <a:effectLst>
                  <a:glow rad="228600">
                    <a:srgbClr val="000000">
                      <a:alpha val="75000"/>
                    </a:srgbClr>
                  </a:glow>
                </a:effectLst>
                <a:latin typeface="Arial" charset="0"/>
              </a:rPr>
              <a:t>承担</a:t>
            </a:r>
            <a:r>
              <a:rPr lang="zh-CN" altLang="en-US" sz="4000" b="1" dirty="0">
                <a:solidFill>
                  <a:srgbClr val="FFFF00"/>
                </a:solidFill>
                <a:effectLst>
                  <a:glow rad="228600">
                    <a:srgbClr val="000000">
                      <a:alpha val="75000"/>
                    </a:srgbClr>
                  </a:glow>
                </a:effectLst>
                <a:latin typeface="Arial" charset="0"/>
              </a:rPr>
              <a:t>责任</a:t>
            </a:r>
            <a:r>
              <a:rPr lang="zh-CN" alt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rPr>
              <a:t>1</a:t>
            </a:r>
          </a:p>
          <a:p>
            <a:pPr lvl="2" eaLnBrk="0" hangingPunct="0">
              <a:buFont typeface="Wingdings 2" charset="0"/>
              <a:buNone/>
              <a:defRPr/>
            </a:pPr>
            <a:endParaRPr lang="en-US" sz="1800"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r>
              <a:rPr lang="en-US" sz="4000" dirty="0">
                <a:solidFill>
                  <a:srgbClr val="FFFFFF"/>
                </a:solidFill>
                <a:effectLst>
                  <a:glow rad="228600">
                    <a:srgbClr val="000000">
                      <a:alpha val="75000"/>
                    </a:srgbClr>
                  </a:glow>
                </a:effectLst>
                <a:latin typeface="Courier New" charset="0"/>
              </a:rPr>
              <a:t>	► </a:t>
            </a:r>
            <a:r>
              <a:rPr lang="zh-CN" altLang="en-US" sz="4000" b="1" dirty="0">
                <a:solidFill>
                  <a:srgbClr val="FFFFFF"/>
                </a:solidFill>
                <a:effectLst>
                  <a:glow rad="228600">
                    <a:srgbClr val="000000">
                      <a:alpha val="75000"/>
                    </a:srgbClr>
                  </a:glow>
                </a:effectLst>
                <a:latin typeface="Arial" charset="0"/>
              </a:rPr>
              <a:t>展现</a:t>
            </a:r>
            <a:r>
              <a:rPr lang="zh-CN" altLang="en-US" sz="4000" b="1" dirty="0">
                <a:solidFill>
                  <a:srgbClr val="FFFF00"/>
                </a:solidFill>
                <a:effectLst>
                  <a:glow rad="228600">
                    <a:srgbClr val="000000">
                      <a:alpha val="75000"/>
                    </a:srgbClr>
                  </a:glow>
                </a:effectLst>
                <a:latin typeface="Arial" charset="0"/>
              </a:rPr>
              <a:t>创造力</a:t>
            </a:r>
            <a:r>
              <a:rPr lang="zh-CN" alt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rPr>
              <a:t>2-4</a:t>
            </a:r>
          </a:p>
        </p:txBody>
      </p:sp>
      <p:sp>
        <p:nvSpPr>
          <p:cNvPr id="343142" name="Text Box 102"/>
          <p:cNvSpPr txBox="1">
            <a:spLocks noChangeArrowheads="1"/>
          </p:cNvSpPr>
          <p:nvPr/>
        </p:nvSpPr>
        <p:spPr bwMode="auto">
          <a:xfrm>
            <a:off x="0" y="368935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Char char="î"/>
              <a:defRPr/>
            </a:pPr>
            <a:r>
              <a:rPr lang="zh-TW" altLang="en-US" sz="4000" b="1" dirty="0">
                <a:solidFill>
                  <a:srgbClr val="FFFFFF"/>
                </a:solidFill>
                <a:effectLst>
                  <a:glow rad="228600">
                    <a:srgbClr val="000000">
                      <a:alpha val="75000"/>
                    </a:srgbClr>
                  </a:glow>
                </a:effectLst>
                <a:latin typeface="Arial" charset="0"/>
              </a:rPr>
              <a:t>路得的</a:t>
            </a:r>
            <a:r>
              <a:rPr lang="zh-TW" altLang="en-US" sz="4000" b="1" dirty="0">
                <a:solidFill>
                  <a:srgbClr val="FFFF00"/>
                </a:solidFill>
                <a:effectLst>
                  <a:glow rad="228600">
                    <a:srgbClr val="000000">
                      <a:alpha val="75000"/>
                    </a:srgbClr>
                  </a:glow>
                </a:effectLst>
                <a:latin typeface="Arial" charset="0"/>
              </a:rPr>
              <a:t>勇气</a:t>
            </a:r>
            <a:r>
              <a:rPr lang="en-US" sz="4000" b="1" dirty="0">
                <a:solidFill>
                  <a:srgbClr val="FFFFFF"/>
                </a:solidFill>
                <a:effectLst>
                  <a:glow rad="228600">
                    <a:srgbClr val="000000">
                      <a:alpha val="75000"/>
                    </a:srgbClr>
                  </a:glow>
                </a:effectLst>
                <a:latin typeface="Arial"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None/>
              <a:defRPr/>
            </a:pPr>
            <a:r>
              <a:rPr lang="en-US" sz="4000" dirty="0">
                <a:solidFill>
                  <a:srgbClr val="FFFFFF"/>
                </a:solidFill>
                <a:effectLst>
                  <a:glow rad="228600">
                    <a:srgbClr val="000000">
                      <a:alpha val="75000"/>
                    </a:srgbClr>
                  </a:glow>
                </a:effectLst>
                <a:latin typeface="Courier New" charset="0"/>
              </a:rPr>
              <a:t>	► </a:t>
            </a:r>
            <a:r>
              <a:rPr lang="en-US" sz="4000" dirty="0" err="1">
                <a:solidFill>
                  <a:srgbClr val="FFFF00"/>
                </a:solidFill>
                <a:effectLst>
                  <a:glow rad="228600">
                    <a:srgbClr val="000000">
                      <a:alpha val="75000"/>
                    </a:srgbClr>
                  </a:glow>
                </a:effectLst>
                <a:latin typeface="Courier New" charset="0"/>
              </a:rPr>
              <a:t>计划</a:t>
            </a:r>
            <a:r>
              <a:rPr lang="en-US" sz="4000" b="1" dirty="0">
                <a:solidFill>
                  <a:srgbClr val="FFFFFF"/>
                </a:solidFill>
                <a:effectLst>
                  <a:glow rad="228600">
                    <a:srgbClr val="000000">
                      <a:alpha val="75000"/>
                    </a:srgbClr>
                  </a:glow>
                </a:effectLst>
                <a:latin typeface="Arial" charset="0"/>
              </a:rPr>
              <a:t>  5-7</a:t>
            </a:r>
          </a:p>
          <a:p>
            <a:pPr lvl="2" eaLnBrk="0" hangingPunct="0">
              <a:buFont typeface="Wingdings 2" charset="0"/>
              <a:buNone/>
              <a:defRPr/>
            </a:pPr>
            <a:endParaRPr lang="en-US" sz="1800"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r>
              <a:rPr lang="en-US" sz="4000" dirty="0">
                <a:solidFill>
                  <a:srgbClr val="FFFFFF"/>
                </a:solidFill>
                <a:effectLst>
                  <a:glow rad="228600">
                    <a:srgbClr val="000000">
                      <a:alpha val="75000"/>
                    </a:srgbClr>
                  </a:glow>
                </a:effectLst>
                <a:latin typeface="Courier New" charset="0"/>
              </a:rPr>
              <a:t>	► </a:t>
            </a:r>
            <a:r>
              <a:rPr lang="zh-CN" altLang="en-US" sz="4000" b="1" dirty="0">
                <a:solidFill>
                  <a:srgbClr val="FFFF00"/>
                </a:solidFill>
                <a:effectLst>
                  <a:glow rad="228600">
                    <a:srgbClr val="000000">
                      <a:alpha val="75000"/>
                    </a:srgbClr>
                  </a:glow>
                </a:effectLst>
                <a:latin typeface="Arial" charset="0"/>
              </a:rPr>
              <a:t>提案</a:t>
            </a:r>
            <a:r>
              <a:rPr lang="zh-CN" alt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rPr>
              <a:t>8-9</a:t>
            </a:r>
          </a:p>
          <a:p>
            <a:pPr lvl="2" eaLnBrk="0" hangingPunct="0">
              <a:buFont typeface="Wingdings 2" charset="0"/>
              <a:buNone/>
              <a:defRPr/>
            </a:pPr>
            <a:endParaRPr lang="en-US" sz="3600" b="1" dirty="0">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168680851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49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570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spcBef>
                <a:spcPct val="50000"/>
              </a:spcBef>
              <a:defRPr/>
            </a:pP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下，愿他充充足足酬报你。 </a:t>
            </a: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wyp;n:K]</a:t>
            </a:r>
            <a:endParaRPr kumimoji="0" lang="en-US"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路得记 </a:t>
            </a:r>
            <a:r>
              <a:rPr kumimoji="0" lang="en-US" altLang="zh-CN"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中的波阿斯</a:t>
            </a: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06053003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spcBef>
                <a:spcPct val="50000"/>
              </a:spcBef>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回答说：「我是你的婢女路得。</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3:9</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spcBef>
                <a:spcPct val="50000"/>
              </a:spcBef>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求你用你的</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衣襟遮盖</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我，因为你是我一个至近的亲属。</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p</a:t>
            </a:r>
            <a:r>
              <a:rPr kumimoji="0" lang="he-IL"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n</a:t>
            </a: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37713" y="39599"/>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spcBef>
                <a:spcPct val="50000"/>
              </a:spcBef>
              <a:defRPr/>
            </a:pPr>
            <a:r>
              <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「我从你旁边经过，看见你的时候正动爱情，便用</a:t>
            </a:r>
            <a:r>
              <a:rPr kumimoji="0" lang="zh-CN" altLang="en-US" sz="4000" b="1" i="1"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衣襟</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搭在你身上，遮盖你的赤体；又向你起誓，与你结盟，你就归于我。这是主耶和华说的。</a:t>
            </a:r>
            <a:endPar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charset="0"/>
                <a:cs typeface="Arial"/>
              </a:rPr>
              <a:t>以西结书l</a:t>
            </a:r>
            <a:r>
              <a:rPr kumimoji="0" lang="en-US" sz="32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16:8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ypin:K]</a:t>
            </a:r>
            <a:endParaRPr kumimoji="0" lang="en-US"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Char char="î"/>
              <a:defRPr/>
            </a:pPr>
            <a:r>
              <a:rPr lang="zh-CN" altLang="en-US" sz="4000" b="1" dirty="0">
                <a:solidFill>
                  <a:srgbClr val="FFFFFF"/>
                </a:solidFill>
                <a:effectLst>
                  <a:glow rad="228600">
                    <a:srgbClr val="000000">
                      <a:alpha val="75000"/>
                    </a:srgbClr>
                  </a:glow>
                </a:effectLst>
                <a:latin typeface="Arial" charset="0"/>
              </a:rPr>
              <a:t>波阿斯的</a:t>
            </a:r>
            <a:r>
              <a:rPr lang="zh-CN" altLang="en-US" sz="4000" b="1" dirty="0">
                <a:solidFill>
                  <a:srgbClr val="FFFF00"/>
                </a:solidFill>
                <a:effectLst>
                  <a:glow rad="228600">
                    <a:srgbClr val="000000">
                      <a:alpha val="75000"/>
                    </a:srgbClr>
                  </a:glow>
                </a:effectLst>
                <a:latin typeface="Arial" charset="0"/>
              </a:rPr>
              <a:t>承诺</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3:10-15 </a:t>
            </a:r>
            <a:r>
              <a:rPr lang="en-US" sz="4000" b="1" dirty="0">
                <a:solidFill>
                  <a:srgbClr val="FFFFFF"/>
                </a:solidFill>
                <a:effectLst>
                  <a:glow rad="228600">
                    <a:srgbClr val="000000">
                      <a:alpha val="75000"/>
                    </a:srgbClr>
                  </a:glow>
                </a:effectLst>
                <a:latin typeface="Arial" charset="0"/>
              </a:rPr>
              <a:t>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None/>
              <a:defRPr/>
            </a:pPr>
            <a:r>
              <a:rPr lang="en-US" sz="4000" dirty="0">
                <a:solidFill>
                  <a:srgbClr val="FFFFFF"/>
                </a:solidFill>
                <a:effectLst>
                  <a:glow rad="228600">
                    <a:srgbClr val="000000">
                      <a:alpha val="75000"/>
                    </a:srgbClr>
                  </a:glow>
                </a:effectLst>
                <a:latin typeface="Courier New" charset="0"/>
              </a:rPr>
              <a:t>	</a:t>
            </a:r>
            <a:r>
              <a:rPr lang="en-US" sz="4000" b="1" dirty="0">
                <a:solidFill>
                  <a:srgbClr val="FFFFFF"/>
                </a:solidFill>
                <a:effectLst>
                  <a:glow rad="228600">
                    <a:srgbClr val="000000">
                      <a:alpha val="75000"/>
                    </a:srgbClr>
                  </a:glow>
                </a:effectLst>
                <a:latin typeface="Courier New" charset="0"/>
              </a:rPr>
              <a:t>► </a:t>
            </a:r>
            <a:r>
              <a:rPr lang="zh-CN" altLang="en-US" sz="4000" b="1" dirty="0">
                <a:solidFill>
                  <a:srgbClr val="FFFFFF"/>
                </a:solidFill>
                <a:effectLst>
                  <a:glow rad="228600">
                    <a:srgbClr val="000000">
                      <a:alpha val="75000"/>
                    </a:srgbClr>
                  </a:glow>
                </a:effectLst>
                <a:latin typeface="Arial" charset="0"/>
              </a:rPr>
              <a:t>他的</a:t>
            </a:r>
            <a:r>
              <a:rPr lang="zh-CN" altLang="en-US" sz="4000" b="1" dirty="0">
                <a:solidFill>
                  <a:srgbClr val="FFFF00"/>
                </a:solidFill>
                <a:effectLst>
                  <a:glow rad="228600">
                    <a:srgbClr val="000000">
                      <a:alpha val="75000"/>
                    </a:srgbClr>
                  </a:glow>
                </a:effectLst>
                <a:latin typeface="Arial" charset="0"/>
              </a:rPr>
              <a:t>承诺</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10-11</a:t>
            </a:r>
            <a:endParaRPr lang="en-US" sz="4000"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endParaRPr lang="en-US"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r>
              <a:rPr lang="en-US" sz="4000" b="1" dirty="0">
                <a:solidFill>
                  <a:srgbClr val="FFFFFF"/>
                </a:solidFill>
                <a:effectLst>
                  <a:glow rad="228600">
                    <a:srgbClr val="000000">
                      <a:alpha val="75000"/>
                    </a:srgbClr>
                  </a:glow>
                </a:effectLst>
                <a:latin typeface="Courier New" charset="0"/>
              </a:rPr>
              <a:t>	► </a:t>
            </a:r>
            <a:r>
              <a:rPr lang="zh-CN" altLang="en-US" sz="4000" b="1" dirty="0">
                <a:solidFill>
                  <a:srgbClr val="FFFFFF"/>
                </a:solidFill>
                <a:effectLst>
                  <a:glow rad="228600">
                    <a:srgbClr val="000000">
                      <a:alpha val="75000"/>
                    </a:srgbClr>
                  </a:glow>
                </a:effectLst>
                <a:latin typeface="Arial" charset="0"/>
              </a:rPr>
              <a:t>他的</a:t>
            </a:r>
            <a:r>
              <a:rPr lang="zh-CN" altLang="en-US" sz="4000" b="1" dirty="0">
                <a:solidFill>
                  <a:srgbClr val="FFFF00"/>
                </a:solidFill>
                <a:effectLst>
                  <a:glow rad="228600">
                    <a:srgbClr val="000000">
                      <a:alpha val="75000"/>
                    </a:srgbClr>
                  </a:glow>
                </a:effectLst>
                <a:latin typeface="Arial" charset="0"/>
              </a:rPr>
              <a:t>问题</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12</a:t>
            </a:r>
            <a:endParaRPr lang="en-US" sz="4000"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endParaRPr lang="en-US"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r>
              <a:rPr lang="en-US" sz="4000" b="1" dirty="0">
                <a:solidFill>
                  <a:srgbClr val="FFFFFF"/>
                </a:solidFill>
                <a:effectLst>
                  <a:glow rad="228600">
                    <a:srgbClr val="000000">
                      <a:alpha val="75000"/>
                    </a:srgbClr>
                  </a:glow>
                </a:effectLst>
                <a:latin typeface="Courier New" charset="0"/>
              </a:rPr>
              <a:t>	► </a:t>
            </a:r>
            <a:r>
              <a:rPr lang="zh-CN" altLang="en-US" sz="4000" b="1" dirty="0">
                <a:solidFill>
                  <a:srgbClr val="FFFFFF"/>
                </a:solidFill>
                <a:effectLst>
                  <a:glow rad="228600">
                    <a:srgbClr val="000000">
                      <a:alpha val="75000"/>
                    </a:srgbClr>
                  </a:glow>
                </a:effectLst>
                <a:latin typeface="Arial" charset="0"/>
              </a:rPr>
              <a:t>他的</a:t>
            </a:r>
            <a:r>
              <a:rPr lang="zh-CN" altLang="en-US" sz="4000" b="1" dirty="0">
                <a:solidFill>
                  <a:srgbClr val="FFFF00"/>
                </a:solidFill>
                <a:effectLst>
                  <a:glow rad="228600">
                    <a:srgbClr val="000000">
                      <a:alpha val="75000"/>
                    </a:srgbClr>
                  </a:glow>
                </a:effectLst>
                <a:latin typeface="Arial" charset="0"/>
              </a:rPr>
              <a:t>保护</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13-14</a:t>
            </a:r>
            <a:endParaRPr lang="en-US" sz="4000"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endParaRPr lang="en-US" b="1" dirty="0">
              <a:solidFill>
                <a:srgbClr val="FFFFFF"/>
              </a:solidFill>
              <a:effectLst>
                <a:glow rad="228600">
                  <a:srgbClr val="000000">
                    <a:alpha val="75000"/>
                  </a:srgbClr>
                </a:glow>
              </a:effectLst>
              <a:latin typeface="Arial" charset="0"/>
            </a:endParaRPr>
          </a:p>
          <a:p>
            <a:pPr lvl="2" eaLnBrk="0" hangingPunct="0">
              <a:buFont typeface="Wingdings 2" charset="0"/>
              <a:buNone/>
              <a:defRPr/>
            </a:pPr>
            <a:r>
              <a:rPr lang="en-US" sz="4000" b="1" dirty="0">
                <a:solidFill>
                  <a:srgbClr val="FFFFFF"/>
                </a:solidFill>
                <a:effectLst>
                  <a:glow rad="228600">
                    <a:srgbClr val="000000">
                      <a:alpha val="75000"/>
                    </a:srgbClr>
                  </a:glow>
                </a:effectLst>
                <a:latin typeface="Courier New" charset="0"/>
              </a:rPr>
              <a:t>	► </a:t>
            </a:r>
            <a:r>
              <a:rPr lang="en-US" sz="4000" b="1" dirty="0" err="1">
                <a:solidFill>
                  <a:srgbClr val="FFFFFF"/>
                </a:solidFill>
                <a:effectLst>
                  <a:glow rad="228600">
                    <a:srgbClr val="000000">
                      <a:alpha val="75000"/>
                    </a:srgbClr>
                  </a:glow>
                </a:effectLst>
                <a:latin typeface="Courier New" charset="0"/>
              </a:rPr>
              <a:t>他的</a:t>
            </a:r>
            <a:r>
              <a:rPr lang="en-US" sz="4000" b="1" dirty="0" err="1">
                <a:solidFill>
                  <a:srgbClr val="FFFF00"/>
                </a:solidFill>
                <a:effectLst>
                  <a:glow rad="228600">
                    <a:srgbClr val="000000">
                      <a:alpha val="75000"/>
                    </a:srgbClr>
                  </a:glow>
                </a:effectLst>
                <a:latin typeface="Courier New" charset="0"/>
              </a:rPr>
              <a:t>供应</a:t>
            </a:r>
            <a:r>
              <a:rPr lang="en-US" sz="4000" b="1" dirty="0">
                <a:solidFill>
                  <a:srgbClr val="FFFFFF"/>
                </a:solidFill>
                <a:effectLst>
                  <a:glow rad="228600">
                    <a:srgbClr val="000000">
                      <a:alpha val="75000"/>
                    </a:srgbClr>
                  </a:glow>
                </a:effectLst>
                <a:latin typeface="Arial"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Char char="î"/>
              <a:defRPr/>
            </a:pPr>
            <a:r>
              <a:rPr lang="zh-CN" altLang="en-US" sz="4000" b="1" dirty="0">
                <a:solidFill>
                  <a:srgbClr val="FFFFFF"/>
                </a:solidFill>
                <a:effectLst>
                  <a:glow rad="228600">
                    <a:srgbClr val="000000">
                      <a:alpha val="75000"/>
                    </a:srgbClr>
                  </a:glow>
                </a:effectLst>
                <a:latin typeface="Arial" charset="0"/>
              </a:rPr>
              <a:t>拿俄米的</a:t>
            </a:r>
            <a:r>
              <a:rPr lang="zh-CN" altLang="en-US" sz="4000" b="1" dirty="0">
                <a:solidFill>
                  <a:srgbClr val="FFFF00"/>
                </a:solidFill>
                <a:effectLst>
                  <a:glow rad="228600">
                    <a:srgbClr val="000000">
                      <a:alpha val="75000"/>
                    </a:srgbClr>
                  </a:glow>
                </a:effectLst>
                <a:latin typeface="Arial" charset="0"/>
              </a:rPr>
              <a:t>信心</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3:16-18</a:t>
            </a:r>
            <a:endParaRPr lang="en-US" sz="4000" b="1" dirty="0">
              <a:solidFill>
                <a:srgbClr val="FFFFFF"/>
              </a:solidFill>
              <a:effectLst>
                <a:glow rad="228600">
                  <a:srgbClr val="000000">
                    <a:alpha val="75000"/>
                  </a:srgbClr>
                </a:glow>
              </a:effectLst>
              <a:latin typeface="Arial" charset="0"/>
            </a:endParaRPr>
          </a:p>
        </p:txBody>
      </p:sp>
    </p:spTree>
    <p:extLst>
      <p:ext uri="{BB962C8B-B14F-4D97-AF65-F5344CB8AC3E}">
        <p14:creationId xmlns:p14="http://schemas.microsoft.com/office/powerpoint/2010/main" val="423503062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35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533400" y="3336925"/>
            <a:ext cx="85030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如果你的兄弟贫穷，卖了部分地业，他的至亲可以来，把兄弟所卖的赎回。</a:t>
            </a:r>
            <a:r>
              <a:rPr lang="en-US" sz="3600" b="1" i="1" dirty="0">
                <a:solidFill>
                  <a:srgbClr val="FFFFFF"/>
                </a:solidFill>
                <a:effectLst>
                  <a:glow rad="101600">
                    <a:srgbClr val="000000">
                      <a:alpha val="75000"/>
                    </a:srgbClr>
                  </a:glow>
                </a:effectLst>
                <a:latin typeface="Arial"/>
                <a:cs typeface="Arial"/>
              </a:rPr>
              <a:t>"          </a:t>
            </a:r>
            <a:endParaRPr lang="en-US" sz="2800" b="1" dirty="0">
              <a:solidFill>
                <a:srgbClr val="FFFFFF"/>
              </a:solidFill>
              <a:effectLst>
                <a:glow rad="101600">
                  <a:srgbClr val="000000">
                    <a:alpha val="75000"/>
                  </a:srgbClr>
                </a:glow>
              </a:effectLst>
              <a:latin typeface="Arial"/>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利未记 </a:t>
            </a:r>
            <a:r>
              <a:rPr lang="en-US" sz="2800" b="1" dirty="0">
                <a:solidFill>
                  <a:srgbClr val="FFFFFF"/>
                </a:solidFill>
                <a:effectLst>
                  <a:glow rad="101600">
                    <a:srgbClr val="000000">
                      <a:alpha val="75000"/>
                    </a:srgbClr>
                  </a:glow>
                </a:effectLst>
                <a:latin typeface="Arial"/>
                <a:cs typeface="Arial"/>
              </a:rPr>
              <a:t>25:25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财产</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40790772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兄弟住在一起，他们中间如果有一个死了，没有留下儿子，死者的妻子就不可出嫁外人；她丈夫的兄弟要向她尽兄弟的本分，娶她为妻，和她同房。</a:t>
            </a:r>
            <a:r>
              <a:rPr lang="en-US" sz="3600" b="1" i="1" dirty="0">
                <a:solidFill>
                  <a:srgbClr val="FFFFFF"/>
                </a:solidFill>
                <a:effectLst>
                  <a:glow rad="101600">
                    <a:srgbClr val="000000">
                      <a:alpha val="75000"/>
                    </a:srgbClr>
                  </a:glow>
                </a:effectLst>
                <a:latin typeface="Arial"/>
                <a:cs typeface="Arial"/>
              </a:rPr>
              <a:t>"</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25:5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1194867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71657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她所生的长子要归亡兄的名下，免得他的名字从以色列中被涂抹了。</a:t>
            </a:r>
            <a:r>
              <a:rPr lang="en-US" sz="3600" b="1" i="1" dirty="0">
                <a:solidFill>
                  <a:srgbClr val="FFFFFF"/>
                </a:solidFill>
                <a:effectLst>
                  <a:glow rad="101600">
                    <a:srgbClr val="000000">
                      <a:alpha val="75000"/>
                    </a:srgbClr>
                  </a:glow>
                </a:effectLst>
                <a:latin typeface="Arial"/>
                <a:cs typeface="Arial"/>
              </a:rPr>
              <a:t>"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25:6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2729583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25:7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那人如果不喜欢娶他兄弟的妻子，他兄弟的妻子就要到城门去见长老，说：‘我丈夫的兄弟不肯在以色列中为自己的哥哥立名，不肯对我尽兄弟的本分。</a:t>
            </a:r>
            <a:r>
              <a:rPr lang="en-US" altLang="ja-JP" sz="3600" b="1" i="1" dirty="0">
                <a:solidFill>
                  <a:srgbClr val="FFFFFF"/>
                </a:solidFill>
                <a:effectLst>
                  <a:glow rad="101600">
                    <a:srgbClr val="000000">
                      <a:alpha val="75000"/>
                    </a:srgbClr>
                  </a:glow>
                </a:effectLst>
                <a:latin typeface="Arial"/>
                <a:cs typeface="Arial"/>
              </a:rPr>
              <a:t>"</a:t>
            </a:r>
            <a:endParaRPr lang="en-US" sz="3600" b="1" i="1" dirty="0">
              <a:solidFill>
                <a:srgbClr val="FFFFFF"/>
              </a:solidFill>
              <a:effectLst>
                <a:glow rad="101600">
                  <a:srgbClr val="000000">
                    <a:alpha val="75000"/>
                  </a:srgbClr>
                </a:glow>
              </a:effectLst>
              <a:latin typeface="Arial"/>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12151294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25:8-9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7" name="Text Box 7"/>
          <p:cNvSpPr txBox="1">
            <a:spLocks noChangeArrowheads="1"/>
          </p:cNvSpPr>
          <p:nvPr/>
        </p:nvSpPr>
        <p:spPr bwMode="auto">
          <a:xfrm>
            <a:off x="609600" y="1736725"/>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本城的长老就要把那人叫来，对他说明；如果他坚持说：‘我不乐意娶她’， </a:t>
            </a:r>
            <a:r>
              <a:rPr lang="en-US" altLang="zh-CN" sz="3600" b="1" i="1" dirty="0">
                <a:solidFill>
                  <a:srgbClr val="FFFFFF"/>
                </a:solidFill>
                <a:effectLst>
                  <a:glow rad="101600">
                    <a:srgbClr val="000000">
                      <a:alpha val="75000"/>
                    </a:srgbClr>
                  </a:glow>
                </a:effectLst>
                <a:latin typeface="Arial"/>
                <a:cs typeface="Arial"/>
              </a:rPr>
              <a:t>9 </a:t>
            </a:r>
            <a:r>
              <a:rPr lang="zh-CN" altLang="en-US" sz="3600" b="1" i="1" dirty="0">
                <a:solidFill>
                  <a:srgbClr val="FFFFFF"/>
                </a:solidFill>
                <a:effectLst>
                  <a:glow rad="101600">
                    <a:srgbClr val="000000">
                      <a:alpha val="75000"/>
                    </a:srgbClr>
                  </a:glow>
                </a:effectLst>
                <a:latin typeface="Arial"/>
                <a:cs typeface="Arial"/>
              </a:rPr>
              <a:t>他哥哥的妻子就要当着长老的面前，走到那人跟前，脱去他脚上的鞋子，吐唾沫在他的脸上，说：‘那不为自己哥哥建立家室的，人人都要这样对待他。</a:t>
            </a:r>
            <a:r>
              <a:rPr lang="en-US" sz="3600" b="1" i="1" dirty="0">
                <a:solidFill>
                  <a:srgbClr val="FFFFFF"/>
                </a:solidFill>
                <a:effectLst>
                  <a:glow rad="101600">
                    <a:srgbClr val="000000">
                      <a:alpha val="75000"/>
                    </a:srgbClr>
                  </a:glow>
                </a:effectLst>
                <a:latin typeface="Arial"/>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68813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25:9-10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91" name="Text Box 7"/>
          <p:cNvSpPr txBox="1">
            <a:spLocks noChangeArrowheads="1"/>
          </p:cNvSpPr>
          <p:nvPr/>
        </p:nvSpPr>
        <p:spPr bwMode="auto">
          <a:xfrm>
            <a:off x="609600" y="18129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从此，在以色列中他的名字（“他的名字”或译：“他的家的名字”）必称为‘脱鞋者之家’。</a:t>
            </a:r>
            <a:r>
              <a:rPr lang="en-US" sz="3600" b="1" i="1" dirty="0">
                <a:solidFill>
                  <a:srgbClr val="FFFFFF"/>
                </a:solidFill>
                <a:effectLst>
                  <a:glow rad="101600">
                    <a:srgbClr val="000000">
                      <a:alpha val="75000"/>
                    </a:srgbClr>
                  </a:glow>
                </a:effectLst>
                <a:latin typeface="Arial"/>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390290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375404920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4581128"/>
            <a:ext cx="6705600" cy="19389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lvl="0" algn="ctr" eaLnBrk="0" hangingPunct="0">
              <a:spcBef>
                <a:spcPct val="50000"/>
              </a:spcBef>
              <a:defRPr/>
            </a:pPr>
            <a:r>
              <a:rPr lang="zh-CN" altLang="en-US" sz="4800" b="1" i="1" dirty="0">
                <a:solidFill>
                  <a:srgbClr val="FFFFFF"/>
                </a:solidFill>
                <a:effectLst>
                  <a:glow rad="228600">
                    <a:srgbClr val="000000">
                      <a:alpha val="75000"/>
                    </a:srgbClr>
                  </a:glow>
                </a:effectLst>
                <a:latin typeface="Arial Narrow" charset="0"/>
              </a:rPr>
              <a:t>赤脚</a:t>
            </a:r>
            <a:endParaRPr lang="en-US" altLang="zh-CN" sz="4800" b="1" i="1" dirty="0">
              <a:solidFill>
                <a:srgbClr val="FFFFFF"/>
              </a:solidFill>
              <a:effectLst>
                <a:glow rad="228600">
                  <a:srgbClr val="000000">
                    <a:alpha val="75000"/>
                  </a:srgbClr>
                </a:glow>
              </a:effectLst>
              <a:latin typeface="Arial Narrow" charset="0"/>
            </a:endParaRPr>
          </a:p>
          <a:p>
            <a:pPr lvl="0" algn="ctr" eaLnBrk="0" hangingPunct="0">
              <a:spcBef>
                <a:spcPct val="50000"/>
              </a:spcBef>
              <a:defRPr/>
            </a:pPr>
            <a:r>
              <a:rPr kumimoji="0" lang="zh-TW" alt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路得记 </a:t>
            </a:r>
            <a:r>
              <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 4:1-12</a:t>
            </a:r>
          </a:p>
        </p:txBody>
      </p:sp>
    </p:spTree>
    <p:extLst>
      <p:ext uri="{BB962C8B-B14F-4D97-AF65-F5344CB8AC3E}">
        <p14:creationId xmlns:p14="http://schemas.microsoft.com/office/powerpoint/2010/main" val="35055236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buFont typeface="Wingdings 2" charset="0"/>
              <a:buChar char="î"/>
              <a:defRPr/>
            </a:pPr>
            <a:r>
              <a:rPr lang="zh-CN" altLang="en-US" sz="4000" b="1" dirty="0">
                <a:solidFill>
                  <a:srgbClr val="FFFFFF"/>
                </a:solidFill>
                <a:effectLst>
                  <a:glow rad="228600">
                    <a:srgbClr val="000000">
                      <a:alpha val="75000"/>
                    </a:srgbClr>
                  </a:glow>
                </a:effectLst>
                <a:latin typeface="Arial" charset="0"/>
              </a:rPr>
              <a:t>拒绝</a:t>
            </a:r>
            <a:r>
              <a:rPr lang="zh-CN" altLang="en-US" sz="4000" b="1" dirty="0">
                <a:solidFill>
                  <a:srgbClr val="FFFF00"/>
                </a:solidFill>
                <a:effectLst>
                  <a:glow rad="228600">
                    <a:srgbClr val="000000">
                      <a:alpha val="75000"/>
                    </a:srgbClr>
                  </a:glow>
                </a:effectLst>
                <a:latin typeface="Arial" charset="0"/>
              </a:rPr>
              <a:t>义务</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4:1-8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
        <p:nvSpPr>
          <p:cNvPr id="343144" name="Text Box 104"/>
          <p:cNvSpPr txBox="1">
            <a:spLocks noChangeArrowheads="1"/>
          </p:cNvSpPr>
          <p:nvPr/>
        </p:nvSpPr>
        <p:spPr bwMode="auto">
          <a:xfrm>
            <a:off x="0" y="1644650"/>
            <a:ext cx="92964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lang="zh-CN" altLang="en-US" sz="4000" b="1" dirty="0">
                <a:solidFill>
                  <a:srgbClr val="FFFFFF"/>
                </a:solidFill>
                <a:effectLst>
                  <a:glow rad="228600">
                    <a:srgbClr val="000000">
                      <a:alpha val="75000"/>
                    </a:srgbClr>
                  </a:glow>
                </a:effectLst>
                <a:latin typeface="Arial" charset="0"/>
              </a:rPr>
              <a:t> 召开</a:t>
            </a:r>
            <a:r>
              <a:rPr lang="zh-CN" altLang="en-US" sz="4000" b="1" dirty="0">
                <a:solidFill>
                  <a:srgbClr val="FFFF00"/>
                </a:solidFill>
                <a:effectLst>
                  <a:glow rad="228600">
                    <a:srgbClr val="000000">
                      <a:alpha val="75000"/>
                    </a:srgbClr>
                  </a:glow>
                </a:effectLst>
                <a:latin typeface="Arial" charset="0"/>
              </a:rPr>
              <a:t>法庭</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1-2</a:t>
            </a:r>
          </a:p>
          <a:p>
            <a:pPr lvl="2" eaLnBrk="0" hangingPunct="0">
              <a:defRPr/>
            </a:pPr>
            <a:endParaRPr lang="en-US" altLang="zh-CN" sz="4000" b="1" dirty="0">
              <a:solidFill>
                <a:srgbClr val="FFFFFF"/>
              </a:solidFill>
              <a:effectLst>
                <a:glow rad="228600">
                  <a:srgbClr val="000000">
                    <a:alpha val="75000"/>
                  </a:srgbClr>
                </a:glow>
              </a:effectLst>
              <a:latin typeface="Arial" charset="0"/>
            </a:endParaRPr>
          </a:p>
          <a:p>
            <a:pPr lvl="2" eaLnBrk="0" hangingPunct="0">
              <a:defRPr/>
            </a:pPr>
            <a:r>
              <a:rPr lang="en-US" altLang="zh-CN" sz="4000" b="1" dirty="0">
                <a:solidFill>
                  <a:srgbClr val="FFFFFF"/>
                </a:solidFill>
                <a:effectLst>
                  <a:glow rad="228600">
                    <a:srgbClr val="000000">
                      <a:alpha val="75000"/>
                    </a:srgbClr>
                  </a:glow>
                </a:effectLst>
                <a:latin typeface="Arial" charset="0"/>
              </a:rPr>
              <a:t>	► </a:t>
            </a:r>
            <a:r>
              <a:rPr lang="zh-CN" altLang="en-US" sz="4000" b="1" dirty="0">
                <a:solidFill>
                  <a:srgbClr val="FFFFFF"/>
                </a:solidFill>
                <a:effectLst>
                  <a:glow rad="228600">
                    <a:srgbClr val="000000">
                      <a:alpha val="75000"/>
                    </a:srgbClr>
                  </a:glow>
                </a:effectLst>
                <a:latin typeface="Arial" charset="0"/>
              </a:rPr>
              <a:t>审理</a:t>
            </a:r>
            <a:r>
              <a:rPr lang="zh-CN" altLang="en-US" sz="4000" b="1" dirty="0">
                <a:solidFill>
                  <a:srgbClr val="FFFF00"/>
                </a:solidFill>
                <a:effectLst>
                  <a:glow rad="228600">
                    <a:srgbClr val="000000">
                      <a:alpha val="75000"/>
                    </a:srgbClr>
                  </a:glow>
                </a:effectLst>
                <a:latin typeface="Arial" charset="0"/>
              </a:rPr>
              <a:t>案件</a:t>
            </a:r>
            <a:r>
              <a:rPr lang="zh-CN" altLang="en-US" sz="4000" b="1" dirty="0">
                <a:solidFill>
                  <a:srgbClr val="FFFFFF"/>
                </a:solidFill>
                <a:effectLst>
                  <a:glow rad="228600">
                    <a:srgbClr val="000000">
                      <a:alpha val="75000"/>
                    </a:srgbClr>
                  </a:glow>
                </a:effectLst>
                <a:latin typeface="Arial" charset="0"/>
              </a:rPr>
              <a:t> </a:t>
            </a:r>
            <a:r>
              <a:rPr lang="en-US" altLang="zh-CN" sz="4000" b="1" dirty="0">
                <a:solidFill>
                  <a:srgbClr val="FFFFFF"/>
                </a:solidFill>
                <a:effectLst>
                  <a:glow rad="228600">
                    <a:srgbClr val="000000">
                      <a:alpha val="75000"/>
                    </a:srgbClr>
                  </a:glow>
                </a:effectLst>
                <a:latin typeface="Arial" charset="0"/>
              </a:rPr>
              <a:t>3-8</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43145" name="Text Box 105"/>
          <p:cNvSpPr txBox="1">
            <a:spLocks noChangeArrowheads="1"/>
          </p:cNvSpPr>
          <p:nvPr/>
        </p:nvSpPr>
        <p:spPr bwMode="auto">
          <a:xfrm>
            <a:off x="685800" y="3716338"/>
            <a:ext cx="6858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财产</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3-4</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0" i="0" u="none" strike="noStrike" kern="1200" cap="none" spc="0" normalizeH="0" baseline="0" noProof="0" dirty="0" err="1">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子孙后代</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5-8 </a:t>
            </a:r>
          </a:p>
        </p:txBody>
      </p:sp>
    </p:spTree>
    <p:extLst>
      <p:ext uri="{BB962C8B-B14F-4D97-AF65-F5344CB8AC3E}">
        <p14:creationId xmlns:p14="http://schemas.microsoft.com/office/powerpoint/2010/main" val="23393837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48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lang="en-US" sz="4000" b="1" dirty="0" err="1">
                <a:solidFill>
                  <a:srgbClr val="FFFFFF"/>
                </a:solidFill>
                <a:effectLst>
                  <a:glow rad="228600">
                    <a:srgbClr val="000000">
                      <a:alpha val="75000"/>
                    </a:srgbClr>
                  </a:glow>
                </a:effectLst>
                <a:latin typeface="Arial" charset="0"/>
              </a:rPr>
              <a:t>获得</a:t>
            </a:r>
            <a:r>
              <a:rPr lang="en-US" sz="4000" b="1" dirty="0" err="1">
                <a:solidFill>
                  <a:srgbClr val="FFFF00"/>
                </a:solidFill>
                <a:effectLst>
                  <a:glow rad="228600">
                    <a:srgbClr val="000000">
                      <a:alpha val="75000"/>
                    </a:srgbClr>
                  </a:glow>
                </a:effectLst>
                <a:latin typeface="Arial" charset="0"/>
              </a:rPr>
              <a:t>机会</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4:9-12	</a:t>
            </a:r>
          </a:p>
        </p:txBody>
      </p:sp>
      <p:sp>
        <p:nvSpPr>
          <p:cNvPr id="956421" name="Text Box 5"/>
          <p:cNvSpPr txBox="1">
            <a:spLocks noChangeArrowheads="1"/>
          </p:cNvSpPr>
          <p:nvPr/>
        </p:nvSpPr>
        <p:spPr bwMode="auto">
          <a:xfrm>
            <a:off x="0" y="2224088"/>
            <a:ext cx="92964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eaLnBrk="0" hangingPunct="0">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lang="zh-CN" altLang="en-US" sz="4000" dirty="0">
                <a:solidFill>
                  <a:srgbClr val="FFFFFF"/>
                </a:solidFill>
                <a:effectLst>
                  <a:glow rad="228600">
                    <a:srgbClr val="000000">
                      <a:alpha val="75000"/>
                    </a:srgbClr>
                  </a:glow>
                </a:effectLst>
                <a:latin typeface="Courier New" charset="0"/>
              </a:rPr>
              <a:t>► 欢迎履行职责 </a:t>
            </a:r>
            <a:r>
              <a:rPr lang="en-US" altLang="zh-CN" sz="4000" dirty="0">
                <a:solidFill>
                  <a:srgbClr val="FFFFFF"/>
                </a:solidFill>
                <a:effectLst>
                  <a:glow rad="228600">
                    <a:srgbClr val="000000">
                      <a:alpha val="75000"/>
                    </a:srgbClr>
                  </a:glow>
                </a:effectLst>
                <a:latin typeface="Courier New" charset="0"/>
              </a:rPr>
              <a:t>9-10</a:t>
            </a:r>
          </a:p>
          <a:p>
            <a:pPr lvl="2" eaLnBrk="0" hangingPunct="0">
              <a:defRPr/>
            </a:pPr>
            <a:endParaRPr lang="en-US" altLang="zh-CN" sz="4000" dirty="0">
              <a:solidFill>
                <a:srgbClr val="FFFFFF"/>
              </a:solidFill>
              <a:effectLst>
                <a:glow rad="228600">
                  <a:srgbClr val="000000">
                    <a:alpha val="75000"/>
                  </a:srgbClr>
                </a:glow>
              </a:effectLst>
              <a:latin typeface="Courier New" charset="0"/>
            </a:endParaRPr>
          </a:p>
          <a:p>
            <a:pPr lvl="2" eaLnBrk="0" hangingPunct="0">
              <a:defRPr/>
            </a:pPr>
            <a:r>
              <a:rPr lang="en-US" altLang="zh-CN" sz="4000" dirty="0">
                <a:solidFill>
                  <a:srgbClr val="FFFFFF"/>
                </a:solidFill>
                <a:effectLst>
                  <a:glow rad="228600">
                    <a:srgbClr val="000000">
                      <a:alpha val="75000"/>
                    </a:srgbClr>
                  </a:glow>
                </a:effectLst>
                <a:latin typeface="Courier New" charset="0"/>
              </a:rPr>
              <a:t>	► </a:t>
            </a:r>
            <a:r>
              <a:rPr lang="zh-CN" altLang="en-US" sz="4000" dirty="0">
                <a:solidFill>
                  <a:srgbClr val="FFFFFF"/>
                </a:solidFill>
                <a:effectLst>
                  <a:glow rad="228600">
                    <a:srgbClr val="000000">
                      <a:alpha val="75000"/>
                    </a:srgbClr>
                  </a:glow>
                </a:effectLst>
                <a:latin typeface="Courier New" charset="0"/>
              </a:rPr>
              <a:t>见证</a:t>
            </a:r>
            <a:r>
              <a:rPr lang="zh-CN" altLang="en-US" sz="4000" dirty="0">
                <a:solidFill>
                  <a:srgbClr val="FFFF00"/>
                </a:solidFill>
                <a:effectLst>
                  <a:glow rad="228600">
                    <a:srgbClr val="000000">
                      <a:alpha val="75000"/>
                    </a:srgbClr>
                  </a:glow>
                </a:effectLst>
                <a:latin typeface="Courier New" charset="0"/>
              </a:rPr>
              <a:t>决定</a:t>
            </a:r>
            <a:r>
              <a:rPr lang="zh-CN" altLang="en-US" sz="4000" dirty="0">
                <a:solidFill>
                  <a:srgbClr val="FFFFFF"/>
                </a:solidFill>
                <a:effectLst>
                  <a:glow rad="228600">
                    <a:srgbClr val="000000">
                      <a:alpha val="75000"/>
                    </a:srgbClr>
                  </a:glow>
                </a:effectLst>
                <a:latin typeface="Courier New" charset="0"/>
              </a:rPr>
              <a:t> </a:t>
            </a:r>
            <a:r>
              <a:rPr lang="en-US" altLang="zh-CN" sz="4000" dirty="0">
                <a:solidFill>
                  <a:srgbClr val="FFFFFF"/>
                </a:solidFill>
                <a:effectLst>
                  <a:glow rad="228600">
                    <a:srgbClr val="000000">
                      <a:alpha val="75000"/>
                    </a:srgbClr>
                  </a:glow>
                </a:effectLst>
                <a:latin typeface="Courier New" charset="0"/>
              </a:rPr>
              <a:t>11-12</a:t>
            </a:r>
          </a:p>
          <a:p>
            <a:pPr lvl="2" eaLnBrk="0" hangingPunct="0">
              <a:defRPr/>
            </a:pPr>
            <a:endPar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p:txBody>
      </p:sp>
    </p:spTree>
    <p:extLst>
      <p:ext uri="{BB962C8B-B14F-4D97-AF65-F5344CB8AC3E}">
        <p14:creationId xmlns:p14="http://schemas.microsoft.com/office/powerpoint/2010/main" val="25101855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algn="ctr">
              <a:spcBef>
                <a:spcPct val="50000"/>
              </a:spcBef>
            </a:pPr>
            <a:r>
              <a:rPr lang="en-US" sz="4400" b="1" dirty="0" err="1">
                <a:solidFill>
                  <a:srgbClr val="000000"/>
                </a:solidFill>
                <a:latin typeface="Arial"/>
                <a:cs typeface="Arial"/>
              </a:rPr>
              <a:t>救赎</a:t>
            </a:r>
            <a:endParaRPr lang="en-US" sz="4400" b="1" dirty="0">
              <a:solidFill>
                <a:srgbClr val="000000"/>
              </a:solidFill>
              <a:latin typeface="Arial"/>
              <a:cs typeface="Arial"/>
            </a:endParaRPr>
          </a:p>
        </p:txBody>
      </p:sp>
    </p:spTree>
    <p:extLst>
      <p:ext uri="{BB962C8B-B14F-4D97-AF65-F5344CB8AC3E}">
        <p14:creationId xmlns:p14="http://schemas.microsoft.com/office/powerpoint/2010/main" val="6020224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dirty="0" err="1">
                <a:solidFill>
                  <a:srgbClr val="FFFFFF"/>
                </a:solidFill>
                <a:latin typeface="Arial"/>
                <a:cs typeface="Arial"/>
              </a:rPr>
              <a:t>以弗所书</a:t>
            </a:r>
            <a:r>
              <a:rPr lang="en-US" sz="2800" b="1" dirty="0">
                <a:solidFill>
                  <a:srgbClr val="FFFFFF"/>
                </a:solidFill>
                <a:latin typeface="Arial"/>
                <a:cs typeface="Arial"/>
              </a:rPr>
              <a:t> 1:14 </a:t>
            </a:r>
          </a:p>
        </p:txBody>
      </p:sp>
      <p:sp>
        <p:nvSpPr>
          <p:cNvPr id="1061894" name="Text Box 6"/>
          <p:cNvSpPr txBox="1">
            <a:spLocks noChangeArrowheads="1"/>
          </p:cNvSpPr>
          <p:nvPr/>
        </p:nvSpPr>
        <p:spPr bwMode="auto">
          <a:xfrm>
            <a:off x="5284853" y="2870656"/>
            <a:ext cx="3600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600" b="1" i="1" dirty="0">
                <a:solidFill>
                  <a:srgbClr val="FFFFFF"/>
                </a:solidFill>
                <a:latin typeface="Arial"/>
                <a:cs typeface="Arial"/>
              </a:rPr>
              <a:t>". . . </a:t>
            </a:r>
            <a:r>
              <a:rPr lang="en-US" sz="3600" b="1" i="1" dirty="0" err="1">
                <a:solidFill>
                  <a:srgbClr val="FFFFFF"/>
                </a:solidFill>
                <a:latin typeface="Arial"/>
                <a:cs typeface="Arial"/>
              </a:rPr>
              <a:t>神的产业</a:t>
            </a:r>
            <a:r>
              <a:rPr lang="en-US" sz="3600" b="1" i="1" dirty="0">
                <a:solidFill>
                  <a:srgbClr val="FFFFFF"/>
                </a:solidFill>
                <a:latin typeface="Arial"/>
                <a:cs typeface="Arial"/>
              </a:rPr>
              <a:t>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4400" b="1" dirty="0" err="1">
                <a:solidFill>
                  <a:srgbClr val="FFFFFF"/>
                </a:solidFill>
                <a:latin typeface="Arial"/>
                <a:cs typeface="Arial"/>
              </a:rPr>
              <a:t>财产</a:t>
            </a:r>
            <a:endParaRPr lang="en-US" sz="4400" b="1" dirty="0">
              <a:solidFill>
                <a:srgbClr val="FFFFFF"/>
              </a:solidFill>
              <a:latin typeface="Arial"/>
              <a:cs typeface="Arial"/>
            </a:endParaRPr>
          </a:p>
        </p:txBody>
      </p:sp>
    </p:spTree>
    <p:extLst>
      <p:ext uri="{BB962C8B-B14F-4D97-AF65-F5344CB8AC3E}">
        <p14:creationId xmlns:p14="http://schemas.microsoft.com/office/powerpoint/2010/main" val="38860030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53893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2800" b="1" dirty="0" err="1">
                <a:solidFill>
                  <a:srgbClr val="FFFFFF"/>
                </a:solidFill>
                <a:latin typeface="Arial"/>
                <a:cs typeface="Arial"/>
              </a:rPr>
              <a:t>雅各书</a:t>
            </a:r>
            <a:r>
              <a:rPr lang="en-US" sz="2800" b="1" dirty="0">
                <a:solidFill>
                  <a:srgbClr val="FFFFFF"/>
                </a:solidFill>
                <a:latin typeface="Arial"/>
                <a:cs typeface="Arial"/>
              </a:rPr>
              <a:t> 1:18 </a:t>
            </a:r>
          </a:p>
        </p:txBody>
      </p:sp>
      <p:sp>
        <p:nvSpPr>
          <p:cNvPr id="1063942" name="Text Box 6"/>
          <p:cNvSpPr txBox="1">
            <a:spLocks noChangeArrowheads="1"/>
          </p:cNvSpPr>
          <p:nvPr/>
        </p:nvSpPr>
        <p:spPr bwMode="auto">
          <a:xfrm>
            <a:off x="5257800" y="914400"/>
            <a:ext cx="35052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latin typeface="Arial"/>
                <a:cs typeface="Arial"/>
              </a:rPr>
              <a:t>“</a:t>
            </a:r>
            <a:r>
              <a:rPr lang="zh-CN" altLang="en-US" sz="3600" b="1" i="1" dirty="0">
                <a:solidFill>
                  <a:srgbClr val="FFFFFF"/>
                </a:solidFill>
                <a:latin typeface="Arial"/>
                <a:cs typeface="Arial"/>
              </a:rPr>
              <a:t>他凭着自己的旨意，借着真理的道生了我们，使我们作他所造的万物中初熟的果子。”</a:t>
            </a:r>
            <a:endParaRPr lang="en-US" sz="3600" b="1" i="1" dirty="0">
              <a:solidFill>
                <a:srgbClr val="FFFFFF"/>
              </a:solidFill>
              <a:latin typeface="Arial"/>
              <a:cs typeface="Arial"/>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latin typeface="Arial"/>
                <a:cs typeface="Arial"/>
              </a:rPr>
              <a:t>后代</a:t>
            </a:r>
            <a:endParaRPr lang="en-US" sz="4400" b="1" dirty="0">
              <a:solidFill>
                <a:srgbClr val="FFFFFF"/>
              </a:solidFill>
              <a:latin typeface="Arial"/>
              <a:cs typeface="Arial"/>
            </a:endParaRPr>
          </a:p>
        </p:txBody>
      </p:sp>
    </p:spTree>
    <p:extLst>
      <p:ext uri="{BB962C8B-B14F-4D97-AF65-F5344CB8AC3E}">
        <p14:creationId xmlns:p14="http://schemas.microsoft.com/office/powerpoint/2010/main" val="971462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4000" b="1" dirty="0" err="1">
                <a:solidFill>
                  <a:srgbClr val="FFFFFF"/>
                </a:solidFill>
                <a:effectLst>
                  <a:outerShdw blurRad="50800" dist="63500" dir="2700000" algn="tl" rotWithShape="0">
                    <a:srgbClr val="000000"/>
                  </a:outerShdw>
                </a:effectLst>
                <a:latin typeface="Arial"/>
                <a:cs typeface="Arial"/>
              </a:rPr>
              <a:t>救赎</a:t>
            </a:r>
            <a:endParaRPr lang="en-US" sz="4000" b="1" dirty="0">
              <a:solidFill>
                <a:srgbClr val="FFFFFF"/>
              </a:solidFill>
              <a:effectLst>
                <a:outerShdw blurRad="50800" dist="63500" dir="2700000" algn="tl" rotWithShape="0">
                  <a:srgbClr val="000000"/>
                </a:outerShdw>
              </a:effectLst>
              <a:latin typeface="Arial"/>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需要</a:t>
            </a:r>
            <a:r>
              <a:rPr lang="en-US" sz="3600" b="1" dirty="0">
                <a:solidFill>
                  <a:srgbClr val="FFFFFF"/>
                </a:solidFill>
                <a:effectLst>
                  <a:outerShdw blurRad="50800" dist="63500" dir="2700000" algn="tl" rotWithShape="0">
                    <a:srgbClr val="000000"/>
                  </a:outerShdw>
                </a:effectLst>
                <a:latin typeface="Arial"/>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救赎主</a:t>
            </a:r>
            <a:r>
              <a:rPr lang="en-US" sz="3600" b="1" dirty="0">
                <a:solidFill>
                  <a:srgbClr val="FFFFFF"/>
                </a:solidFill>
                <a:effectLst>
                  <a:outerShdw blurRad="50800" dist="63500" dir="2700000" algn="tl" rotWithShape="0">
                    <a:srgbClr val="000000"/>
                  </a:outerShdw>
                </a:effectLst>
                <a:latin typeface="Arial"/>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支付</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接受</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600" b="1" dirty="0" err="1">
                <a:solidFill>
                  <a:srgbClr val="FFFFFF"/>
                </a:solidFill>
                <a:effectLst>
                  <a:outerShdw blurRad="50800" dist="63500" dir="2700000" algn="tl" rotWithShape="0">
                    <a:srgbClr val="000000"/>
                  </a:outerShdw>
                </a:effectLst>
                <a:latin typeface="Arial"/>
                <a:cs typeface="Arial"/>
              </a:rPr>
              <a:t>相关</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意愿</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能力</a:t>
            </a:r>
            <a:endParaRPr lang="en-US" sz="3600" b="1" dirty="0">
              <a:solidFill>
                <a:srgbClr val="FFFFFF"/>
              </a:solidFill>
              <a:effectLst>
                <a:outerShdw blurRad="50800" dist="63500" dir="2700000" algn="tl" rotWithShape="0">
                  <a:srgbClr val="000000"/>
                </a:outerShdw>
              </a:effectLst>
              <a:latin typeface="Arial"/>
              <a:cs typeface="Arial"/>
            </a:endParaRPr>
          </a:p>
        </p:txBody>
      </p:sp>
    </p:spTree>
    <p:extLst>
      <p:ext uri="{BB962C8B-B14F-4D97-AF65-F5344CB8AC3E}">
        <p14:creationId xmlns:p14="http://schemas.microsoft.com/office/powerpoint/2010/main" val="3930679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pPr>
            <a:r>
              <a:rPr lang="en-US" sz="4000" b="1" dirty="0" err="1">
                <a:solidFill>
                  <a:srgbClr val="FFFFFF"/>
                </a:solidFill>
                <a:effectLst>
                  <a:outerShdw blurRad="50800" dist="63500" dir="2700000" algn="tl" rotWithShape="0">
                    <a:srgbClr val="000000"/>
                  </a:outerShdw>
                </a:effectLst>
                <a:latin typeface="Arial"/>
                <a:cs typeface="Arial"/>
              </a:rPr>
              <a:t>救赎</a:t>
            </a:r>
            <a:endParaRPr lang="en-US" sz="4000" b="1" dirty="0">
              <a:solidFill>
                <a:srgbClr val="FFFFFF"/>
              </a:solidFill>
              <a:effectLst>
                <a:outerShdw blurRad="50800" dist="63500" dir="2700000" algn="tl" rotWithShape="0">
                  <a:srgbClr val="000000"/>
                </a:outerShdw>
              </a:effectLst>
              <a:latin typeface="Arial"/>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需要</a:t>
            </a:r>
            <a:r>
              <a:rPr lang="en-US" sz="3600" b="1" dirty="0">
                <a:solidFill>
                  <a:srgbClr val="FFFFFF"/>
                </a:solidFill>
                <a:effectLst>
                  <a:outerShdw blurRad="50800" dist="63500" dir="2700000" algn="tl" rotWithShape="0">
                    <a:srgbClr val="000000"/>
                  </a:outerShdw>
                </a:effectLst>
                <a:latin typeface="Arial"/>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救赎主</a:t>
            </a:r>
            <a:r>
              <a:rPr lang="en-US" sz="3600" b="1" dirty="0">
                <a:solidFill>
                  <a:srgbClr val="FFFFFF"/>
                </a:solidFill>
                <a:effectLst>
                  <a:outerShdw blurRad="50800" dist="63500" dir="2700000" algn="tl" rotWithShape="0">
                    <a:srgbClr val="000000"/>
                  </a:outerShdw>
                </a:effectLst>
                <a:latin typeface="Arial"/>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支付</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接受</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pPr>
            <a:r>
              <a:rPr lang="en-US" sz="3600" b="1" dirty="0" err="1">
                <a:solidFill>
                  <a:srgbClr val="FFFFFF"/>
                </a:solidFill>
                <a:effectLst>
                  <a:outerShdw blurRad="50800" dist="63500" dir="2700000" algn="tl" rotWithShape="0">
                    <a:srgbClr val="000000"/>
                  </a:outerShdw>
                </a:effectLst>
                <a:latin typeface="Arial"/>
                <a:cs typeface="Arial"/>
              </a:rPr>
              <a:t>相关</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意愿</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能力</a:t>
            </a:r>
            <a:endParaRPr lang="en-US" sz="3600" b="1" dirty="0">
              <a:solidFill>
                <a:srgbClr val="FFFFFF"/>
              </a:solidFill>
              <a:effectLst>
                <a:outerShdw blurRad="50800" dist="63500" dir="2700000" algn="tl" rotWithShape="0">
                  <a:srgbClr val="000000"/>
                </a:outerShdw>
              </a:effectLst>
              <a:latin typeface="Arial"/>
              <a:cs typeface="Arial"/>
            </a:endParaRPr>
          </a:p>
        </p:txBody>
      </p:sp>
    </p:spTree>
    <p:extLst>
      <p:ext uri="{BB962C8B-B14F-4D97-AF65-F5344CB8AC3E}">
        <p14:creationId xmlns:p14="http://schemas.microsoft.com/office/powerpoint/2010/main" val="8171500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4000" b="1" dirty="0" err="1">
                <a:solidFill>
                  <a:srgbClr val="FFFFFF"/>
                </a:solidFill>
                <a:effectLst>
                  <a:outerShdw blurRad="50800" dist="63500" dir="2700000" algn="tl" rotWithShape="0">
                    <a:srgbClr val="000000"/>
                  </a:outerShdw>
                </a:effectLst>
                <a:latin typeface="Arial"/>
                <a:cs typeface="Arial"/>
              </a:rPr>
              <a:t>救赎</a:t>
            </a:r>
            <a:endParaRPr lang="en-US" sz="4000" b="1" dirty="0">
              <a:solidFill>
                <a:srgbClr val="FFFFFF"/>
              </a:solidFill>
              <a:effectLst>
                <a:outerShdw blurRad="50800" dist="63500" dir="2700000" algn="tl" rotWithShape="0">
                  <a:srgbClr val="000000"/>
                </a:outerShdw>
              </a:effectLst>
              <a:latin typeface="Arial"/>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00"/>
                </a:solidFill>
                <a:effectLst>
                  <a:outerShdw blurRad="50800" dist="63500" dir="2700000" algn="tl" rotWithShape="0">
                    <a:srgbClr val="000000"/>
                  </a:outerShdw>
                </a:effectLst>
                <a:latin typeface="Arial"/>
                <a:cs typeface="Arial"/>
              </a:rPr>
              <a:t>需要</a:t>
            </a:r>
            <a:r>
              <a:rPr lang="en-US" sz="3600" b="1" dirty="0">
                <a:solidFill>
                  <a:srgbClr val="FFFF00"/>
                </a:solidFill>
                <a:effectLst>
                  <a:outerShdw blurRad="50800" dist="63500" dir="2700000" algn="tl" rotWithShape="0">
                    <a:srgbClr val="000000"/>
                  </a:outerShdw>
                </a:effectLst>
                <a:latin typeface="Arial"/>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救赎主</a:t>
            </a:r>
            <a:r>
              <a:rPr lang="en-US" sz="3600" b="1" dirty="0">
                <a:solidFill>
                  <a:srgbClr val="FFFFFF"/>
                </a:solidFill>
                <a:effectLst>
                  <a:outerShdw blurRad="50800" dist="63500" dir="2700000" algn="tl" rotWithShape="0">
                    <a:srgbClr val="000000"/>
                  </a:outerShdw>
                </a:effectLst>
                <a:latin typeface="Arial"/>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支付</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buFontTx/>
              <a:buChar char="•"/>
            </a:pP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接受</a:t>
            </a:r>
            <a:endParaRPr lang="en-US" sz="3600" b="1" dirty="0">
              <a:solidFill>
                <a:srgbClr val="FFFFFF"/>
              </a:solidFill>
              <a:effectLst>
                <a:outerShdw blurRad="50800" dist="63500" dir="2700000" algn="tl" rotWithShape="0">
                  <a:srgbClr val="000000"/>
                </a:outerShdw>
              </a:effectLst>
              <a:latin typeface="Arial"/>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600" b="1" dirty="0" err="1">
                <a:solidFill>
                  <a:srgbClr val="FFFFFF"/>
                </a:solidFill>
                <a:effectLst>
                  <a:outerShdw blurRad="50800" dist="63500" dir="2700000" algn="tl" rotWithShape="0">
                    <a:srgbClr val="000000"/>
                  </a:outerShdw>
                </a:effectLst>
                <a:latin typeface="Arial"/>
                <a:cs typeface="Arial"/>
              </a:rPr>
              <a:t>相关</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意愿</a:t>
            </a:r>
            <a:r>
              <a:rPr lang="en-US" sz="3600" b="1" dirty="0">
                <a:solidFill>
                  <a:srgbClr val="FFFFFF"/>
                </a:solidFill>
                <a:effectLst>
                  <a:outerShdw blurRad="50800" dist="63500" dir="2700000" algn="tl" rotWithShape="0">
                    <a:srgbClr val="000000"/>
                  </a:outerShdw>
                </a:effectLst>
                <a:latin typeface="Arial"/>
                <a:cs typeface="Arial"/>
              </a:rPr>
              <a:t> </a:t>
            </a:r>
            <a:r>
              <a:rPr lang="en-US" sz="3600" b="1" dirty="0" err="1">
                <a:solidFill>
                  <a:srgbClr val="FFFFFF"/>
                </a:solidFill>
                <a:effectLst>
                  <a:outerShdw blurRad="50800" dist="63500" dir="2700000" algn="tl" rotWithShape="0">
                    <a:srgbClr val="000000"/>
                  </a:outerShdw>
                </a:effectLst>
                <a:latin typeface="Arial"/>
                <a:cs typeface="Arial"/>
              </a:rPr>
              <a:t>能力</a:t>
            </a:r>
            <a:endParaRPr lang="en-US" sz="3600" b="1" dirty="0">
              <a:solidFill>
                <a:srgbClr val="FFFFFF"/>
              </a:solidFill>
              <a:effectLst>
                <a:outerShdw blurRad="50800" dist="63500" dir="2700000" algn="tl" rotWithShape="0">
                  <a:srgbClr val="000000"/>
                </a:outerShdw>
              </a:effectLst>
              <a:latin typeface="Arial"/>
              <a:cs typeface="Arial"/>
            </a:endParaRPr>
          </a:p>
        </p:txBody>
      </p:sp>
    </p:spTree>
    <p:extLst>
      <p:ext uri="{BB962C8B-B14F-4D97-AF65-F5344CB8AC3E}">
        <p14:creationId xmlns:p14="http://schemas.microsoft.com/office/powerpoint/2010/main" val="17252846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2:1-2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你们因着自己的过犯和罪恶，原是死的。</a:t>
            </a:r>
            <a:r>
              <a:rPr lang="en-US" altLang="zh-CN" sz="3200" b="1" i="1" dirty="0">
                <a:solidFill>
                  <a:srgbClr val="FFFFFF"/>
                </a:solidFill>
                <a:latin typeface="Arial"/>
                <a:cs typeface="Arial"/>
              </a:rPr>
              <a:t> </a:t>
            </a:r>
            <a:r>
              <a:rPr lang="zh-CN" altLang="en-US" sz="3200" b="1" i="1" dirty="0">
                <a:solidFill>
                  <a:srgbClr val="FFFFFF"/>
                </a:solidFill>
                <a:latin typeface="Arial"/>
                <a:cs typeface="Arial"/>
              </a:rPr>
              <a:t>那时你们在过犯和罪恶中行事为人，随着时代的潮流，也服从空中掌权的首领，就是现今在悖逆的人身上运行的灵。</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29563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a:solidFill>
                  <a:srgbClr val="000000"/>
                </a:solidFill>
                <a:cs typeface="+mn-cs"/>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2:3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我们从前也都和他们在一起，放纵肉体的私欲，随着肉体和心意所喜好的去行；我们与别人一样，生来都是可怒的儿女。</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17837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691002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478835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3101641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孩子们既然同有血肉之体，他自己也照样成为血肉之体，为要借着死，消灭那掌握死权的魔鬼”</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725621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defRPr/>
            </a:pP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那时，以色列中没有王，各人任意而行。</a:t>
            </a: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glow rad="228600">
                    <a:srgbClr val="000000"/>
                  </a:glow>
                </a:effectLst>
                <a:uLnTx/>
                <a:uFillTx/>
                <a:latin typeface="Arial"/>
                <a:ea typeface="宋体" pitchFamily="-111" charset="-122"/>
                <a:cs typeface="Arial"/>
              </a:rPr>
              <a:t>士师记</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21:25 </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lvl="0" indent="-342900" algn="ctr">
              <a:spcBef>
                <a:spcPct val="20000"/>
              </a:spcBef>
              <a:buBlip>
                <a:blip r:embed="rId4"/>
              </a:buBlip>
              <a:defRPr/>
            </a:pPr>
            <a:r>
              <a:rPr lang="zh-TW" altLang="en-US" sz="2800" b="1" dirty="0">
                <a:solidFill>
                  <a:srgbClr val="FFFFFF"/>
                </a:solidFill>
                <a:effectLst>
                  <a:glow rad="228600">
                    <a:srgbClr val="000000"/>
                  </a:glow>
                </a:effectLst>
                <a:latin typeface="Arial"/>
                <a:ea typeface="宋体" pitchFamily="-111" charset="-122"/>
                <a:cs typeface="Arial"/>
              </a:rPr>
              <a:t>路得记发生在士师时代</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zh-CN" altLang="en-US" b="1" dirty="0">
                <a:solidFill>
                  <a:schemeClr val="bg1"/>
                </a:solidFill>
                <a:ea typeface="ＭＳ Ｐゴシック" charset="0"/>
              </a:rPr>
              <a:t>背景 </a:t>
            </a:r>
            <a:endParaRPr lang="en-US" b="1" dirty="0">
              <a:solidFill>
                <a:schemeClr val="bg1"/>
              </a:solidFill>
              <a:ea typeface="ＭＳ Ｐゴシック" charset="0"/>
            </a:endParaRP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并且要释放那些因为怕死而终身作奴仆的人。</a:t>
            </a:r>
            <a:r>
              <a:rPr lang="en-US" sz="3200" b="1" i="1" dirty="0">
                <a:solidFill>
                  <a:srgbClr val="FFFFFF"/>
                </a:solidFill>
                <a:latin typeface="Arial"/>
                <a:cs typeface="Arial"/>
              </a:rPr>
              <a:t>"</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2:15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7703600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600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2800" b="1" i="1" dirty="0">
                <a:solidFill>
                  <a:srgbClr val="FFFFFF"/>
                </a:solidFill>
                <a:latin typeface="Arial"/>
                <a:cs typeface="Arial"/>
              </a:rPr>
              <a:t>"</a:t>
            </a:r>
            <a:r>
              <a:rPr lang="zh-CN" altLang="en-US" sz="2800" b="1" i="1" dirty="0">
                <a:solidFill>
                  <a:srgbClr val="FFFFFF"/>
                </a:solidFill>
                <a:latin typeface="Arial"/>
                <a:cs typeface="Arial"/>
              </a:rPr>
              <a:t>所以，他必须在各方面和他的弟兄们相同，为了要在　神的事上，成为仁慈忠信的大祭司，</a:t>
            </a:r>
            <a:endParaRPr lang="en-US" altLang="zh-CN" sz="2800" b="1" i="1" dirty="0">
              <a:solidFill>
                <a:srgbClr val="FFFFFF"/>
              </a:solidFill>
              <a:latin typeface="Arial"/>
              <a:cs typeface="Arial"/>
            </a:endParaRPr>
          </a:p>
          <a:p>
            <a:pPr algn="r">
              <a:spcBef>
                <a:spcPct val="50000"/>
              </a:spcBef>
            </a:pPr>
            <a:r>
              <a:rPr lang="zh-CN" altLang="en-US" sz="2800" b="1" i="1" dirty="0">
                <a:solidFill>
                  <a:srgbClr val="FFFFFF"/>
                </a:solidFill>
                <a:latin typeface="Arial"/>
                <a:cs typeface="Arial"/>
              </a:rPr>
              <a:t>好为人民赎罪。</a:t>
            </a:r>
            <a:endParaRPr lang="en-US" sz="2800" b="1" i="1" dirty="0">
              <a:solidFill>
                <a:srgbClr val="FFFFFF"/>
              </a:solidFill>
              <a:latin typeface="Arial"/>
              <a:cs typeface="Arial"/>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32323941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2728228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71720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腓立比　</a:t>
            </a:r>
            <a:r>
              <a:rPr lang="en-US" b="1" dirty="0">
                <a:solidFill>
                  <a:srgbClr val="FFFFFF"/>
                </a:solidFill>
                <a:latin typeface="Arial"/>
                <a:cs typeface="Arial"/>
              </a:rPr>
              <a:t>2:8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既然有人的样子，就自甘卑微，顺服至死，而且死在十字架上</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4514199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476929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彼得前　</a:t>
            </a:r>
            <a:r>
              <a:rPr lang="en-US" b="1" dirty="0">
                <a:solidFill>
                  <a:srgbClr val="FFFFFF"/>
                </a:solidFill>
                <a:latin typeface="Arial"/>
                <a:cs typeface="Arial"/>
              </a:rPr>
              <a:t>2:24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8644" name="Text Box 4"/>
          <p:cNvSpPr txBox="1">
            <a:spLocks noChangeArrowheads="1"/>
          </p:cNvSpPr>
          <p:nvPr/>
        </p:nvSpPr>
        <p:spPr bwMode="auto">
          <a:xfrm>
            <a:off x="323528" y="7620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他在木头上亲身担当了我们的罪，使我们既然不活在罪中，就可以为义而活。因他受的鞭伤，你们就得了医治。</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597215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6596" name="Text Box 4"/>
          <p:cNvSpPr txBox="1">
            <a:spLocks noChangeArrowheads="1"/>
          </p:cNvSpPr>
          <p:nvPr/>
        </p:nvSpPr>
        <p:spPr bwMode="auto">
          <a:xfrm>
            <a:off x="179512" y="419180"/>
            <a:ext cx="871296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我们在他爱子里，借着他的血蒙了救赎，过犯得到赦免，都是按着他丰盛的恩典。</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5897848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247654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35700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约翰福音</a:t>
            </a:r>
            <a:r>
              <a:rPr lang="en-US" b="1" dirty="0">
                <a:solidFill>
                  <a:srgbClr val="FFFFFF"/>
                </a:solidFill>
                <a:latin typeface="Arial"/>
                <a:cs typeface="Arial"/>
              </a:rPr>
              <a:t> 3:16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2740" name="Text Box 4"/>
          <p:cNvSpPr txBox="1">
            <a:spLocks noChangeArrowheads="1"/>
          </p:cNvSpPr>
          <p:nvPr/>
        </p:nvSpPr>
        <p:spPr bwMode="auto">
          <a:xfrm>
            <a:off x="533400" y="332656"/>
            <a:ext cx="8229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神爱世人，甚至把他的独生子赐给他们，叫一切信他的，不至灭亡，反得永生。</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765439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46C420B7-1F9C-C44D-96C1-C40EC5A8F4DC}">
  <we:reference id="wa200005662" version="2.0.0.0" store="en-US" storeType="OMEX"/>
  <we:alternateReferences>
    <we:reference id="wa200005662" version="2.0.0.0" store="WA200005662"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C:\Program Files\Microsoft Office\Templates\Presentation Designs\Expedition.pot</Template>
  <TotalTime>5408</TotalTime>
  <Words>6647</Words>
  <Application>Microsoft Macintosh PowerPoint</Application>
  <PresentationFormat>On-screen Show (4:3)</PresentationFormat>
  <Paragraphs>762</Paragraphs>
  <Slides>126</Slides>
  <Notes>93</Notes>
  <HiddenSlides>0</HiddenSlides>
  <MMClips>0</MMClips>
  <ScaleCrop>false</ScaleCrop>
  <HeadingPairs>
    <vt:vector size="6" baseType="variant">
      <vt:variant>
        <vt:lpstr>Fonts Used</vt:lpstr>
      </vt:variant>
      <vt:variant>
        <vt:i4>16</vt:i4>
      </vt:variant>
      <vt:variant>
        <vt:lpstr>Theme</vt:lpstr>
      </vt:variant>
      <vt:variant>
        <vt:i4>22</vt:i4>
      </vt:variant>
      <vt:variant>
        <vt:lpstr>Slide Titles</vt:lpstr>
      </vt:variant>
      <vt:variant>
        <vt:i4>126</vt:i4>
      </vt:variant>
    </vt:vector>
  </HeadingPairs>
  <TitlesOfParts>
    <vt:vector size="164" baseType="lpstr">
      <vt:lpstr>ＭＳ Ｐゴシック</vt:lpstr>
      <vt:lpstr>宋体</vt:lpstr>
      <vt:lpstr>Arial</vt:lpstr>
      <vt:lpstr>Arial Black</vt:lpstr>
      <vt:lpstr>Arial Narrow</vt:lpstr>
      <vt:lpstr>Bwhebb</vt:lpstr>
      <vt:lpstr>Calibri</vt:lpstr>
      <vt:lpstr>Comic Sans MS</vt:lpstr>
      <vt:lpstr>Courier New</vt:lpstr>
      <vt:lpstr>Impact</vt:lpstr>
      <vt:lpstr>Monotype Sorts</vt:lpstr>
      <vt:lpstr>Source Serif Pro</vt:lpstr>
      <vt:lpstr>Tahoma</vt:lpstr>
      <vt:lpstr>Times New Roman</vt:lpstr>
      <vt:lpstr>Wingdings</vt:lpstr>
      <vt:lpstr>Wingdings 2</vt:lpstr>
      <vt:lpstr>Expedition</vt:lpstr>
      <vt:lpstr>Default Design</vt:lpstr>
      <vt:lpstr>49_Blank Presentation</vt:lpstr>
      <vt:lpstr>2_Expedition</vt:lpstr>
      <vt:lpstr>1_Default Design</vt:lpstr>
      <vt:lpstr>Blank Presentation</vt:lpstr>
      <vt:lpstr>2_Default Design</vt:lpstr>
      <vt:lpstr>1_Blank Presentation</vt:lpstr>
      <vt:lpstr>4_Default Design</vt:lpstr>
      <vt:lpstr>5_Default Design</vt:lpstr>
      <vt:lpstr>2_Blank Presentation</vt:lpstr>
      <vt:lpstr>7_Default Design</vt:lpstr>
      <vt:lpstr>5_Orbit</vt:lpstr>
      <vt:lpstr>11_Default Design</vt:lpstr>
      <vt:lpstr>50_Blank Presentation</vt:lpstr>
      <vt:lpstr>15_Default Design</vt:lpstr>
      <vt:lpstr>6_Expedition</vt:lpstr>
      <vt:lpstr>16_Default Design</vt:lpstr>
      <vt:lpstr>6_Default Design</vt:lpstr>
      <vt:lpstr>13_Default Design</vt:lpstr>
      <vt:lpstr>2_Blueprint</vt:lpstr>
      <vt:lpstr>25_Blank Presentation</vt:lpstr>
      <vt:lpstr>作个关心他人的人</vt:lpstr>
      <vt:lpstr>这句经常被引用的话</vt:lpstr>
      <vt:lpstr>这句不常被引用的话才是</vt:lpstr>
      <vt:lpstr>主题</vt:lpstr>
      <vt:lpstr>路得 </vt:lpstr>
      <vt:lpstr>关键字</vt:lpstr>
      <vt:lpstr>当我们关心别人时神如何赏赐我们? </vt:lpstr>
      <vt:lpstr> 让我们一起考察经文 </vt:lpstr>
      <vt:lpstr>背景 </vt:lpstr>
      <vt:lpstr>背景</vt:lpstr>
      <vt:lpstr>背景</vt:lpstr>
      <vt:lpstr>背景</vt:lpstr>
      <vt:lpstr>对比</vt:lpstr>
      <vt:lpstr>当我们关心别人时神如何赏赐我们? </vt:lpstr>
      <vt:lpstr>I. 神满足我们自己的需要。 </vt:lpstr>
      <vt:lpstr>Slides on  路得 1</vt:lpstr>
      <vt:lpstr>路得</vt:lpstr>
      <vt:lpstr>PowerPoint Presentation</vt:lpstr>
      <vt:lpstr>路得的地理位置 </vt:lpstr>
      <vt:lpstr>路得第1章大纲</vt:lpstr>
      <vt:lpstr>路得第1章大纲</vt:lpstr>
      <vt:lpstr>路得拒绝离开娜奥米</vt:lpstr>
      <vt:lpstr>关键经文</vt:lpstr>
      <vt:lpstr>路得第1章大纲</vt:lpstr>
      <vt:lpstr>钥词</vt:lpstr>
      <vt:lpstr>PowerPoint Presentation</vt:lpstr>
      <vt:lpstr>以色列的季节</vt:lpstr>
      <vt:lpstr>Slides on  路得 2</vt:lpstr>
      <vt:lpstr>PowerPoint Presentation</vt:lpstr>
      <vt:lpstr>拾穗</vt:lpstr>
      <vt:lpstr>禁止土地所有者拾穗</vt:lpstr>
      <vt:lpstr>吩咐穷人拾穗</vt:lpstr>
      <vt:lpstr>再次受命</vt:lpstr>
      <vt:lpstr>再次受命…</vt:lpstr>
      <vt:lpstr>收割庄稼</vt:lpstr>
      <vt:lpstr>PowerPoint Presentation</vt:lpstr>
      <vt:lpstr>簸扬</vt:lpstr>
      <vt:lpstr>PowerPoint Presentation</vt:lpstr>
      <vt:lpstr>上帝期待辛勤工作</vt:lpstr>
      <vt:lpstr>上帝期待辛勤工作</vt:lpstr>
      <vt:lpstr>上帝期待辛勤工作</vt:lpstr>
      <vt:lpstr>上帝期待辛勤工作</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当我们关心别人时神如何赏赐我们? </vt:lpstr>
      <vt:lpstr>I. 神满足我们自己的需要。 </vt:lpstr>
      <vt:lpstr>Slides on  路得 3</vt:lpstr>
      <vt:lpstr>II.  神有时赏赐我们的大过我们所想的!</vt:lpstr>
      <vt:lpstr>制定计划（3:1）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路得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婴儿俄备得</vt:lpstr>
      <vt:lpstr>路得　第4章　大纲</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当我们关心别人时神如何赏赐我们? </vt:lpstr>
      <vt:lpstr>中心思想</vt:lpstr>
      <vt:lpstr>I. 神满足我们自己的需要。 </vt:lpstr>
      <vt:lpstr>II.  神有时赏赐我们的大过我们所想的!</vt:lpstr>
      <vt:lpstr>PowerPoint Presentation</vt:lpstr>
      <vt:lpstr>上帝的爱是公正的</vt:lpstr>
      <vt:lpstr>摘要结论</vt:lpstr>
      <vt:lpstr>应用</vt:lpstr>
      <vt:lpstr>神正在告诉你有谁在你的世界  中需要帮助? </vt:lpstr>
      <vt:lpstr>作个关心他人的人</vt:lpstr>
      <vt:lpstr>Black</vt:lpstr>
      <vt:lpstr>圣经阐释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581</cp:revision>
  <dcterms:created xsi:type="dcterms:W3CDTF">2003-08-18T05:25:21Z</dcterms:created>
  <dcterms:modified xsi:type="dcterms:W3CDTF">2024-08-13T14:56:05Z</dcterms:modified>
</cp:coreProperties>
</file>