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theme/themeOverride1.xml" ContentType="application/vnd.openxmlformats-officedocument.themeOverrid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4507" r:id="rId3"/>
    <p:sldMasterId id="2147484519" r:id="rId4"/>
    <p:sldMasterId id="2147484606" r:id="rId5"/>
    <p:sldMasterId id="2147484642" r:id="rId6"/>
    <p:sldMasterId id="2147484666" r:id="rId7"/>
    <p:sldMasterId id="2147484678" r:id="rId8"/>
    <p:sldMasterId id="2147484726" r:id="rId9"/>
    <p:sldMasterId id="2147484738" r:id="rId10"/>
    <p:sldMasterId id="2147484750" r:id="rId11"/>
    <p:sldMasterId id="2147484762" r:id="rId12"/>
    <p:sldMasterId id="2147484774" r:id="rId13"/>
    <p:sldMasterId id="2147484786" r:id="rId14"/>
    <p:sldMasterId id="2147484798" r:id="rId15"/>
    <p:sldMasterId id="2147484810" r:id="rId16"/>
    <p:sldMasterId id="2147484822" r:id="rId17"/>
    <p:sldMasterId id="2147484834" r:id="rId18"/>
    <p:sldMasterId id="2147484847" r:id="rId19"/>
    <p:sldMasterId id="2147484859" r:id="rId20"/>
    <p:sldMasterId id="2147484871" r:id="rId21"/>
    <p:sldMasterId id="2147484883" r:id="rId22"/>
    <p:sldMasterId id="2147484898" r:id="rId23"/>
    <p:sldMasterId id="2147484910" r:id="rId24"/>
    <p:sldMasterId id="2147484922" r:id="rId25"/>
    <p:sldMasterId id="2147484934" r:id="rId26"/>
    <p:sldMasterId id="2147484946" r:id="rId27"/>
    <p:sldMasterId id="2147484958" r:id="rId28"/>
    <p:sldMasterId id="2147484970" r:id="rId29"/>
    <p:sldMasterId id="2147484982" r:id="rId30"/>
    <p:sldMasterId id="2147484994" r:id="rId31"/>
    <p:sldMasterId id="2147485018" r:id="rId32"/>
    <p:sldMasterId id="2147485042" r:id="rId33"/>
    <p:sldMasterId id="2147485054" r:id="rId34"/>
    <p:sldMasterId id="2147485066" r:id="rId35"/>
    <p:sldMasterId id="2147485078" r:id="rId36"/>
    <p:sldMasterId id="2147485090" r:id="rId37"/>
    <p:sldMasterId id="2147485106" r:id="rId38"/>
    <p:sldMasterId id="2147485118" r:id="rId39"/>
    <p:sldMasterId id="2147485130" r:id="rId40"/>
    <p:sldMasterId id="2147485154" r:id="rId41"/>
    <p:sldMasterId id="2147485190" r:id="rId42"/>
    <p:sldMasterId id="2147485274" r:id="rId43"/>
    <p:sldMasterId id="2147485286" r:id="rId44"/>
    <p:sldMasterId id="2147485310" r:id="rId45"/>
    <p:sldMasterId id="2147485346" r:id="rId46"/>
    <p:sldMasterId id="2147485358" r:id="rId47"/>
    <p:sldMasterId id="2147485370" r:id="rId48"/>
    <p:sldMasterId id="2147485382" r:id="rId49"/>
    <p:sldMasterId id="2147485432" r:id="rId50"/>
    <p:sldMasterId id="2147485444" r:id="rId51"/>
  </p:sldMasterIdLst>
  <p:notesMasterIdLst>
    <p:notesMasterId r:id="rId196"/>
  </p:notesMasterIdLst>
  <p:sldIdLst>
    <p:sldId id="620" r:id="rId52"/>
    <p:sldId id="556" r:id="rId53"/>
    <p:sldId id="622" r:id="rId54"/>
    <p:sldId id="558" r:id="rId55"/>
    <p:sldId id="559" r:id="rId56"/>
    <p:sldId id="560" r:id="rId57"/>
    <p:sldId id="561" r:id="rId58"/>
    <p:sldId id="562" r:id="rId59"/>
    <p:sldId id="625" r:id="rId60"/>
    <p:sldId id="564" r:id="rId61"/>
    <p:sldId id="638" r:id="rId62"/>
    <p:sldId id="566" r:id="rId63"/>
    <p:sldId id="639" r:id="rId64"/>
    <p:sldId id="271" r:id="rId65"/>
    <p:sldId id="623" r:id="rId66"/>
    <p:sldId id="624" r:id="rId67"/>
    <p:sldId id="571" r:id="rId68"/>
    <p:sldId id="613" r:id="rId69"/>
    <p:sldId id="573" r:id="rId70"/>
    <p:sldId id="427" r:id="rId71"/>
    <p:sldId id="429" r:id="rId72"/>
    <p:sldId id="430" r:id="rId73"/>
    <p:sldId id="615" r:id="rId74"/>
    <p:sldId id="617" r:id="rId75"/>
    <p:sldId id="614" r:id="rId76"/>
    <p:sldId id="433" r:id="rId77"/>
    <p:sldId id="305" r:id="rId78"/>
    <p:sldId id="306" r:id="rId79"/>
    <p:sldId id="578" r:id="rId80"/>
    <p:sldId id="435" r:id="rId81"/>
    <p:sldId id="436" r:id="rId82"/>
    <p:sldId id="437" r:id="rId83"/>
    <p:sldId id="626" r:id="rId84"/>
    <p:sldId id="627" r:id="rId85"/>
    <p:sldId id="628" r:id="rId86"/>
    <p:sldId id="582" r:id="rId87"/>
    <p:sldId id="438" r:id="rId88"/>
    <p:sldId id="439" r:id="rId89"/>
    <p:sldId id="441" r:id="rId90"/>
    <p:sldId id="577" r:id="rId91"/>
    <p:sldId id="447" r:id="rId92"/>
    <p:sldId id="449" r:id="rId93"/>
    <p:sldId id="450" r:id="rId94"/>
    <p:sldId id="452" r:id="rId95"/>
    <p:sldId id="446" r:id="rId96"/>
    <p:sldId id="453" r:id="rId97"/>
    <p:sldId id="454" r:id="rId98"/>
    <p:sldId id="455" r:id="rId99"/>
    <p:sldId id="456" r:id="rId100"/>
    <p:sldId id="583" r:id="rId101"/>
    <p:sldId id="457" r:id="rId102"/>
    <p:sldId id="458" r:id="rId103"/>
    <p:sldId id="461" r:id="rId104"/>
    <p:sldId id="460" r:id="rId105"/>
    <p:sldId id="462" r:id="rId106"/>
    <p:sldId id="463" r:id="rId107"/>
    <p:sldId id="464" r:id="rId108"/>
    <p:sldId id="465" r:id="rId109"/>
    <p:sldId id="466" r:id="rId110"/>
    <p:sldId id="467" r:id="rId111"/>
    <p:sldId id="468" r:id="rId112"/>
    <p:sldId id="469" r:id="rId113"/>
    <p:sldId id="470" r:id="rId114"/>
    <p:sldId id="471" r:id="rId115"/>
    <p:sldId id="472" r:id="rId116"/>
    <p:sldId id="473" r:id="rId117"/>
    <p:sldId id="474" r:id="rId118"/>
    <p:sldId id="476" r:id="rId119"/>
    <p:sldId id="477" r:id="rId120"/>
    <p:sldId id="481" r:id="rId121"/>
    <p:sldId id="482" r:id="rId122"/>
    <p:sldId id="483" r:id="rId123"/>
    <p:sldId id="484" r:id="rId124"/>
    <p:sldId id="485" r:id="rId125"/>
    <p:sldId id="486" r:id="rId126"/>
    <p:sldId id="487" r:id="rId127"/>
    <p:sldId id="488" r:id="rId128"/>
    <p:sldId id="489" r:id="rId129"/>
    <p:sldId id="490" r:id="rId130"/>
    <p:sldId id="491" r:id="rId131"/>
    <p:sldId id="492" r:id="rId132"/>
    <p:sldId id="493" r:id="rId133"/>
    <p:sldId id="494" r:id="rId134"/>
    <p:sldId id="495" r:id="rId135"/>
    <p:sldId id="497" r:id="rId136"/>
    <p:sldId id="498" r:id="rId137"/>
    <p:sldId id="496" r:id="rId138"/>
    <p:sldId id="499" r:id="rId139"/>
    <p:sldId id="500" r:id="rId140"/>
    <p:sldId id="501" r:id="rId141"/>
    <p:sldId id="502" r:id="rId142"/>
    <p:sldId id="503" r:id="rId143"/>
    <p:sldId id="504" r:id="rId144"/>
    <p:sldId id="505" r:id="rId145"/>
    <p:sldId id="540" r:id="rId146"/>
    <p:sldId id="508" r:id="rId147"/>
    <p:sldId id="507" r:id="rId148"/>
    <p:sldId id="509" r:id="rId149"/>
    <p:sldId id="510" r:id="rId150"/>
    <p:sldId id="584" r:id="rId151"/>
    <p:sldId id="585" r:id="rId152"/>
    <p:sldId id="586" r:id="rId153"/>
    <p:sldId id="587" r:id="rId154"/>
    <p:sldId id="629" r:id="rId155"/>
    <p:sldId id="630" r:id="rId156"/>
    <p:sldId id="631" r:id="rId157"/>
    <p:sldId id="632" r:id="rId158"/>
    <p:sldId id="592" r:id="rId159"/>
    <p:sldId id="535" r:id="rId160"/>
    <p:sldId id="619" r:id="rId161"/>
    <p:sldId id="513" r:id="rId162"/>
    <p:sldId id="534" r:id="rId163"/>
    <p:sldId id="343" r:id="rId164"/>
    <p:sldId id="514" r:id="rId165"/>
    <p:sldId id="515" r:id="rId166"/>
    <p:sldId id="616" r:id="rId167"/>
    <p:sldId id="516" r:id="rId168"/>
    <p:sldId id="537" r:id="rId169"/>
    <p:sldId id="517" r:id="rId170"/>
    <p:sldId id="520" r:id="rId171"/>
    <p:sldId id="519" r:id="rId172"/>
    <p:sldId id="640" r:id="rId173"/>
    <p:sldId id="521" r:id="rId174"/>
    <p:sldId id="522" r:id="rId175"/>
    <p:sldId id="1978" r:id="rId176"/>
    <p:sldId id="382" r:id="rId177"/>
    <p:sldId id="595" r:id="rId178"/>
    <p:sldId id="379" r:id="rId179"/>
    <p:sldId id="599" r:id="rId180"/>
    <p:sldId id="597" r:id="rId181"/>
    <p:sldId id="598" r:id="rId182"/>
    <p:sldId id="633" r:id="rId183"/>
    <p:sldId id="637" r:id="rId184"/>
    <p:sldId id="634" r:id="rId185"/>
    <p:sldId id="635" r:id="rId186"/>
    <p:sldId id="636" r:id="rId187"/>
    <p:sldId id="524" r:id="rId188"/>
    <p:sldId id="329" r:id="rId189"/>
    <p:sldId id="381" r:id="rId190"/>
    <p:sldId id="604" r:id="rId191"/>
    <p:sldId id="605" r:id="rId192"/>
    <p:sldId id="606" r:id="rId193"/>
    <p:sldId id="527" r:id="rId194"/>
    <p:sldId id="1977" r:id="rId19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D13FB19C-9562-49BB-8EC0-A69A77D2EC6D}">
          <p14:sldIdLst>
            <p14:sldId id="620"/>
            <p14:sldId id="556"/>
            <p14:sldId id="622"/>
            <p14:sldId id="558"/>
            <p14:sldId id="559"/>
            <p14:sldId id="560"/>
            <p14:sldId id="561"/>
            <p14:sldId id="562"/>
            <p14:sldId id="625"/>
            <p14:sldId id="564"/>
            <p14:sldId id="638"/>
            <p14:sldId id="566"/>
            <p14:sldId id="639"/>
            <p14:sldId id="271"/>
            <p14:sldId id="623"/>
            <p14:sldId id="624"/>
            <p14:sldId id="571"/>
            <p14:sldId id="613"/>
            <p14:sldId id="573"/>
          </p14:sldIdLst>
        </p14:section>
        <p14:section name="Chapters" id="{C544380A-7ED1-46A7-8DDB-745950CB42A4}">
          <p14:sldIdLst>
            <p14:sldId id="427"/>
            <p14:sldId id="429"/>
            <p14:sldId id="430"/>
            <p14:sldId id="615"/>
            <p14:sldId id="617"/>
            <p14:sldId id="614"/>
            <p14:sldId id="433"/>
            <p14:sldId id="305"/>
            <p14:sldId id="306"/>
            <p14:sldId id="578"/>
            <p14:sldId id="435"/>
            <p14:sldId id="436"/>
            <p14:sldId id="437"/>
            <p14:sldId id="626"/>
            <p14:sldId id="627"/>
            <p14:sldId id="628"/>
            <p14:sldId id="582"/>
            <p14:sldId id="438"/>
            <p14:sldId id="439"/>
            <p14:sldId id="441"/>
            <p14:sldId id="577"/>
            <p14:sldId id="447"/>
            <p14:sldId id="449"/>
            <p14:sldId id="450"/>
            <p14:sldId id="452"/>
            <p14:sldId id="446"/>
            <p14:sldId id="453"/>
            <p14:sldId id="454"/>
            <p14:sldId id="455"/>
            <p14:sldId id="456"/>
            <p14:sldId id="583"/>
            <p14:sldId id="457"/>
            <p14:sldId id="458"/>
            <p14:sldId id="461"/>
            <p14:sldId id="460"/>
            <p14:sldId id="462"/>
            <p14:sldId id="463"/>
            <p14:sldId id="464"/>
            <p14:sldId id="465"/>
            <p14:sldId id="466"/>
            <p14:sldId id="467"/>
            <p14:sldId id="468"/>
            <p14:sldId id="469"/>
            <p14:sldId id="470"/>
            <p14:sldId id="471"/>
            <p14:sldId id="472"/>
            <p14:sldId id="473"/>
            <p14:sldId id="474"/>
            <p14:sldId id="476"/>
            <p14:sldId id="477"/>
            <p14:sldId id="481"/>
            <p14:sldId id="482"/>
            <p14:sldId id="483"/>
            <p14:sldId id="484"/>
            <p14:sldId id="485"/>
            <p14:sldId id="486"/>
            <p14:sldId id="487"/>
            <p14:sldId id="488"/>
            <p14:sldId id="489"/>
            <p14:sldId id="490"/>
            <p14:sldId id="491"/>
            <p14:sldId id="492"/>
            <p14:sldId id="493"/>
            <p14:sldId id="494"/>
            <p14:sldId id="495"/>
            <p14:sldId id="497"/>
            <p14:sldId id="498"/>
            <p14:sldId id="496"/>
            <p14:sldId id="499"/>
            <p14:sldId id="500"/>
            <p14:sldId id="501"/>
            <p14:sldId id="502"/>
            <p14:sldId id="503"/>
            <p14:sldId id="504"/>
            <p14:sldId id="505"/>
            <p14:sldId id="540"/>
            <p14:sldId id="508"/>
            <p14:sldId id="507"/>
            <p14:sldId id="509"/>
            <p14:sldId id="510"/>
            <p14:sldId id="584"/>
            <p14:sldId id="585"/>
            <p14:sldId id="586"/>
            <p14:sldId id="587"/>
            <p14:sldId id="629"/>
            <p14:sldId id="630"/>
            <p14:sldId id="631"/>
            <p14:sldId id="632"/>
            <p14:sldId id="592"/>
            <p14:sldId id="535"/>
            <p14:sldId id="619"/>
            <p14:sldId id="513"/>
            <p14:sldId id="534"/>
            <p14:sldId id="343"/>
            <p14:sldId id="514"/>
            <p14:sldId id="515"/>
            <p14:sldId id="616"/>
            <p14:sldId id="516"/>
            <p14:sldId id="537"/>
            <p14:sldId id="517"/>
            <p14:sldId id="520"/>
            <p14:sldId id="519"/>
            <p14:sldId id="640"/>
            <p14:sldId id="521"/>
            <p14:sldId id="522"/>
            <p14:sldId id="1978"/>
            <p14:sldId id="382"/>
          </p14:sldIdLst>
        </p14:section>
        <p14:section name="Conclusion" id="{4A11833B-C9BC-47B7-887E-AE2713A6B7E4}">
          <p14:sldIdLst>
            <p14:sldId id="595"/>
            <p14:sldId id="379"/>
            <p14:sldId id="599"/>
            <p14:sldId id="597"/>
            <p14:sldId id="598"/>
            <p14:sldId id="633"/>
            <p14:sldId id="637"/>
            <p14:sldId id="634"/>
            <p14:sldId id="635"/>
            <p14:sldId id="636"/>
            <p14:sldId id="524"/>
            <p14:sldId id="329"/>
            <p14:sldId id="381"/>
            <p14:sldId id="604"/>
            <p14:sldId id="605"/>
            <p14:sldId id="606"/>
            <p14:sldId id="527"/>
            <p14:sldId id="19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8FF"/>
    <a:srgbClr val="FFFF00"/>
    <a:srgbClr val="FF00FF"/>
    <a:srgbClr val="050A00"/>
    <a:srgbClr val="000099"/>
    <a:srgbClr val="800000"/>
    <a:srgbClr val="FF0000"/>
    <a:srgbClr val="00CC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83"/>
    <p:restoredTop sz="73817"/>
  </p:normalViewPr>
  <p:slideViewPr>
    <p:cSldViewPr>
      <p:cViewPr varScale="1">
        <p:scale>
          <a:sx n="116" d="100"/>
          <a:sy n="116" d="100"/>
        </p:scale>
        <p:origin x="32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5" d="100"/>
        <a:sy n="135" d="100"/>
      </p:scale>
      <p:origin x="0" y="-58512"/>
    </p:cViewPr>
  </p:sorterViewPr>
  <p:notesViewPr>
    <p:cSldViewPr>
      <p:cViewPr varScale="1">
        <p:scale>
          <a:sx n="55" d="100"/>
          <a:sy n="55" d="100"/>
        </p:scale>
        <p:origin x="-7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2.xml"/><Relationship Id="rId84" Type="http://schemas.openxmlformats.org/officeDocument/2006/relationships/slide" Target="slides/slide33.xml"/><Relationship Id="rId138" Type="http://schemas.openxmlformats.org/officeDocument/2006/relationships/slide" Target="slides/slide87.xml"/><Relationship Id="rId159" Type="http://schemas.openxmlformats.org/officeDocument/2006/relationships/slide" Target="slides/slide108.xml"/><Relationship Id="rId170" Type="http://schemas.openxmlformats.org/officeDocument/2006/relationships/slide" Target="slides/slide119.xml"/><Relationship Id="rId191" Type="http://schemas.openxmlformats.org/officeDocument/2006/relationships/slide" Target="slides/slide140.xml"/><Relationship Id="rId107" Type="http://schemas.openxmlformats.org/officeDocument/2006/relationships/slide" Target="slides/slide5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xml"/><Relationship Id="rId74" Type="http://schemas.openxmlformats.org/officeDocument/2006/relationships/slide" Target="slides/slide23.xml"/><Relationship Id="rId128" Type="http://schemas.openxmlformats.org/officeDocument/2006/relationships/slide" Target="slides/slide77.xml"/><Relationship Id="rId149" Type="http://schemas.openxmlformats.org/officeDocument/2006/relationships/slide" Target="slides/slide98.xml"/><Relationship Id="rId5" Type="http://schemas.openxmlformats.org/officeDocument/2006/relationships/slideMaster" Target="slideMasters/slideMaster5.xml"/><Relationship Id="rId95" Type="http://schemas.openxmlformats.org/officeDocument/2006/relationships/slide" Target="slides/slide44.xml"/><Relationship Id="rId160" Type="http://schemas.openxmlformats.org/officeDocument/2006/relationships/slide" Target="slides/slide109.xml"/><Relationship Id="rId181" Type="http://schemas.openxmlformats.org/officeDocument/2006/relationships/slide" Target="slides/slide13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3.xml"/><Relationship Id="rId118" Type="http://schemas.openxmlformats.org/officeDocument/2006/relationships/slide" Target="slides/slide67.xml"/><Relationship Id="rId139" Type="http://schemas.openxmlformats.org/officeDocument/2006/relationships/slide" Target="slides/slide88.xml"/><Relationship Id="rId85" Type="http://schemas.openxmlformats.org/officeDocument/2006/relationships/slide" Target="slides/slide34.xml"/><Relationship Id="rId150" Type="http://schemas.openxmlformats.org/officeDocument/2006/relationships/slide" Target="slides/slide99.xml"/><Relationship Id="rId171" Type="http://schemas.openxmlformats.org/officeDocument/2006/relationships/slide" Target="slides/slide120.xml"/><Relationship Id="rId192" Type="http://schemas.openxmlformats.org/officeDocument/2006/relationships/slide" Target="slides/slide14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7.xml"/><Relationship Id="rId129" Type="http://schemas.openxmlformats.org/officeDocument/2006/relationships/slide" Target="slides/slide78.xml"/><Relationship Id="rId54" Type="http://schemas.openxmlformats.org/officeDocument/2006/relationships/slide" Target="slides/slide3.xml"/><Relationship Id="rId75" Type="http://schemas.openxmlformats.org/officeDocument/2006/relationships/slide" Target="slides/slide24.xml"/><Relationship Id="rId96" Type="http://schemas.openxmlformats.org/officeDocument/2006/relationships/slide" Target="slides/slide45.xml"/><Relationship Id="rId140" Type="http://schemas.openxmlformats.org/officeDocument/2006/relationships/slide" Target="slides/slide89.xml"/><Relationship Id="rId161" Type="http://schemas.openxmlformats.org/officeDocument/2006/relationships/slide" Target="slides/slide110.xml"/><Relationship Id="rId182" Type="http://schemas.openxmlformats.org/officeDocument/2006/relationships/slide" Target="slides/slide13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8.xml"/><Relationship Id="rId44" Type="http://schemas.openxmlformats.org/officeDocument/2006/relationships/slideMaster" Target="slideMasters/slideMaster44.xml"/><Relationship Id="rId65" Type="http://schemas.openxmlformats.org/officeDocument/2006/relationships/slide" Target="slides/slide14.xml"/><Relationship Id="rId86" Type="http://schemas.openxmlformats.org/officeDocument/2006/relationships/slide" Target="slides/slide35.xml"/><Relationship Id="rId130" Type="http://schemas.openxmlformats.org/officeDocument/2006/relationships/slide" Target="slides/slide79.xml"/><Relationship Id="rId151" Type="http://schemas.openxmlformats.org/officeDocument/2006/relationships/slide" Target="slides/slide100.xml"/><Relationship Id="rId172" Type="http://schemas.openxmlformats.org/officeDocument/2006/relationships/slide" Target="slides/slide121.xml"/><Relationship Id="rId193" Type="http://schemas.openxmlformats.org/officeDocument/2006/relationships/slide" Target="slides/slide142.xml"/><Relationship Id="rId13" Type="http://schemas.openxmlformats.org/officeDocument/2006/relationships/slideMaster" Target="slideMasters/slideMaster13.xml"/><Relationship Id="rId109" Type="http://schemas.openxmlformats.org/officeDocument/2006/relationships/slide" Target="slides/slide58.xml"/><Relationship Id="rId34" Type="http://schemas.openxmlformats.org/officeDocument/2006/relationships/slideMaster" Target="slideMasters/slideMaster34.xml"/><Relationship Id="rId55" Type="http://schemas.openxmlformats.org/officeDocument/2006/relationships/slide" Target="slides/slide4.xml"/><Relationship Id="rId76" Type="http://schemas.openxmlformats.org/officeDocument/2006/relationships/slide" Target="slides/slide25.xml"/><Relationship Id="rId97" Type="http://schemas.openxmlformats.org/officeDocument/2006/relationships/slide" Target="slides/slide46.xml"/><Relationship Id="rId120" Type="http://schemas.openxmlformats.org/officeDocument/2006/relationships/slide" Target="slides/slide69.xml"/><Relationship Id="rId141"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20.xml"/><Relationship Id="rId92" Type="http://schemas.openxmlformats.org/officeDocument/2006/relationships/slide" Target="slides/slide41.xml"/><Relationship Id="rId162" Type="http://schemas.openxmlformats.org/officeDocument/2006/relationships/slide" Target="slides/slide111.xml"/><Relationship Id="rId183" Type="http://schemas.openxmlformats.org/officeDocument/2006/relationships/slide" Target="slides/slide1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5.xml"/><Relationship Id="rId87" Type="http://schemas.openxmlformats.org/officeDocument/2006/relationships/slide" Target="slides/slide36.xml"/><Relationship Id="rId110" Type="http://schemas.openxmlformats.org/officeDocument/2006/relationships/slide" Target="slides/slide59.xml"/><Relationship Id="rId115" Type="http://schemas.openxmlformats.org/officeDocument/2006/relationships/slide" Target="slides/slide64.xml"/><Relationship Id="rId131" Type="http://schemas.openxmlformats.org/officeDocument/2006/relationships/slide" Target="slides/slide80.xml"/><Relationship Id="rId136" Type="http://schemas.openxmlformats.org/officeDocument/2006/relationships/slide" Target="slides/slide85.xml"/><Relationship Id="rId157" Type="http://schemas.openxmlformats.org/officeDocument/2006/relationships/slide" Target="slides/slide106.xml"/><Relationship Id="rId178" Type="http://schemas.openxmlformats.org/officeDocument/2006/relationships/slide" Target="slides/slide127.xml"/><Relationship Id="rId61" Type="http://schemas.openxmlformats.org/officeDocument/2006/relationships/slide" Target="slides/slide10.xml"/><Relationship Id="rId82" Type="http://schemas.openxmlformats.org/officeDocument/2006/relationships/slide" Target="slides/slide31.xml"/><Relationship Id="rId152" Type="http://schemas.openxmlformats.org/officeDocument/2006/relationships/slide" Target="slides/slide101.xml"/><Relationship Id="rId173" Type="http://schemas.openxmlformats.org/officeDocument/2006/relationships/slide" Target="slides/slide122.xml"/><Relationship Id="rId194" Type="http://schemas.openxmlformats.org/officeDocument/2006/relationships/slide" Target="slides/slide143.xml"/><Relationship Id="rId199"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5.xml"/><Relationship Id="rId77" Type="http://schemas.openxmlformats.org/officeDocument/2006/relationships/slide" Target="slides/slide26.xml"/><Relationship Id="rId100" Type="http://schemas.openxmlformats.org/officeDocument/2006/relationships/slide" Target="slides/slide49.xml"/><Relationship Id="rId105" Type="http://schemas.openxmlformats.org/officeDocument/2006/relationships/slide" Target="slides/slide54.xml"/><Relationship Id="rId126" Type="http://schemas.openxmlformats.org/officeDocument/2006/relationships/slide" Target="slides/slide75.xml"/><Relationship Id="rId147" Type="http://schemas.openxmlformats.org/officeDocument/2006/relationships/slide" Target="slides/slide96.xml"/><Relationship Id="rId168"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1.xml"/><Relationship Id="rId93" Type="http://schemas.openxmlformats.org/officeDocument/2006/relationships/slide" Target="slides/slide42.xml"/><Relationship Id="rId98" Type="http://schemas.openxmlformats.org/officeDocument/2006/relationships/slide" Target="slides/slide47.xml"/><Relationship Id="rId121" Type="http://schemas.openxmlformats.org/officeDocument/2006/relationships/slide" Target="slides/slide70.xml"/><Relationship Id="rId142" Type="http://schemas.openxmlformats.org/officeDocument/2006/relationships/slide" Target="slides/slide91.xml"/><Relationship Id="rId163" Type="http://schemas.openxmlformats.org/officeDocument/2006/relationships/slide" Target="slides/slide112.xml"/><Relationship Id="rId184" Type="http://schemas.openxmlformats.org/officeDocument/2006/relationships/slide" Target="slides/slide133.xml"/><Relationship Id="rId189"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6.xml"/><Relationship Id="rId116" Type="http://schemas.openxmlformats.org/officeDocument/2006/relationships/slide" Target="slides/slide65.xml"/><Relationship Id="rId137" Type="http://schemas.openxmlformats.org/officeDocument/2006/relationships/slide" Target="slides/slide86.xml"/><Relationship Id="rId158" Type="http://schemas.openxmlformats.org/officeDocument/2006/relationships/slide" Target="slides/slide10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1.xml"/><Relationship Id="rId83" Type="http://schemas.openxmlformats.org/officeDocument/2006/relationships/slide" Target="slides/slide32.xml"/><Relationship Id="rId88" Type="http://schemas.openxmlformats.org/officeDocument/2006/relationships/slide" Target="slides/slide37.xml"/><Relationship Id="rId111" Type="http://schemas.openxmlformats.org/officeDocument/2006/relationships/slide" Target="slides/slide60.xml"/><Relationship Id="rId132" Type="http://schemas.openxmlformats.org/officeDocument/2006/relationships/slide" Target="slides/slide81.xml"/><Relationship Id="rId153" Type="http://schemas.openxmlformats.org/officeDocument/2006/relationships/slide" Target="slides/slide102.xml"/><Relationship Id="rId174" Type="http://schemas.openxmlformats.org/officeDocument/2006/relationships/slide" Target="slides/slide123.xml"/><Relationship Id="rId179" Type="http://schemas.openxmlformats.org/officeDocument/2006/relationships/slide" Target="slides/slide128.xml"/><Relationship Id="rId195" Type="http://schemas.openxmlformats.org/officeDocument/2006/relationships/slide" Target="slides/slide144.xml"/><Relationship Id="rId190" Type="http://schemas.openxmlformats.org/officeDocument/2006/relationships/slide" Target="slides/slide13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6.xml"/><Relationship Id="rId106" Type="http://schemas.openxmlformats.org/officeDocument/2006/relationships/slide" Target="slides/slide55.xml"/><Relationship Id="rId127" Type="http://schemas.openxmlformats.org/officeDocument/2006/relationships/slide" Target="slides/slide7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xml"/><Relationship Id="rId73" Type="http://schemas.openxmlformats.org/officeDocument/2006/relationships/slide" Target="slides/slide22.xml"/><Relationship Id="rId78" Type="http://schemas.openxmlformats.org/officeDocument/2006/relationships/slide" Target="slides/slide27.xml"/><Relationship Id="rId94" Type="http://schemas.openxmlformats.org/officeDocument/2006/relationships/slide" Target="slides/slide43.xml"/><Relationship Id="rId99" Type="http://schemas.openxmlformats.org/officeDocument/2006/relationships/slide" Target="slides/slide48.xml"/><Relationship Id="rId101" Type="http://schemas.openxmlformats.org/officeDocument/2006/relationships/slide" Target="slides/slide50.xml"/><Relationship Id="rId122" Type="http://schemas.openxmlformats.org/officeDocument/2006/relationships/slide" Target="slides/slide71.xml"/><Relationship Id="rId143" Type="http://schemas.openxmlformats.org/officeDocument/2006/relationships/slide" Target="slides/slide92.xml"/><Relationship Id="rId148" Type="http://schemas.openxmlformats.org/officeDocument/2006/relationships/slide" Target="slides/slide97.xml"/><Relationship Id="rId164" Type="http://schemas.openxmlformats.org/officeDocument/2006/relationships/slide" Target="slides/slide113.xml"/><Relationship Id="rId169" Type="http://schemas.openxmlformats.org/officeDocument/2006/relationships/slide" Target="slides/slide118.xml"/><Relationship Id="rId185"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7.xml"/><Relationship Id="rId89" Type="http://schemas.openxmlformats.org/officeDocument/2006/relationships/slide" Target="slides/slide38.xml"/><Relationship Id="rId112" Type="http://schemas.openxmlformats.org/officeDocument/2006/relationships/slide" Target="slides/slide61.xml"/><Relationship Id="rId133" Type="http://schemas.openxmlformats.org/officeDocument/2006/relationships/slide" Target="slides/slide82.xml"/><Relationship Id="rId154" Type="http://schemas.openxmlformats.org/officeDocument/2006/relationships/slide" Target="slides/slide103.xml"/><Relationship Id="rId175" Type="http://schemas.openxmlformats.org/officeDocument/2006/relationships/slide" Target="slides/slide124.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7.xml"/><Relationship Id="rId79" Type="http://schemas.openxmlformats.org/officeDocument/2006/relationships/slide" Target="slides/slide28.xml"/><Relationship Id="rId102" Type="http://schemas.openxmlformats.org/officeDocument/2006/relationships/slide" Target="slides/slide51.xml"/><Relationship Id="rId123" Type="http://schemas.openxmlformats.org/officeDocument/2006/relationships/slide" Target="slides/slide72.xml"/><Relationship Id="rId144" Type="http://schemas.openxmlformats.org/officeDocument/2006/relationships/slide" Target="slides/slide93.xml"/><Relationship Id="rId90" Type="http://schemas.openxmlformats.org/officeDocument/2006/relationships/slide" Target="slides/slide39.xml"/><Relationship Id="rId165" Type="http://schemas.openxmlformats.org/officeDocument/2006/relationships/slide" Target="slides/slide114.xml"/><Relationship Id="rId186" Type="http://schemas.openxmlformats.org/officeDocument/2006/relationships/slide" Target="slides/slide13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8.xml"/><Relationship Id="rId113" Type="http://schemas.openxmlformats.org/officeDocument/2006/relationships/slide" Target="slides/slide62.xml"/><Relationship Id="rId134" Type="http://schemas.openxmlformats.org/officeDocument/2006/relationships/slide" Target="slides/slide83.xml"/><Relationship Id="rId80" Type="http://schemas.openxmlformats.org/officeDocument/2006/relationships/slide" Target="slides/slide29.xml"/><Relationship Id="rId155" Type="http://schemas.openxmlformats.org/officeDocument/2006/relationships/slide" Target="slides/slide104.xml"/><Relationship Id="rId176" Type="http://schemas.openxmlformats.org/officeDocument/2006/relationships/slide" Target="slides/slide125.xml"/><Relationship Id="rId197"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8.xml"/><Relationship Id="rId103" Type="http://schemas.openxmlformats.org/officeDocument/2006/relationships/slide" Target="slides/slide52.xml"/><Relationship Id="rId124" Type="http://schemas.openxmlformats.org/officeDocument/2006/relationships/slide" Target="slides/slide73.xml"/><Relationship Id="rId70" Type="http://schemas.openxmlformats.org/officeDocument/2006/relationships/slide" Target="slides/slide19.xml"/><Relationship Id="rId91" Type="http://schemas.openxmlformats.org/officeDocument/2006/relationships/slide" Target="slides/slide40.xml"/><Relationship Id="rId145" Type="http://schemas.openxmlformats.org/officeDocument/2006/relationships/slide" Target="slides/slide94.xml"/><Relationship Id="rId166" Type="http://schemas.openxmlformats.org/officeDocument/2006/relationships/slide" Target="slides/slide115.xml"/><Relationship Id="rId187" Type="http://schemas.openxmlformats.org/officeDocument/2006/relationships/slide" Target="slides/slide136.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3.xml"/><Relationship Id="rId60" Type="http://schemas.openxmlformats.org/officeDocument/2006/relationships/slide" Target="slides/slide9.xml"/><Relationship Id="rId81" Type="http://schemas.openxmlformats.org/officeDocument/2006/relationships/slide" Target="slides/slide30.xml"/><Relationship Id="rId135" Type="http://schemas.openxmlformats.org/officeDocument/2006/relationships/slide" Target="slides/slide84.xml"/><Relationship Id="rId156" Type="http://schemas.openxmlformats.org/officeDocument/2006/relationships/slide" Target="slides/slide105.xml"/><Relationship Id="rId177" Type="http://schemas.openxmlformats.org/officeDocument/2006/relationships/slide" Target="slides/slide126.xml"/><Relationship Id="rId198"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3.xml"/><Relationship Id="rId125" Type="http://schemas.openxmlformats.org/officeDocument/2006/relationships/slide" Target="slides/slide74.xml"/><Relationship Id="rId146" Type="http://schemas.openxmlformats.org/officeDocument/2006/relationships/slide" Target="slides/slide95.xml"/><Relationship Id="rId167" Type="http://schemas.openxmlformats.org/officeDocument/2006/relationships/slide" Target="slides/slide116.xml"/><Relationship Id="rId188" Type="http://schemas.openxmlformats.org/officeDocument/2006/relationships/slide" Target="slides/slide1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5EFDBEA-E17B-2E49-A42E-0FA0B9CD5EA7}" type="slidenum">
              <a:rPr lang="en-US"/>
              <a:pPr/>
              <a:t>‹#›</a:t>
            </a:fld>
            <a:endParaRPr lang="en-US"/>
          </a:p>
        </p:txBody>
      </p:sp>
    </p:spTree>
    <p:extLst>
      <p:ext uri="{BB962C8B-B14F-4D97-AF65-F5344CB8AC3E}">
        <p14:creationId xmlns:p14="http://schemas.microsoft.com/office/powerpoint/2010/main" val="397780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4104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F9248-5D0F-B247-BAF7-2A4B2ACEEFA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The Israelites struggled to be steadfast, and today we will see why they trusted idols instead of trusting God.</a:t>
            </a:r>
            <a:r>
              <a:rPr lang="en-SG" dirty="0">
                <a:effectLst/>
                <a:latin typeface="Arial"/>
                <a:cs typeface="Arial"/>
              </a:rPr>
              <a:t> </a:t>
            </a:r>
          </a:p>
          <a:p>
            <a:pPr eaLnBrk="1" hangingPunct="1"/>
            <a:r>
              <a:rPr lang="en-US" sz="1200" kern="1200" dirty="0">
                <a:solidFill>
                  <a:schemeClr val="tx1"/>
                </a:solidFill>
                <a:effectLst/>
                <a:latin typeface="Arial"/>
                <a:ea typeface="ＭＳ Ｐゴシック" pitchFamily="-112" charset="-128"/>
                <a:cs typeface="Arial"/>
              </a:rPr>
              <a:t>Israel had completed the conquest and settled the majority of Canaan, and then Joshua died (book of Joshua).</a:t>
            </a:r>
            <a:r>
              <a:rPr lang="en-SG" dirty="0">
                <a:effectLst/>
                <a:latin typeface="Arial"/>
                <a:cs typeface="Arial"/>
              </a:rPr>
              <a:t> </a:t>
            </a:r>
          </a:p>
          <a:p>
            <a:pPr eaLnBrk="1" hangingPunct="1"/>
            <a:endParaRPr lang="en-SG" dirty="0">
              <a:effectLst/>
              <a:latin typeface="Arial"/>
              <a:ea typeface="ＭＳ Ｐゴシック" charset="0"/>
              <a:cs typeface="Arial"/>
            </a:endParaRPr>
          </a:p>
          <a:p>
            <a:pPr eaLnBrk="1" hangingPunct="1"/>
            <a:r>
              <a:rPr lang="zh-CN" altLang="en-US" dirty="0"/>
              <a:t>以色列人曾经挣扎着要保持坚定不移，今天我们将看到为什么他们选择信任偶像而不是信任上帝。</a:t>
            </a:r>
            <a:endParaRPr lang="en-US" altLang="zh-CN" dirty="0"/>
          </a:p>
          <a:p>
            <a:pPr eaLnBrk="1" hangingPunct="1"/>
            <a:r>
              <a:rPr lang="zh-CN" altLang="en-US" dirty="0"/>
              <a:t>以色列人已经完成了对迦南大部分地区的征服并定居下来，然后约书亚去世了（约书亚记）。</a:t>
            </a:r>
            <a:endParaRPr lang="en-US" dirty="0">
              <a:latin typeface="Arial"/>
              <a:ea typeface="ＭＳ Ｐゴシック" charset="0"/>
              <a:cs typeface="Arial"/>
            </a:endParaRPr>
          </a:p>
        </p:txBody>
      </p:sp>
    </p:spTree>
    <p:extLst>
      <p:ext uri="{BB962C8B-B14F-4D97-AF65-F5344CB8AC3E}">
        <p14:creationId xmlns:p14="http://schemas.microsoft.com/office/powerpoint/2010/main" val="42423241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It applies, for example, to making sex the most important thing in your life. </a:t>
            </a:r>
          </a:p>
          <a:p>
            <a:endParaRPr lang="zh-CN" altLang="en-US" dirty="0">
              <a:latin typeface="Arial"/>
              <a:cs typeface="Arial"/>
            </a:endParaRPr>
          </a:p>
          <a:p>
            <a:r>
              <a:rPr lang="zh-CN" altLang="en-US" dirty="0">
                <a:latin typeface="Arial"/>
                <a:cs typeface="Arial"/>
              </a:rPr>
              <a:t>例如，它适用于把性作为生活中最重要的事情。</a:t>
            </a:r>
            <a:endParaRPr lang="en-US" dirty="0">
              <a:latin typeface="Arial"/>
              <a:cs typeface="Arial"/>
            </a:endParaRPr>
          </a:p>
        </p:txBody>
      </p:sp>
    </p:spTree>
    <p:extLst>
      <p:ext uri="{BB962C8B-B14F-4D97-AF65-F5344CB8AC3E}">
        <p14:creationId xmlns:p14="http://schemas.microsoft.com/office/powerpoint/2010/main" val="22136504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Interestingly, that can even apply to marriage. Jesus said that no one could serve two masters—God and money—but he also said that we need to love him even more than our spouse!</a:t>
            </a:r>
            <a:r>
              <a:rPr lang="en-SG" dirty="0">
                <a:effectLst/>
                <a:latin typeface="Arial"/>
                <a:cs typeface="Arial"/>
              </a:rPr>
              <a:t> </a:t>
            </a:r>
          </a:p>
          <a:p>
            <a:r>
              <a:rPr lang="zh-CN" altLang="en-US" dirty="0"/>
              <a:t>有趣的是，这甚至可以适用于婚姻。耶稣说，没有人可以侍奉两个主人</a:t>
            </a:r>
            <a:r>
              <a:rPr lang="en-US" altLang="zh-CN" dirty="0"/>
              <a:t>——</a:t>
            </a:r>
            <a:r>
              <a:rPr lang="zh-CN" altLang="en-US" dirty="0"/>
              <a:t>神和钱财</a:t>
            </a:r>
            <a:r>
              <a:rPr lang="en-US" altLang="zh-CN" dirty="0"/>
              <a:t>——</a:t>
            </a:r>
            <a:r>
              <a:rPr lang="zh-CN" altLang="en-US" dirty="0"/>
              <a:t>但他也说，我们要爱他甚于爱我们的配偶！</a:t>
            </a:r>
            <a:endParaRPr lang="en-US" dirty="0">
              <a:latin typeface="Arial"/>
              <a:cs typeface="Arial"/>
            </a:endParaRPr>
          </a:p>
        </p:txBody>
      </p:sp>
    </p:spTree>
    <p:extLst>
      <p:ext uri="{BB962C8B-B14F-4D97-AF65-F5344CB8AC3E}">
        <p14:creationId xmlns:p14="http://schemas.microsoft.com/office/powerpoint/2010/main" val="37989402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SG" dirty="0">
              <a:effectLst/>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4831197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坚定地让神作王，这样你才不会一次又一次地失败。</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 steadfast with God as king so you don’t have to fail over and over (restatement).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9392098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666333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6044781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r>
              <a:rPr lang="zh-CN" altLang="en-US" dirty="0"/>
              <a:t>随心所欲代替智慧，就是在崇拜另一个神。</a:t>
            </a:r>
            <a:endParaRPr lang="en-US" dirty="0">
              <a:latin typeface="Arial"/>
              <a:cs typeface="Arial"/>
            </a:endParaRPr>
          </a:p>
        </p:txBody>
      </p:sp>
    </p:spTree>
    <p:extLst>
      <p:ext uri="{BB962C8B-B14F-4D97-AF65-F5344CB8AC3E}">
        <p14:creationId xmlns:p14="http://schemas.microsoft.com/office/powerpoint/2010/main" val="36384754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4D0CA-614E-8C4F-AAE3-D77D43E77C86}" type="slidenum">
              <a:rPr lang="en-US" sz="1200">
                <a:solidFill>
                  <a:prstClr val="black"/>
                </a:solidFill>
              </a:rPr>
              <a:pPr eaLnBrk="1" hangingPunct="1"/>
              <a:t>137</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320636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6CC609-387B-0F40-85AE-A62F39EC201D}" type="slidenum">
              <a:rPr lang="en-US" sz="1200"/>
              <a:pPr eaLnBrk="1" hangingPunct="1"/>
              <a:t>139</a:t>
            </a:fld>
            <a:endParaRPr lang="en-US" sz="1200"/>
          </a:p>
        </p:txBody>
      </p:sp>
      <p:sp>
        <p:nvSpPr>
          <p:cNvPr id="212995" name="Rectangle 2"/>
          <p:cNvSpPr>
            <a:spLocks noGrp="1" noRot="1" noChangeAspect="1" noChangeArrowheads="1" noTextEdit="1"/>
          </p:cNvSpPr>
          <p:nvPr>
            <p:ph type="sldImg"/>
          </p:nvPr>
        </p:nvSpPr>
        <p:spPr>
          <a:solidFill>
            <a:srgbClr val="FFFFFF"/>
          </a:solidFill>
          <a:ln/>
        </p:spPr>
      </p:sp>
      <p:sp>
        <p:nvSpPr>
          <p:cNvPr id="212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9503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a:cs typeface="ＭＳ Ｐゴシック" charset="0"/>
            </a:endParaRPr>
          </a:p>
        </p:txBody>
      </p:sp>
    </p:spTree>
    <p:extLst>
      <p:ext uri="{BB962C8B-B14F-4D97-AF65-F5344CB8AC3E}">
        <p14:creationId xmlns:p14="http://schemas.microsoft.com/office/powerpoint/2010/main" val="29085621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a:p>
            <a:endParaRPr lang="en-US">
              <a:cs typeface="ＭＳ Ｐゴシック" charset="0"/>
            </a:endParaRPr>
          </a:p>
        </p:txBody>
      </p:sp>
    </p:spTree>
    <p:extLst>
      <p:ext uri="{BB962C8B-B14F-4D97-AF65-F5344CB8AC3E}">
        <p14:creationId xmlns:p14="http://schemas.microsoft.com/office/powerpoint/2010/main" val="1989695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146BC8-0319-A24B-A03C-B3218BDA13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By this time in the OT story, they have two written sources of God’s will—the Books of Moses and the Book of Joshua. Now, what would they do with them?</a:t>
            </a:r>
            <a:r>
              <a:rPr lang="en-SG" dirty="0">
                <a:effectLst/>
                <a:latin typeface="Arial"/>
                <a:cs typeface="Arial"/>
              </a:rPr>
              <a:t> </a:t>
            </a:r>
          </a:p>
          <a:p>
            <a:pPr eaLnBrk="1" hangingPunct="1"/>
            <a:r>
              <a:rPr lang="zh-CN" altLang="en-US" dirty="0">
                <a:latin typeface="Arial"/>
                <a:ea typeface="ＭＳ Ｐゴシック" charset="0"/>
                <a:cs typeface="Arial"/>
              </a:rPr>
              <a:t>到了旧约故事的这个时候，他们已经有了两本记载上帝旨意的书籍</a:t>
            </a:r>
            <a:r>
              <a:rPr lang="en-US" altLang="zh-CN" dirty="0">
                <a:latin typeface="Arial"/>
                <a:ea typeface="ＭＳ Ｐゴシック" charset="0"/>
                <a:cs typeface="Arial"/>
              </a:rPr>
              <a:t>——</a:t>
            </a:r>
            <a:r>
              <a:rPr lang="zh-CN" altLang="en-US" dirty="0">
                <a:latin typeface="Arial"/>
                <a:ea typeface="ＭＳ Ｐゴシック" charset="0"/>
                <a:cs typeface="Arial"/>
              </a:rPr>
              <a:t>摩西五经和约书亚记。现在，他们要该如何去使用它们呢？</a:t>
            </a:r>
            <a:endParaRPr lang="en-US" dirty="0">
              <a:latin typeface="Arial"/>
              <a:ea typeface="ＭＳ Ｐゴシック" charset="0"/>
              <a:cs typeface="Arial"/>
            </a:endParaRPr>
          </a:p>
        </p:txBody>
      </p:sp>
    </p:spTree>
    <p:extLst>
      <p:ext uri="{BB962C8B-B14F-4D97-AF65-F5344CB8AC3E}">
        <p14:creationId xmlns:p14="http://schemas.microsoft.com/office/powerpoint/2010/main" val="130617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8281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pPr eaLnBrk="1" hangingPunct="1"/>
              <a:t>14</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US" dirty="0">
              <a:latin typeface="Arial"/>
              <a:cs typeface="Arial"/>
            </a:endParaRPr>
          </a:p>
        </p:txBody>
      </p:sp>
    </p:spTree>
    <p:extLst>
      <p:ext uri="{BB962C8B-B14F-4D97-AF65-F5344CB8AC3E}">
        <p14:creationId xmlns:p14="http://schemas.microsoft.com/office/powerpoint/2010/main" val="274325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63717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7797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A64D1-825A-4141-AF9E-D2D01237C001}" type="slidenum">
              <a:rPr lang="en-US" sz="1200">
                <a:solidFill>
                  <a:prstClr val="black"/>
                </a:solidFill>
              </a:rPr>
              <a:pPr eaLnBrk="1" hangingPunct="1"/>
              <a:t>18</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Our world tempts us to trust anything or anyone but God. Yet God provides rare examples of those who are steadfast in their faith. Dr. E. N. Poulson was such an example.</a:t>
            </a:r>
            <a:r>
              <a:rPr lang="en-SG" dirty="0">
                <a:effectLst/>
                <a:latin typeface="Arial"/>
                <a:cs typeface="Arial"/>
              </a:rPr>
              <a:t> </a:t>
            </a:r>
          </a:p>
          <a:p>
            <a:r>
              <a:rPr lang="en-US" sz="1200" kern="1200" dirty="0">
                <a:solidFill>
                  <a:schemeClr val="tx1"/>
                </a:solidFill>
                <a:effectLst/>
                <a:latin typeface="Arial"/>
                <a:ea typeface="ＭＳ Ｐゴシック" pitchFamily="-112" charset="-128"/>
                <a:cs typeface="Arial"/>
              </a:rPr>
              <a:t>He arrived in Singapore from the USA on 17 March 1953 as a missionary to Indonesia. The plan was to apply for his visa from Singapore, then invest his life in Indonesia. </a:t>
            </a:r>
          </a:p>
          <a:p>
            <a:r>
              <a:rPr lang="zh-CN" altLang="en-US" dirty="0"/>
              <a:t>我们的世界诱惑我们去信任除上帝以外的任何事物或人。然而，上帝为我们提供了一些在信仰上坚定不移的稀有榜样。</a:t>
            </a:r>
            <a:r>
              <a:rPr lang="en-US" dirty="0"/>
              <a:t>E.N. Poulson</a:t>
            </a:r>
            <a:r>
              <a:rPr lang="zh-CN" altLang="en-US" dirty="0"/>
              <a:t>博士就是这样的一个榜样。</a:t>
            </a:r>
            <a:r>
              <a:rPr lang="en-US" altLang="zh-CN" dirty="0"/>
              <a:t>1953</a:t>
            </a:r>
            <a:r>
              <a:rPr lang="zh-CN" altLang="en-US" dirty="0"/>
              <a:t>年</a:t>
            </a:r>
            <a:r>
              <a:rPr lang="en-US" altLang="zh-CN" dirty="0"/>
              <a:t>3</a:t>
            </a:r>
            <a:r>
              <a:rPr lang="zh-CN" altLang="en-US" dirty="0"/>
              <a:t>月</a:t>
            </a:r>
            <a:r>
              <a:rPr lang="en-US" altLang="zh-CN" dirty="0"/>
              <a:t>17</a:t>
            </a:r>
            <a:r>
              <a:rPr lang="zh-CN" altLang="en-US" dirty="0"/>
              <a:t>日，他作为传教士从美国抵达新加坡，准备前往印尼。他计划在新加坡申请签证，然后将他的一生奉献给印尼。</a:t>
            </a:r>
            <a:endParaRPr lang="en-US" dirty="0">
              <a:latin typeface="Arial"/>
              <a:cs typeface="Arial"/>
            </a:endParaRPr>
          </a:p>
        </p:txBody>
      </p:sp>
    </p:spTree>
    <p:extLst>
      <p:ext uri="{BB962C8B-B14F-4D97-AF65-F5344CB8AC3E}">
        <p14:creationId xmlns:p14="http://schemas.microsoft.com/office/powerpoint/2010/main" val="151908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4D20E-5F6C-C243-8B0C-32CFA0FA3DF1}" type="slidenum">
              <a:rPr lang="en-US" sz="1200"/>
              <a:pPr eaLnBrk="1" hangingPunct="1"/>
              <a:t>27</a:t>
            </a:fld>
            <a:endParaRPr lang="en-US" sz="120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BF5A99-939E-C549-8C3C-26012D9390C6}" type="slidenum">
              <a:rPr lang="en-US" sz="1200"/>
              <a:pPr eaLnBrk="1" hangingPunct="1"/>
              <a:t>28</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then seeks to earn our trust by allowing difficulty in our lives.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不完全的顺服表明我们信任的是神以外的东西。 </a:t>
            </a:r>
            <a:endParaRPr lang="en-US" altLang="zh-CN" dirty="0"/>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于是神通过在我们的生活中允许困难来赢得我们的信任。</a:t>
            </a:r>
            <a:endParaRPr lang="en-US" dirty="0">
              <a:latin typeface="Arial"/>
              <a:cs typeface="Arial"/>
            </a:endParaRPr>
          </a:p>
        </p:txBody>
      </p:sp>
    </p:spTree>
    <p:extLst>
      <p:ext uri="{BB962C8B-B14F-4D97-AF65-F5344CB8AC3E}">
        <p14:creationId xmlns:p14="http://schemas.microsoft.com/office/powerpoint/2010/main" val="316353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solidFill>
                  <a:prstClr val="black"/>
                </a:solidFill>
              </a:rPr>
              <a:pPr eaLnBrk="1" hangingPunct="1"/>
              <a:t>30</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rPr>
              <a:pPr eaLnBrk="1" hangingPunct="1"/>
              <a:t>31</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32</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r>
              <a:rPr lang="zh-CN" altLang="en-US" dirty="0">
                <a:latin typeface="Arial"/>
                <a:cs typeface="Arial"/>
              </a:rPr>
              <a:t>今天，我们将讨论将上帝视为君王的三个理由。</a:t>
            </a:r>
            <a:endParaRPr lang="en-US" dirty="0">
              <a:latin typeface="Arial"/>
              <a:cs typeface="Arial"/>
            </a:endParaRPr>
          </a:p>
        </p:txBody>
      </p:sp>
    </p:spTree>
    <p:extLst>
      <p:ext uri="{BB962C8B-B14F-4D97-AF65-F5344CB8AC3E}">
        <p14:creationId xmlns:p14="http://schemas.microsoft.com/office/powerpoint/2010/main" val="343351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zh-CN" altLang="en-US" sz="1200" kern="1200" dirty="0">
                <a:solidFill>
                  <a:schemeClr val="tx1"/>
                </a:solidFill>
                <a:effectLst/>
                <a:latin typeface="Arial"/>
                <a:ea typeface="ＭＳ Ｐゴシック" pitchFamily="-112" charset="-128"/>
                <a:cs typeface="Arial"/>
              </a:rPr>
              <a:t>在来到新加坡</a:t>
            </a:r>
            <a:r>
              <a:rPr lang="en-SG" altLang="zh-CN" sz="1200" kern="1200" dirty="0">
                <a:solidFill>
                  <a:schemeClr val="tx1"/>
                </a:solidFill>
                <a:effectLst/>
                <a:latin typeface="Arial"/>
                <a:ea typeface="ＭＳ Ｐゴシック" pitchFamily="-112" charset="-128"/>
                <a:cs typeface="Arial"/>
              </a:rPr>
              <a:t>64</a:t>
            </a:r>
            <a:r>
              <a:rPr lang="zh-CN" altLang="en-US" sz="1200" kern="1200" dirty="0">
                <a:solidFill>
                  <a:schemeClr val="tx1"/>
                </a:solidFill>
                <a:effectLst/>
                <a:latin typeface="Arial"/>
                <a:ea typeface="ＭＳ Ｐゴシック" pitchFamily="-112" charset="-128"/>
                <a:cs typeface="Arial"/>
              </a:rPr>
              <a:t>年之后，他仍然在服侍，直到</a:t>
            </a:r>
            <a:r>
              <a:rPr lang="en-SG" altLang="zh-CN" sz="1200" kern="1200" dirty="0">
                <a:solidFill>
                  <a:schemeClr val="tx1"/>
                </a:solidFill>
                <a:effectLst/>
                <a:latin typeface="Arial"/>
                <a:ea typeface="ＭＳ Ｐゴシック" pitchFamily="-112" charset="-128"/>
                <a:cs typeface="Arial"/>
              </a:rPr>
              <a:t>2017</a:t>
            </a:r>
            <a:r>
              <a:rPr lang="zh-CN" altLang="en-US" sz="1200" kern="1200" dirty="0">
                <a:solidFill>
                  <a:schemeClr val="tx1"/>
                </a:solidFill>
                <a:effectLst/>
                <a:latin typeface="Arial"/>
                <a:ea typeface="ＭＳ Ｐゴシック" pitchFamily="-112" charset="-128"/>
                <a:cs typeface="Arial"/>
              </a:rPr>
              <a:t>年</a:t>
            </a:r>
            <a:r>
              <a:rPr lang="en-SG" altLang="zh-CN" sz="1200" kern="1200" dirty="0">
                <a:solidFill>
                  <a:schemeClr val="tx1"/>
                </a:solidFill>
                <a:effectLst/>
                <a:latin typeface="Arial"/>
                <a:ea typeface="ＭＳ Ｐゴシック" pitchFamily="-112" charset="-128"/>
                <a:cs typeface="Arial"/>
              </a:rPr>
              <a:t>10</a:t>
            </a:r>
            <a:r>
              <a:rPr lang="zh-CN" altLang="en-US" sz="1200" kern="1200" dirty="0">
                <a:solidFill>
                  <a:schemeClr val="tx1"/>
                </a:solidFill>
                <a:effectLst/>
                <a:latin typeface="Arial"/>
                <a:ea typeface="ＭＳ Ｐゴシック" pitchFamily="-112" charset="-128"/>
                <a:cs typeface="Arial"/>
              </a:rPr>
              <a:t>月</a:t>
            </a:r>
            <a:r>
              <a:rPr lang="en-SG" altLang="zh-CN" sz="1200" kern="1200" dirty="0">
                <a:solidFill>
                  <a:schemeClr val="tx1"/>
                </a:solidFill>
                <a:effectLst/>
                <a:latin typeface="Arial"/>
                <a:ea typeface="ＭＳ Ｐゴシック" pitchFamily="-112" charset="-128"/>
                <a:cs typeface="Arial"/>
              </a:rPr>
              <a:t>13</a:t>
            </a:r>
            <a:r>
              <a:rPr lang="zh-CN" altLang="en-US" sz="1200" kern="1200" dirty="0">
                <a:solidFill>
                  <a:schemeClr val="tx1"/>
                </a:solidFill>
                <a:effectLst/>
                <a:latin typeface="Arial"/>
                <a:ea typeface="ＭＳ Ｐゴシック" pitchFamily="-112" charset="-128"/>
                <a:cs typeface="Arial"/>
              </a:rPr>
              <a:t>日主招他回天家。</a:t>
            </a:r>
            <a:r>
              <a:rPr lang="en-SG" dirty="0">
                <a:effectLst/>
                <a:latin typeface="Arial"/>
                <a:cs typeface="Arial"/>
              </a:rPr>
              <a:t> </a:t>
            </a:r>
          </a:p>
          <a:p>
            <a:r>
              <a:rPr lang="zh-CN" altLang="en-US" sz="1200" kern="1200" dirty="0">
                <a:solidFill>
                  <a:schemeClr val="tx1"/>
                </a:solidFill>
                <a:effectLst/>
                <a:latin typeface="Arial"/>
                <a:ea typeface="ＭＳ Ｐゴシック" pitchFamily="-112" charset="-128"/>
                <a:cs typeface="Arial"/>
              </a:rPr>
              <a:t>熟悉他的人亲切地称他为</a:t>
            </a:r>
            <a:r>
              <a:rPr lang="en-US" altLang="zh-CN" sz="1200" kern="1200" dirty="0">
                <a:solidFill>
                  <a:schemeClr val="tx1"/>
                </a:solidFill>
                <a:effectLst/>
                <a:latin typeface="Arial"/>
                <a:ea typeface="ＭＳ Ｐゴシック" pitchFamily="-112" charset="-128"/>
                <a:cs typeface="Arial"/>
              </a:rPr>
              <a:t>P</a:t>
            </a:r>
            <a:r>
              <a:rPr lang="zh-CN" altLang="en-US" sz="1200" kern="1200" dirty="0">
                <a:solidFill>
                  <a:schemeClr val="tx1"/>
                </a:solidFill>
                <a:effectLst/>
                <a:latin typeface="Arial"/>
                <a:ea typeface="ＭＳ Ｐゴシック" pitchFamily="-112" charset="-128"/>
                <a:cs typeface="Arial"/>
              </a:rPr>
              <a:t>博士</a:t>
            </a:r>
            <a:r>
              <a:rPr lang="en-US" sz="1200" kern="1200" dirty="0">
                <a:solidFill>
                  <a:schemeClr val="tx1"/>
                </a:solidFill>
                <a:effectLst/>
                <a:latin typeface="Arial"/>
                <a:ea typeface="ＭＳ Ｐゴシック" pitchFamily="-112" charset="-128"/>
                <a:cs typeface="Arial"/>
              </a:rPr>
              <a:t>, </a:t>
            </a:r>
            <a:r>
              <a:rPr lang="zh-CN" altLang="en-US" sz="1200" kern="1200" dirty="0">
                <a:solidFill>
                  <a:schemeClr val="tx1"/>
                </a:solidFill>
                <a:effectLst/>
                <a:latin typeface="Arial"/>
                <a:ea typeface="ＭＳ Ｐゴシック" pitchFamily="-112" charset="-128"/>
                <a:cs typeface="Arial"/>
              </a:rPr>
              <a:t>他于</a:t>
            </a:r>
            <a:r>
              <a:rPr lang="en-SG" altLang="zh-CN" sz="1200" kern="1200" dirty="0">
                <a:solidFill>
                  <a:schemeClr val="tx1"/>
                </a:solidFill>
                <a:effectLst/>
                <a:latin typeface="Arial"/>
                <a:ea typeface="ＭＳ Ｐゴシック" pitchFamily="-112" charset="-128"/>
                <a:cs typeface="Arial"/>
              </a:rPr>
              <a:t>1958</a:t>
            </a:r>
            <a:r>
              <a:rPr lang="zh-CN" altLang="en-US" sz="1200" kern="1200" dirty="0">
                <a:solidFill>
                  <a:schemeClr val="tx1"/>
                </a:solidFill>
                <a:effectLst/>
                <a:latin typeface="Arial"/>
                <a:ea typeface="ＭＳ Ｐゴシック" pitchFamily="-112" charset="-128"/>
                <a:cs typeface="Arial"/>
              </a:rPr>
              <a:t>年在新神创立了英文神学部</a:t>
            </a:r>
            <a:r>
              <a:rPr lang="en-US" sz="1200" kern="1200" dirty="0">
                <a:solidFill>
                  <a:schemeClr val="tx1"/>
                </a:solidFill>
                <a:effectLst/>
                <a:latin typeface="Arial"/>
                <a:ea typeface="ＭＳ Ｐゴシック" pitchFamily="-112" charset="-128"/>
                <a:cs typeface="Arial"/>
              </a:rPr>
              <a:t>—</a:t>
            </a:r>
            <a:r>
              <a:rPr lang="zh-CN" altLang="en-US" sz="1200" kern="1200" dirty="0">
                <a:solidFill>
                  <a:schemeClr val="tx1"/>
                </a:solidFill>
                <a:effectLst/>
                <a:latin typeface="Arial"/>
                <a:ea typeface="ＭＳ Ｐゴシック" pitchFamily="-112" charset="-128"/>
                <a:cs typeface="Arial"/>
              </a:rPr>
              <a:t>那一年也是我出生的年份</a:t>
            </a:r>
            <a:r>
              <a:rPr lang="en-US" sz="1200" kern="1200" dirty="0">
                <a:solidFill>
                  <a:schemeClr val="tx1"/>
                </a:solidFill>
                <a:effectLst/>
                <a:latin typeface="Arial"/>
                <a:ea typeface="ＭＳ Ｐゴシック" pitchFamily="-112"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4067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386032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016188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09885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729D17-51E6-A241-9E8D-AEB063968177}" type="slidenum">
              <a:rPr lang="en-GB" sz="1200">
                <a:solidFill>
                  <a:srgbClr val="FFFFFF"/>
                </a:solidFill>
                <a:latin typeface="Comic Sans MS" charset="0"/>
              </a:rPr>
              <a:pPr eaLnBrk="1" hangingPunct="1"/>
              <a:t>38</a:t>
            </a:fld>
            <a:endParaRPr lang="en-GB" sz="1200">
              <a:solidFill>
                <a:srgbClr val="FFFFFF"/>
              </a:solidFill>
              <a:latin typeface="Comic Sans MS"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2EE5CA-2CF5-F747-BD66-285D7159DF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0013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solidFill>
                  <a:prstClr val="black"/>
                </a:solidFill>
              </a:rPr>
              <a:pPr eaLnBrk="1" hangingPunct="1"/>
              <a:t>43</a:t>
            </a:fld>
            <a:endParaRPr lang="en-US" sz="1200">
              <a:solidFill>
                <a:prstClr val="black"/>
              </a:solidFill>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44</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46</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Dr. P served at SBC until 1988—a full 36 years. I often told him that one of my life goals was to beat his 36 years of service to the college. That will happen if I am able to continue until I am age 70.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zh-CN" altLang="en-US" dirty="0"/>
              <a:t>实际上，他在此之前已经在新加坡浸信会神学院（</a:t>
            </a:r>
            <a:r>
              <a:rPr lang="en-US" dirty="0"/>
              <a:t>SBC）</a:t>
            </a:r>
            <a:r>
              <a:rPr lang="zh-CN" altLang="en-US" dirty="0"/>
              <a:t>服侍了</a:t>
            </a:r>
            <a:r>
              <a:rPr lang="en-US" altLang="zh-CN" dirty="0"/>
              <a:t>5</a:t>
            </a:r>
            <a:r>
              <a:rPr lang="zh-CN" altLang="en-US" dirty="0"/>
              <a:t>年，讽刺的是，他教中国人如何说印尼语。这正是上帝的奇妙作为。他把一位‘红毛’带到新加坡，教他们这个岛屿的土著语言！</a:t>
            </a:r>
            <a:br>
              <a:rPr lang="zh-CN" altLang="en-US" dirty="0"/>
            </a:br>
            <a:r>
              <a:rPr lang="en-US" dirty="0"/>
              <a:t>Poulson</a:t>
            </a:r>
            <a:r>
              <a:rPr lang="zh-CN" altLang="en-US" dirty="0"/>
              <a:t>博士在</a:t>
            </a:r>
            <a:r>
              <a:rPr lang="en-US" dirty="0"/>
              <a:t>SBC</a:t>
            </a:r>
            <a:r>
              <a:rPr lang="zh-CN" altLang="en-US" dirty="0"/>
              <a:t>一直服侍到</a:t>
            </a:r>
            <a:r>
              <a:rPr lang="en-US" altLang="zh-CN" dirty="0"/>
              <a:t>1988</a:t>
            </a:r>
            <a:r>
              <a:rPr lang="zh-CN" altLang="en-US" dirty="0"/>
              <a:t>年</a:t>
            </a:r>
            <a:r>
              <a:rPr lang="en-US" altLang="zh-CN" dirty="0"/>
              <a:t>——</a:t>
            </a:r>
            <a:r>
              <a:rPr lang="zh-CN" altLang="en-US" dirty="0"/>
              <a:t>整整</a:t>
            </a:r>
            <a:r>
              <a:rPr lang="en-US" altLang="zh-CN" dirty="0"/>
              <a:t>36</a:t>
            </a:r>
            <a:r>
              <a:rPr lang="zh-CN" altLang="en-US" dirty="0"/>
              <a:t>年。我经常告诉他，我的一个人生目标就是超越他在学院服侍的</a:t>
            </a:r>
            <a:r>
              <a:rPr lang="en-US" altLang="zh-CN" dirty="0"/>
              <a:t>36</a:t>
            </a:r>
            <a:r>
              <a:rPr lang="zh-CN" altLang="en-US" dirty="0"/>
              <a:t>年。如果我能够坚持到</a:t>
            </a:r>
            <a:r>
              <a:rPr lang="en-US" altLang="zh-CN" dirty="0"/>
              <a:t>70</a:t>
            </a:r>
            <a:r>
              <a:rPr lang="zh-CN" altLang="en-US" dirty="0"/>
              <a:t>岁，这个目标就能实现。</a:t>
            </a:r>
            <a:endParaRPr lang="en-US" dirty="0">
              <a:latin typeface="Arial"/>
              <a:cs typeface="Arial"/>
            </a:endParaRPr>
          </a:p>
        </p:txBody>
      </p:sp>
    </p:spTree>
    <p:extLst>
      <p:ext uri="{BB962C8B-B14F-4D97-AF65-F5344CB8AC3E}">
        <p14:creationId xmlns:p14="http://schemas.microsoft.com/office/powerpoint/2010/main" val="795439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47</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48</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F21DD0-1ABB-CA4A-B584-6352B684CF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7113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52</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53</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solidFill>
                  <a:prstClr val="black"/>
                </a:solidFill>
              </a:rPr>
              <a:pPr eaLnBrk="1" hangingPunct="1"/>
              <a:t>54</a:t>
            </a:fld>
            <a:endParaRPr lang="en-US" sz="1200">
              <a:solidFill>
                <a:prstClr val="black"/>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solidFill>
                  <a:prstClr val="black"/>
                </a:solidFill>
              </a:rPr>
              <a:pPr eaLnBrk="1" hangingPunct="1"/>
              <a:t>56</a:t>
            </a:fld>
            <a:endParaRPr lang="en-US" sz="1200">
              <a:solidFill>
                <a:prstClr val="black"/>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solidFill>
                  <a:prstClr val="black"/>
                </a:solidFill>
              </a:rPr>
              <a:pPr eaLnBrk="1" hangingPunct="1"/>
              <a:t>57</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rPr>
              <a:pPr eaLnBrk="1" hangingPunct="1"/>
              <a:t>59</a:t>
            </a:fld>
            <a:endParaRPr lang="en-US" sz="1200">
              <a:solidFill>
                <a:srgbClr val="000000"/>
              </a:solidFill>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61</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He never intended to retire, so he never did. He taught a Tuesday night Bible Study to SS teachers at Grace Baptist all the way until three days before his home going.</a:t>
            </a:r>
            <a:r>
              <a:rPr lang="en-SG" dirty="0">
                <a:effectLst/>
                <a:latin typeface="Arial"/>
                <a:cs typeface="Arial"/>
              </a:rPr>
              <a:t> </a:t>
            </a:r>
          </a:p>
          <a:p>
            <a:r>
              <a:rPr lang="zh-CN" altLang="en-US" dirty="0"/>
              <a:t>他从未打算退休，所以也从未退休。他一直在恩典浸信会（</a:t>
            </a:r>
            <a:r>
              <a:rPr lang="en-US" dirty="0"/>
              <a:t>Grace Baptist）</a:t>
            </a:r>
            <a:r>
              <a:rPr lang="zh-CN" altLang="en-US" dirty="0"/>
              <a:t>为主日学教师教授星期二晚上的圣经课程，直到他归天家的前三天。</a:t>
            </a:r>
            <a:endParaRPr lang="en-SG" dirty="0">
              <a:effectLst/>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3730092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A92471-A722-D447-AE4C-CB6355AC2C2E}" type="slidenum">
              <a:rPr lang="en-GB" sz="1200">
                <a:solidFill>
                  <a:srgbClr val="FFFFFF"/>
                </a:solidFill>
                <a:latin typeface="Comic Sans MS" charset="0"/>
              </a:rPr>
              <a:pPr eaLnBrk="1" hangingPunct="1"/>
              <a:t>62</a:t>
            </a:fld>
            <a:endParaRPr lang="en-GB" sz="1200">
              <a:solidFill>
                <a:srgbClr val="FFFFFF"/>
              </a:solidFill>
              <a:latin typeface="Comic Sans MS" charset="0"/>
            </a:endParaRPr>
          </a:p>
        </p:txBody>
      </p:sp>
      <p:sp>
        <p:nvSpPr>
          <p:cNvPr id="269314" name="Rectangle 1026"/>
          <p:cNvSpPr>
            <a:spLocks noGrp="1" noRot="1" noChangeAspect="1" noChangeArrowheads="1"/>
          </p:cNvSpPr>
          <p:nvPr>
            <p:ph type="sldImg"/>
          </p:nvPr>
        </p:nvSpPr>
        <p:spPr>
          <a:solidFill>
            <a:srgbClr val="FFFFFF"/>
          </a:solidFill>
          <a:ln/>
        </p:spPr>
      </p:sp>
      <p:sp>
        <p:nvSpPr>
          <p:cNvPr id="26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53F186-F990-7E41-A141-73DE67AB8513}" type="slidenum">
              <a:rPr lang="en-GB" sz="1200">
                <a:solidFill>
                  <a:srgbClr val="FFFFFF"/>
                </a:solidFill>
                <a:latin typeface="Comic Sans MS" charset="0"/>
              </a:rPr>
              <a:pPr eaLnBrk="1" hangingPunct="1"/>
              <a:t>64</a:t>
            </a:fld>
            <a:endParaRPr lang="en-GB" sz="1200">
              <a:solidFill>
                <a:srgbClr val="FFFFFF"/>
              </a:solidFill>
              <a:latin typeface="Comic Sans MS" charset="0"/>
            </a:endParaRPr>
          </a:p>
        </p:txBody>
      </p:sp>
      <p:sp>
        <p:nvSpPr>
          <p:cNvPr id="273410" name="Rectangle 1026"/>
          <p:cNvSpPr>
            <a:spLocks noGrp="1" noRot="1" noChangeAspect="1" noChangeArrowheads="1"/>
          </p:cNvSpPr>
          <p:nvPr>
            <p:ph type="sldImg"/>
          </p:nvPr>
        </p:nvSpPr>
        <p:spPr>
          <a:solidFill>
            <a:srgbClr val="FFFFFF"/>
          </a:solidFill>
          <a:ln/>
        </p:spPr>
      </p:sp>
      <p:sp>
        <p:nvSpPr>
          <p:cNvPr id="2734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AFBCCE-A6B5-B64E-B1E9-7C1D3C0E8FB7}" type="slidenum">
              <a:rPr lang="en-GB" sz="1200">
                <a:solidFill>
                  <a:srgbClr val="FFFFFF"/>
                </a:solidFill>
                <a:latin typeface="Comic Sans MS" charset="0"/>
              </a:rPr>
              <a:pPr eaLnBrk="1" hangingPunct="1"/>
              <a:t>65</a:t>
            </a:fld>
            <a:endParaRPr lang="en-GB" sz="1200">
              <a:solidFill>
                <a:srgbClr val="FFFFFF"/>
              </a:solidFill>
              <a:latin typeface="Comic Sans MS" charset="0"/>
            </a:endParaRPr>
          </a:p>
        </p:txBody>
      </p:sp>
      <p:sp>
        <p:nvSpPr>
          <p:cNvPr id="275458" name="Rectangle 1026"/>
          <p:cNvSpPr>
            <a:spLocks noGrp="1" noRot="1" noChangeAspect="1" noChangeArrowheads="1"/>
          </p:cNvSpPr>
          <p:nvPr>
            <p:ph type="sldImg"/>
          </p:nvPr>
        </p:nvSpPr>
        <p:spPr>
          <a:solidFill>
            <a:srgbClr val="FFFFFF"/>
          </a:solidFill>
          <a:ln/>
        </p:spPr>
      </p:sp>
      <p:sp>
        <p:nvSpPr>
          <p:cNvPr id="2754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solidFill>
                  <a:prstClr val="black"/>
                </a:solidFill>
              </a:rPr>
              <a:pPr eaLnBrk="1" hangingPunct="1"/>
              <a:t>66</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solidFill>
                  <a:prstClr val="black"/>
                </a:solidFill>
              </a:rPr>
              <a:pPr eaLnBrk="1" hangingPunct="1"/>
              <a:t>68</a:t>
            </a:fld>
            <a:endParaRPr lang="en-US" sz="1200">
              <a:solidFill>
                <a:prstClr val="black"/>
              </a:solidFill>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solidFill>
                  <a:prstClr val="black"/>
                </a:solidFill>
              </a:rPr>
              <a:pPr eaLnBrk="1" hangingPunct="1"/>
              <a:t>69</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8AADE3-B7CD-3E4B-8A2A-A00D06F80FEC}" type="slidenum">
              <a:rPr lang="en-GB" sz="1200">
                <a:solidFill>
                  <a:srgbClr val="FFFFFF"/>
                </a:solidFill>
                <a:latin typeface="Comic Sans MS" charset="0"/>
              </a:rPr>
              <a:pPr eaLnBrk="1" hangingPunct="1"/>
              <a:t>71</a:t>
            </a:fld>
            <a:endParaRPr lang="en-GB" sz="1200">
              <a:solidFill>
                <a:srgbClr val="FFFFFF"/>
              </a:solidFill>
              <a:latin typeface="Comic Sans MS" charset="0"/>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EC1583-C888-9143-9C46-16298F0E1990}" type="slidenum">
              <a:rPr lang="en-GB" sz="1200">
                <a:solidFill>
                  <a:srgbClr val="FFFFFF"/>
                </a:solidFill>
                <a:latin typeface="Comic Sans MS" charset="0"/>
              </a:rPr>
              <a:pPr eaLnBrk="1" hangingPunct="1"/>
              <a:t>72</a:t>
            </a:fld>
            <a:endParaRPr lang="en-GB" sz="1200">
              <a:solidFill>
                <a:srgbClr val="FFFFFF"/>
              </a:solidFill>
              <a:latin typeface="Comic Sans MS" charset="0"/>
            </a:endParaRPr>
          </a:p>
        </p:txBody>
      </p:sp>
      <p:sp>
        <p:nvSpPr>
          <p:cNvPr id="303106" name="Rectangle 1026"/>
          <p:cNvSpPr>
            <a:spLocks noGrp="1" noRot="1" noChangeAspect="1" noChangeArrowheads="1"/>
          </p:cNvSpPr>
          <p:nvPr>
            <p:ph type="sldImg"/>
          </p:nvPr>
        </p:nvSpPr>
        <p:spPr>
          <a:solidFill>
            <a:srgbClr val="FFFFFF"/>
          </a:solidFill>
          <a:ln/>
        </p:spPr>
      </p:sp>
      <p:sp>
        <p:nvSpPr>
          <p:cNvPr id="303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D1AB63-680B-F44D-AAAA-827A25E283AC}" type="slidenum">
              <a:rPr lang="en-GB" sz="1200">
                <a:solidFill>
                  <a:srgbClr val="FFFFFF"/>
                </a:solidFill>
                <a:latin typeface="Comic Sans MS" charset="0"/>
              </a:rPr>
              <a:pPr eaLnBrk="1" hangingPunct="1"/>
              <a:t>73</a:t>
            </a:fld>
            <a:endParaRPr lang="en-GB" sz="1200">
              <a:solidFill>
                <a:srgbClr val="FFFFFF"/>
              </a:solidFill>
              <a:latin typeface="Comic Sans MS" charset="0"/>
            </a:endParaRPr>
          </a:p>
        </p:txBody>
      </p:sp>
      <p:sp>
        <p:nvSpPr>
          <p:cNvPr id="305154" name="Rectangle 1026"/>
          <p:cNvSpPr>
            <a:spLocks noGrp="1" noRot="1" noChangeAspect="1" noChangeArrowheads="1"/>
          </p:cNvSpPr>
          <p:nvPr>
            <p:ph type="sldImg"/>
          </p:nvPr>
        </p:nvSpPr>
        <p:spPr>
          <a:solidFill>
            <a:srgbClr val="FFFFFF"/>
          </a:solidFill>
          <a:ln/>
        </p:spPr>
      </p:sp>
      <p:sp>
        <p:nvSpPr>
          <p:cNvPr id="305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Dr. P mentored me as my pastor at GBC for our first ten years in Singapore, but stayed in touch the 17 years since then. He was a model to me of one whose goal was to “be steadfast” in putting his trust in the Lord. </a:t>
            </a:r>
          </a:p>
          <a:p>
            <a:endParaRPr lang="en-US" sz="1200" kern="1200" dirty="0">
              <a:solidFill>
                <a:schemeClr val="tx1"/>
              </a:solidFill>
              <a:effectLst/>
              <a:latin typeface="Arial"/>
              <a:ea typeface="ＭＳ Ｐゴシック" pitchFamily="-112" charset="-128"/>
              <a:cs typeface="Arial"/>
            </a:endParaRPr>
          </a:p>
          <a:p>
            <a:r>
              <a:rPr lang="en-US" dirty="0"/>
              <a:t>Poulson</a:t>
            </a:r>
            <a:r>
              <a:rPr lang="zh-CN" altLang="en-US" dirty="0"/>
              <a:t>博士在新加坡的前十年里，作为我在恩典浸信会（</a:t>
            </a:r>
            <a:r>
              <a:rPr lang="en-US" dirty="0"/>
              <a:t>GBC）</a:t>
            </a:r>
            <a:r>
              <a:rPr lang="zh-CN" altLang="en-US" dirty="0"/>
              <a:t>的牧师，指导了我，但在那之后的</a:t>
            </a:r>
            <a:r>
              <a:rPr lang="en-US" altLang="zh-CN" dirty="0"/>
              <a:t>17</a:t>
            </a:r>
            <a:r>
              <a:rPr lang="zh-CN" altLang="en-US" dirty="0"/>
              <a:t>年里，我们仍然保持联系。他是我学习的榜样，他的目标是‘坚定不移’地信靠主</a:t>
            </a:r>
            <a:endParaRPr lang="en-US" dirty="0">
              <a:latin typeface="Arial"/>
              <a:cs typeface="Arial"/>
            </a:endParaRPr>
          </a:p>
        </p:txBody>
      </p:sp>
    </p:spTree>
    <p:extLst>
      <p:ext uri="{BB962C8B-B14F-4D97-AF65-F5344CB8AC3E}">
        <p14:creationId xmlns:p14="http://schemas.microsoft.com/office/powerpoint/2010/main" val="5652960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82</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83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Chapter 15 NLT</a:t>
            </a:r>
          </a:p>
          <a:p>
            <a:r>
              <a:rPr lang="en-US">
                <a:cs typeface="ＭＳ Ｐゴシック" charset="0"/>
              </a:rPr>
              <a:t>Samson’s Vengeance on the Philistines</a:t>
            </a:r>
          </a:p>
          <a:p>
            <a:r>
              <a:rPr lang="en-US">
                <a:cs typeface="ＭＳ Ｐゴシック" charset="0"/>
              </a:rPr>
              <a:t>Later on, during the wheat harvest, Samson took a young goat as a present to his wife. He said, “I’m going into my wife’s room to sleep with her,” but her father wouldn’t let him in. </a:t>
            </a:r>
          </a:p>
          <a:p>
            <a:r>
              <a:rPr lang="en-US">
                <a:cs typeface="ＭＳ Ｐゴシック" charset="0"/>
              </a:rPr>
              <a:t>2 “I truly thought you must hate her,” her father explained, “so I gave her in marriage to your best man. But look, her younger sister is even more beautiful than she is. Marry her instead.” </a:t>
            </a:r>
          </a:p>
          <a:p>
            <a:r>
              <a:rPr lang="en-US">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a:cs typeface="ＭＳ Ｐゴシック" charset="0"/>
              </a:rPr>
              <a:t>6 “Who did this?” the Philistines demanded. </a:t>
            </a:r>
          </a:p>
          <a:p>
            <a:r>
              <a:rPr lang="en-US">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solidFill>
                  <a:prstClr val="black"/>
                </a:solidFill>
              </a:rPr>
              <a:pPr eaLnBrk="1" hangingPunct="1"/>
              <a:t>90</a:t>
            </a:fld>
            <a:endParaRPr lang="en-US" sz="1200">
              <a:solidFill>
                <a:prstClr val="black"/>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Who is the real king or boss in your life that is worth your trust? I suggest that you be steadfast to trust God above all else. </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r>
              <a:rPr lang="zh-CN" altLang="en-US" dirty="0"/>
              <a:t>你需要多少钱才能感到安全？大约</a:t>
            </a:r>
            <a:r>
              <a:rPr lang="en-US" altLang="zh-CN" dirty="0"/>
              <a:t>20</a:t>
            </a:r>
            <a:r>
              <a:rPr lang="zh-CN" altLang="en-US" dirty="0"/>
              <a:t>年前，一位新加坡浸信会神学院（</a:t>
            </a:r>
            <a:r>
              <a:rPr lang="en-US" dirty="0"/>
              <a:t>SBC）</a:t>
            </a:r>
            <a:r>
              <a:rPr lang="zh-CN" altLang="en-US" dirty="0"/>
              <a:t>的学生说她受召去做传教士，但她需要先攒够银行存款。我的同事问她，在离开之前，她觉得银行里需要有多少钱。她一本正经地回答说：‘只需要</a:t>
            </a:r>
            <a:r>
              <a:rPr lang="en-US" altLang="zh-CN" dirty="0"/>
              <a:t>100</a:t>
            </a:r>
            <a:r>
              <a:rPr lang="zh-CN" altLang="en-US" dirty="0"/>
              <a:t>万美元。’</a:t>
            </a:r>
          </a:p>
          <a:p>
            <a:r>
              <a:rPr lang="zh-CN" altLang="en-US" dirty="0"/>
              <a:t>你的自我价值来自你的职业、社会地位，还是民族身份？你是把信任放在科学家、哲学家、媒体人物或富人身上，还是放在上帝身上？谁才是你生命中真正值得信赖的王或老板？我建议你坚定不移地信靠上帝，胜过一切。</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p:txBody>
      </p:sp>
    </p:spTree>
    <p:extLst>
      <p:ext uri="{BB962C8B-B14F-4D97-AF65-F5344CB8AC3E}">
        <p14:creationId xmlns:p14="http://schemas.microsoft.com/office/powerpoint/2010/main" val="17007223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solidFill>
                  <a:prstClr val="black"/>
                </a:solidFill>
              </a:rPr>
              <a:pPr eaLnBrk="1" hangingPunct="1"/>
              <a:t>93</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solidFill>
                  <a:prstClr val="black"/>
                </a:solidFill>
              </a:rPr>
              <a:pPr eaLnBrk="1" hangingPunct="1"/>
              <a:t>94</a:t>
            </a:fld>
            <a:endParaRPr lang="en-US" sz="1200">
              <a:solidFill>
                <a:prstClr val="black"/>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68321-1799-430D-B575-FBFAE01793B8}" type="slidenum">
              <a:rPr lang="en-US" altLang="en-US">
                <a:solidFill>
                  <a:prstClr val="black"/>
                </a:solidFill>
              </a:rPr>
              <a:pPr/>
              <a:t>95</a:t>
            </a:fld>
            <a:endParaRPr lang="en-US" altLang="en-US">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96</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97</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solidFill>
                  <a:prstClr val="black"/>
                </a:solidFill>
              </a:rPr>
              <a:pPr eaLnBrk="1" hangingPunct="1"/>
              <a:t>98</a:t>
            </a:fld>
            <a:endParaRPr lang="en-US" sz="1200">
              <a:solidFill>
                <a:prstClr val="black"/>
              </a:solidFill>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you stop the cycles? Go back to the Source daily. </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反复的循环告诉我们，我们从历史中学到的唯一教训就是我们没有从历史中学到任何东西。</a:t>
            </a:r>
            <a:br>
              <a:rPr lang="zh-CN" altLang="en-US" dirty="0"/>
            </a:br>
            <a:r>
              <a:rPr lang="zh-CN" altLang="en-US" dirty="0"/>
              <a:t>你的对基督的承诺是否也是循环性的？</a:t>
            </a:r>
            <a:br>
              <a:rPr lang="zh-CN" altLang="en-US" dirty="0"/>
            </a:br>
            <a:r>
              <a:rPr lang="zh-CN" altLang="en-US" dirty="0"/>
              <a:t>你如何能够停止这种循环？每天回到源头。</a:t>
            </a:r>
            <a:endParaRPr lang="en-US" dirty="0">
              <a:latin typeface="Arial"/>
              <a:cs typeface="Arial"/>
            </a:endParaRPr>
          </a:p>
        </p:txBody>
      </p:sp>
    </p:spTree>
    <p:extLst>
      <p:ext uri="{BB962C8B-B14F-4D97-AF65-F5344CB8AC3E}">
        <p14:creationId xmlns:p14="http://schemas.microsoft.com/office/powerpoint/2010/main" val="32765226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F1EC24-DA7D-9844-A3AB-01057816D3C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Repeated cycles tell us that the only thing we learn from history is that we don’t learn from history.</a:t>
            </a:r>
            <a:r>
              <a:rPr lang="en-SG" dirty="0">
                <a:effectLst/>
                <a:latin typeface="Arial"/>
                <a:cs typeface="Arial"/>
              </a:rPr>
              <a:t> </a:t>
            </a:r>
          </a:p>
          <a:p>
            <a:pPr eaLnBrk="1" hangingPunct="1"/>
            <a:r>
              <a:rPr lang="zh-CN" altLang="en-US" dirty="0"/>
              <a:t>反复的循环告诉我们，我们从历史中学到的唯一教训就是我们没有从历史中学到任何东西。</a:t>
            </a:r>
            <a:br>
              <a:rPr lang="zh-CN" altLang="en-US" dirty="0"/>
            </a:br>
            <a:endParaRPr lang="en-US" dirty="0">
              <a:latin typeface="Arial"/>
              <a:ea typeface="ＭＳ Ｐゴシック" charset="0"/>
              <a:cs typeface="Arial"/>
            </a:endParaRPr>
          </a:p>
        </p:txBody>
      </p:sp>
    </p:spTree>
    <p:extLst>
      <p:ext uri="{BB962C8B-B14F-4D97-AF65-F5344CB8AC3E}">
        <p14:creationId xmlns:p14="http://schemas.microsoft.com/office/powerpoint/2010/main" val="11156647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sz="1200" kern="1200" dirty="0">
                <a:solidFill>
                  <a:schemeClr val="tx1"/>
                </a:solidFill>
                <a:effectLst/>
                <a:latin typeface="Arial"/>
                <a:ea typeface="ＭＳ Ｐゴシック" pitchFamily="-112" charset="-128"/>
                <a:cs typeface="Arial"/>
              </a:rPr>
              <a:t>Is your commitment to Christ cyclical?</a:t>
            </a:r>
            <a:r>
              <a:rPr lang="en-SG" dirty="0">
                <a:effectLst/>
                <a:latin typeface="Arial"/>
                <a:cs typeface="Arial"/>
              </a:rPr>
              <a:t> </a:t>
            </a:r>
          </a:p>
          <a:p>
            <a:pPr eaLnBrk="1" hangingPunct="1"/>
            <a:r>
              <a:rPr lang="zh-CN" altLang="en-US" dirty="0">
                <a:latin typeface="Arial"/>
                <a:ea typeface="ＭＳ Ｐゴシック" charset="0"/>
                <a:cs typeface="Arial"/>
              </a:rPr>
              <a:t>您对基督的承诺是周期性的吗？</a:t>
            </a:r>
            <a:endParaRPr lang="en-US" dirty="0">
              <a:latin typeface="Arial"/>
              <a:ea typeface="ＭＳ Ｐゴシック" charset="0"/>
              <a:cs typeface="Arial"/>
            </a:endParaRPr>
          </a:p>
        </p:txBody>
      </p:sp>
    </p:spTree>
    <p:extLst>
      <p:ext uri="{BB962C8B-B14F-4D97-AF65-F5344CB8AC3E}">
        <p14:creationId xmlns:p14="http://schemas.microsoft.com/office/powerpoint/2010/main" val="7231822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593D5A-762B-4342-A8E2-C59D8D2DEB7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When someone gets a wound from a gun, it is very serious and requires immediate</a:t>
            </a:r>
            <a:r>
              <a:rPr lang="en-US" baseline="0" dirty="0">
                <a:latin typeface="Arial"/>
                <a:ea typeface="ＭＳ Ｐゴシック" charset="0"/>
                <a:cs typeface="Arial"/>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dirty="0">
                <a:solidFill>
                  <a:schemeClr val="tx1"/>
                </a:solidFill>
                <a:effectLst/>
                <a:latin typeface="Arial"/>
                <a:ea typeface="ＭＳ Ｐゴシック" pitchFamily="-112" charset="-128"/>
                <a:cs typeface="Arial"/>
              </a:rPr>
              <a:t>How can you stop the cycles? Go back to the Source daily.</a:t>
            </a:r>
          </a:p>
          <a:p>
            <a:pPr eaLnBrk="1" hangingPunct="1"/>
            <a:r>
              <a:rPr lang="zh-CN" altLang="en-US" dirty="0"/>
              <a:t>当有人受到枪伤时，这非常严重，需立即进行手术以防止出血和随后感染。简单地在伤口上贴一个创可贴而不认真取出子弹，这是多么愚蠢，但这正是我们今天常常看待罪的方式。我们对罪有严重的问题，但通常缺乏严肃的解决方案，认为简单的祷告或忏悔就能治愈这个问题。当然，这样只会给感染留出时间，使严重的问题变得更加复杂。你如何能够停止这种循环？每天回到源头。</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122947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Being “steadfast” means to be immovable from your place.</a:t>
            </a:r>
          </a:p>
          <a:p>
            <a:r>
              <a:rPr lang="zh-CN" altLang="en-US" dirty="0">
                <a:latin typeface="Arial"/>
                <a:cs typeface="Arial"/>
              </a:rPr>
              <a:t>坚定不移 </a:t>
            </a:r>
            <a:r>
              <a:rPr lang="en-US" altLang="zh-CN" dirty="0">
                <a:latin typeface="Arial"/>
                <a:cs typeface="Arial"/>
              </a:rPr>
              <a:t>"</a:t>
            </a:r>
            <a:r>
              <a:rPr lang="zh-CN" altLang="en-US" dirty="0">
                <a:latin typeface="Arial"/>
                <a:cs typeface="Arial"/>
              </a:rPr>
              <a:t>的意思是在自己的位置上不动摇</a:t>
            </a:r>
            <a:endParaRPr lang="en-US" dirty="0">
              <a:latin typeface="Arial"/>
              <a:cs typeface="Arial"/>
            </a:endParaRPr>
          </a:p>
        </p:txBody>
      </p:sp>
    </p:spTree>
    <p:extLst>
      <p:ext uri="{BB962C8B-B14F-4D97-AF65-F5344CB8AC3E}">
        <p14:creationId xmlns:p14="http://schemas.microsoft.com/office/powerpoint/2010/main" val="4201203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three reasons to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今天我们将看到让上帝为王的三个理由。</a:t>
            </a:r>
            <a:endParaRPr lang="en-US" dirty="0">
              <a:latin typeface="Arial"/>
              <a:cs typeface="Arial"/>
            </a:endParaRPr>
          </a:p>
        </p:txBody>
      </p:sp>
    </p:spTree>
    <p:extLst>
      <p:ext uri="{BB962C8B-B14F-4D97-AF65-F5344CB8AC3E}">
        <p14:creationId xmlns:p14="http://schemas.microsoft.com/office/powerpoint/2010/main" val="40421209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不顺服神的掌管就是拒绝神的主权，对带来麻烦</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Rejecting God’s lordship through disobeying him as king leads to trouble.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7685529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latin typeface="Arial"/>
                <a:cs typeface="Arial"/>
              </a:rPr>
              <a:t>当我们跟从自己的标准而非神的绝对标准，我们会陷入罪的循环。</a:t>
            </a:r>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We go in circles when we follow our rules instead of God’s absolute standards</a:t>
            </a:r>
            <a:r>
              <a:rPr lang="en-SG" sz="1200" kern="1200" dirty="0">
                <a:solidFill>
                  <a:schemeClr val="tx1"/>
                </a:solidFill>
                <a:effectLst/>
                <a:latin typeface="Arial"/>
                <a:ea typeface="ＭＳ Ｐゴシック" pitchFamily="-112" charset="-128"/>
                <a:cs typeface="Arial"/>
              </a:rPr>
              <a:t>.</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461235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Whims instead of wisdom worships a different god</a:t>
            </a:r>
            <a:r>
              <a:rPr lang="en-SG" sz="1200" kern="1200" dirty="0">
                <a:solidFill>
                  <a:schemeClr val="tx1"/>
                </a:solidFill>
                <a:effectLst/>
                <a:latin typeface="Arial"/>
                <a:ea typeface="ＭＳ Ｐゴシック" pitchFamily="-112" charset="-128"/>
                <a:cs typeface="Arial"/>
              </a:rPr>
              <a:t>.</a:t>
            </a:r>
          </a:p>
          <a:p>
            <a:r>
              <a:rPr lang="zh-CN" altLang="en-US" dirty="0"/>
              <a:t>随心所欲代替智慧，就是在崇拜另一个神。</a:t>
            </a:r>
            <a:endParaRPr lang="en-US" dirty="0">
              <a:latin typeface="Arial"/>
              <a:cs typeface="Arial"/>
            </a:endParaRPr>
          </a:p>
        </p:txBody>
      </p:sp>
    </p:spTree>
    <p:extLst>
      <p:ext uri="{BB962C8B-B14F-4D97-AF65-F5344CB8AC3E}">
        <p14:creationId xmlns:p14="http://schemas.microsoft.com/office/powerpoint/2010/main" val="15097454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866318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0FA13A-7A3C-234C-B52B-2F896718ACB7}" type="slidenum">
              <a:rPr lang="en-US" sz="1200">
                <a:solidFill>
                  <a:prstClr val="black"/>
                </a:solidFill>
              </a:rPr>
              <a:pPr eaLnBrk="1" hangingPunct="1"/>
              <a:t>109</a:t>
            </a:fld>
            <a:endParaRPr lang="en-US" sz="1200">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4DAB84-F48A-CF4F-B594-0972E10FE8D5}" type="slidenum">
              <a:rPr lang="en-US" sz="1200">
                <a:solidFill>
                  <a:prstClr val="black"/>
                </a:solidFill>
              </a:rPr>
              <a:pPr eaLnBrk="1" hangingPunct="1"/>
              <a:t>110</a:t>
            </a:fld>
            <a:endParaRPr lang="en-US" sz="1200">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7328C-DB56-804C-8CDC-3D25CA6398D4}" type="slidenum">
              <a:rPr lang="en-US" sz="1200">
                <a:solidFill>
                  <a:prstClr val="black"/>
                </a:solidFill>
              </a:rPr>
              <a:pPr eaLnBrk="1" hangingPunct="1"/>
              <a:t>112</a:t>
            </a:fld>
            <a:endParaRPr lang="en-US" sz="1200">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pPr eaLnBrk="1" hangingPunct="1"/>
              <a:t>113</a:t>
            </a:fld>
            <a:endParaRPr 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C27622-4E8C-7345-B489-D90B8830C1F9}" type="slidenum">
              <a:rPr lang="en-US" sz="1200">
                <a:solidFill>
                  <a:prstClr val="black"/>
                </a:solidFill>
              </a:rPr>
              <a:pPr eaLnBrk="1" hangingPunct="1"/>
              <a:t>115</a:t>
            </a:fld>
            <a:endParaRPr lang="en-US" sz="1200">
              <a:solidFill>
                <a:prstClr val="black"/>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Today we will see why we should place God as king.</a:t>
            </a:r>
            <a:r>
              <a:rPr lang="en-SG" dirty="0">
                <a:effectLst/>
                <a:latin typeface="Arial"/>
                <a:cs typeface="Arial"/>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今天，我们就来看看为什么要把上帝奉为王。</a:t>
            </a:r>
            <a:endParaRPr lang="en-SG" dirty="0">
              <a:effectLst/>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3762995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118</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EFDBEA-E17B-2E49-A42E-0FA0B9CD5EA7}" type="slidenum">
              <a:rPr lang="en-US" smtClean="0"/>
              <a:pPr/>
              <a:t>119</a:t>
            </a:fld>
            <a:endParaRPr lang="en-US"/>
          </a:p>
        </p:txBody>
      </p:sp>
    </p:spTree>
    <p:extLst>
      <p:ext uri="{BB962C8B-B14F-4D97-AF65-F5344CB8AC3E}">
        <p14:creationId xmlns:p14="http://schemas.microsoft.com/office/powerpoint/2010/main" val="128857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120</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solidFill>
                  <a:prstClr val="black"/>
                </a:solidFill>
              </a:rPr>
              <a:pPr eaLnBrk="1" hangingPunct="1"/>
              <a:t>122</a:t>
            </a:fld>
            <a:endParaRPr lang="en-US" sz="1200">
              <a:solidFill>
                <a:prstClr val="black"/>
              </a:solidFill>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72550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05698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610D7F-D57C-8545-AF5D-865A6A69E5B5}" type="slidenum">
              <a:rPr lang="en-US" sz="1200"/>
              <a:pPr eaLnBrk="1" hangingPunct="1"/>
              <a:t>126</a:t>
            </a:fld>
            <a:endParaRPr lang="en-US"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Jesus said that no one could serve two masters. </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用个人的任性取代神的智慧就是拜偶像。</a:t>
            </a:r>
            <a:endParaRPr lang="en-US" altLang="zh-CN"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偶像吸引人的原因有很多。</a:t>
            </a:r>
            <a:endParaRPr lang="en-US" altLang="zh-CN" dirty="0">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耶稣说，没有人可以侍奉两个主人。</a:t>
            </a:r>
            <a:endParaRPr lang="en-US" dirty="0">
              <a:latin typeface="Arial"/>
              <a:cs typeface="Arial"/>
            </a:endParaRPr>
          </a:p>
        </p:txBody>
      </p:sp>
    </p:spTree>
    <p:extLst>
      <p:ext uri="{BB962C8B-B14F-4D97-AF65-F5344CB8AC3E}">
        <p14:creationId xmlns:p14="http://schemas.microsoft.com/office/powerpoint/2010/main" val="29218257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82514A-1124-DB43-A497-AABC4B4E6D8D}" type="slidenum">
              <a:rPr lang="en-US" sz="1200"/>
              <a:pPr eaLnBrk="1" hangingPunct="1"/>
              <a:t>128</a:t>
            </a:fld>
            <a:endParaRPr lang="en-US" sz="1200"/>
          </a:p>
        </p:txBody>
      </p:sp>
      <p:sp>
        <p:nvSpPr>
          <p:cNvPr id="208899" name="Rectangle 2"/>
          <p:cNvSpPr>
            <a:spLocks noGrp="1" noRot="1" noChangeAspect="1" noChangeArrowheads="1" noTextEdit="1"/>
          </p:cNvSpPr>
          <p:nvPr>
            <p:ph type="sldImg"/>
          </p:nvPr>
        </p:nvSpPr>
        <p:spPr>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pitchFamily="-112" charset="-128"/>
                <a:cs typeface="Arial"/>
              </a:rPr>
              <a:t>Replacing God’s wisdom with personal whims is idolatry. That means “making a good thing the ultimate thing.” </a:t>
            </a:r>
          </a:p>
          <a:p>
            <a:endParaRPr lang="zh-CN" altLang="en-US" dirty="0">
              <a:latin typeface="Arial"/>
              <a:cs typeface="Arial"/>
            </a:endParaRPr>
          </a:p>
          <a:p>
            <a:r>
              <a:rPr lang="zh-CN" altLang="en-US" dirty="0">
                <a:latin typeface="Arial"/>
                <a:cs typeface="Arial"/>
              </a:rPr>
              <a:t>以个人的奇思妙想取代上帝的智慧就是偶像崇拜。这意味着 </a:t>
            </a:r>
            <a:r>
              <a:rPr lang="en-US" altLang="zh-CN" dirty="0">
                <a:latin typeface="Arial"/>
                <a:cs typeface="Arial"/>
              </a:rPr>
              <a:t>"</a:t>
            </a:r>
            <a:r>
              <a:rPr lang="zh-CN" altLang="en-US" dirty="0">
                <a:latin typeface="Arial"/>
                <a:cs typeface="Arial"/>
              </a:rPr>
              <a:t>把好事当成终极大事</a:t>
            </a:r>
            <a:r>
              <a:rPr lang="en-US" altLang="zh-CN" dirty="0">
                <a:latin typeface="Arial"/>
                <a:cs typeface="Arial"/>
              </a:rPr>
              <a:t>"</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7122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2" Type="http://schemas.openxmlformats.org/officeDocument/2006/relationships/slideMaster" Target="../slideMasters/slideMaster47.xml"/><Relationship Id="rId1" Type="http://schemas.openxmlformats.org/officeDocument/2006/relationships/themeOverride" Target="../theme/themeOverride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pPr/>
              <a:t>‹#›</a:t>
            </a:fld>
            <a:endParaRPr lang="en-US"/>
          </a:p>
        </p:txBody>
      </p:sp>
    </p:spTree>
    <p:extLst>
      <p:ext uri="{BB962C8B-B14F-4D97-AF65-F5344CB8AC3E}">
        <p14:creationId xmlns:p14="http://schemas.microsoft.com/office/powerpoint/2010/main" val="167381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pPr/>
              <a:t>‹#›</a:t>
            </a:fld>
            <a:endParaRPr lang="en-US"/>
          </a:p>
        </p:txBody>
      </p:sp>
    </p:spTree>
    <p:extLst>
      <p:ext uri="{BB962C8B-B14F-4D97-AF65-F5344CB8AC3E}">
        <p14:creationId xmlns:p14="http://schemas.microsoft.com/office/powerpoint/2010/main" val="26365566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540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63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086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798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152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324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1974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152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092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4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pPr/>
              <a:t>‹#›</a:t>
            </a:fld>
            <a:endParaRPr lang="en-US"/>
          </a:p>
        </p:txBody>
      </p:sp>
    </p:spTree>
    <p:extLst>
      <p:ext uri="{BB962C8B-B14F-4D97-AF65-F5344CB8AC3E}">
        <p14:creationId xmlns:p14="http://schemas.microsoft.com/office/powerpoint/2010/main" val="2900542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514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832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8297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3192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4999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83211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8563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3264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101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717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fld id="{552E6A9D-43F6-2142-9649-E1BB6748F93E}" type="slidenum">
              <a:rPr lang="en-AU"/>
              <a:pPr/>
              <a:t>‹#›</a:t>
            </a:fld>
            <a:endParaRPr lang="en-AU"/>
          </a:p>
        </p:txBody>
      </p:sp>
    </p:spTree>
    <p:extLst>
      <p:ext uri="{BB962C8B-B14F-4D97-AF65-F5344CB8AC3E}">
        <p14:creationId xmlns:p14="http://schemas.microsoft.com/office/powerpoint/2010/main" val="1052172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6124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523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732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8595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8590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3645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9408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44091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4118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162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A308CA42-EC67-1242-B2E0-701C932303B7}" type="slidenum">
              <a:rPr lang="en-AU"/>
              <a:pPr/>
              <a:t>‹#›</a:t>
            </a:fld>
            <a:endParaRPr lang="en-AU"/>
          </a:p>
        </p:txBody>
      </p:sp>
    </p:spTree>
    <p:extLst>
      <p:ext uri="{BB962C8B-B14F-4D97-AF65-F5344CB8AC3E}">
        <p14:creationId xmlns:p14="http://schemas.microsoft.com/office/powerpoint/2010/main" val="24035916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962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53046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6178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93595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333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7777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399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0118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4454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8885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9BB111AC-A7EB-034B-9223-E509E95A1ABB}" type="slidenum">
              <a:rPr lang="en-AU"/>
              <a:pPr/>
              <a:t>‹#›</a:t>
            </a:fld>
            <a:endParaRPr lang="en-AU"/>
          </a:p>
        </p:txBody>
      </p:sp>
    </p:spTree>
    <p:extLst>
      <p:ext uri="{BB962C8B-B14F-4D97-AF65-F5344CB8AC3E}">
        <p14:creationId xmlns:p14="http://schemas.microsoft.com/office/powerpoint/2010/main" val="25585338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8647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53038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51170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41630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9396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8676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032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1795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2917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078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B6956083-8F95-2F45-8C3E-2CD2ADA8AF3E}" type="slidenum">
              <a:rPr lang="en-AU"/>
              <a:pPr/>
              <a:t>‹#›</a:t>
            </a:fld>
            <a:endParaRPr lang="en-AU"/>
          </a:p>
        </p:txBody>
      </p:sp>
    </p:spTree>
    <p:extLst>
      <p:ext uri="{BB962C8B-B14F-4D97-AF65-F5344CB8AC3E}">
        <p14:creationId xmlns:p14="http://schemas.microsoft.com/office/powerpoint/2010/main" val="34778001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7743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9123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16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93103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1511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3134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9981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37514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22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76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fld id="{938A80F3-31AB-334A-9065-7417CBF554EF}" type="slidenum">
              <a:rPr lang="en-AU"/>
              <a:pPr/>
              <a:t>‹#›</a:t>
            </a:fld>
            <a:endParaRPr lang="en-AU"/>
          </a:p>
        </p:txBody>
      </p:sp>
    </p:spTree>
    <p:extLst>
      <p:ext uri="{BB962C8B-B14F-4D97-AF65-F5344CB8AC3E}">
        <p14:creationId xmlns:p14="http://schemas.microsoft.com/office/powerpoint/2010/main" val="11962882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2629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56811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9759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7261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2115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0620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619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70704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967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960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fld id="{2E2BD167-14FD-AE47-9936-E587D5CC2DDB}" type="slidenum">
              <a:rPr lang="en-AU"/>
              <a:pPr/>
              <a:t>‹#›</a:t>
            </a:fld>
            <a:endParaRPr lang="en-AU"/>
          </a:p>
        </p:txBody>
      </p:sp>
    </p:spTree>
    <p:extLst>
      <p:ext uri="{BB962C8B-B14F-4D97-AF65-F5344CB8AC3E}">
        <p14:creationId xmlns:p14="http://schemas.microsoft.com/office/powerpoint/2010/main" val="26141939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9506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3847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7087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8020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96667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11666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9300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1487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3836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016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fld id="{D3B29D01-A337-E147-8D3B-7C4049B2CF99}" type="slidenum">
              <a:rPr lang="en-AU"/>
              <a:pPr/>
              <a:t>‹#›</a:t>
            </a:fld>
            <a:endParaRPr lang="en-AU"/>
          </a:p>
        </p:txBody>
      </p:sp>
    </p:spTree>
    <p:extLst>
      <p:ext uri="{BB962C8B-B14F-4D97-AF65-F5344CB8AC3E}">
        <p14:creationId xmlns:p14="http://schemas.microsoft.com/office/powerpoint/2010/main" val="27937302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8596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3088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4246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65926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0683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22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29725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51837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341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0835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67A10568-B090-9E42-B143-FA52CE32D30C}" type="slidenum">
              <a:rPr lang="en-AU"/>
              <a:pPr/>
              <a:t>‹#›</a:t>
            </a:fld>
            <a:endParaRPr lang="en-AU"/>
          </a:p>
        </p:txBody>
      </p:sp>
    </p:spTree>
    <p:extLst>
      <p:ext uri="{BB962C8B-B14F-4D97-AF65-F5344CB8AC3E}">
        <p14:creationId xmlns:p14="http://schemas.microsoft.com/office/powerpoint/2010/main" val="35862699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1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15" name="Rectangle 15"/>
          <p:cNvSpPr>
            <a:spLocks noGrp="1" noChangeArrowheads="1"/>
          </p:cNvSpPr>
          <p:nvPr>
            <p:ph type="sldNum" sz="quarter" idx="12"/>
          </p:nvPr>
        </p:nvSpPr>
        <p:spPr/>
        <p:txBody>
          <a:bodyPr/>
          <a:lstStyle>
            <a:lvl1pPr eaLnBrk="1" hangingPunct="1">
              <a:defRPr/>
            </a:lvl1pPr>
          </a:lstStyle>
          <a:p>
            <a:pPr>
              <a:defRPr/>
            </a:pPr>
            <a:fld id="{77A25F34-AF69-8F4E-8549-D9142F474037}" type="slidenum">
              <a:rPr lang="en-US"/>
              <a:pPr>
                <a:defRPr/>
              </a:pPr>
              <a:t>‹#›</a:t>
            </a:fld>
            <a:endParaRPr lang="en-US"/>
          </a:p>
        </p:txBody>
      </p:sp>
    </p:spTree>
    <p:extLst>
      <p:ext uri="{BB962C8B-B14F-4D97-AF65-F5344CB8AC3E}">
        <p14:creationId xmlns:p14="http://schemas.microsoft.com/office/powerpoint/2010/main" val="7530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8E7C39D5-D657-4A47-B9A1-08423B10D937}" type="slidenum">
              <a:rPr lang="en-US"/>
              <a:pPr>
                <a:defRPr/>
              </a:pPr>
              <a:t>‹#›</a:t>
            </a:fld>
            <a:endParaRPr lang="en-US"/>
          </a:p>
        </p:txBody>
      </p:sp>
    </p:spTree>
    <p:extLst>
      <p:ext uri="{BB962C8B-B14F-4D97-AF65-F5344CB8AC3E}">
        <p14:creationId xmlns:p14="http://schemas.microsoft.com/office/powerpoint/2010/main" val="2548156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199D3CC7-1902-3A42-9C51-1178789E1AE9}" type="slidenum">
              <a:rPr lang="en-US"/>
              <a:pPr>
                <a:defRPr/>
              </a:pPr>
              <a:t>‹#›</a:t>
            </a:fld>
            <a:endParaRPr lang="en-US"/>
          </a:p>
        </p:txBody>
      </p:sp>
    </p:spTree>
    <p:extLst>
      <p:ext uri="{BB962C8B-B14F-4D97-AF65-F5344CB8AC3E}">
        <p14:creationId xmlns:p14="http://schemas.microsoft.com/office/powerpoint/2010/main" val="3683306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0A8F244D-9694-684B-B4DE-8B353C5FD4F9}" type="slidenum">
              <a:rPr lang="en-US"/>
              <a:pPr>
                <a:defRPr/>
              </a:pPr>
              <a:t>‹#›</a:t>
            </a:fld>
            <a:endParaRPr lang="en-US"/>
          </a:p>
        </p:txBody>
      </p:sp>
    </p:spTree>
    <p:extLst>
      <p:ext uri="{BB962C8B-B14F-4D97-AF65-F5344CB8AC3E}">
        <p14:creationId xmlns:p14="http://schemas.microsoft.com/office/powerpoint/2010/main" val="31637906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5"/>
          <p:cNvSpPr>
            <a:spLocks noGrp="1" noChangeArrowheads="1"/>
          </p:cNvSpPr>
          <p:nvPr>
            <p:ph type="sldNum" sz="quarter" idx="12"/>
          </p:nvPr>
        </p:nvSpPr>
        <p:spPr/>
        <p:txBody>
          <a:bodyPr/>
          <a:lstStyle>
            <a:lvl1pPr eaLnBrk="1" hangingPunct="1">
              <a:defRPr/>
            </a:lvl1pPr>
          </a:lstStyle>
          <a:p>
            <a:pPr>
              <a:defRPr/>
            </a:pPr>
            <a:fld id="{8477AA9E-330D-2145-995B-02F8500595A6}" type="slidenum">
              <a:rPr lang="en-US"/>
              <a:pPr>
                <a:defRPr/>
              </a:pPr>
              <a:t>‹#›</a:t>
            </a:fld>
            <a:endParaRPr lang="en-US"/>
          </a:p>
        </p:txBody>
      </p:sp>
    </p:spTree>
    <p:extLst>
      <p:ext uri="{BB962C8B-B14F-4D97-AF65-F5344CB8AC3E}">
        <p14:creationId xmlns:p14="http://schemas.microsoft.com/office/powerpoint/2010/main" val="27084573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5"/>
          <p:cNvSpPr>
            <a:spLocks noGrp="1" noChangeArrowheads="1"/>
          </p:cNvSpPr>
          <p:nvPr>
            <p:ph type="sldNum" sz="quarter" idx="12"/>
          </p:nvPr>
        </p:nvSpPr>
        <p:spPr/>
        <p:txBody>
          <a:bodyPr/>
          <a:lstStyle>
            <a:lvl1pPr eaLnBrk="1" hangingPunct="1">
              <a:defRPr/>
            </a:lvl1pPr>
          </a:lstStyle>
          <a:p>
            <a:pPr>
              <a:defRPr/>
            </a:pPr>
            <a:fld id="{9F9E404A-D385-5841-937A-07E6C137912F}" type="slidenum">
              <a:rPr lang="en-US"/>
              <a:pPr>
                <a:defRPr/>
              </a:pPr>
              <a:t>‹#›</a:t>
            </a:fld>
            <a:endParaRPr lang="en-US"/>
          </a:p>
        </p:txBody>
      </p:sp>
    </p:spTree>
    <p:extLst>
      <p:ext uri="{BB962C8B-B14F-4D97-AF65-F5344CB8AC3E}">
        <p14:creationId xmlns:p14="http://schemas.microsoft.com/office/powerpoint/2010/main" val="13772949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5"/>
          <p:cNvSpPr>
            <a:spLocks noGrp="1" noChangeArrowheads="1"/>
          </p:cNvSpPr>
          <p:nvPr>
            <p:ph type="sldNum" sz="quarter" idx="12"/>
          </p:nvPr>
        </p:nvSpPr>
        <p:spPr/>
        <p:txBody>
          <a:bodyPr/>
          <a:lstStyle>
            <a:lvl1pPr eaLnBrk="1" hangingPunct="1">
              <a:defRPr/>
            </a:lvl1pPr>
          </a:lstStyle>
          <a:p>
            <a:pPr>
              <a:defRPr/>
            </a:pPr>
            <a:fld id="{059ACEE3-120E-764E-BE4B-3219537F8F11}" type="slidenum">
              <a:rPr lang="en-US"/>
              <a:pPr>
                <a:defRPr/>
              </a:pPr>
              <a:t>‹#›</a:t>
            </a:fld>
            <a:endParaRPr lang="en-US"/>
          </a:p>
        </p:txBody>
      </p:sp>
    </p:spTree>
    <p:extLst>
      <p:ext uri="{BB962C8B-B14F-4D97-AF65-F5344CB8AC3E}">
        <p14:creationId xmlns:p14="http://schemas.microsoft.com/office/powerpoint/2010/main" val="269873785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68DC00DC-AEDA-B747-9BDF-0071F56FA784}" type="slidenum">
              <a:rPr lang="en-US"/>
              <a:pPr>
                <a:defRPr/>
              </a:pPr>
              <a:t>‹#›</a:t>
            </a:fld>
            <a:endParaRPr lang="en-US"/>
          </a:p>
        </p:txBody>
      </p:sp>
    </p:spTree>
    <p:extLst>
      <p:ext uri="{BB962C8B-B14F-4D97-AF65-F5344CB8AC3E}">
        <p14:creationId xmlns:p14="http://schemas.microsoft.com/office/powerpoint/2010/main" val="35053870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82B5A407-8463-A541-8468-8F6A3A90B77D}" type="slidenum">
              <a:rPr lang="en-US"/>
              <a:pPr>
                <a:defRPr/>
              </a:pPr>
              <a:t>‹#›</a:t>
            </a:fld>
            <a:endParaRPr lang="en-US"/>
          </a:p>
        </p:txBody>
      </p:sp>
    </p:spTree>
    <p:extLst>
      <p:ext uri="{BB962C8B-B14F-4D97-AF65-F5344CB8AC3E}">
        <p14:creationId xmlns:p14="http://schemas.microsoft.com/office/powerpoint/2010/main" val="1990102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0B762A07-7AE8-1A4F-9D94-0E2A3F9CCBE7}" type="slidenum">
              <a:rPr lang="en-US"/>
              <a:pPr>
                <a:defRPr/>
              </a:pPr>
              <a:t>‹#›</a:t>
            </a:fld>
            <a:endParaRPr lang="en-US"/>
          </a:p>
        </p:txBody>
      </p:sp>
    </p:spTree>
    <p:extLst>
      <p:ext uri="{BB962C8B-B14F-4D97-AF65-F5344CB8AC3E}">
        <p14:creationId xmlns:p14="http://schemas.microsoft.com/office/powerpoint/2010/main" val="387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pPr/>
              <a:t>‹#›</a:t>
            </a:fld>
            <a:endParaRPr lang="en-US"/>
          </a:p>
        </p:txBody>
      </p:sp>
    </p:spTree>
    <p:extLst>
      <p:ext uri="{BB962C8B-B14F-4D97-AF65-F5344CB8AC3E}">
        <p14:creationId xmlns:p14="http://schemas.microsoft.com/office/powerpoint/2010/main" val="18838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fld id="{3BE00890-E4AF-014D-8EC8-D9A18E81CC9B}" type="slidenum">
              <a:rPr lang="en-AU"/>
              <a:pPr/>
              <a:t>‹#›</a:t>
            </a:fld>
            <a:endParaRPr lang="en-AU"/>
          </a:p>
        </p:txBody>
      </p:sp>
    </p:spTree>
    <p:extLst>
      <p:ext uri="{BB962C8B-B14F-4D97-AF65-F5344CB8AC3E}">
        <p14:creationId xmlns:p14="http://schemas.microsoft.com/office/powerpoint/2010/main" val="9117950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5"/>
          <p:cNvSpPr>
            <a:spLocks noGrp="1" noChangeArrowheads="1"/>
          </p:cNvSpPr>
          <p:nvPr>
            <p:ph type="sldNum" sz="quarter" idx="12"/>
          </p:nvPr>
        </p:nvSpPr>
        <p:spPr/>
        <p:txBody>
          <a:bodyPr/>
          <a:lstStyle>
            <a:lvl1pPr eaLnBrk="1" hangingPunct="1">
              <a:defRPr/>
            </a:lvl1pPr>
          </a:lstStyle>
          <a:p>
            <a:pPr>
              <a:defRPr/>
            </a:pPr>
            <a:fld id="{EA854540-E8D5-7B49-AFF1-56104EB554A8}" type="slidenum">
              <a:rPr lang="en-US"/>
              <a:pPr>
                <a:defRPr/>
              </a:pPr>
              <a:t>‹#›</a:t>
            </a:fld>
            <a:endParaRPr lang="en-US"/>
          </a:p>
        </p:txBody>
      </p:sp>
    </p:spTree>
    <p:extLst>
      <p:ext uri="{BB962C8B-B14F-4D97-AF65-F5344CB8AC3E}">
        <p14:creationId xmlns:p14="http://schemas.microsoft.com/office/powerpoint/2010/main" val="3091519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4"/>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5"/>
          <p:cNvSpPr>
            <a:spLocks noGrp="1" noChangeArrowheads="1"/>
          </p:cNvSpPr>
          <p:nvPr>
            <p:ph type="sldNum" sz="quarter" idx="12"/>
          </p:nvPr>
        </p:nvSpPr>
        <p:spPr/>
        <p:txBody>
          <a:bodyPr/>
          <a:lstStyle>
            <a:lvl1pPr eaLnBrk="1" hangingPunct="1">
              <a:defRPr/>
            </a:lvl1pPr>
          </a:lstStyle>
          <a:p>
            <a:pPr>
              <a:defRPr/>
            </a:pPr>
            <a:fld id="{93412133-0AE5-414D-9C06-FEEAC777D50F}" type="slidenum">
              <a:rPr lang="en-US"/>
              <a:pPr>
                <a:defRPr/>
              </a:pPr>
              <a:t>‹#›</a:t>
            </a:fld>
            <a:endParaRPr lang="en-US"/>
          </a:p>
        </p:txBody>
      </p:sp>
    </p:spTree>
    <p:extLst>
      <p:ext uri="{BB962C8B-B14F-4D97-AF65-F5344CB8AC3E}">
        <p14:creationId xmlns:p14="http://schemas.microsoft.com/office/powerpoint/2010/main" val="18580395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0561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875065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392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64598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3199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1405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14512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63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179FD2BA-A72A-2B4B-9AE6-43D4C96A2A17}" type="slidenum">
              <a:rPr lang="en-AU"/>
              <a:pPr/>
              <a:t>‹#›</a:t>
            </a:fld>
            <a:endParaRPr lang="en-AU"/>
          </a:p>
        </p:txBody>
      </p:sp>
    </p:spTree>
    <p:extLst>
      <p:ext uri="{BB962C8B-B14F-4D97-AF65-F5344CB8AC3E}">
        <p14:creationId xmlns:p14="http://schemas.microsoft.com/office/powerpoint/2010/main" val="31710807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2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2803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9756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3167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5171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96610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0359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1761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9001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9191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fld id="{BC02D371-8E3C-B14A-80C9-1D3D092E1244}" type="slidenum">
              <a:rPr lang="en-AU"/>
              <a:pPr/>
              <a:t>‹#›</a:t>
            </a:fld>
            <a:endParaRPr lang="en-AU"/>
          </a:p>
        </p:txBody>
      </p:sp>
    </p:spTree>
    <p:extLst>
      <p:ext uri="{BB962C8B-B14F-4D97-AF65-F5344CB8AC3E}">
        <p14:creationId xmlns:p14="http://schemas.microsoft.com/office/powerpoint/2010/main" val="37224283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8544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6856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93345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96816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0026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9770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1809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29512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9510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002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57249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508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330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1922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2138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24789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86533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09961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8231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79648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7817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0144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07734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8304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05867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69333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52840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5871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27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1549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95162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448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9985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6814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64164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19128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5337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5456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84172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23577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35117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89564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367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0150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6823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39160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4610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1732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054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979024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6421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84583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36576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9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30507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940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538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32176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31745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268859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2016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0002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8977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9123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54103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842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391013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21072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498232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406066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6746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453188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946721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37640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250438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0246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680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9462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6941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16512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808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221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98633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7393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5450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7486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88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pPr/>
              <a:t>‹#›</a:t>
            </a:fld>
            <a:endParaRPr lang="en-US"/>
          </a:p>
        </p:txBody>
      </p:sp>
    </p:spTree>
    <p:extLst>
      <p:ext uri="{BB962C8B-B14F-4D97-AF65-F5344CB8AC3E}">
        <p14:creationId xmlns:p14="http://schemas.microsoft.com/office/powerpoint/2010/main" val="17822979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9634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36659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71711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135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54588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4289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66315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5184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01456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87604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64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6154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4698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07812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0212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80904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7070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11986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2315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071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4984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0352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8109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8251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58641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78951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01214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60692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0142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37636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88431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46063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2779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694170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45353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8833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516102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77340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77525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35794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44186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75093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80288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7018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164179819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9744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363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51040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02904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6706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50530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2667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361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69531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589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5604442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20143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4183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91343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68782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0655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223320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92444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40449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67329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794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19142832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37562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740627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773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15713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68473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70216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33606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0895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09757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283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90187511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91996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45079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6423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37476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801133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992866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97092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6556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702823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427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268385492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020495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0685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6588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36948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7096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0406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09288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47385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84684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054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127083562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44996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20801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3825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4220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9126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8952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93678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44185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14802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49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pPr/>
              <a:t>‹#›</a:t>
            </a:fld>
            <a:endParaRPr lang="en-US"/>
          </a:p>
        </p:txBody>
      </p:sp>
    </p:spTree>
    <p:extLst>
      <p:ext uri="{BB962C8B-B14F-4D97-AF65-F5344CB8AC3E}">
        <p14:creationId xmlns:p14="http://schemas.microsoft.com/office/powerpoint/2010/main" val="2618200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6386720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6A3D2A4-256E-9B4A-B549-2F8540777E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70097915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DE7113ED-84A7-F34C-9A38-83C4BED7AA2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2640072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latin typeface="Arial"/>
              </a:rPr>
              <a:t>Words &amp; Music: Marc Byrd,</a:t>
            </a:r>
          </a:p>
          <a:p>
            <a:pPr>
              <a:defRPr/>
            </a:pPr>
            <a:r>
              <a:rPr lang="en-US">
                <a:latin typeface="Arial"/>
              </a:rPr>
              <a:t>Steve Hindalong</a:t>
            </a:r>
          </a:p>
        </p:txBody>
      </p:sp>
    </p:spTree>
    <p:extLst>
      <p:ext uri="{BB962C8B-B14F-4D97-AF65-F5344CB8AC3E}">
        <p14:creationId xmlns:p14="http://schemas.microsoft.com/office/powerpoint/2010/main" val="241428694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2293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49788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41766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501463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39287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84675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706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6114053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9016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14483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06588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30582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0365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3590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77800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05791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02646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679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359046770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12648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14635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88363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3007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6707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8179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17130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20883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47276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1549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63748764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5236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806928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443940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39818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86580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4204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69994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5879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00056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8674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35902335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09224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2524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5446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35937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2124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886041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2192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2245333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4976744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160152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99769088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5936071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4213247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41844254"/>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7144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86543587"/>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8141171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11809481"/>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027744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263984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63299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37495422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29131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73278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327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67687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097882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147646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337210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6732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14035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ADB026-DC21-6548-BAD4-F4A0379BAB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822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985774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1452FFE-0FBE-A34D-B04A-ED6A752DE8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15633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275537-56DA-114F-AAF9-0A571486B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09599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296801-DB88-D949-94DA-E52B62F4B0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4782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1812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7584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33719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10214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2493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02B9916-64E3-E742-BB5C-F4A94011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9900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02A347-9F62-774F-9C57-5A6FF46B98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925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5950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69940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049414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8090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343311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24193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534305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528443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876847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588722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30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7644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97245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pPr>
                <a:defRPr/>
              </a:pPr>
              <a:t>‹#›</a:t>
            </a:fld>
            <a:endParaRPr lang="en-US"/>
          </a:p>
        </p:txBody>
      </p:sp>
    </p:spTree>
    <p:extLst>
      <p:ext uri="{BB962C8B-B14F-4D97-AF65-F5344CB8AC3E}">
        <p14:creationId xmlns:p14="http://schemas.microsoft.com/office/powerpoint/2010/main" val="43640288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pPr>
                <a:defRPr/>
              </a:pPr>
              <a:t>‹#›</a:t>
            </a:fld>
            <a:endParaRPr lang="en-US"/>
          </a:p>
        </p:txBody>
      </p:sp>
    </p:spTree>
    <p:extLst>
      <p:ext uri="{BB962C8B-B14F-4D97-AF65-F5344CB8AC3E}">
        <p14:creationId xmlns:p14="http://schemas.microsoft.com/office/powerpoint/2010/main" val="753155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pPr>
                <a:defRPr/>
              </a:pPr>
              <a:t>‹#›</a:t>
            </a:fld>
            <a:endParaRPr lang="en-US"/>
          </a:p>
        </p:txBody>
      </p:sp>
    </p:spTree>
    <p:extLst>
      <p:ext uri="{BB962C8B-B14F-4D97-AF65-F5344CB8AC3E}">
        <p14:creationId xmlns:p14="http://schemas.microsoft.com/office/powerpoint/2010/main" val="215611169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pPr>
                <a:defRPr/>
              </a:pPr>
              <a:t>‹#›</a:t>
            </a:fld>
            <a:endParaRPr lang="en-US"/>
          </a:p>
        </p:txBody>
      </p:sp>
    </p:spTree>
    <p:extLst>
      <p:ext uri="{BB962C8B-B14F-4D97-AF65-F5344CB8AC3E}">
        <p14:creationId xmlns:p14="http://schemas.microsoft.com/office/powerpoint/2010/main" val="340854802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pPr>
                <a:defRPr/>
              </a:pPr>
              <a:t>‹#›</a:t>
            </a:fld>
            <a:endParaRPr lang="en-US"/>
          </a:p>
        </p:txBody>
      </p:sp>
    </p:spTree>
    <p:extLst>
      <p:ext uri="{BB962C8B-B14F-4D97-AF65-F5344CB8AC3E}">
        <p14:creationId xmlns:p14="http://schemas.microsoft.com/office/powerpoint/2010/main" val="221612365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pPr>
                <a:defRPr/>
              </a:pPr>
              <a:t>‹#›</a:t>
            </a:fld>
            <a:endParaRPr lang="en-US"/>
          </a:p>
        </p:txBody>
      </p:sp>
    </p:spTree>
    <p:extLst>
      <p:ext uri="{BB962C8B-B14F-4D97-AF65-F5344CB8AC3E}">
        <p14:creationId xmlns:p14="http://schemas.microsoft.com/office/powerpoint/2010/main" val="128093433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pPr>
                <a:defRPr/>
              </a:pPr>
              <a:t>‹#›</a:t>
            </a:fld>
            <a:endParaRPr lang="en-US"/>
          </a:p>
        </p:txBody>
      </p:sp>
    </p:spTree>
    <p:extLst>
      <p:ext uri="{BB962C8B-B14F-4D97-AF65-F5344CB8AC3E}">
        <p14:creationId xmlns:p14="http://schemas.microsoft.com/office/powerpoint/2010/main" val="191198605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pPr>
                <a:defRPr/>
              </a:pPr>
              <a:t>‹#›</a:t>
            </a:fld>
            <a:endParaRPr lang="en-US"/>
          </a:p>
        </p:txBody>
      </p:sp>
    </p:spTree>
    <p:extLst>
      <p:ext uri="{BB962C8B-B14F-4D97-AF65-F5344CB8AC3E}">
        <p14:creationId xmlns:p14="http://schemas.microsoft.com/office/powerpoint/2010/main" val="303507316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pPr>
                <a:defRPr/>
              </a:pPr>
              <a:t>‹#›</a:t>
            </a:fld>
            <a:endParaRPr lang="en-US"/>
          </a:p>
        </p:txBody>
      </p:sp>
    </p:spTree>
    <p:extLst>
      <p:ext uri="{BB962C8B-B14F-4D97-AF65-F5344CB8AC3E}">
        <p14:creationId xmlns:p14="http://schemas.microsoft.com/office/powerpoint/2010/main" val="26420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AD1257-3679-0E45-983A-115E088DC019}" type="slidenum">
              <a:rPr lang="en-US"/>
              <a:pPr/>
              <a:t>‹#›</a:t>
            </a:fld>
            <a:endParaRPr lang="en-US"/>
          </a:p>
        </p:txBody>
      </p:sp>
    </p:spTree>
    <p:extLst>
      <p:ext uri="{BB962C8B-B14F-4D97-AF65-F5344CB8AC3E}">
        <p14:creationId xmlns:p14="http://schemas.microsoft.com/office/powerpoint/2010/main" val="102868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235091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pPr>
                <a:defRPr/>
              </a:pPr>
              <a:t>‹#›</a:t>
            </a:fld>
            <a:endParaRPr lang="en-US"/>
          </a:p>
        </p:txBody>
      </p:sp>
    </p:spTree>
    <p:extLst>
      <p:ext uri="{BB962C8B-B14F-4D97-AF65-F5344CB8AC3E}">
        <p14:creationId xmlns:p14="http://schemas.microsoft.com/office/powerpoint/2010/main" val="170920783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pPr>
                <a:defRPr/>
              </a:pPr>
              <a:t>‹#›</a:t>
            </a:fld>
            <a:endParaRPr lang="en-US"/>
          </a:p>
        </p:txBody>
      </p:sp>
    </p:spTree>
    <p:extLst>
      <p:ext uri="{BB962C8B-B14F-4D97-AF65-F5344CB8AC3E}">
        <p14:creationId xmlns:p14="http://schemas.microsoft.com/office/powerpoint/2010/main" val="77941302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08/08/2024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005028002"/>
      </p:ext>
    </p:extLst>
  </p:cSld>
  <p:clrMapOvr>
    <a:overrideClrMapping bg1="dk1" tx1="lt1" bg2="dk2" tx2="lt2" accent1="accent1" accent2="accent2" accent3="accent3" accent4="accent4" accent5="accent5" accent6="accent6" hlink="hlink" folHlink="folHlink"/>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67221837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08/08/2024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95914222"/>
      </p:ext>
    </p:extLst>
  </p:cSld>
  <p:clrMapOvr>
    <a:overrideClrMapping bg1="lt1" tx1="dk1" bg2="lt2" tx2="dk2" accent1="accent1" accent2="accent2" accent3="accent3" accent4="accent4" accent5="accent5" accent6="accent6" hlink="hlink" folHlink="folHlink"/>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08/08/2024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586498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08/08/2024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155072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08/08/2024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82584918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08/08/2024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449018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08/08/2024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640041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462809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08/08/2024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8494234"/>
      </p:ext>
    </p:extLst>
  </p:cSld>
  <p:clrMapOvr>
    <a:overrideClrMapping bg1="lt1" tx1="dk1" bg2="lt2" tx2="dk2" accent1="accent1" accent2="accent2" accent3="accent3" accent4="accent4" accent5="accent5" accent6="accent6" hlink="hlink" folHlink="folHlink"/>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08/08/2024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623964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08/08/2024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937591983"/>
      </p:ext>
    </p:extLst>
  </p:cSld>
  <p:clrMapOvr>
    <a:overrideClrMapping bg1="lt1" tx1="dk1" bg2="lt2" tx2="dk2" accent1="accent1" accent2="accent2" accent3="accent3" accent4="accent4" accent5="accent5" accent6="accent6" hlink="hlink" folHlink="folHlink"/>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a:lvl1pPr>
          </a:lstStyle>
          <a:p>
            <a:r>
              <a:rPr lang="en-US"/>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a:lvl1pPr>
          </a:lstStyle>
          <a:p>
            <a:pPr>
              <a:defRPr/>
            </a:pPr>
            <a:endParaRPr lang="en-US"/>
          </a:p>
        </p:txBody>
      </p:sp>
      <p:sp>
        <p:nvSpPr>
          <p:cNvPr id="28" name="Rectangle 26"/>
          <p:cNvSpPr>
            <a:spLocks noGrp="1" noChangeArrowheads="1"/>
          </p:cNvSpPr>
          <p:nvPr>
            <p:ph type="ftr" sz="quarter" idx="11"/>
          </p:nvPr>
        </p:nvSpPr>
        <p:spPr>
          <a:xfrm>
            <a:off x="2925763" y="6272213"/>
            <a:ext cx="3457575" cy="457200"/>
          </a:xfrm>
        </p:spPr>
        <p:txBody>
          <a:bodyPr/>
          <a:lstStyle>
            <a:lvl1pPr>
              <a:defRPr/>
            </a:lvl1pPr>
          </a:lstStyle>
          <a:p>
            <a:pPr>
              <a:defRPr/>
            </a:pPr>
            <a:endParaRPr lang="en-US"/>
          </a:p>
        </p:txBody>
      </p:sp>
      <p:sp>
        <p:nvSpPr>
          <p:cNvPr id="29" name="Rectangle 27"/>
          <p:cNvSpPr>
            <a:spLocks noGrp="1" noChangeArrowheads="1"/>
          </p:cNvSpPr>
          <p:nvPr>
            <p:ph type="sldNum" sz="quarter" idx="12"/>
          </p:nvPr>
        </p:nvSpPr>
        <p:spPr>
          <a:xfrm>
            <a:off x="6553200" y="6248400"/>
            <a:ext cx="2443163" cy="457200"/>
          </a:xfrm>
        </p:spPr>
        <p:txBody>
          <a:bodyPr/>
          <a:lstStyle>
            <a:lvl1pPr>
              <a:defRPr/>
            </a:lvl1pPr>
          </a:lstStyle>
          <a:p>
            <a:pPr>
              <a:defRPr/>
            </a:pPr>
            <a:endParaRPr lang="en-US"/>
          </a:p>
        </p:txBody>
      </p:sp>
    </p:spTree>
    <p:extLst>
      <p:ext uri="{BB962C8B-B14F-4D97-AF65-F5344CB8AC3E}">
        <p14:creationId xmlns:p14="http://schemas.microsoft.com/office/powerpoint/2010/main" val="158012493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6434034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516804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920435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dt" sz="half" idx="10"/>
          </p:nvPr>
        </p:nvSpPr>
        <p:spPr>
          <a:ln/>
        </p:spPr>
        <p:txBody>
          <a:bodyPr/>
          <a:lstStyle>
            <a:lvl1pPr>
              <a:defRPr/>
            </a:lvl1pPr>
          </a:lstStyle>
          <a:p>
            <a:pPr>
              <a:defRPr/>
            </a:pPr>
            <a:endParaRPr lang="en-US"/>
          </a:p>
        </p:txBody>
      </p:sp>
      <p:sp>
        <p:nvSpPr>
          <p:cNvPr id="8" name="Rectangle 27"/>
          <p:cNvSpPr>
            <a:spLocks noGrp="1" noChangeArrowheads="1"/>
          </p:cNvSpPr>
          <p:nvPr>
            <p:ph type="ftr" sz="quarter" idx="11"/>
          </p:nvPr>
        </p:nvSpPr>
        <p:spPr>
          <a:ln/>
        </p:spPr>
        <p:txBody>
          <a:bodyPr/>
          <a:lstStyle>
            <a:lvl1pPr>
              <a:defRPr/>
            </a:lvl1pPr>
          </a:lstStyle>
          <a:p>
            <a:pPr>
              <a:defRPr/>
            </a:pPr>
            <a:endParaRPr lang="en-US"/>
          </a:p>
        </p:txBody>
      </p:sp>
      <p:sp>
        <p:nvSpPr>
          <p:cNvPr id="9"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818573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dt" sz="half" idx="10"/>
          </p:nvPr>
        </p:nvSpPr>
        <p:spPr>
          <a:ln/>
        </p:spPr>
        <p:txBody>
          <a:bodyPr/>
          <a:lstStyle>
            <a:lvl1pPr>
              <a:defRPr/>
            </a:lvl1pPr>
          </a:lstStyle>
          <a:p>
            <a:pPr>
              <a:defRPr/>
            </a:pPr>
            <a:endParaRPr lang="en-US"/>
          </a:p>
        </p:txBody>
      </p:sp>
      <p:sp>
        <p:nvSpPr>
          <p:cNvPr id="4" name="Rectangle 27"/>
          <p:cNvSpPr>
            <a:spLocks noGrp="1" noChangeArrowheads="1"/>
          </p:cNvSpPr>
          <p:nvPr>
            <p:ph type="ftr" sz="quarter" idx="11"/>
          </p:nvPr>
        </p:nvSpPr>
        <p:spPr>
          <a:ln/>
        </p:spPr>
        <p:txBody>
          <a:bodyPr/>
          <a:lstStyle>
            <a:lvl1pPr>
              <a:defRPr/>
            </a:lvl1pPr>
          </a:lstStyle>
          <a:p>
            <a:pPr>
              <a:defRPr/>
            </a:pPr>
            <a:endParaRPr lang="en-US"/>
          </a:p>
        </p:txBody>
      </p:sp>
      <p:sp>
        <p:nvSpPr>
          <p:cNvPr id="5"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382353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p>
        </p:txBody>
      </p:sp>
      <p:sp>
        <p:nvSpPr>
          <p:cNvPr id="3" name="Rectangle 27"/>
          <p:cNvSpPr>
            <a:spLocks noGrp="1" noChangeArrowheads="1"/>
          </p:cNvSpPr>
          <p:nvPr>
            <p:ph type="ftr" sz="quarter" idx="11"/>
          </p:nvPr>
        </p:nvSpPr>
        <p:spPr>
          <a:ln/>
        </p:spPr>
        <p:txBody>
          <a:bodyPr/>
          <a:lstStyle>
            <a:lvl1pPr>
              <a:defRPr/>
            </a:lvl1pPr>
          </a:lstStyle>
          <a:p>
            <a:pPr>
              <a:defRPr/>
            </a:pPr>
            <a:endParaRPr lang="en-US"/>
          </a:p>
        </p:txBody>
      </p:sp>
      <p:sp>
        <p:nvSpPr>
          <p:cNvPr id="4"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54599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1637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537036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p>
        </p:txBody>
      </p:sp>
      <p:sp>
        <p:nvSpPr>
          <p:cNvPr id="6" name="Rectangle 27"/>
          <p:cNvSpPr>
            <a:spLocks noGrp="1" noChangeArrowheads="1"/>
          </p:cNvSpPr>
          <p:nvPr>
            <p:ph type="ftr" sz="quarter" idx="11"/>
          </p:nvPr>
        </p:nvSpPr>
        <p:spPr>
          <a:ln/>
        </p:spPr>
        <p:txBody>
          <a:bodyPr/>
          <a:lstStyle>
            <a:lvl1pPr>
              <a:defRPr/>
            </a:lvl1pPr>
          </a:lstStyle>
          <a:p>
            <a:pPr>
              <a:defRPr/>
            </a:pPr>
            <a:endParaRPr lang="en-US"/>
          </a:p>
        </p:txBody>
      </p:sp>
      <p:sp>
        <p:nvSpPr>
          <p:cNvPr id="7"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2694158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555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p>
        </p:txBody>
      </p:sp>
      <p:sp>
        <p:nvSpPr>
          <p:cNvPr id="5" name="Rectangle 27"/>
          <p:cNvSpPr>
            <a:spLocks noGrp="1" noChangeArrowheads="1"/>
          </p:cNvSpPr>
          <p:nvPr>
            <p:ph type="ftr" sz="quarter" idx="11"/>
          </p:nvPr>
        </p:nvSpPr>
        <p:spPr>
          <a:ln/>
        </p:spPr>
        <p:txBody>
          <a:bodyPr/>
          <a:lstStyle>
            <a:lvl1pPr>
              <a:defRPr/>
            </a:lvl1pPr>
          </a:lstStyle>
          <a:p>
            <a:pPr>
              <a:defRPr/>
            </a:pPr>
            <a:endParaRPr lang="en-US"/>
          </a:p>
        </p:txBody>
      </p:sp>
      <p:sp>
        <p:nvSpPr>
          <p:cNvPr id="6" name="Rectangle 28"/>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0936717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8/8/24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1736692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8/8/24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3544290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8/8/24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3015556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8/8/24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429183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8/8/24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5257633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8/8/24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467112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126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8/8/24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6344991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8/8/24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6977935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8/8/24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1837289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8/8/24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4305451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8/8/24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4228253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20047"/>
      </p:ext>
    </p:extLst>
  </p:cSld>
  <p:clrMapOvr>
    <a:masterClrMapping/>
  </p:clrMapOvr>
  <p:transition spd="med">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495723"/>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610736"/>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156961"/>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457602"/>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92278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928034"/>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784620"/>
      </p:ext>
    </p:extLst>
  </p:cSld>
  <p:clrMapOvr>
    <a:masterClrMapping/>
  </p:clrMapOvr>
  <p:transition spd="med">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416619"/>
      </p:ext>
    </p:extLst>
  </p:cSld>
  <p:clrMapOvr>
    <a:masterClrMapping/>
  </p:clrMapOvr>
  <p:transition spd="med">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86476"/>
      </p:ext>
    </p:extLst>
  </p:cSld>
  <p:clrMapOvr>
    <a:masterClrMapping/>
  </p:clrMapOvr>
  <p:transition spd="med">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707024"/>
      </p:ext>
    </p:extLst>
  </p:cSld>
  <p:clrMapOvr>
    <a:masterClrMapping/>
  </p:clrMapOvr>
  <p:transition spd="med">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405374"/>
      </p:ext>
    </p:extLst>
  </p:cSld>
  <p:clrMapOvr>
    <a:masterClrMapping/>
  </p:clrMapOvr>
  <p:transition spd="med">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5360319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03713811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16050262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4177140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07461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48139340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94837074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22991406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20588576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7338063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0615288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391281416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258085102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566983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587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7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661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58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C9948F9-7642-DE4A-B226-23AB02CEAC20}" type="slidenum">
              <a:rPr lang="en-US"/>
              <a:pPr/>
              <a:t>‹#›</a:t>
            </a:fld>
            <a:endParaRPr lang="en-US"/>
          </a:p>
        </p:txBody>
      </p:sp>
    </p:spTree>
    <p:extLst>
      <p:ext uri="{BB962C8B-B14F-4D97-AF65-F5344CB8AC3E}">
        <p14:creationId xmlns:p14="http://schemas.microsoft.com/office/powerpoint/2010/main" val="1023921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598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471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2850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675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5002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1262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1770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770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098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4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E4131F1-CEFB-8941-BDFB-756F9654610D}" type="slidenum">
              <a:rPr lang="en-US"/>
              <a:pPr/>
              <a:t>‹#›</a:t>
            </a:fld>
            <a:endParaRPr lang="en-US"/>
          </a:p>
        </p:txBody>
      </p:sp>
    </p:spTree>
    <p:extLst>
      <p:ext uri="{BB962C8B-B14F-4D97-AF65-F5344CB8AC3E}">
        <p14:creationId xmlns:p14="http://schemas.microsoft.com/office/powerpoint/2010/main" val="5789376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929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46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7978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969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4743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514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022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8332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775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35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E2DD4D-9504-064F-9B81-F0A9E796BFE9}" type="slidenum">
              <a:rPr lang="en-US"/>
              <a:pPr/>
              <a:t>‹#›</a:t>
            </a:fld>
            <a:endParaRPr lang="en-US"/>
          </a:p>
        </p:txBody>
      </p:sp>
    </p:spTree>
    <p:extLst>
      <p:ext uri="{BB962C8B-B14F-4D97-AF65-F5344CB8AC3E}">
        <p14:creationId xmlns:p14="http://schemas.microsoft.com/office/powerpoint/2010/main" val="36059446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5529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88492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33991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751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2881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915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0785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5680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6631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54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C21F0C-E87D-744C-B593-AF44314EB5E8}" type="slidenum">
              <a:rPr lang="en-US"/>
              <a:pPr/>
              <a:t>‹#›</a:t>
            </a:fld>
            <a:endParaRPr lang="en-US"/>
          </a:p>
        </p:txBody>
      </p:sp>
    </p:spTree>
    <p:extLst>
      <p:ext uri="{BB962C8B-B14F-4D97-AF65-F5344CB8AC3E}">
        <p14:creationId xmlns:p14="http://schemas.microsoft.com/office/powerpoint/2010/main" val="3661323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1972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694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62038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3107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785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1274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6534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98001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067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7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40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8.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9.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1.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2.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3.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4.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5.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6.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slideLayout" Target="../slideLayouts/slideLayout558.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theme" Target="../theme/theme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671434"/>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71689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227923"/>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42583018"/>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8864722"/>
      </p:ext>
    </p:extLst>
  </p:cSld>
  <p:clrMap bg1="lt1" tx1="dk1" bg2="lt2" tx2="dk2" accent1="accent1" accent2="accent2" accent3="accent3" accent4="accent4" accent5="accent5" accent6="accent6" hlink="hlink" folHlink="folHlink"/>
  <p:sldLayoutIdLst>
    <p:sldLayoutId id="2147484787" r:id="rId1"/>
    <p:sldLayoutId id="2147484788" r:id="rId2"/>
    <p:sldLayoutId id="2147484789" r:id="rId3"/>
    <p:sldLayoutId id="2147484790" r:id="rId4"/>
    <p:sldLayoutId id="2147484791" r:id="rId5"/>
    <p:sldLayoutId id="2147484792" r:id="rId6"/>
    <p:sldLayoutId id="2147484793" r:id="rId7"/>
    <p:sldLayoutId id="2147484794" r:id="rId8"/>
    <p:sldLayoutId id="2147484795" r:id="rId9"/>
    <p:sldLayoutId id="2147484796" r:id="rId10"/>
    <p:sldLayoutId id="214748479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42181276"/>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971801"/>
      </p:ext>
    </p:extLst>
  </p:cSld>
  <p:clrMap bg1="lt1" tx1="dk1" bg2="lt2" tx2="dk2" accent1="accent1" accent2="accent2" accent3="accent3" accent4="accent4" accent5="accent5" accent6="accent6" hlink="hlink" folHlink="folHlink"/>
  <p:sldLayoutIdLst>
    <p:sldLayoutId id="2147484811" r:id="rId1"/>
    <p:sldLayoutId id="2147484812" r:id="rId2"/>
    <p:sldLayoutId id="2147484813" r:id="rId3"/>
    <p:sldLayoutId id="2147484814" r:id="rId4"/>
    <p:sldLayoutId id="2147484815" r:id="rId5"/>
    <p:sldLayoutId id="2147484816" r:id="rId6"/>
    <p:sldLayoutId id="2147484817" r:id="rId7"/>
    <p:sldLayoutId id="2147484818" r:id="rId8"/>
    <p:sldLayoutId id="2147484819" r:id="rId9"/>
    <p:sldLayoutId id="2147484820" r:id="rId10"/>
    <p:sldLayoutId id="21474848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24280593"/>
      </p:ext>
    </p:extLst>
  </p:cSld>
  <p:clrMap bg1="lt1" tx1="dk1" bg2="lt2" tx2="dk2" accent1="accent1" accent2="accent2" accent3="accent3" accent4="accent4" accent5="accent5" accent6="accent6" hlink="hlink" folHlink="folHlink"/>
  <p:sldLayoutIdLst>
    <p:sldLayoutId id="2147484823"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defRPr/>
            </a:pPr>
            <a:endParaRPr lang="en-US">
              <a:solidFill>
                <a:srgbClr val="FFFFFF"/>
              </a:solidFill>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eaLnBrk="0" hangingPunct="0">
              <a:defRPr/>
            </a:pPr>
            <a:endParaRPr lang="en-US">
              <a:solidFill>
                <a:srgbClr val="FFFFFF"/>
              </a:solidFill>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0" hangingPunct="0">
              <a:defRPr/>
            </a:pPr>
            <a:endParaRPr lang="en-US">
              <a:solidFill>
                <a:srgbClr val="FFFFFF"/>
              </a:solidFill>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cs typeface="+mn-cs"/>
              </a:defRPr>
            </a:lvl1pPr>
          </a:lstStyle>
          <a:p>
            <a:pPr>
              <a:defRPr/>
            </a:pPr>
            <a:fld id="{6B6B84D0-AD2F-8641-B4FB-C5E6619F321C}" type="slidenum">
              <a:rPr lang="en-US"/>
              <a:pPr>
                <a:defRPr/>
              </a:pPr>
              <a:t>‹#›</a:t>
            </a:fld>
            <a:endParaRPr lang="en-US"/>
          </a:p>
        </p:txBody>
      </p:sp>
    </p:spTree>
    <p:extLst>
      <p:ext uri="{BB962C8B-B14F-4D97-AF65-F5344CB8AC3E}">
        <p14:creationId xmlns:p14="http://schemas.microsoft.com/office/powerpoint/2010/main" val="1159936436"/>
      </p:ext>
    </p:extLst>
  </p:cSld>
  <p:clrMap bg1="dk2" tx1="lt1" bg2="dk1" tx2="lt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78871578"/>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259077"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8"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79"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0"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1"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2"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3"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4"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5"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6"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7"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8"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89"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0"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1"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2"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3"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4"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5"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6"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7"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098"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nvGrpSpPr>
              <p:cNvPr id="50192" name="Group 27"/>
              <p:cNvGrpSpPr>
                <a:grpSpLocks/>
              </p:cNvGrpSpPr>
              <p:nvPr/>
            </p:nvGrpSpPr>
            <p:grpSpPr bwMode="auto">
              <a:xfrm>
                <a:off x="192" y="0"/>
                <a:ext cx="5376" cy="4320"/>
                <a:chOff x="192" y="0"/>
                <a:chExt cx="5376" cy="4320"/>
              </a:xfrm>
            </p:grpSpPr>
            <p:sp>
              <p:nvSpPr>
                <p:cNvPr id="25910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0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1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sp>
              <p:nvSpPr>
                <p:cNvPr id="25912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9129"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59130" name="Line 58"/>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grpSp>
          <p:nvGrpSpPr>
            <p:cNvPr id="50187" name="Group 59"/>
            <p:cNvGrpSpPr>
              <a:grpSpLocks/>
            </p:cNvGrpSpPr>
            <p:nvPr/>
          </p:nvGrpSpPr>
          <p:grpSpPr bwMode="auto">
            <a:xfrm>
              <a:off x="261" y="892"/>
              <a:ext cx="1124" cy="1464"/>
              <a:chOff x="96" y="916"/>
              <a:chExt cx="2208" cy="2876"/>
            </a:xfrm>
          </p:grpSpPr>
          <p:sp>
            <p:nvSpPr>
              <p:cNvPr id="259132" name="Line 60"/>
              <p:cNvSpPr>
                <a:spLocks noChangeShapeType="1"/>
              </p:cNvSpPr>
              <p:nvPr/>
            </p:nvSpPr>
            <p:spPr bwMode="ltGray">
              <a:xfrm flipH="1">
                <a:off x="96" y="1038"/>
                <a:ext cx="2208" cy="0"/>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3" name="Line 61"/>
              <p:cNvSpPr>
                <a:spLocks noChangeShapeType="1"/>
              </p:cNvSpPr>
              <p:nvPr/>
            </p:nvSpPr>
            <p:spPr bwMode="ltGray">
              <a:xfrm>
                <a:off x="336" y="920"/>
                <a:ext cx="0" cy="2872"/>
              </a:xfrm>
              <a:prstGeom prst="line">
                <a:avLst/>
              </a:prstGeom>
              <a:noFill/>
              <a:ln w="9525">
                <a:solidFill>
                  <a:schemeClr val="hlink"/>
                </a:solidFill>
                <a:round/>
                <a:headEnd/>
                <a:tailEnd/>
              </a:ln>
              <a:effectLst/>
            </p:spPr>
            <p:txBody>
              <a:bodyPr wrap="none" anchor="ctr"/>
              <a:lstStyle/>
              <a:p>
                <a:pPr>
                  <a:defRPr/>
                </a:pPr>
                <a:endParaRPr lang="en-US">
                  <a:latin typeface="Times New Roman" pitchFamily="-112" charset="0"/>
                  <a:ea typeface="+mn-ea"/>
                  <a:cs typeface="+mn-cs"/>
                </a:endParaRPr>
              </a:p>
            </p:txBody>
          </p:sp>
          <p:sp>
            <p:nvSpPr>
              <p:cNvPr id="259134" name="Arc 62"/>
              <p:cNvSpPr>
                <a:spLocks/>
              </p:cNvSpPr>
              <p:nvPr/>
            </p:nvSpPr>
            <p:spPr bwMode="ltGray">
              <a:xfrm flipH="1">
                <a:off x="218" y="916"/>
                <a:ext cx="238" cy="240"/>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close/>
                  </a:path>
                </a:pathLst>
              </a:custGeom>
              <a:noFill/>
              <a:ln w="9525">
                <a:solidFill>
                  <a:schemeClr val="hlink"/>
                </a:solidFill>
                <a:round/>
                <a:headEnd/>
                <a:tailEnd/>
              </a:ln>
              <a:effectLst/>
            </p:spPr>
            <p:txBody>
              <a:bodyPr wrap="none" anchor="ctr"/>
              <a:lstStyle/>
              <a:p>
                <a:pPr>
                  <a:defRPr/>
                </a:pPr>
                <a:endParaRPr lang="en-US">
                  <a:latin typeface="Times New Roman" pitchFamily="-111" charset="0"/>
                  <a:ea typeface="ＭＳ Ｐゴシック" pitchFamily="-111" charset="-128"/>
                  <a:cs typeface="+mn-cs"/>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ahoma" charset="-52"/>
                <a:ea typeface="ＭＳ Ｐゴシック" charset="-128"/>
                <a:cs typeface="ＭＳ Ｐゴシック" charset="-128"/>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ahoma" charset="-52"/>
                <a:ea typeface="ＭＳ Ｐゴシック" charset="-128"/>
                <a:cs typeface="ＭＳ Ｐゴシック" charset="-128"/>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fld id="{23A7F973-7EF2-D84D-BEDD-BC24659F204C}"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4501"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70325364"/>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346386"/>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7724084"/>
      </p:ext>
    </p:extLst>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866658"/>
      </p:ext>
    </p:extLst>
  </p:cSld>
  <p:clrMap bg1="lt1" tx1="dk1" bg2="lt2" tx2="dk2" accent1="accent1" accent2="accent2" accent3="accent3" accent4="accent4" accent5="accent5" accent6="accent6" hlink="hlink" folHlink="folHlink"/>
  <p:sldLayoutIdLst>
    <p:sldLayoutId id="2147484899" r:id="rId1"/>
    <p:sldLayoutId id="2147484900" r:id="rId2"/>
    <p:sldLayoutId id="2147484901" r:id="rId3"/>
    <p:sldLayoutId id="2147484902" r:id="rId4"/>
    <p:sldLayoutId id="2147484903" r:id="rId5"/>
    <p:sldLayoutId id="2147484904" r:id="rId6"/>
    <p:sldLayoutId id="2147484905" r:id="rId7"/>
    <p:sldLayoutId id="2147484906" r:id="rId8"/>
    <p:sldLayoutId id="2147484907" r:id="rId9"/>
    <p:sldLayoutId id="2147484908" r:id="rId10"/>
    <p:sldLayoutId id="21474849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6484752"/>
      </p:ext>
    </p:extLst>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45314138"/>
      </p:ext>
    </p:extLst>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81654"/>
      </p:ext>
    </p:extLst>
  </p:cSld>
  <p:clrMap bg1="lt1" tx1="dk1" bg2="lt2" tx2="dk2" accent1="accent1" accent2="accent2" accent3="accent3" accent4="accent4" accent5="accent5" accent6="accent6" hlink="hlink" folHlink="folHlink"/>
  <p:sldLayoutIdLst>
    <p:sldLayoutId id="2147484935" r:id="rId1"/>
    <p:sldLayoutId id="2147484936" r:id="rId2"/>
    <p:sldLayoutId id="2147484937" r:id="rId3"/>
    <p:sldLayoutId id="2147484938" r:id="rId4"/>
    <p:sldLayoutId id="2147484939" r:id="rId5"/>
    <p:sldLayoutId id="2147484940" r:id="rId6"/>
    <p:sldLayoutId id="2147484941" r:id="rId7"/>
    <p:sldLayoutId id="2147484942" r:id="rId8"/>
    <p:sldLayoutId id="2147484943" r:id="rId9"/>
    <p:sldLayoutId id="2147484944" r:id="rId10"/>
    <p:sldLayoutId id="214748494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022241"/>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1008853"/>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308056"/>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966823"/>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22224823"/>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341355"/>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3957787"/>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61632555"/>
      </p:ext>
    </p:extLst>
  </p:cSld>
  <p:clrMap bg1="lt1" tx1="dk1" bg2="lt2" tx2="dk2" accent1="accent1" accent2="accent2" accent3="accent3" accent4="accent4" accent5="accent5" accent6="accent6" hlink="hlink" folHlink="folHlink"/>
  <p:sldLayoutIdLst>
    <p:sldLayoutId id="2147485043" r:id="rId1"/>
    <p:sldLayoutId id="2147485044" r:id="rId2"/>
    <p:sldLayoutId id="2147485045" r:id="rId3"/>
    <p:sldLayoutId id="2147485046" r:id="rId4"/>
    <p:sldLayoutId id="2147485047" r:id="rId5"/>
    <p:sldLayoutId id="2147485048" r:id="rId6"/>
    <p:sldLayoutId id="2147485049" r:id="rId7"/>
    <p:sldLayoutId id="2147485050" r:id="rId8"/>
    <p:sldLayoutId id="2147485051" r:id="rId9"/>
    <p:sldLayoutId id="2147485052" r:id="rId10"/>
    <p:sldLayoutId id="21474850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65377942"/>
      </p:ext>
    </p:extLst>
  </p:cSld>
  <p:clrMap bg1="lt1" tx1="dk1" bg2="lt2" tx2="dk2" accent1="accent1" accent2="accent2" accent3="accent3" accent4="accent4" accent5="accent5" accent6="accent6" hlink="hlink" folHlink="folHlink"/>
  <p:sldLayoutIdLst>
    <p:sldLayoutId id="2147485055" r:id="rId1"/>
    <p:sldLayoutId id="2147485056" r:id="rId2"/>
    <p:sldLayoutId id="2147485057" r:id="rId3"/>
    <p:sldLayoutId id="2147485058" r:id="rId4"/>
    <p:sldLayoutId id="2147485059" r:id="rId5"/>
    <p:sldLayoutId id="2147485060" r:id="rId6"/>
    <p:sldLayoutId id="2147485061" r:id="rId7"/>
    <p:sldLayoutId id="2147485062" r:id="rId8"/>
    <p:sldLayoutId id="2147485063" r:id="rId9"/>
    <p:sldLayoutId id="2147485064" r:id="rId10"/>
    <p:sldLayoutId id="21474850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76874"/>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0721898"/>
      </p:ext>
    </p:extLst>
  </p:cSld>
  <p:clrMap bg1="lt1" tx1="dk1" bg2="lt2" tx2="dk2" accent1="accent1" accent2="accent2" accent3="accent3" accent4="accent4" accent5="accent5" accent6="accent6" hlink="hlink" folHlink="folHlink"/>
  <p:sldLayoutIdLst>
    <p:sldLayoutId id="2147485079" r:id="rId1"/>
    <p:sldLayoutId id="2147485080" r:id="rId2"/>
    <p:sldLayoutId id="2147485081" r:id="rId3"/>
    <p:sldLayoutId id="2147485082" r:id="rId4"/>
    <p:sldLayoutId id="2147485083" r:id="rId5"/>
    <p:sldLayoutId id="2147485084" r:id="rId6"/>
    <p:sldLayoutId id="2147485085" r:id="rId7"/>
    <p:sldLayoutId id="2147485086" r:id="rId8"/>
    <p:sldLayoutId id="2147485087" r:id="rId9"/>
    <p:sldLayoutId id="2147485088" r:id="rId10"/>
    <p:sldLayoutId id="21474850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a:defRPr/>
            </a:pPr>
            <a:fld id="{4EE49A91-E000-024B-99E2-105F279D3E6F}"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564812367"/>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73716405"/>
      </p:ext>
    </p:extLst>
  </p:cSld>
  <p:clrMap bg1="lt1" tx1="dk1" bg2="lt2" tx2="dk2" accent1="accent1" accent2="accent2" accent3="accent3" accent4="accent4" accent5="accent5" accent6="accent6" hlink="hlink" folHlink="folHlink"/>
  <p:sldLayoutIdLst>
    <p:sldLayoutId id="2147485107" r:id="rId1"/>
    <p:sldLayoutId id="2147485108" r:id="rId2"/>
    <p:sldLayoutId id="2147485109" r:id="rId3"/>
    <p:sldLayoutId id="2147485110" r:id="rId4"/>
    <p:sldLayoutId id="2147485111" r:id="rId5"/>
    <p:sldLayoutId id="2147485112" r:id="rId6"/>
    <p:sldLayoutId id="2147485113" r:id="rId7"/>
    <p:sldLayoutId id="2147485114" r:id="rId8"/>
    <p:sldLayoutId id="2147485115" r:id="rId9"/>
    <p:sldLayoutId id="2147485116" r:id="rId10"/>
    <p:sldLayoutId id="21474851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7064802"/>
      </p:ext>
    </p:extLst>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2426789533"/>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25166568"/>
      </p:ext>
    </p:extLst>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665558"/>
      </p:ext>
    </p:extLst>
  </p:cSld>
  <p:clrMap bg1="lt1" tx1="dk1" bg2="lt2" tx2="dk2" accent1="accent1" accent2="accent2" accent3="accent3" accent4="accent4" accent5="accent5" accent6="accent6" hlink="hlink" folHlink="folHlink"/>
  <p:sldLayoutIdLst>
    <p:sldLayoutId id="2147485155" r:id="rId1"/>
    <p:sldLayoutId id="2147485156" r:id="rId2"/>
    <p:sldLayoutId id="2147485157" r:id="rId3"/>
    <p:sldLayoutId id="2147485158" r:id="rId4"/>
    <p:sldLayoutId id="2147485159" r:id="rId5"/>
    <p:sldLayoutId id="2147485160" r:id="rId6"/>
    <p:sldLayoutId id="2147485161" r:id="rId7"/>
    <p:sldLayoutId id="2147485162" r:id="rId8"/>
    <p:sldLayoutId id="2147485163" r:id="rId9"/>
    <p:sldLayoutId id="2147485164" r:id="rId10"/>
    <p:sldLayoutId id="21474851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524762928"/>
      </p:ext>
    </p:extLst>
  </p:cSld>
  <p:clrMap bg1="dk2" tx1="lt1" bg2="dk1" tx2="lt2" accent1="accent1" accent2="accent2" accent3="accent3" accent4="accent4" accent5="accent5" accent6="accent6" hlink="hlink" folHlink="folHlink"/>
  <p:sldLayoutIdLst>
    <p:sldLayoutId id="2147485191" r:id="rId1"/>
    <p:sldLayoutId id="2147485192" r:id="rId2"/>
    <p:sldLayoutId id="2147485193" r:id="rId3"/>
    <p:sldLayoutId id="2147485194" r:id="rId4"/>
    <p:sldLayoutId id="2147485195" r:id="rId5"/>
    <p:sldLayoutId id="2147485196" r:id="rId6"/>
    <p:sldLayoutId id="2147485197" r:id="rId7"/>
    <p:sldLayoutId id="2147485198" r:id="rId8"/>
    <p:sldLayoutId id="2147485199" r:id="rId9"/>
    <p:sldLayoutId id="2147485200" r:id="rId10"/>
    <p:sldLayoutId id="214748520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677066"/>
      </p:ext>
    </p:extLst>
  </p:cSld>
  <p:clrMap bg1="lt1" tx1="dk1" bg2="lt2" tx2="dk2" accent1="accent1" accent2="accent2" accent3="accent3" accent4="accent4" accent5="accent5" accent6="accent6" hlink="hlink" folHlink="folHlink"/>
  <p:sldLayoutIdLst>
    <p:sldLayoutId id="2147485275" r:id="rId1"/>
    <p:sldLayoutId id="2147485276" r:id="rId2"/>
    <p:sldLayoutId id="2147485277" r:id="rId3"/>
    <p:sldLayoutId id="2147485278" r:id="rId4"/>
    <p:sldLayoutId id="2147485279" r:id="rId5"/>
    <p:sldLayoutId id="2147485280" r:id="rId6"/>
    <p:sldLayoutId id="2147485281" r:id="rId7"/>
    <p:sldLayoutId id="2147485282" r:id="rId8"/>
    <p:sldLayoutId id="2147485283" r:id="rId9"/>
    <p:sldLayoutId id="2147485284" r:id="rId10"/>
    <p:sldLayoutId id="214748528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DABB100-F3E9-5B42-8737-5D9EDF9B6A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9045010"/>
      </p:ext>
    </p:extLst>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solidFill>
                <a:srgbClr val="000000"/>
              </a:solidFill>
              <a:latin typeface="Arial" pitchFamily="34" charset="0"/>
              <a:ea typeface="+mn-ea"/>
              <a:cs typeface="+mn-cs"/>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solidFill>
                <a:srgbClr val="000000"/>
              </a:solidFill>
              <a:latin typeface="Arial" pitchFamily="34" charset="0"/>
              <a:ea typeface="+mn-ea"/>
              <a:cs typeface="+mn-cs"/>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solidFill>
                  <a:srgbClr val="000000"/>
                </a:solidFill>
                <a:latin typeface="Arial" pitchFamily="34" charset="0"/>
                <a:ea typeface="+mn-ea"/>
                <a:cs typeface="+mn-cs"/>
              </a:rPr>
              <a:pPr/>
              <a:t>‹#›</a:t>
            </a:fld>
            <a:endParaRPr lang="en-US" altLang="en-US">
              <a:solidFill>
                <a:srgbClr val="000000"/>
              </a:solidFill>
              <a:latin typeface="Arial" pitchFamily="34" charset="0"/>
              <a:ea typeface="+mn-ea"/>
              <a:cs typeface="+mn-cs"/>
            </a:endParaRPr>
          </a:p>
        </p:txBody>
      </p:sp>
    </p:spTree>
    <p:extLst>
      <p:ext uri="{BB962C8B-B14F-4D97-AF65-F5344CB8AC3E}">
        <p14:creationId xmlns:p14="http://schemas.microsoft.com/office/powerpoint/2010/main" val="1486673695"/>
      </p:ext>
    </p:extLst>
  </p:cSld>
  <p:clrMap bg1="lt1" tx1="dk1" bg2="lt2" tx2="dk2" accent1="accent1" accent2="accent2" accent3="accent3" accent4="accent4" accent5="accent5" accent6="accent6" hlink="hlink" folHlink="folHlink"/>
  <p:sldLayoutIdLst>
    <p:sldLayoutId id="2147485311" r:id="rId1"/>
    <p:sldLayoutId id="2147485312" r:id="rId2"/>
    <p:sldLayoutId id="2147485313" r:id="rId3"/>
    <p:sldLayoutId id="2147485314" r:id="rId4"/>
    <p:sldLayoutId id="2147485315" r:id="rId5"/>
    <p:sldLayoutId id="2147485316" r:id="rId6"/>
    <p:sldLayoutId id="2147485317" r:id="rId7"/>
    <p:sldLayoutId id="2147485318" r:id="rId8"/>
    <p:sldLayoutId id="2147485319" r:id="rId9"/>
    <p:sldLayoutId id="2147485320" r:id="rId10"/>
    <p:sldLayoutId id="21474853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pPr>
                <a:defRPr/>
              </a:pPr>
              <a:t>‹#›</a:t>
            </a:fld>
            <a:endParaRPr lang="en-US"/>
          </a:p>
        </p:txBody>
      </p:sp>
    </p:spTree>
    <p:extLst>
      <p:ext uri="{BB962C8B-B14F-4D97-AF65-F5344CB8AC3E}">
        <p14:creationId xmlns:p14="http://schemas.microsoft.com/office/powerpoint/2010/main" val="978231285"/>
      </p:ext>
    </p:extLst>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08/08/2024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072815165"/>
      </p:ext>
    </p:extLst>
  </p:cSld>
  <p:clrMap bg1="lt1" tx1="dk1" bg2="lt2" tx2="dk2" accent1="accent1" accent2="accent2" accent3="accent3" accent4="accent4" accent5="accent5" accent6="accent6" hlink="hlink" folHlink="folHlink"/>
  <p:sldLayoutIdLst>
    <p:sldLayoutId id="2147485359" r:id="rId1"/>
    <p:sldLayoutId id="2147485360" r:id="rId2"/>
    <p:sldLayoutId id="2147485361" r:id="rId3"/>
    <p:sldLayoutId id="2147485362" r:id="rId4"/>
    <p:sldLayoutId id="2147485363" r:id="rId5"/>
    <p:sldLayoutId id="2147485364" r:id="rId6"/>
    <p:sldLayoutId id="2147485365" r:id="rId7"/>
    <p:sldLayoutId id="2147485366" r:id="rId8"/>
    <p:sldLayoutId id="2147485367" r:id="rId9"/>
    <p:sldLayoutId id="2147485368" r:id="rId10"/>
    <p:sldLayoutId id="214748536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a:latin typeface="Times New Roman" pitchFamily="-112"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3599110143"/>
      </p:ext>
    </p:extLst>
  </p:cSld>
  <p:clrMap bg1="dk2" tx1="lt1" bg2="dk1"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Font typeface="Monotype Sorts" charset="0"/>
        <a:buChar char=")"/>
        <a:defRPr kumimoji="1"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Font typeface="Monotype Sorts" charset="0"/>
        <a:buChar char=")"/>
        <a:defRPr kumimoji="1"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Font typeface="Monotype Sorts" charset="0"/>
        <a:buChar char=")"/>
        <a:defRPr kumimoji="1"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8/8/24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293326497"/>
      </p:ext>
    </p:extLst>
  </p:cSld>
  <p:clrMap bg1="lt1" tx1="dk1" bg2="lt2" tx2="dk2" accent1="accent1" accent2="accent2" accent3="accent3" accent4="accent4" accent5="accent5" accent6="accent6" hlink="hlink" folHlink="folHlink"/>
  <p:sldLayoutIdLst>
    <p:sldLayoutId id="2147485383" r:id="rId1"/>
    <p:sldLayoutId id="2147485384" r:id="rId2"/>
    <p:sldLayoutId id="2147485385" r:id="rId3"/>
    <p:sldLayoutId id="2147485386" r:id="rId4"/>
    <p:sldLayoutId id="2147485387" r:id="rId5"/>
    <p:sldLayoutId id="2147485388" r:id="rId6"/>
    <p:sldLayoutId id="2147485389" r:id="rId7"/>
    <p:sldLayoutId id="2147485390" r:id="rId8"/>
    <p:sldLayoutId id="2147485391" r:id="rId9"/>
    <p:sldLayoutId id="2147485392" r:id="rId10"/>
    <p:sldLayoutId id="214748539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2195694"/>
      </p:ext>
    </p:extLst>
  </p:cSld>
  <p:clrMap bg1="lt1" tx1="dk1" bg2="lt2" tx2="dk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solidFill>
                  <a:srgbClr val="000000"/>
                </a:solidFill>
                <a:ea typeface="ＭＳ Ｐゴシック" charset="0"/>
              </a:rPr>
              <a:pPr>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656203905"/>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789152315"/>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 id="2147485456" r:id="rId12"/>
    <p:sldLayoutId id="214748545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940704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1038333"/>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7320016"/>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836050"/>
      </p:ext>
    </p:extLst>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1.xml"/><Relationship Id="rId1" Type="http://schemas.openxmlformats.org/officeDocument/2006/relationships/slideLayout" Target="../slideLayouts/slideLayout34.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85.xml"/><Relationship Id="rId1" Type="http://schemas.openxmlformats.org/officeDocument/2006/relationships/slideLayout" Target="../slideLayouts/slideLayout475.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6.xml"/><Relationship Id="rId1" Type="http://schemas.openxmlformats.org/officeDocument/2006/relationships/slideLayout" Target="../slideLayouts/slideLayout516.xml"/><Relationship Id="rId4" Type="http://schemas.openxmlformats.org/officeDocument/2006/relationships/image" Target="../media/image68.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464.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87.xml"/></Relationships>
</file>

<file path=ppt/slides/_rels/slide113.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70.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115.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89.xml"/><Relationship Id="rId1" Type="http://schemas.openxmlformats.org/officeDocument/2006/relationships/slideLayout" Target="../slideLayouts/slideLayout384.xml"/><Relationship Id="rId4" Type="http://schemas.openxmlformats.org/officeDocument/2006/relationships/image" Target="../media/image70.w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95.xml"/></Relationships>
</file>

<file path=ppt/slides/_rels/slide11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0.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400.xml"/><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97.xml"/></Relationships>
</file>

<file path=ppt/slides/_rels/slide1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2.xml"/><Relationship Id="rId1" Type="http://schemas.openxmlformats.org/officeDocument/2006/relationships/slideLayout" Target="../slideLayouts/slideLayout420.xml"/><Relationship Id="rId4" Type="http://schemas.openxmlformats.org/officeDocument/2006/relationships/image" Target="../media/image75.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1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3.xml"/><Relationship Id="rId1" Type="http://schemas.openxmlformats.org/officeDocument/2006/relationships/slideLayout" Target="../slideLayouts/slideLayout409.xml"/><Relationship Id="rId4" Type="http://schemas.openxmlformats.org/officeDocument/2006/relationships/image" Target="../media/image75.emf"/></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40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2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5.xml"/><Relationship Id="rId1" Type="http://schemas.openxmlformats.org/officeDocument/2006/relationships/slideLayout" Target="../slideLayouts/slideLayout53.xml"/><Relationship Id="rId4" Type="http://schemas.openxmlformats.org/officeDocument/2006/relationships/image" Target="../media/image75.emf"/></Relationships>
</file>

<file path=ppt/slides/_rels/slide1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1.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3.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437.xml"/></Relationships>
</file>

<file path=ppt/slides/_rels/slide13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8.xml"/><Relationship Id="rId1" Type="http://schemas.openxmlformats.org/officeDocument/2006/relationships/slideLayout" Target="../slideLayouts/slideLayout535.xml"/></Relationships>
</file>

<file path=ppt/slides/_rels/slide1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NULL" TargetMode="External"/><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2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51.xml"/></Relationships>
</file>

<file path=ppt/slides/_rels/slide1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2.xml"/><Relationship Id="rId1" Type="http://schemas.openxmlformats.org/officeDocument/2006/relationships/slideLayout" Target="../slideLayouts/slideLayout546.xml"/><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0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hemeOverride" Target="../theme/themeOverride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33.emf"/></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9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7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96.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52.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5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63.xml"/><Relationship Id="rId1" Type="http://schemas.openxmlformats.org/officeDocument/2006/relationships/themeOverride" Target="../theme/themeOverride4.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7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5.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5.xml"/></Relationships>
</file>

<file path=ppt/slides/_rels/slide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5.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hyperlink" Target="https://www.merriam-webster.com/dictionary/loyal" TargetMode="External"/><Relationship Id="rId4" Type="http://schemas.openxmlformats.org/officeDocument/2006/relationships/hyperlink" Target="https://www.merriam-webster.com/dictionary/immovabl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5.xml"/></Relationships>
</file>

<file path=ppt/slides/_rels/slide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96.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8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6.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3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9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340.xml"/></Relationships>
</file>

<file path=ppt/slides/_rels/slide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340.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2.xml"/><Relationship Id="rId1" Type="http://schemas.openxmlformats.org/officeDocument/2006/relationships/slideLayout" Target="../slideLayouts/slideLayout486.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351.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351.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351.xml"/></Relationships>
</file>

<file path=ppt/slides/_rels/slide9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77023" y="404664"/>
            <a:ext cx="9120187" cy="1446653"/>
          </a:xfrm>
          <a:effectLst>
            <a:outerShdw blurRad="63500" dist="35921" dir="2700000" algn="ctr" rotWithShape="0">
              <a:schemeClr val="tx2">
                <a:alpha val="74998"/>
              </a:schemeClr>
            </a:outerShdw>
          </a:effectLst>
        </p:spPr>
        <p:txBody>
          <a:bodyPr/>
          <a:lstStyle/>
          <a:p>
            <a:pPr>
              <a:defRPr/>
            </a:pPr>
            <a:r>
              <a:rPr lang="ko-KR" altLang="en-US" sz="8800" b="1" dirty="0" err="1">
                <a:effectLst>
                  <a:glow rad="127000">
                    <a:schemeClr val="tx1"/>
                  </a:glow>
                </a:effectLst>
                <a:latin typeface="Arial" charset="0"/>
                <a:ea typeface="ＭＳ Ｐゴシック" charset="0"/>
                <a:cs typeface="ＭＳ Ｐゴシック" charset="0"/>
              </a:rPr>
              <a:t>作个坚定的人</a:t>
            </a:r>
            <a:endParaRPr lang="en-US" sz="88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2909725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New Bible Atlas</a:t>
            </a:r>
          </a:p>
        </p:txBody>
      </p:sp>
      <p:sp>
        <p:nvSpPr>
          <p:cNvPr id="180227" name="Rectangle 5"/>
          <p:cNvSpPr>
            <a:spLocks noGrp="1" noChangeArrowheads="1"/>
          </p:cNvSpPr>
          <p:nvPr>
            <p:ph type="title" idx="4294967295"/>
          </p:nvPr>
        </p:nvSpPr>
        <p:spPr>
          <a:xfrm>
            <a:off x="5364088" y="744781"/>
            <a:ext cx="2819400" cy="1938992"/>
          </a:xfrm>
          <a:noFill/>
        </p:spPr>
        <p:txBody>
          <a:bodyPr anchor="t">
            <a:spAutoFit/>
          </a:bodyPr>
          <a:lstStyle/>
          <a:p>
            <a:pPr eaLnBrk="1" hangingPunct="1"/>
            <a:r>
              <a:rPr lang="zh-CN" altLang="en-US" sz="4000" b="1" i="1" dirty="0">
                <a:solidFill>
                  <a:srgbClr val="FFFF00"/>
                </a:solidFill>
                <a:latin typeface="Arial" charset="0"/>
                <a:ea typeface="ＭＳ Ｐゴシック" charset="0"/>
              </a:rPr>
              <a:t>在约书亚统治下定居的土地</a:t>
            </a:r>
            <a:endParaRPr lang="en-US" sz="3200" b="1" i="1" dirty="0">
              <a:solidFill>
                <a:srgbClr val="FFFF00"/>
              </a:solidFill>
              <a:latin typeface="Arial" charset="0"/>
              <a:ea typeface="ＭＳ Ｐゴシック" charset="0"/>
            </a:endParaRPr>
          </a:p>
        </p:txBody>
      </p:sp>
      <p:sp>
        <p:nvSpPr>
          <p:cNvPr id="180228" name="Text Box 6"/>
          <p:cNvSpPr txBox="1">
            <a:spLocks noChangeArrowheads="1"/>
          </p:cNvSpPr>
          <p:nvPr/>
        </p:nvSpPr>
        <p:spPr bwMode="auto">
          <a:xfrm>
            <a:off x="8366125" y="1285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2303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当我们制定规则时，我们总是在兜圈子。</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091255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zh-CN" altLang="en-US" sz="6000" b="1" dirty="0">
                <a:solidFill>
                  <a:schemeClr val="tx1"/>
                </a:solidFill>
                <a:latin typeface="Arial" charset="0"/>
                <a:ea typeface="ＭＳ Ｐゴシック" charset="0"/>
              </a:rPr>
              <a:t>道德相对主义</a:t>
            </a:r>
            <a:endParaRPr lang="en-US" sz="6000" b="1" dirty="0">
              <a:solidFill>
                <a:schemeClr val="tx1"/>
              </a:solidFill>
              <a:latin typeface="Arial" charset="0"/>
              <a:ea typeface="ＭＳ Ｐゴシック" charset="0"/>
            </a:endParaRPr>
          </a:p>
        </p:txBody>
      </p:sp>
    </p:spTree>
    <p:extLst>
      <p:ext uri="{BB962C8B-B14F-4D97-AF65-F5344CB8AC3E}">
        <p14:creationId xmlns:p14="http://schemas.microsoft.com/office/powerpoint/2010/main" val="2188956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zh-CN" altLang="en-US" sz="6000" b="1" dirty="0">
                <a:solidFill>
                  <a:srgbClr val="000000"/>
                </a:solidFill>
                <a:effectLst/>
                <a:latin typeface="Driveby"/>
                <a:ea typeface="ＭＳ Ｐゴシック" charset="0"/>
                <a:cs typeface="Driveby"/>
              </a:rPr>
              <a:t>枪伤上</a:t>
            </a:r>
            <a:br>
              <a:rPr lang="en-US" altLang="zh-CN" sz="6000" b="1" dirty="0">
                <a:solidFill>
                  <a:srgbClr val="000000"/>
                </a:solidFill>
                <a:effectLst/>
                <a:latin typeface="Driveby"/>
                <a:ea typeface="ＭＳ Ｐゴシック" charset="0"/>
                <a:cs typeface="Driveby"/>
              </a:rPr>
            </a:br>
            <a:r>
              <a:rPr lang="zh-CN" altLang="en-US" sz="6000" b="1" dirty="0">
                <a:solidFill>
                  <a:srgbClr val="000000"/>
                </a:solidFill>
                <a:effectLst/>
                <a:latin typeface="Driveby"/>
                <a:ea typeface="ＭＳ Ｐゴシック" charset="0"/>
                <a:cs typeface="Driveby"/>
              </a:rPr>
              <a:t>的创可贴</a:t>
            </a:r>
            <a:endParaRPr lang="en-US" sz="6000" b="1" dirty="0">
              <a:solidFill>
                <a:srgbClr val="000000"/>
              </a:solidFill>
              <a:effectLst/>
              <a:latin typeface="Driveby"/>
              <a:ea typeface="ＭＳ Ｐゴシック" charset="0"/>
              <a:cs typeface="Driveby"/>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uLnTx/>
                <a:uFillTx/>
                <a:latin typeface="Arial"/>
                <a:ea typeface="ＭＳ Ｐゴシック" charset="0"/>
                <a:cs typeface="Arial"/>
              </a:rPr>
              <a:t>士师记的教训</a:t>
            </a:r>
            <a:endParaRPr kumimoji="0" lang="en-US" sz="48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6639647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69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926525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24741983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411852890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以色列的宗教和道德失败表明他们需要一位正义的国王，而不是他们的相对主义 </a:t>
            </a:r>
            <a:r>
              <a:rPr lang="en-US" b="1" dirty="0">
                <a:effectLst>
                  <a:glow rad="127000">
                    <a:schemeClr val="tx1"/>
                  </a:glow>
                </a:effectLst>
                <a:latin typeface="Arial" charset="0"/>
                <a:ea typeface="ＭＳ Ｐゴシック" charset="0"/>
                <a:cs typeface="ＭＳ Ｐゴシック" charset="0"/>
              </a:rPr>
              <a:t>(</a:t>
            </a:r>
            <a:r>
              <a:rPr lang="zh-TW" altLang="en-US" b="1" dirty="0">
                <a:effectLst>
                  <a:glow rad="127000">
                    <a:schemeClr val="tx1"/>
                  </a:glow>
                </a:effectLst>
                <a:latin typeface="Arial" charset="0"/>
                <a:ea typeface="ＭＳ Ｐゴシック" charset="0"/>
                <a:cs typeface="ＭＳ Ｐゴシック" charset="0"/>
              </a:rPr>
              <a:t>士师记 </a:t>
            </a:r>
            <a:r>
              <a:rPr lang="en-US"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75961196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G050297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0"/>
            <a:ext cx="838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1"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77938"/>
            <a:ext cx="6705600" cy="405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2" name="TextBox 3"/>
          <p:cNvSpPr txBox="1">
            <a:spLocks noChangeArrowheads="1"/>
          </p:cNvSpPr>
          <p:nvPr/>
        </p:nvSpPr>
        <p:spPr bwMode="auto">
          <a:xfrm rot="-5400000">
            <a:off x="52387" y="2447926"/>
            <a:ext cx="3643313"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rgbClr val="000000"/>
                </a:solidFill>
              </a:rPr>
              <a:t>对神的虔诚度</a:t>
            </a:r>
            <a:endParaRPr lang="en-US" b="1">
              <a:solidFill>
                <a:srgbClr val="000000"/>
              </a:solidFill>
            </a:endParaRPr>
          </a:p>
        </p:txBody>
      </p:sp>
      <p:sp>
        <p:nvSpPr>
          <p:cNvPr id="104453" name="TextBox 5"/>
          <p:cNvSpPr txBox="1">
            <a:spLocks noChangeArrowheads="1"/>
          </p:cNvSpPr>
          <p:nvPr/>
        </p:nvSpPr>
        <p:spPr bwMode="auto">
          <a:xfrm>
            <a:off x="2286000" y="4572000"/>
            <a:ext cx="5715000" cy="7080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000" b="1">
                <a:solidFill>
                  <a:srgbClr val="000000"/>
                </a:solidFill>
              </a:rPr>
              <a:t>俄陀聂     以笏      巴拉       基甸      耶弗他    参孙  </a:t>
            </a:r>
            <a:r>
              <a:rPr lang="en-US" altLang="zh-CN" sz="2000" b="1">
                <a:solidFill>
                  <a:srgbClr val="000000"/>
                </a:solidFill>
              </a:rPr>
              <a:t>   </a:t>
            </a:r>
          </a:p>
          <a:p>
            <a:pPr eaLnBrk="1" hangingPunct="1"/>
            <a:r>
              <a:rPr lang="zh-CN" altLang="en-US" sz="2000" b="1">
                <a:solidFill>
                  <a:srgbClr val="000000"/>
                </a:solidFill>
              </a:rPr>
              <a:t>时代         时代      时代       时代      时代</a:t>
            </a:r>
            <a:r>
              <a:rPr lang="en-US" altLang="zh-CN" sz="2000" b="1">
                <a:solidFill>
                  <a:srgbClr val="000000"/>
                </a:solidFill>
              </a:rPr>
              <a:t>         </a:t>
            </a:r>
            <a:r>
              <a:rPr lang="zh-CN" altLang="en-US" sz="2000" b="1">
                <a:solidFill>
                  <a:srgbClr val="000000"/>
                </a:solidFill>
              </a:rPr>
              <a:t>时代</a:t>
            </a:r>
            <a:endParaRPr lang="en-US" altLang="zh-CN" sz="2000" b="1">
              <a:solidFill>
                <a:srgbClr val="000000"/>
              </a:solidFill>
            </a:endParaRPr>
          </a:p>
        </p:txBody>
      </p:sp>
      <p:sp>
        <p:nvSpPr>
          <p:cNvPr id="6" name="Title 3"/>
          <p:cNvSpPr txBox="1">
            <a:spLocks/>
          </p:cNvSpPr>
          <p:nvPr/>
        </p:nvSpPr>
        <p:spPr bwMode="auto">
          <a:xfrm>
            <a:off x="1143000" y="76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zh-CN" altLang="en-US" sz="3600" b="1" kern="0" dirty="0">
                <a:latin typeface="Arial" charset="0"/>
                <a:ea typeface="ＭＳ Ｐゴシック" charset="0"/>
              </a:rPr>
              <a:t>周期的循环式下降</a:t>
            </a:r>
            <a:endParaRPr lang="en-US" sz="3600" b="1" kern="0" dirty="0">
              <a:latin typeface="Arial" charset="0"/>
              <a:ea typeface="ＭＳ Ｐゴシック" charset="0"/>
            </a:endParaRPr>
          </a:p>
        </p:txBody>
      </p:sp>
    </p:spTree>
    <p:extLst>
      <p:ext uri="{BB962C8B-B14F-4D97-AF65-F5344CB8AC3E}">
        <p14:creationId xmlns:p14="http://schemas.microsoft.com/office/powerpoint/2010/main" val="910161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Text Box 3"/>
          <p:cNvSpPr txBox="1">
            <a:spLocks noChangeArrowheads="1"/>
          </p:cNvSpPr>
          <p:nvPr/>
        </p:nvSpPr>
        <p:spPr bwMode="auto">
          <a:xfrm>
            <a:off x="5562600" y="2133600"/>
            <a:ext cx="262255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Times New Roman" charset="0"/>
                <a:ea typeface="ＭＳ Ｐゴシック" charset="0"/>
              </a:rPr>
              <a:t>under Joshua</a:t>
            </a: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3136" t="4465" r="2815" b="13393"/>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171</a:t>
            </a:r>
          </a:p>
        </p:txBody>
      </p:sp>
      <p:sp>
        <p:nvSpPr>
          <p:cNvPr id="182277" name="Text Box 6"/>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New Bible Atlas</a:t>
            </a: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zh-CN" altLang="en-US" b="1" dirty="0">
                <a:latin typeface="Arial" charset="0"/>
                <a:ea typeface="ＭＳ Ｐゴシック" charset="0"/>
              </a:rPr>
              <a:t>以色列占领地和</a:t>
            </a:r>
            <a:br>
              <a:rPr lang="zh-CN" altLang="en-US" b="1" dirty="0">
                <a:latin typeface="Arial" charset="0"/>
                <a:ea typeface="ＭＳ Ｐゴシック" charset="0"/>
              </a:rPr>
            </a:br>
            <a:r>
              <a:rPr lang="zh-CN" altLang="en-US" b="1" dirty="0">
                <a:latin typeface="Arial" charset="0"/>
                <a:ea typeface="ＭＳ Ｐゴシック" charset="0"/>
              </a:rPr>
              <a:t>土地的分配</a:t>
            </a:r>
            <a:endParaRPr lang="en-US" b="1" dirty="0">
              <a:latin typeface="Arial" charset="0"/>
              <a:ea typeface="ＭＳ Ｐゴシック" charset="0"/>
            </a:endParaRPr>
          </a:p>
        </p:txBody>
      </p:sp>
    </p:spTree>
    <p:extLst>
      <p:ext uri="{BB962C8B-B14F-4D97-AF65-F5344CB8AC3E}">
        <p14:creationId xmlns:p14="http://schemas.microsoft.com/office/powerpoint/2010/main" val="1860698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58347649"/>
              </p:ext>
            </p:extLst>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name="Document" r:id="rId3" imgW="6208551" imgH="5580787" progId="Word.Document.8">
                  <p:embed/>
                </p:oleObj>
              </mc:Choice>
              <mc:Fallback>
                <p:oleObj name="Document" r:id="rId3" imgW="6208551" imgH="5580787"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08898" name="Rectangle 3"/>
          <p:cNvSpPr>
            <a:spLocks noGrp="1" noChangeArrowheads="1"/>
          </p:cNvSpPr>
          <p:nvPr>
            <p:ph type="title"/>
          </p:nvPr>
        </p:nvSpPr>
        <p:spPr>
          <a:xfrm rot="16200000">
            <a:off x="-3200400" y="2971800"/>
            <a:ext cx="7086600" cy="685800"/>
          </a:xfrm>
        </p:spPr>
        <p:txBody>
          <a:bodyPr/>
          <a:lstStyle/>
          <a:p>
            <a:r>
              <a:rPr kumimoji="0" lang="zh-CN" altLang="en-US" dirty="0">
                <a:latin typeface="Arial" charset="0"/>
                <a:ea typeface="ＭＳ Ｐゴシック" charset="0"/>
              </a:rPr>
              <a:t>以色列的士师</a:t>
            </a:r>
            <a:endParaRPr kumimoji="0" lang="en-US" dirty="0">
              <a:latin typeface="Arial" charset="0"/>
              <a:ea typeface="ＭＳ Ｐゴシック" charset="0"/>
            </a:endParaRPr>
          </a:p>
        </p:txBody>
      </p:sp>
      <p:sp>
        <p:nvSpPr>
          <p:cNvPr id="208899" name="Text Box 4"/>
          <p:cNvSpPr txBox="1">
            <a:spLocks noChangeArrowheads="1"/>
          </p:cNvSpPr>
          <p:nvPr/>
        </p:nvSpPr>
        <p:spPr bwMode="auto">
          <a:xfrm>
            <a:off x="92566" y="7548"/>
            <a:ext cx="692150" cy="457200"/>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BFBFF"/>
                </a:solidFill>
                <a:latin typeface="Arial" charset="0"/>
              </a:rPr>
              <a:t>174</a:t>
            </a:r>
          </a:p>
        </p:txBody>
      </p:sp>
      <p:sp>
        <p:nvSpPr>
          <p:cNvPr id="17" name="Title 1"/>
          <p:cNvSpPr txBox="1">
            <a:spLocks/>
          </p:cNvSpPr>
          <p:nvPr/>
        </p:nvSpPr>
        <p:spPr bwMode="auto">
          <a:xfrm>
            <a:off x="2837952" y="316002"/>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5x</a:t>
            </a:r>
          </a:p>
        </p:txBody>
      </p:sp>
      <p:sp>
        <p:nvSpPr>
          <p:cNvPr id="18" name="Title 1"/>
          <p:cNvSpPr txBox="1">
            <a:spLocks/>
          </p:cNvSpPr>
          <p:nvPr/>
        </p:nvSpPr>
        <p:spPr bwMode="auto">
          <a:xfrm>
            <a:off x="2837952" y="83088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4x</a:t>
            </a:r>
          </a:p>
        </p:txBody>
      </p:sp>
      <p:sp>
        <p:nvSpPr>
          <p:cNvPr id="19" name="Title 1"/>
          <p:cNvSpPr txBox="1">
            <a:spLocks/>
          </p:cNvSpPr>
          <p:nvPr/>
        </p:nvSpPr>
        <p:spPr bwMode="auto">
          <a:xfrm>
            <a:off x="2734986" y="167909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2x</a:t>
            </a:r>
          </a:p>
        </p:txBody>
      </p:sp>
      <p:sp>
        <p:nvSpPr>
          <p:cNvPr id="20" name="Title 1"/>
          <p:cNvSpPr txBox="1">
            <a:spLocks/>
          </p:cNvSpPr>
          <p:nvPr/>
        </p:nvSpPr>
        <p:spPr bwMode="auto">
          <a:xfrm>
            <a:off x="2734986" y="2216868"/>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FF"/>
                </a:solidFill>
                <a:effectLst>
                  <a:glow rad="482600">
                    <a:srgbClr val="000000"/>
                  </a:glow>
                </a:effectLst>
                <a:latin typeface="Arial" charset="0"/>
                <a:cs typeface="Arial" charset="0"/>
              </a:rPr>
              <a:t>安宁</a:t>
            </a:r>
            <a:r>
              <a:rPr lang="en-US" sz="3200" b="1" dirty="0">
                <a:solidFill>
                  <a:srgbClr val="FFFFFF"/>
                </a:solidFill>
                <a:effectLst>
                  <a:glow rad="482600">
                    <a:srgbClr val="000000"/>
                  </a:glow>
                </a:effectLst>
                <a:latin typeface="Arial" charset="0"/>
                <a:cs typeface="Arial" charset="0"/>
              </a:rPr>
              <a:t>6x</a:t>
            </a:r>
          </a:p>
        </p:txBody>
      </p:sp>
      <p:sp>
        <p:nvSpPr>
          <p:cNvPr id="21" name="Title 1"/>
          <p:cNvSpPr txBox="1">
            <a:spLocks/>
          </p:cNvSpPr>
          <p:nvPr/>
        </p:nvSpPr>
        <p:spPr bwMode="auto">
          <a:xfrm>
            <a:off x="2471850" y="4081901"/>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3x</a:t>
            </a:r>
          </a:p>
        </p:txBody>
      </p:sp>
      <p:sp>
        <p:nvSpPr>
          <p:cNvPr id="22" name="Title 1"/>
          <p:cNvSpPr txBox="1">
            <a:spLocks/>
          </p:cNvSpPr>
          <p:nvPr/>
        </p:nvSpPr>
        <p:spPr bwMode="auto">
          <a:xfrm>
            <a:off x="2471850" y="6019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3200" b="1" dirty="0">
                <a:solidFill>
                  <a:srgbClr val="FFFF00"/>
                </a:solidFill>
                <a:effectLst>
                  <a:glow rad="482600">
                    <a:srgbClr val="000000"/>
                  </a:glow>
                </a:effectLst>
                <a:latin typeface="Arial" charset="0"/>
                <a:cs typeface="Arial" charset="0"/>
              </a:rPr>
              <a:t>压迫</a:t>
            </a:r>
            <a:r>
              <a:rPr lang="en-US" sz="3200" b="1" dirty="0">
                <a:solidFill>
                  <a:srgbClr val="FFFF00"/>
                </a:solidFill>
                <a:effectLst>
                  <a:glow rad="482600">
                    <a:srgbClr val="000000"/>
                  </a:glow>
                </a:effectLst>
                <a:latin typeface="Arial" charset="0"/>
                <a:cs typeface="Arial" charset="0"/>
              </a:rPr>
              <a:t>2x</a:t>
            </a:r>
          </a:p>
        </p:txBody>
      </p:sp>
    </p:spTree>
    <p:extLst>
      <p:ext uri="{BB962C8B-B14F-4D97-AF65-F5344CB8AC3E}">
        <p14:creationId xmlns:p14="http://schemas.microsoft.com/office/powerpoint/2010/main" val="4755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strVal val="#ppt_w*0.70"/>
                                          </p:val>
                                        </p:tav>
                                        <p:tav tm="100000">
                                          <p:val>
                                            <p:strVal val="#ppt_w"/>
                                          </p:val>
                                        </p:tav>
                                      </p:tavLst>
                                    </p:anim>
                                    <p:anim calcmode="lin" valueType="num">
                                      <p:cBhvr>
                                        <p:cTn id="29" dur="1000" fill="hold"/>
                                        <p:tgtEl>
                                          <p:spTgt spid="20"/>
                                        </p:tgtEl>
                                        <p:attrNameLst>
                                          <p:attrName>ppt_h</p:attrName>
                                        </p:attrNameLst>
                                      </p:cBhvr>
                                      <p:tavLst>
                                        <p:tav tm="0">
                                          <p:val>
                                            <p:strVal val="#ppt_h"/>
                                          </p:val>
                                        </p:tav>
                                        <p:tav tm="100000">
                                          <p:val>
                                            <p:strVal val="#ppt_h"/>
                                          </p:val>
                                        </p:tav>
                                      </p:tavLst>
                                    </p:anim>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0.70"/>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strVal val="#ppt_w*0.70"/>
                                          </p:val>
                                        </p:tav>
                                        <p:tav tm="100000">
                                          <p:val>
                                            <p:strVal val="#ppt_w"/>
                                          </p:val>
                                        </p:tav>
                                      </p:tavLst>
                                    </p:anim>
                                    <p:anim calcmode="lin" valueType="num">
                                      <p:cBhvr>
                                        <p:cTn id="43" dur="1000" fill="hold"/>
                                        <p:tgtEl>
                                          <p:spTgt spid="22"/>
                                        </p:tgtEl>
                                        <p:attrNameLst>
                                          <p:attrName>ppt_h</p:attrName>
                                        </p:attrNameLst>
                                      </p:cBhvr>
                                      <p:tavLst>
                                        <p:tav tm="0">
                                          <p:val>
                                            <p:strVal val="#ppt_h"/>
                                          </p:val>
                                        </p:tav>
                                        <p:tav tm="100000">
                                          <p:val>
                                            <p:strVal val="#ppt_h"/>
                                          </p:val>
                                        </p:tav>
                                      </p:tavLst>
                                    </p:anim>
                                    <p:animEffect transition="in" filter="fade">
                                      <p:cBhvr>
                                        <p:cTn id="44"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2007942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solidFill>
                <a:srgbClr val="000000"/>
              </a:solidFill>
            </a:endParaRPr>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solidFill>
                <a:srgbClr val="000000"/>
              </a:solidFill>
            </a:endParaRPr>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solidFill>
                <a:srgbClr val="000000"/>
              </a:solidFill>
            </a:endParaRPr>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solidFill>
                <a:srgbClr val="000000"/>
              </a:solidFill>
            </a:endParaRPr>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
        <p:nvSpPr>
          <p:cNvPr id="47" name="TextBox 47"/>
          <p:cNvSpPr txBox="1">
            <a:spLocks noChangeArrowheads="1"/>
          </p:cNvSpPr>
          <p:nvPr/>
        </p:nvSpPr>
        <p:spPr bwMode="auto">
          <a:xfrm>
            <a:off x="642938" y="4500563"/>
            <a:ext cx="7143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军事违令</a:t>
            </a:r>
            <a:endParaRPr lang="en-US" altLang="zh-CN" sz="1600" dirty="0">
              <a:solidFill>
                <a:srgbClr val="FFFF00"/>
              </a:solidFill>
            </a:endParaRPr>
          </a:p>
          <a:p>
            <a:pPr algn="ctr" eaLnBrk="1" hangingPunct="1"/>
            <a:r>
              <a:rPr lang="en-US" sz="1600" dirty="0">
                <a:solidFill>
                  <a:srgbClr val="FFFF00"/>
                </a:solidFill>
              </a:rPr>
              <a:t>1</a:t>
            </a:r>
            <a:r>
              <a:rPr lang="zh-CN" altLang="en-US" sz="1600" dirty="0">
                <a:solidFill>
                  <a:srgbClr val="FFFF00"/>
                </a:solidFill>
              </a:rPr>
              <a:t>章</a:t>
            </a:r>
            <a:endParaRPr lang="en-US" sz="1600" dirty="0">
              <a:solidFill>
                <a:srgbClr val="FFFF00"/>
              </a:solidFill>
            </a:endParaRPr>
          </a:p>
        </p:txBody>
      </p:sp>
      <p:sp>
        <p:nvSpPr>
          <p:cNvPr id="48" name="TextBox 48"/>
          <p:cNvSpPr txBox="1">
            <a:spLocks noChangeArrowheads="1"/>
          </p:cNvSpPr>
          <p:nvPr/>
        </p:nvSpPr>
        <p:spPr bwMode="auto">
          <a:xfrm>
            <a:off x="1428750" y="4643438"/>
            <a:ext cx="10001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600" dirty="0">
                <a:solidFill>
                  <a:srgbClr val="FFFF00"/>
                </a:solidFill>
              </a:rPr>
              <a:t>属灵悖逆</a:t>
            </a:r>
            <a:endParaRPr lang="en-US" altLang="zh-CN" sz="1600" dirty="0">
              <a:solidFill>
                <a:srgbClr val="FFFF00"/>
              </a:solidFill>
            </a:endParaRPr>
          </a:p>
          <a:p>
            <a:pPr algn="ctr" eaLnBrk="1" hangingPunct="1"/>
            <a:r>
              <a:rPr lang="en-US" sz="1600" dirty="0">
                <a:solidFill>
                  <a:srgbClr val="FFFF00"/>
                </a:solidFill>
              </a:rPr>
              <a:t>2</a:t>
            </a:r>
            <a:r>
              <a:rPr lang="zh-CN" altLang="en-US" sz="1600" dirty="0">
                <a:solidFill>
                  <a:srgbClr val="FFFF00"/>
                </a:solidFill>
              </a:rPr>
              <a:t>：</a:t>
            </a:r>
            <a:r>
              <a:rPr lang="en-US" altLang="zh-CN" sz="1600" dirty="0">
                <a:solidFill>
                  <a:srgbClr val="FFFF00"/>
                </a:solidFill>
              </a:rPr>
              <a:t>1-5</a:t>
            </a:r>
            <a:endParaRPr lang="en-US" sz="1600" dirty="0">
              <a:solidFill>
                <a:srgbClr val="FFFF00"/>
              </a:solidFill>
            </a:endParaRPr>
          </a:p>
        </p:txBody>
      </p:sp>
      <p:sp>
        <p:nvSpPr>
          <p:cNvPr id="49" name="TextBox 49"/>
          <p:cNvSpPr txBox="1">
            <a:spLocks noChangeArrowheads="1"/>
          </p:cNvSpPr>
          <p:nvPr/>
        </p:nvSpPr>
        <p:spPr bwMode="auto">
          <a:xfrm>
            <a:off x="2357438" y="4643438"/>
            <a:ext cx="785812"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序言</a:t>
            </a:r>
            <a:endParaRPr lang="en-US" altLang="zh-CN" sz="1500" dirty="0">
              <a:solidFill>
                <a:srgbClr val="FFFF00"/>
              </a:solidFill>
            </a:endParaRPr>
          </a:p>
          <a:p>
            <a:pPr algn="ctr" eaLnBrk="1" hangingPunct="1"/>
            <a:r>
              <a:rPr lang="en-US" altLang="zh-CN" sz="1200" dirty="0">
                <a:solidFill>
                  <a:srgbClr val="FFFF00"/>
                </a:solidFill>
              </a:rPr>
              <a:t>2</a:t>
            </a:r>
            <a:r>
              <a:rPr lang="zh-CN" altLang="en-US" sz="1200" dirty="0">
                <a:solidFill>
                  <a:srgbClr val="FFFF00"/>
                </a:solidFill>
              </a:rPr>
              <a:t>：</a:t>
            </a:r>
            <a:r>
              <a:rPr lang="en-US" altLang="zh-CN" sz="1200" dirty="0">
                <a:solidFill>
                  <a:srgbClr val="FFFF00"/>
                </a:solidFill>
              </a:rPr>
              <a:t>6- 3</a:t>
            </a:r>
            <a:r>
              <a:rPr lang="zh-CN" altLang="en-US" sz="1200" dirty="0">
                <a:solidFill>
                  <a:srgbClr val="FFFF00"/>
                </a:solidFill>
              </a:rPr>
              <a:t>：</a:t>
            </a:r>
            <a:r>
              <a:rPr lang="en-US" altLang="zh-CN" sz="1200" dirty="0">
                <a:solidFill>
                  <a:srgbClr val="FFFF00"/>
                </a:solidFill>
              </a:rPr>
              <a:t>6</a:t>
            </a:r>
          </a:p>
          <a:p>
            <a:pPr algn="ctr" eaLnBrk="1" hangingPunct="1"/>
            <a:endParaRPr lang="en-US" sz="1500" dirty="0">
              <a:solidFill>
                <a:srgbClr val="FFFF00"/>
              </a:solidFill>
            </a:endParaRPr>
          </a:p>
        </p:txBody>
      </p:sp>
      <p:sp>
        <p:nvSpPr>
          <p:cNvPr id="50" name="TextBox 50"/>
          <p:cNvSpPr txBox="1">
            <a:spLocks noChangeArrowheads="1"/>
          </p:cNvSpPr>
          <p:nvPr/>
        </p:nvSpPr>
        <p:spPr bwMode="auto">
          <a:xfrm>
            <a:off x="3000375" y="4643438"/>
            <a:ext cx="928688"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dirty="0">
                <a:solidFill>
                  <a:srgbClr val="FFFF00"/>
                </a:solidFill>
              </a:rPr>
              <a:t>南部</a:t>
            </a:r>
            <a:endParaRPr lang="en-US" altLang="zh-CN" sz="1500" dirty="0">
              <a:solidFill>
                <a:srgbClr val="FFFF00"/>
              </a:solidFill>
            </a:endParaRPr>
          </a:p>
          <a:p>
            <a:pPr algn="ctr" eaLnBrk="1" hangingPunct="1"/>
            <a:r>
              <a:rPr lang="en-US" altLang="zh-CN" sz="1100" dirty="0">
                <a:solidFill>
                  <a:srgbClr val="FFFF00"/>
                </a:solidFill>
              </a:rPr>
              <a:t>3</a:t>
            </a:r>
            <a:r>
              <a:rPr lang="zh-CN" altLang="en-US" sz="1100" dirty="0">
                <a:solidFill>
                  <a:srgbClr val="FFFF00"/>
                </a:solidFill>
              </a:rPr>
              <a:t>：</a:t>
            </a:r>
            <a:r>
              <a:rPr lang="en-US" altLang="zh-CN" sz="1100" dirty="0">
                <a:solidFill>
                  <a:srgbClr val="FFFF00"/>
                </a:solidFill>
              </a:rPr>
              <a:t>5- 3</a:t>
            </a:r>
            <a:r>
              <a:rPr lang="zh-CN" altLang="en-US" sz="1100" dirty="0">
                <a:solidFill>
                  <a:srgbClr val="FFFF00"/>
                </a:solidFill>
              </a:rPr>
              <a:t>：</a:t>
            </a:r>
            <a:r>
              <a:rPr lang="en-US" altLang="zh-CN" sz="1100" dirty="0">
                <a:solidFill>
                  <a:srgbClr val="FFFF00"/>
                </a:solidFill>
              </a:rPr>
              <a:t>31</a:t>
            </a:r>
          </a:p>
          <a:p>
            <a:pPr algn="ctr" eaLnBrk="1" hangingPunct="1"/>
            <a:endParaRPr lang="en-US" sz="1500" dirty="0">
              <a:solidFill>
                <a:srgbClr val="FFFF00"/>
              </a:solidFill>
            </a:endParaRPr>
          </a:p>
        </p:txBody>
      </p:sp>
      <p:sp>
        <p:nvSpPr>
          <p:cNvPr id="51" name="TextBox 51"/>
          <p:cNvSpPr txBox="1">
            <a:spLocks noChangeArrowheads="1"/>
          </p:cNvSpPr>
          <p:nvPr/>
        </p:nvSpPr>
        <p:spPr bwMode="auto">
          <a:xfrm>
            <a:off x="3571875" y="4643438"/>
            <a:ext cx="928688"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4</a:t>
            </a:r>
            <a:r>
              <a:rPr lang="zh-CN" altLang="en-US" sz="1100">
                <a:solidFill>
                  <a:srgbClr val="FFFF00"/>
                </a:solidFill>
              </a:rPr>
              <a:t>：</a:t>
            </a:r>
            <a:r>
              <a:rPr lang="en-US" altLang="zh-CN" sz="1100">
                <a:solidFill>
                  <a:srgbClr val="FFFF00"/>
                </a:solidFill>
              </a:rPr>
              <a:t>1- 5</a:t>
            </a:r>
            <a:r>
              <a:rPr lang="zh-CN" altLang="en-US" sz="1100">
                <a:solidFill>
                  <a:srgbClr val="FFFF00"/>
                </a:solidFill>
              </a:rPr>
              <a:t>：</a:t>
            </a:r>
            <a:r>
              <a:rPr lang="en-US" altLang="zh-CN" sz="1100">
                <a:solidFill>
                  <a:srgbClr val="FFFF00"/>
                </a:solidFill>
              </a:rPr>
              <a:t>31</a:t>
            </a:r>
          </a:p>
          <a:p>
            <a:pPr algn="ctr" eaLnBrk="1" hangingPunct="1"/>
            <a:endParaRPr lang="en-US" sz="1500">
              <a:solidFill>
                <a:srgbClr val="FFFF00"/>
              </a:solidFill>
            </a:endParaRPr>
          </a:p>
        </p:txBody>
      </p:sp>
      <p:sp>
        <p:nvSpPr>
          <p:cNvPr id="52" name="TextBox 52"/>
          <p:cNvSpPr txBox="1">
            <a:spLocks noChangeArrowheads="1"/>
          </p:cNvSpPr>
          <p:nvPr/>
        </p:nvSpPr>
        <p:spPr bwMode="auto">
          <a:xfrm>
            <a:off x="4214813" y="4643438"/>
            <a:ext cx="928687"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中部</a:t>
            </a:r>
            <a:endParaRPr lang="en-US" altLang="zh-CN" sz="1500">
              <a:solidFill>
                <a:srgbClr val="FFFF00"/>
              </a:solidFill>
            </a:endParaRPr>
          </a:p>
          <a:p>
            <a:pPr algn="ctr" eaLnBrk="1" hangingPunct="1"/>
            <a:r>
              <a:rPr lang="en-US" altLang="zh-CN" sz="1100">
                <a:solidFill>
                  <a:srgbClr val="FFFF00"/>
                </a:solidFill>
              </a:rPr>
              <a:t> 6</a:t>
            </a:r>
            <a:r>
              <a:rPr lang="zh-CN" altLang="en-US" sz="1100">
                <a:solidFill>
                  <a:srgbClr val="FFFF00"/>
                </a:solidFill>
              </a:rPr>
              <a:t>：</a:t>
            </a:r>
            <a:r>
              <a:rPr lang="en-US" altLang="zh-CN" sz="1100">
                <a:solidFill>
                  <a:srgbClr val="FFFF00"/>
                </a:solidFill>
              </a:rPr>
              <a:t>1- 10</a:t>
            </a:r>
            <a:r>
              <a:rPr lang="zh-CN" altLang="en-US" sz="1100">
                <a:solidFill>
                  <a:srgbClr val="FFFF00"/>
                </a:solidFill>
              </a:rPr>
              <a:t>：</a:t>
            </a:r>
            <a:r>
              <a:rPr lang="en-US" altLang="zh-CN" sz="1100">
                <a:solidFill>
                  <a:srgbClr val="FFFF00"/>
                </a:solidFill>
              </a:rPr>
              <a:t>2 </a:t>
            </a:r>
          </a:p>
          <a:p>
            <a:pPr algn="ctr" eaLnBrk="1" hangingPunct="1"/>
            <a:endParaRPr lang="en-US" sz="1500">
              <a:solidFill>
                <a:srgbClr val="FFFF00"/>
              </a:solidFill>
            </a:endParaRPr>
          </a:p>
        </p:txBody>
      </p:sp>
      <p:sp>
        <p:nvSpPr>
          <p:cNvPr id="53" name="TextBox 53"/>
          <p:cNvSpPr txBox="1">
            <a:spLocks noChangeArrowheads="1"/>
          </p:cNvSpPr>
          <p:nvPr/>
        </p:nvSpPr>
        <p:spPr bwMode="auto">
          <a:xfrm>
            <a:off x="4786313" y="4643438"/>
            <a:ext cx="928687"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东部</a:t>
            </a:r>
            <a:endParaRPr lang="en-US" altLang="zh-CN" sz="1500">
              <a:solidFill>
                <a:srgbClr val="FFFF00"/>
              </a:solidFill>
            </a:endParaRPr>
          </a:p>
          <a:p>
            <a:pPr algn="ctr" eaLnBrk="1" hangingPunct="1"/>
            <a:r>
              <a:rPr lang="en-US" altLang="zh-CN" sz="1100">
                <a:solidFill>
                  <a:srgbClr val="FFFF00"/>
                </a:solidFill>
              </a:rPr>
              <a:t>  10</a:t>
            </a:r>
            <a:r>
              <a:rPr lang="zh-CN" altLang="en-US" sz="1100">
                <a:solidFill>
                  <a:srgbClr val="FFFF00"/>
                </a:solidFill>
              </a:rPr>
              <a:t>：</a:t>
            </a:r>
            <a:r>
              <a:rPr lang="en-US" altLang="zh-CN" sz="1100">
                <a:solidFill>
                  <a:srgbClr val="FFFF00"/>
                </a:solidFill>
              </a:rPr>
              <a:t>3- </a:t>
            </a:r>
          </a:p>
          <a:p>
            <a:pPr algn="ctr" eaLnBrk="1" hangingPunct="1"/>
            <a:r>
              <a:rPr lang="en-US" altLang="zh-CN" sz="1100">
                <a:solidFill>
                  <a:srgbClr val="FFFF00"/>
                </a:solidFill>
              </a:rPr>
              <a:t>12</a:t>
            </a:r>
            <a:r>
              <a:rPr lang="zh-CN" altLang="en-US" sz="1100">
                <a:solidFill>
                  <a:srgbClr val="FFFF00"/>
                </a:solidFill>
              </a:rPr>
              <a:t>：</a:t>
            </a:r>
            <a:r>
              <a:rPr lang="en-US" altLang="zh-CN" sz="1100">
                <a:solidFill>
                  <a:srgbClr val="FFFF00"/>
                </a:solidFill>
              </a:rPr>
              <a:t>7 </a:t>
            </a:r>
          </a:p>
          <a:p>
            <a:pPr algn="ctr" eaLnBrk="1" hangingPunct="1"/>
            <a:endParaRPr lang="en-US" sz="1500">
              <a:solidFill>
                <a:srgbClr val="FFFF00"/>
              </a:solidFill>
            </a:endParaRPr>
          </a:p>
        </p:txBody>
      </p:sp>
      <p:sp>
        <p:nvSpPr>
          <p:cNvPr id="54" name="TextBox 51"/>
          <p:cNvSpPr txBox="1">
            <a:spLocks noChangeArrowheads="1"/>
          </p:cNvSpPr>
          <p:nvPr/>
        </p:nvSpPr>
        <p:spPr bwMode="auto">
          <a:xfrm>
            <a:off x="5429250" y="4643438"/>
            <a:ext cx="928688"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北部</a:t>
            </a:r>
            <a:endParaRPr lang="en-US" altLang="zh-CN" sz="1500">
              <a:solidFill>
                <a:srgbClr val="FFFF00"/>
              </a:solidFill>
            </a:endParaRPr>
          </a:p>
          <a:p>
            <a:pPr algn="ctr" eaLnBrk="1" hangingPunct="1"/>
            <a:r>
              <a:rPr lang="en-US" altLang="zh-CN" sz="1100">
                <a:solidFill>
                  <a:srgbClr val="FFFF00"/>
                </a:solidFill>
              </a:rPr>
              <a:t>  12</a:t>
            </a:r>
            <a:r>
              <a:rPr lang="zh-CN" altLang="en-US" sz="1100">
                <a:solidFill>
                  <a:srgbClr val="FFFF00"/>
                </a:solidFill>
              </a:rPr>
              <a:t>：</a:t>
            </a:r>
            <a:r>
              <a:rPr lang="en-US" altLang="zh-CN" sz="1100">
                <a:solidFill>
                  <a:srgbClr val="FFFF00"/>
                </a:solidFill>
              </a:rPr>
              <a:t>8-15</a:t>
            </a:r>
          </a:p>
          <a:p>
            <a:pPr algn="ctr" eaLnBrk="1" hangingPunct="1"/>
            <a:endParaRPr lang="en-US" sz="1500">
              <a:solidFill>
                <a:srgbClr val="FFFF00"/>
              </a:solidFill>
            </a:endParaRPr>
          </a:p>
        </p:txBody>
      </p:sp>
      <p:sp>
        <p:nvSpPr>
          <p:cNvPr id="55" name="TextBox 53"/>
          <p:cNvSpPr txBox="1">
            <a:spLocks noChangeArrowheads="1"/>
          </p:cNvSpPr>
          <p:nvPr/>
        </p:nvSpPr>
        <p:spPr bwMode="auto">
          <a:xfrm>
            <a:off x="6000750" y="4643438"/>
            <a:ext cx="1071563"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500">
                <a:solidFill>
                  <a:srgbClr val="FFFF00"/>
                </a:solidFill>
              </a:rPr>
              <a:t>西部</a:t>
            </a:r>
            <a:endParaRPr lang="en-US" altLang="zh-CN" sz="1500">
              <a:solidFill>
                <a:srgbClr val="FFFF00"/>
              </a:solidFill>
            </a:endParaRPr>
          </a:p>
          <a:p>
            <a:pPr algn="ctr" eaLnBrk="1" hangingPunct="1"/>
            <a:r>
              <a:rPr lang="en-US" altLang="zh-CN" sz="1100">
                <a:solidFill>
                  <a:srgbClr val="FFFF00"/>
                </a:solidFill>
              </a:rPr>
              <a:t>  13</a:t>
            </a:r>
            <a:r>
              <a:rPr lang="zh-CN" altLang="en-US" sz="1100">
                <a:solidFill>
                  <a:srgbClr val="FFFF00"/>
                </a:solidFill>
              </a:rPr>
              <a:t>：</a:t>
            </a:r>
            <a:r>
              <a:rPr lang="en-US" altLang="zh-CN" sz="1100">
                <a:solidFill>
                  <a:srgbClr val="FFFF00"/>
                </a:solidFill>
              </a:rPr>
              <a:t>1- </a:t>
            </a:r>
          </a:p>
          <a:p>
            <a:pPr algn="ctr" eaLnBrk="1" hangingPunct="1"/>
            <a:r>
              <a:rPr lang="en-US" altLang="zh-CN" sz="1100">
                <a:solidFill>
                  <a:srgbClr val="FFFF00"/>
                </a:solidFill>
              </a:rPr>
              <a:t>16</a:t>
            </a:r>
            <a:r>
              <a:rPr lang="zh-CN" altLang="en-US" sz="1100">
                <a:solidFill>
                  <a:srgbClr val="FFFF00"/>
                </a:solidFill>
              </a:rPr>
              <a:t>：</a:t>
            </a:r>
            <a:r>
              <a:rPr lang="en-US" altLang="zh-CN" sz="1100">
                <a:solidFill>
                  <a:srgbClr val="FFFF00"/>
                </a:solidFill>
              </a:rPr>
              <a:t>31 </a:t>
            </a:r>
          </a:p>
          <a:p>
            <a:pPr algn="ctr" eaLnBrk="1" hangingPunct="1"/>
            <a:endParaRPr lang="en-US" sz="1500">
              <a:solidFill>
                <a:srgbClr val="FFFF00"/>
              </a:solidFill>
            </a:endParaRPr>
          </a:p>
        </p:txBody>
      </p:sp>
      <p:sp>
        <p:nvSpPr>
          <p:cNvPr id="56" name="TextBox 48"/>
          <p:cNvSpPr txBox="1">
            <a:spLocks noChangeArrowheads="1"/>
          </p:cNvSpPr>
          <p:nvPr/>
        </p:nvSpPr>
        <p:spPr bwMode="auto">
          <a:xfrm>
            <a:off x="6786563" y="4643438"/>
            <a:ext cx="10001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宗教腐败</a:t>
            </a:r>
            <a:r>
              <a:rPr lang="en-US" altLang="zh-CN" sz="1600" dirty="0">
                <a:solidFill>
                  <a:srgbClr val="FFFF00"/>
                </a:solidFill>
              </a:rPr>
              <a:t>17-18</a:t>
            </a:r>
            <a:endParaRPr lang="en-US" sz="1600" dirty="0">
              <a:solidFill>
                <a:srgbClr val="FFFF00"/>
              </a:solidFill>
            </a:endParaRPr>
          </a:p>
        </p:txBody>
      </p:sp>
      <p:sp>
        <p:nvSpPr>
          <p:cNvPr id="57" name="TextBox 48"/>
          <p:cNvSpPr txBox="1">
            <a:spLocks noChangeArrowheads="1"/>
          </p:cNvSpPr>
          <p:nvPr/>
        </p:nvSpPr>
        <p:spPr bwMode="auto">
          <a:xfrm>
            <a:off x="7715250" y="4643438"/>
            <a:ext cx="1000125"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600" dirty="0">
                <a:solidFill>
                  <a:srgbClr val="FFFF00"/>
                </a:solidFill>
              </a:rPr>
              <a:t>道德腐败</a:t>
            </a:r>
            <a:r>
              <a:rPr lang="en-US" altLang="zh-CN" sz="1600" dirty="0">
                <a:solidFill>
                  <a:srgbClr val="FFFF00"/>
                </a:solidFill>
              </a:rPr>
              <a:t>19-21</a:t>
            </a:r>
            <a:endParaRPr lang="en-US" sz="1600" dirty="0">
              <a:solidFill>
                <a:srgbClr val="FFFF00"/>
              </a:solidFill>
            </a:endParaRPr>
          </a:p>
        </p:txBody>
      </p:sp>
    </p:spTree>
    <p:extLst>
      <p:ext uri="{BB962C8B-B14F-4D97-AF65-F5344CB8AC3E}">
        <p14:creationId xmlns:p14="http://schemas.microsoft.com/office/powerpoint/2010/main" val="18510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cs typeface="Times New Roman" charset="0"/>
            </a:endParaRPr>
          </a:p>
        </p:txBody>
      </p:sp>
      <p:sp>
        <p:nvSpPr>
          <p:cNvPr id="165893" name="Text Box 5"/>
          <p:cNvSpPr txBox="1">
            <a:spLocks noChangeArrowheads="1"/>
          </p:cNvSpPr>
          <p:nvPr/>
        </p:nvSpPr>
        <p:spPr bwMode="auto">
          <a:xfrm>
            <a:off x="3581400" y="2286000"/>
            <a:ext cx="4953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dirty="0">
                <a:solidFill>
                  <a:srgbClr val="FF0000"/>
                </a:solidFill>
                <a:cs typeface="Times New Roman" charset="0"/>
              </a:rPr>
              <a:t>弥迦信仰的背弃</a:t>
            </a:r>
            <a:r>
              <a:rPr lang="en-US" altLang="ja-JP" b="1" u="sng" dirty="0">
                <a:solidFill>
                  <a:srgbClr val="FF0000"/>
                </a:solidFill>
                <a:cs typeface="Times New Roman" charset="0"/>
              </a:rPr>
              <a:t>(17</a:t>
            </a:r>
            <a:r>
              <a:rPr lang="zh-CN" altLang="en-US" b="1" u="sng" dirty="0">
                <a:solidFill>
                  <a:srgbClr val="FF0000"/>
                </a:solidFill>
                <a:cs typeface="Times New Roman" charset="0"/>
              </a:rPr>
              <a:t>章</a:t>
            </a:r>
            <a:r>
              <a:rPr lang="en-US" altLang="ja-JP" b="1" u="sng" dirty="0">
                <a:solidFill>
                  <a:srgbClr val="FF0000"/>
                </a:solidFill>
                <a:cs typeface="Times New Roman" charset="0"/>
              </a:rPr>
              <a:t>)</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拜偶像</a:t>
            </a:r>
            <a:endParaRPr lang="en-US" altLang="ja-JP" b="1" dirty="0">
              <a:solidFill>
                <a:srgbClr val="FF0000"/>
              </a:solidFill>
              <a:cs typeface="Times New Roman" charset="0"/>
            </a:endParaRPr>
          </a:p>
          <a:p>
            <a:r>
              <a:rPr lang="en-US" b="1" dirty="0">
                <a:solidFill>
                  <a:srgbClr val="FF0000"/>
                </a:solidFill>
                <a:cs typeface="Times New Roman" charset="0"/>
              </a:rPr>
              <a:t>  - </a:t>
            </a:r>
            <a:r>
              <a:rPr lang="zh-CN" altLang="en-US" b="1" dirty="0">
                <a:solidFill>
                  <a:srgbClr val="FF0000"/>
                </a:solidFill>
                <a:cs typeface="Times New Roman" charset="0"/>
              </a:rPr>
              <a:t>雇用拜偶像的利未人为祭师</a:t>
            </a:r>
            <a:endParaRPr lang="en-US" altLang="ja-JP" b="1" dirty="0">
              <a:solidFill>
                <a:srgbClr val="FF0000"/>
              </a:solidFill>
              <a:cs typeface="Times New Roman" charset="0"/>
            </a:endParaRPr>
          </a:p>
          <a:p>
            <a:r>
              <a:rPr lang="en-US" b="1" dirty="0">
                <a:solidFill>
                  <a:srgbClr val="FF0000"/>
                </a:solidFill>
                <a:cs typeface="Times New Roman" charset="0"/>
              </a:rPr>
              <a:t> </a:t>
            </a:r>
          </a:p>
          <a:p>
            <a:endParaRPr lang="en-US" b="1" dirty="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36833981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G050295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1" name="Picture 3" descr="G010638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1066800"/>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3657600" y="1066800"/>
            <a:ext cx="3505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u="sng">
                <a:solidFill>
                  <a:srgbClr val="FF0000"/>
                </a:solidFill>
                <a:cs typeface="Times New Roman" charset="0"/>
              </a:rPr>
              <a:t>宗教的失败</a:t>
            </a:r>
            <a:endParaRPr lang="en-US" b="1" u="sng">
              <a:solidFill>
                <a:srgbClr val="000000"/>
              </a:solidFill>
              <a:cs typeface="Times New Roman" charset="0"/>
            </a:endParaRPr>
          </a:p>
        </p:txBody>
      </p:sp>
      <p:sp>
        <p:nvSpPr>
          <p:cNvPr id="165893" name="Text Box 5"/>
          <p:cNvSpPr txBox="1">
            <a:spLocks noChangeArrowheads="1"/>
          </p:cNvSpPr>
          <p:nvPr/>
        </p:nvSpPr>
        <p:spPr bwMode="auto">
          <a:xfrm>
            <a:off x="3581400" y="2286000"/>
            <a:ext cx="49530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u="sng">
                <a:solidFill>
                  <a:srgbClr val="FF0000"/>
                </a:solidFill>
                <a:cs typeface="Times New Roman" charset="0"/>
              </a:rPr>
              <a:t>弥迦信仰的背弃</a:t>
            </a:r>
            <a:r>
              <a:rPr lang="en-US" altLang="ja-JP" b="1" u="sng">
                <a:solidFill>
                  <a:srgbClr val="FF0000"/>
                </a:solidFill>
                <a:cs typeface="Times New Roman" charset="0"/>
              </a:rPr>
              <a:t>(17</a:t>
            </a:r>
            <a:r>
              <a:rPr lang="zh-CN" altLang="en-US" b="1" u="sng">
                <a:solidFill>
                  <a:srgbClr val="FF0000"/>
                </a:solidFill>
                <a:cs typeface="Times New Roman" charset="0"/>
              </a:rPr>
              <a:t>章</a:t>
            </a:r>
            <a:r>
              <a:rPr lang="en-US" altLang="ja-JP" b="1" u="sng">
                <a:solidFill>
                  <a:srgbClr val="FF0000"/>
                </a:solidFill>
                <a:cs typeface="Times New Roman" charset="0"/>
              </a:rPr>
              <a:t>)</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拜偶像</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雇用拜偶像的利未人为祭师</a:t>
            </a:r>
            <a:endParaRPr lang="en-US" altLang="ja-JP" b="1">
              <a:solidFill>
                <a:srgbClr val="FF0000"/>
              </a:solidFill>
              <a:cs typeface="Times New Roman" charset="0"/>
            </a:endParaRPr>
          </a:p>
          <a:p>
            <a:r>
              <a:rPr lang="en-US" b="1">
                <a:solidFill>
                  <a:srgbClr val="FF0000"/>
                </a:solidFill>
                <a:cs typeface="Times New Roman" charset="0"/>
              </a:rPr>
              <a:t> </a:t>
            </a:r>
          </a:p>
          <a:p>
            <a:r>
              <a:rPr lang="en-US" b="1">
                <a:solidFill>
                  <a:srgbClr val="FF0000"/>
                </a:solidFill>
                <a:cs typeface="Times New Roman" charset="0"/>
              </a:rPr>
              <a:t> </a:t>
            </a:r>
            <a:r>
              <a:rPr lang="zh-CN" altLang="en-US" b="1" u="sng">
                <a:solidFill>
                  <a:srgbClr val="FF0000"/>
                </a:solidFill>
                <a:cs typeface="Times New Roman" charset="0"/>
              </a:rPr>
              <a:t>支派信仰的背弃</a:t>
            </a:r>
            <a:r>
              <a:rPr lang="en-US" altLang="ja-JP" b="1" u="sng">
                <a:solidFill>
                  <a:srgbClr val="FF0000"/>
                </a:solidFill>
                <a:cs typeface="Times New Roman" charset="0"/>
              </a:rPr>
              <a:t> (18</a:t>
            </a:r>
            <a:r>
              <a:rPr lang="zh-CN" altLang="en-US" b="1" u="sng">
                <a:solidFill>
                  <a:srgbClr val="FF0000"/>
                </a:solidFill>
                <a:cs typeface="Times New Roman" charset="0"/>
              </a:rPr>
              <a:t>章</a:t>
            </a:r>
            <a:r>
              <a:rPr lang="en-US" altLang="ja-JP" b="1" u="sng">
                <a:solidFill>
                  <a:srgbClr val="FF0000"/>
                </a:solidFill>
                <a:cs typeface="Times New Roman" charset="0"/>
              </a:rPr>
              <a:t>)</a:t>
            </a:r>
          </a:p>
          <a:p>
            <a:r>
              <a:rPr lang="en-US" b="1">
                <a:solidFill>
                  <a:srgbClr val="FF0000"/>
                </a:solidFill>
                <a:cs typeface="Times New Roman" charset="0"/>
              </a:rPr>
              <a:t>  - </a:t>
            </a:r>
            <a:r>
              <a:rPr lang="zh-CN" altLang="en-US" b="1">
                <a:solidFill>
                  <a:srgbClr val="FF0000"/>
                </a:solidFill>
                <a:cs typeface="Times New Roman" charset="0"/>
              </a:rPr>
              <a:t>利未人祝福旦支派自私，悖逆的迁移计划</a:t>
            </a:r>
            <a:endParaRPr lang="en-US" altLang="ja-JP" b="1">
              <a:solidFill>
                <a:srgbClr val="FF0000"/>
              </a:solidFill>
              <a:cs typeface="Times New Roman" charset="0"/>
            </a:endParaRPr>
          </a:p>
          <a:p>
            <a:r>
              <a:rPr lang="en-US" b="1">
                <a:solidFill>
                  <a:srgbClr val="FF0000"/>
                </a:solidFill>
                <a:cs typeface="Times New Roman" charset="0"/>
              </a:rPr>
              <a:t>  - </a:t>
            </a:r>
            <a:r>
              <a:rPr lang="zh-CN" altLang="en-US" b="1">
                <a:solidFill>
                  <a:srgbClr val="FF0000"/>
                </a:solidFill>
                <a:cs typeface="Times New Roman" charset="0"/>
              </a:rPr>
              <a:t>信仰的腐蚀</a:t>
            </a:r>
            <a:endParaRPr lang="en-US" b="1">
              <a:solidFill>
                <a:srgbClr val="000000"/>
              </a:solidFill>
              <a:cs typeface="Times New Roman" charset="0"/>
            </a:endParaRPr>
          </a:p>
        </p:txBody>
      </p:sp>
    </p:spTree>
    <p:extLst>
      <p:ext uri="{BB962C8B-B14F-4D97-AF65-F5344CB8AC3E}">
        <p14:creationId xmlns:p14="http://schemas.microsoft.com/office/powerpoint/2010/main" val="2195570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 calcmode="lin" valueType="num">
                                      <p:cBhvr>
                                        <p:cTn id="7" dur="500" fill="hold"/>
                                        <p:tgtEl>
                                          <p:spTgt spid="165892"/>
                                        </p:tgtEl>
                                        <p:attrNameLst>
                                          <p:attrName>ppt_w</p:attrName>
                                        </p:attrNameLst>
                                      </p:cBhvr>
                                      <p:tavLst>
                                        <p:tav tm="0">
                                          <p:val>
                                            <p:fltVal val="0"/>
                                          </p:val>
                                        </p:tav>
                                        <p:tav tm="100000">
                                          <p:val>
                                            <p:strVal val="#ppt_w"/>
                                          </p:val>
                                        </p:tav>
                                      </p:tavLst>
                                    </p:anim>
                                    <p:anim calcmode="lin" valueType="num">
                                      <p:cBhvr>
                                        <p:cTn id="8" dur="500" fill="hold"/>
                                        <p:tgtEl>
                                          <p:spTgt spid="16589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13" dur="500"/>
                                        <p:tgtEl>
                                          <p:spTgt spid="16589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8" dur="500"/>
                                        <p:tgtEl>
                                          <p:spTgt spid="16589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23" dur="500"/>
                                        <p:tgtEl>
                                          <p:spTgt spid="1658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5893">
                                            <p:txEl>
                                              <p:pRg st="4" end="4"/>
                                            </p:txEl>
                                          </p:spTgt>
                                        </p:tgtEl>
                                        <p:attrNameLst>
                                          <p:attrName>style.visibility</p:attrName>
                                        </p:attrNameLst>
                                      </p:cBhvr>
                                      <p:to>
                                        <p:strVal val="visible"/>
                                      </p:to>
                                    </p:set>
                                    <p:animEffect transition="in" filter="checkerboard(across)">
                                      <p:cBhvr>
                                        <p:cTn id="28" dur="500"/>
                                        <p:tgtEl>
                                          <p:spTgt spid="165893">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33" dur="500"/>
                                        <p:tgtEl>
                                          <p:spTgt spid="165893">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38" dur="500"/>
                                        <p:tgtEl>
                                          <p:spTgt spid="165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utoUpdateAnimBg="0"/>
      <p:bldP spid="165893"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3999" cy="1002506"/>
          </a:xfrm>
        </p:spPr>
        <p:txBody>
          <a:bodyPr/>
          <a:lstStyle/>
          <a:p>
            <a:r>
              <a:rPr lang="zh-CN" altLang="en-US" sz="5400" b="1" dirty="0">
                <a:solidFill>
                  <a:srgbClr val="FFFFFF"/>
                </a:solidFill>
              </a:rPr>
              <a:t>因果关系</a:t>
            </a:r>
            <a:endParaRPr lang="en-US" sz="5400" b="1" dirty="0">
              <a:solidFill>
                <a:srgbClr val="FFFFFF"/>
              </a:solidFill>
            </a:endParaRPr>
          </a:p>
        </p:txBody>
      </p:sp>
      <p:sp>
        <p:nvSpPr>
          <p:cNvPr id="3" name="Right Arrow 2"/>
          <p:cNvSpPr/>
          <p:nvPr/>
        </p:nvSpPr>
        <p:spPr>
          <a:xfrm>
            <a:off x="755576" y="1052736"/>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5400" b="1" dirty="0">
                <a:solidFill>
                  <a:srgbClr val="FFFFFF"/>
                </a:solidFill>
                <a:latin typeface="Arial"/>
                <a:cs typeface="Arial"/>
              </a:rPr>
              <a:t>宗教失败</a:t>
            </a:r>
            <a:endParaRPr lang="en-US" sz="5400" b="1" dirty="0">
              <a:solidFill>
                <a:srgbClr val="FFFFFF"/>
              </a:solidFill>
              <a:latin typeface="Arial"/>
              <a:cs typeface="Arial"/>
            </a:endParaRPr>
          </a:p>
        </p:txBody>
      </p:sp>
      <p:sp>
        <p:nvSpPr>
          <p:cNvPr id="4" name="Right Arrow 3"/>
          <p:cNvSpPr/>
          <p:nvPr/>
        </p:nvSpPr>
        <p:spPr>
          <a:xfrm>
            <a:off x="4355976" y="1052736"/>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5400" b="1" dirty="0">
                <a:solidFill>
                  <a:srgbClr val="FFFFFF"/>
                </a:solidFill>
                <a:latin typeface="Arial"/>
                <a:cs typeface="Arial"/>
              </a:rPr>
              <a:t>道德败坏</a:t>
            </a:r>
            <a:endParaRPr lang="en-US" sz="5400" b="1" dirty="0">
              <a:solidFill>
                <a:srgbClr val="FFFFFF"/>
              </a:solidFill>
              <a:latin typeface="Arial"/>
              <a:cs typeface="Arial"/>
            </a:endParaRPr>
          </a:p>
        </p:txBody>
      </p:sp>
      <p:sp>
        <p:nvSpPr>
          <p:cNvPr id="5" name="Title 1"/>
          <p:cNvSpPr txBox="1">
            <a:spLocks/>
          </p:cNvSpPr>
          <p:nvPr/>
        </p:nvSpPr>
        <p:spPr bwMode="auto">
          <a:xfrm>
            <a:off x="683567"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17–18</a:t>
            </a:r>
          </a:p>
        </p:txBody>
      </p:sp>
      <p:sp>
        <p:nvSpPr>
          <p:cNvPr id="6" name="Title 1"/>
          <p:cNvSpPr txBox="1">
            <a:spLocks/>
          </p:cNvSpPr>
          <p:nvPr/>
        </p:nvSpPr>
        <p:spPr bwMode="auto">
          <a:xfrm>
            <a:off x="4283968" y="5013176"/>
            <a:ext cx="230425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en-US" sz="4800" b="1">
                <a:solidFill>
                  <a:srgbClr val="FFFFFF"/>
                </a:solidFill>
              </a:rPr>
              <a:t>19–21</a:t>
            </a:r>
          </a:p>
        </p:txBody>
      </p:sp>
    </p:spTree>
    <p:extLst>
      <p:ext uri="{BB962C8B-B14F-4D97-AF65-F5344CB8AC3E}">
        <p14:creationId xmlns:p14="http://schemas.microsoft.com/office/powerpoint/2010/main" val="30214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710746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9"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zh-CN" altLang="en-US" sz="2800" b="1" dirty="0">
                <a:solidFill>
                  <a:srgbClr val="FF0000"/>
                </a:solidFill>
                <a:latin typeface="Arial" charset="0"/>
                <a:cs typeface="Arial" charset="0"/>
              </a:rPr>
              <a:t>基比亚的便雅悯人强奸并杀害了利未人的妾（</a:t>
            </a:r>
            <a:r>
              <a:rPr lang="en-US" altLang="zh-CN" sz="2800" b="1" dirty="0">
                <a:solidFill>
                  <a:srgbClr val="FF0000"/>
                </a:solidFill>
                <a:latin typeface="Arial" charset="0"/>
                <a:cs typeface="Arial" charset="0"/>
              </a:rPr>
              <a:t>19</a:t>
            </a:r>
            <a:r>
              <a:rPr lang="zh-CN" altLang="en-US" sz="2800" b="1" dirty="0">
                <a:solidFill>
                  <a:srgbClr val="FF0000"/>
                </a:solidFill>
                <a:latin typeface="Arial" charset="0"/>
                <a:cs typeface="Arial" charset="0"/>
              </a:rPr>
              <a:t>）</a:t>
            </a:r>
            <a:endParaRPr lang="en-US" sz="2800" b="1" dirty="0">
              <a:solidFill>
                <a:srgbClr val="FF0000"/>
              </a:solidFill>
              <a:latin typeface="Arial" charset="0"/>
              <a:cs typeface="Arial" charset="0"/>
            </a:endParaRPr>
          </a:p>
        </p:txBody>
      </p:sp>
      <p:pic>
        <p:nvPicPr>
          <p:cNvPr id="6" name="Picture 2">
            <a:extLst>
              <a:ext uri="{FF2B5EF4-FFF2-40B4-BE49-F238E27FC236}">
                <a16:creationId xmlns:a16="http://schemas.microsoft.com/office/drawing/2014/main" id="{2757B79B-41BE-48F4-AA74-0F510D59F1A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62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7238"/>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endParaRPr lang="en-US" b="1">
              <a:solidFill>
                <a:srgbClr val="000000"/>
              </a:solidFill>
              <a:latin typeface="Arial"/>
              <a:cs typeface="+mn-cs"/>
            </a:endParaRPr>
          </a:p>
        </p:txBody>
      </p:sp>
      <p:pic>
        <p:nvPicPr>
          <p:cNvPr id="4" name="Picture 3" descr="07JUD10 - The Most Outrageous Story in the Bibl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zh-CN" altLang="en-US" sz="2800" b="1" dirty="0">
                <a:solidFill>
                  <a:srgbClr val="FFFFFF"/>
                </a:solidFill>
                <a:latin typeface="Arial"/>
                <a:cs typeface="+mn-cs"/>
              </a:rPr>
              <a:t>圣经中最离谱的故事</a:t>
            </a:r>
            <a:endParaRPr lang="en-US" sz="2800" b="1" dirty="0">
              <a:solidFill>
                <a:srgbClr val="FFFFFF"/>
              </a:solidFill>
              <a:latin typeface="Arial"/>
              <a:cs typeface="+mn-cs"/>
            </a:endParaRP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zh-CN" altLang="en-US" b="1" dirty="0">
                <a:solidFill>
                  <a:srgbClr val="000000"/>
                </a:solidFill>
                <a:latin typeface="Arial"/>
                <a:cs typeface="+mn-cs"/>
              </a:rPr>
              <a:t>妾被杀并被切成十二块（士师记 </a:t>
            </a:r>
            <a:r>
              <a:rPr lang="en-US" altLang="zh-CN" b="1" dirty="0">
                <a:solidFill>
                  <a:srgbClr val="000000"/>
                </a:solidFill>
                <a:latin typeface="Arial"/>
                <a:cs typeface="+mn-cs"/>
              </a:rPr>
              <a:t>19:1-30</a:t>
            </a:r>
            <a:r>
              <a:rPr lang="zh-CN" altLang="en-US" b="1" dirty="0">
                <a:solidFill>
                  <a:srgbClr val="000000"/>
                </a:solidFill>
                <a:latin typeface="Arial"/>
                <a:cs typeface="+mn-cs"/>
              </a:rPr>
              <a:t>）</a:t>
            </a:r>
            <a:endParaRPr lang="en-US" b="1" dirty="0">
              <a:solidFill>
                <a:srgbClr val="000000"/>
              </a:solidFill>
              <a:latin typeface="Arial"/>
              <a:cs typeface="+mn-cs"/>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zh-TW" altLang="en-US" sz="2800" b="1" dirty="0">
                <a:solidFill>
                  <a:srgbClr val="FFFFFF"/>
                </a:solidFill>
                <a:latin typeface="Arial"/>
                <a:cs typeface="+mn-cs"/>
              </a:rPr>
              <a:t>士师记 </a:t>
            </a:r>
            <a:r>
              <a:rPr lang="en-US" sz="2800" b="1" dirty="0">
                <a:solidFill>
                  <a:srgbClr val="FFFFFF"/>
                </a:solidFill>
                <a:latin typeface="Arial"/>
                <a:cs typeface="+mn-cs"/>
              </a:rPr>
              <a:t>: </a:t>
            </a:r>
            <a:r>
              <a:rPr lang="zh-CN" altLang="en-US" sz="2800" b="1" dirty="0">
                <a:solidFill>
                  <a:srgbClr val="FFFFFF"/>
                </a:solidFill>
                <a:latin typeface="Arial"/>
                <a:cs typeface="+mn-cs"/>
              </a:rPr>
              <a:t>不忠的人</a:t>
            </a:r>
            <a:r>
              <a:rPr lang="en-US" altLang="zh-CN" sz="2800" b="1" dirty="0">
                <a:solidFill>
                  <a:srgbClr val="FFFFFF"/>
                </a:solidFill>
                <a:latin typeface="Arial"/>
                <a:cs typeface="+mn-cs"/>
              </a:rPr>
              <a:t>……</a:t>
            </a:r>
            <a:r>
              <a:rPr lang="zh-CN" altLang="en-US" sz="2800" b="1" dirty="0">
                <a:solidFill>
                  <a:srgbClr val="FFFFFF"/>
                </a:solidFill>
                <a:latin typeface="Arial"/>
                <a:cs typeface="+mn-cs"/>
              </a:rPr>
              <a:t>信实的神</a:t>
            </a:r>
            <a:endParaRPr lang="en-US" sz="2800" b="1" dirty="0">
              <a:solidFill>
                <a:srgbClr val="FFFFFF"/>
              </a:solidFill>
              <a:latin typeface="Arial"/>
              <a:cs typeface="+mn-cs"/>
            </a:endParaRPr>
          </a:p>
        </p:txBody>
      </p:sp>
      <p:sp>
        <p:nvSpPr>
          <p:cNvPr id="8" name="TextBox 7"/>
          <p:cNvSpPr txBox="1"/>
          <p:nvPr/>
        </p:nvSpPr>
        <p:spPr>
          <a:xfrm>
            <a:off x="4640959" y="3212976"/>
            <a:ext cx="4123007" cy="1938992"/>
          </a:xfrm>
          <a:prstGeom prst="rect">
            <a:avLst/>
          </a:prstGeom>
          <a:blipFill rotWithShape="1">
            <a:blip r:embed="rId3"/>
            <a:tile tx="0" ty="0" sx="100000" sy="100000" flip="none" algn="tl"/>
          </a:blipFill>
        </p:spPr>
        <p:txBody>
          <a:bodyPr wrap="square" rtlCol="0">
            <a:spAutoFit/>
          </a:bodyPr>
          <a:lstStyle/>
          <a:p>
            <a:pPr algn="ctr" defTabSz="457200" fontAlgn="auto">
              <a:spcBef>
                <a:spcPts val="0"/>
              </a:spcBef>
              <a:spcAft>
                <a:spcPts val="0"/>
              </a:spcAft>
            </a:pPr>
            <a:r>
              <a:rPr lang="ru-RU" b="1" dirty="0">
                <a:solidFill>
                  <a:srgbClr val="000000"/>
                </a:solidFill>
                <a:latin typeface="Arial"/>
                <a:cs typeface="+mn-cs"/>
              </a:rPr>
              <a:t>“</a:t>
            </a:r>
            <a:r>
              <a:rPr lang="zh-CN" altLang="en-US" dirty="0"/>
              <a:t>当时以色列中没有王。有一个利未人住在以法莲山地的偏远地区。有一天，他带了一位女子回家，这女子是犹大伯利恒人，做他的妾。</a:t>
            </a:r>
            <a:r>
              <a:rPr lang="ru-RU" b="1" dirty="0">
                <a:solidFill>
                  <a:srgbClr val="000000"/>
                </a:solidFill>
                <a:latin typeface="Arial"/>
                <a:cs typeface="+mn-cs"/>
              </a:rPr>
              <a:t>"</a:t>
            </a:r>
            <a:endParaRPr lang="en-US" b="1" dirty="0">
              <a:solidFill>
                <a:srgbClr val="FFFFFF"/>
              </a:solidFill>
              <a:latin typeface="Arial"/>
              <a:cs typeface="+mn-cs"/>
            </a:endParaRPr>
          </a:p>
        </p:txBody>
      </p:sp>
      <p:sp>
        <p:nvSpPr>
          <p:cNvPr id="2" name="Title 1"/>
          <p:cNvSpPr>
            <a:spLocks noGrp="1"/>
          </p:cNvSpPr>
          <p:nvPr>
            <p:ph type="ctrTitle"/>
          </p:nvPr>
        </p:nvSpPr>
        <p:spPr>
          <a:xfrm>
            <a:off x="418058" y="331383"/>
            <a:ext cx="8374249" cy="923330"/>
          </a:xfrm>
          <a:blipFill rotWithShape="1">
            <a:blip r:embed="rId3"/>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latin typeface="Apple Chancery"/>
                <a:ea typeface="+mn-ea"/>
                <a:cs typeface="Apple Chancery"/>
              </a:rPr>
              <a:t>*</a:t>
            </a:r>
            <a:r>
              <a:rPr lang="en-US" kern="1200" dirty="0">
                <a:solidFill>
                  <a:schemeClr val="tx1"/>
                </a:solidFill>
                <a:latin typeface="Apple Chancery"/>
                <a:cs typeface="Apple Chancery"/>
              </a:rPr>
              <a:t>***  </a:t>
            </a:r>
            <a:r>
              <a:rPr lang="zh-CN" altLang="en-US" sz="5400" b="1" kern="1200" dirty="0">
                <a:solidFill>
                  <a:schemeClr val="tx1"/>
                </a:solidFill>
                <a:latin typeface="Apple Chancery"/>
                <a:cs typeface="Apple Chancery"/>
              </a:rPr>
              <a:t>基比亚公报</a:t>
            </a:r>
            <a:r>
              <a:rPr lang="en-US" kern="1200" dirty="0">
                <a:solidFill>
                  <a:schemeClr val="tx1"/>
                </a:solidFill>
                <a:latin typeface="Apple Chancery"/>
                <a:ea typeface="+mn-ea"/>
                <a:cs typeface="Apple Chancery"/>
              </a:rPr>
              <a:t>****</a:t>
            </a:r>
          </a:p>
        </p:txBody>
      </p:sp>
    </p:spTree>
    <p:extLst>
      <p:ext uri="{BB962C8B-B14F-4D97-AF65-F5344CB8AC3E}">
        <p14:creationId xmlns:p14="http://schemas.microsoft.com/office/powerpoint/2010/main" val="1760450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他们可使用的 “圣经</a:t>
            </a:r>
            <a:r>
              <a:rPr lang="en-US" altLang="zh-CN" b="1" dirty="0">
                <a:solidFill>
                  <a:srgbClr val="FFFFFF"/>
                </a:solidFill>
                <a:effectLst>
                  <a:glow rad="177800">
                    <a:schemeClr val="tx1"/>
                  </a:glow>
                </a:effectLst>
                <a:latin typeface="Arial" charset="0"/>
                <a:ea typeface="ＭＳ Ｐゴシック" charset="0"/>
              </a:rPr>
              <a:t>/</a:t>
            </a:r>
            <a:r>
              <a:rPr lang="zh-CN" altLang="en-US" b="1" dirty="0">
                <a:solidFill>
                  <a:srgbClr val="FFFFFF"/>
                </a:solidFill>
                <a:effectLst>
                  <a:glow rad="177800">
                    <a:schemeClr val="tx1"/>
                  </a:glow>
                </a:effectLst>
                <a:latin typeface="Arial" charset="0"/>
                <a:ea typeface="ＭＳ Ｐゴシック" charset="0"/>
              </a:rPr>
              <a:t>话语”</a:t>
            </a:r>
            <a:endParaRPr lang="en-US" b="1" dirty="0">
              <a:solidFill>
                <a:srgbClr val="FFFFFF"/>
              </a:solidFill>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摩西五经 </a:t>
            </a:r>
            <a:r>
              <a:rPr kumimoji="0" lang="en-US" altLang="zh-CN"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约书亚记</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8378195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zh-CN" altLang="en-US" sz="2800" b="1" dirty="0">
                <a:solidFill>
                  <a:srgbClr val="FF0000"/>
                </a:solidFill>
                <a:latin typeface="Arial" charset="0"/>
                <a:cs typeface="Arial" charset="0"/>
              </a:rPr>
              <a:t>基比亚的便雅悯人强奸并杀害了利未人的妾（</a:t>
            </a:r>
            <a:r>
              <a:rPr lang="en-US" altLang="zh-CN" sz="2800" b="1" dirty="0">
                <a:solidFill>
                  <a:srgbClr val="FF0000"/>
                </a:solidFill>
                <a:latin typeface="Arial" charset="0"/>
                <a:cs typeface="Arial" charset="0"/>
              </a:rPr>
              <a:t>19</a:t>
            </a:r>
            <a:r>
              <a:rPr lang="zh-CN" altLang="en-US" sz="2800" b="1" dirty="0">
                <a:solidFill>
                  <a:srgbClr val="FF0000"/>
                </a:solidFill>
                <a:latin typeface="Arial" charset="0"/>
                <a:cs typeface="Arial" charset="0"/>
              </a:rPr>
              <a:t>）</a:t>
            </a:r>
            <a:endParaRPr lang="en-US" sz="2800" b="1" dirty="0">
              <a:solidFill>
                <a:srgbClr val="FF0000"/>
              </a:solidFill>
              <a:latin typeface="Arial" charset="0"/>
              <a:cs typeface="Arial" charset="0"/>
            </a:endParaRPr>
          </a:p>
        </p:txBody>
      </p:sp>
    </p:spTree>
    <p:extLst>
      <p:ext uri="{BB962C8B-B14F-4D97-AF65-F5344CB8AC3E}">
        <p14:creationId xmlns:p14="http://schemas.microsoft.com/office/powerpoint/2010/main" val="24967556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4508842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defRPr/>
            </a:pPr>
            <a:r>
              <a:rPr lang="en-US" sz="2800" b="1" dirty="0">
                <a:solidFill>
                  <a:srgbClr val="2D2DB9"/>
                </a:solidFill>
                <a:latin typeface="Arial"/>
                <a:cs typeface="Arial"/>
              </a:rPr>
              <a:t>- </a:t>
            </a:r>
            <a:r>
              <a:rPr lang="zh-CN" altLang="en-US" sz="2800" b="1" dirty="0">
                <a:solidFill>
                  <a:srgbClr val="2D2DB9"/>
                </a:solidFill>
                <a:latin typeface="Arial"/>
                <a:cs typeface="Arial"/>
              </a:rPr>
              <a:t>其他 </a:t>
            </a:r>
            <a:r>
              <a:rPr lang="en-US" altLang="zh-CN" sz="2800" b="1" dirty="0">
                <a:solidFill>
                  <a:srgbClr val="2D2DB9"/>
                </a:solidFill>
                <a:latin typeface="Arial"/>
                <a:cs typeface="Arial"/>
              </a:rPr>
              <a:t>11 </a:t>
            </a:r>
            <a:r>
              <a:rPr lang="zh-CN" altLang="en-US" sz="2800" b="1" dirty="0">
                <a:solidFill>
                  <a:srgbClr val="2D2DB9"/>
                </a:solidFill>
                <a:latin typeface="Arial"/>
                <a:cs typeface="Arial"/>
              </a:rPr>
              <a:t>个部落的 </a:t>
            </a:r>
            <a:r>
              <a:rPr lang="en-US" altLang="zh-CN" sz="2800" b="1" dirty="0">
                <a:solidFill>
                  <a:srgbClr val="2D2DB9"/>
                </a:solidFill>
                <a:latin typeface="Arial"/>
                <a:cs typeface="Arial"/>
              </a:rPr>
              <a:t>400,000 </a:t>
            </a:r>
            <a:r>
              <a:rPr lang="zh-CN" altLang="en-US" sz="2800" b="1" dirty="0">
                <a:solidFill>
                  <a:srgbClr val="2D2DB9"/>
                </a:solidFill>
                <a:latin typeface="Arial"/>
                <a:cs typeface="Arial"/>
              </a:rPr>
              <a:t>名战士消灭了 </a:t>
            </a:r>
            <a:r>
              <a:rPr lang="en-US" altLang="zh-CN" sz="2800" b="1" dirty="0">
                <a:solidFill>
                  <a:srgbClr val="2D2DB9"/>
                </a:solidFill>
                <a:latin typeface="Arial"/>
                <a:cs typeface="Arial"/>
              </a:rPr>
              <a:t>26,100 </a:t>
            </a:r>
            <a:r>
              <a:rPr lang="zh-CN" altLang="en-US" sz="2800" b="1" dirty="0">
                <a:solidFill>
                  <a:srgbClr val="2D2DB9"/>
                </a:solidFill>
                <a:latin typeface="Arial"/>
                <a:cs typeface="Arial"/>
              </a:rPr>
              <a:t>名便雅悯人，其中包括妇女和儿童（</a:t>
            </a:r>
            <a:r>
              <a:rPr lang="en-US" altLang="zh-CN" sz="2800" b="1" dirty="0">
                <a:solidFill>
                  <a:srgbClr val="2D2DB9"/>
                </a:solidFill>
                <a:latin typeface="Arial"/>
                <a:cs typeface="Arial"/>
              </a:rPr>
              <a:t>20</a:t>
            </a:r>
            <a:r>
              <a:rPr lang="zh-CN" altLang="en-US" sz="2800" b="1" dirty="0">
                <a:solidFill>
                  <a:srgbClr val="2D2DB9"/>
                </a:solidFill>
                <a:latin typeface="Arial"/>
                <a:cs typeface="Arial"/>
              </a:rPr>
              <a:t>）。</a:t>
            </a:r>
            <a:endParaRPr lang="en-US" sz="2800" b="1" dirty="0">
              <a:solidFill>
                <a:srgbClr val="2D2DB9"/>
              </a:solidFill>
              <a:latin typeface="Arial"/>
              <a:cs typeface="Arial"/>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eaLnBrk="1" hangingPunct="1">
              <a:buFontTx/>
              <a:buChar char="-"/>
            </a:pPr>
            <a:r>
              <a:rPr lang="zh-CN" altLang="en-US" sz="2800" b="1" dirty="0">
                <a:solidFill>
                  <a:srgbClr val="FF0000"/>
                </a:solidFill>
                <a:latin typeface="Arial" charset="0"/>
                <a:cs typeface="Arial" charset="0"/>
              </a:rPr>
              <a:t>基比亚的便雅悯人强奸并杀害了利未人的妾（</a:t>
            </a:r>
            <a:r>
              <a:rPr lang="en-US" altLang="zh-CN" sz="2800" b="1" dirty="0">
                <a:solidFill>
                  <a:srgbClr val="FF0000"/>
                </a:solidFill>
                <a:latin typeface="Arial" charset="0"/>
                <a:cs typeface="Arial" charset="0"/>
              </a:rPr>
              <a:t>19</a:t>
            </a:r>
            <a:r>
              <a:rPr lang="zh-CN" altLang="en-US" sz="2800" b="1" dirty="0">
                <a:solidFill>
                  <a:srgbClr val="FF0000"/>
                </a:solidFill>
                <a:latin typeface="Arial" charset="0"/>
                <a:cs typeface="Arial" charset="0"/>
              </a:rPr>
              <a:t>）</a:t>
            </a:r>
            <a:endParaRPr lang="en-US" sz="2800" b="1" dirty="0">
              <a:solidFill>
                <a:srgbClr val="FF0000"/>
              </a:solidFill>
              <a:latin typeface="Arial" charset="0"/>
              <a:cs typeface="Arial" charset="0"/>
            </a:endParaRPr>
          </a:p>
        </p:txBody>
      </p:sp>
    </p:spTree>
    <p:extLst>
      <p:ext uri="{BB962C8B-B14F-4D97-AF65-F5344CB8AC3E}">
        <p14:creationId xmlns:p14="http://schemas.microsoft.com/office/powerpoint/2010/main" val="38335437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5766" y="328623"/>
            <a:ext cx="5436097" cy="1513780"/>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便雅悯支派险遭毁灭</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 </a:t>
            </a: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人口</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士师记</a:t>
            </a:r>
            <a:r>
              <a:rPr lang="en-US" sz="3200" b="1" i="1" dirty="0">
                <a:solidFill>
                  <a:srgbClr val="FFFFFF"/>
                </a:solidFill>
                <a:effectLst>
                  <a:glow rad="127000">
                    <a:srgbClr val="000000"/>
                  </a:glow>
                </a:effectLst>
                <a:latin typeface="Arial" charset="0"/>
                <a:ea typeface="ＭＳ Ｐゴシック" charset="0"/>
                <a:cs typeface="ＭＳ Ｐゴシック" charset="0"/>
              </a:rPr>
              <a:t> 20</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3674093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10480277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descr="G05029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rPr>
              <a:t>-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其他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11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个部落的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400,000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名战士消灭了 </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26,100 </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名便雅悯人，其中包括妇女和儿童（</a:t>
            </a:r>
            <a:r>
              <a:rPr kumimoji="0" lang="en-US" altLang="zh-CN" sz="2800" b="1" i="0" u="none" strike="noStrike" kern="1200" cap="none" spc="0" normalizeH="0" baseline="0" noProof="0" dirty="0">
                <a:ln>
                  <a:noFill/>
                </a:ln>
                <a:solidFill>
                  <a:srgbClr val="2D2DB9"/>
                </a:solidFill>
                <a:effectLst/>
                <a:uLnTx/>
                <a:uFillTx/>
                <a:latin typeface="Arial"/>
                <a:ea typeface="ＭＳ Ｐゴシック" charset="0"/>
                <a:cs typeface="Arial"/>
              </a:rPr>
              <a:t>20</a:t>
            </a:r>
            <a:r>
              <a:rPr kumimoji="0" lang="zh-CN" altLang="en-US" sz="2800" b="1" i="0" u="none" strike="noStrike" kern="1200" cap="none" spc="0" normalizeH="0" baseline="0" noProof="0" dirty="0">
                <a:ln>
                  <a:noFill/>
                </a:ln>
                <a:solidFill>
                  <a:srgbClr val="2D2DB9"/>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2D2DB9"/>
              </a:solidFill>
              <a:effectLst/>
              <a:uLnTx/>
              <a:uFillTx/>
              <a:latin typeface="Arial"/>
              <a:ea typeface="ＭＳ Ｐゴシック" charset="0"/>
              <a:cs typeface="Arial"/>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zh-CN" altLang="en-US" sz="3600" b="1" u="sng" kern="1200" dirty="0">
                <a:solidFill>
                  <a:srgbClr val="2D2DB9"/>
                </a:solidFill>
                <a:ea typeface="ＭＳ Ｐゴシック"/>
              </a:rPr>
              <a:t>道德败坏 </a:t>
            </a:r>
            <a:r>
              <a:rPr lang="en-US" sz="3600" b="1" u="sng" kern="1200" dirty="0">
                <a:solidFill>
                  <a:srgbClr val="2D2DB9"/>
                </a:solidFill>
                <a:ea typeface="ＭＳ Ｐゴシック"/>
              </a:rPr>
              <a:t>(19–21)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Char char="-"/>
              <a:tabLst/>
              <a:defRPr/>
            </a:pP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基比亚的便雅悯人强奸并杀害了利未人的妾（</a:t>
            </a:r>
            <a:r>
              <a:rPr kumimoji="0" lang="en-US" altLang="zh-CN"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19</a:t>
            </a:r>
            <a:r>
              <a:rPr kumimoji="0" lang="zh-CN" alt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3" name="Text Box 6">
            <a:extLst>
              <a:ext uri="{FF2B5EF4-FFF2-40B4-BE49-F238E27FC236}">
                <a16:creationId xmlns:a16="http://schemas.microsoft.com/office/drawing/2014/main" id="{B7D601ED-5506-2F9E-DF95-CF17711CCEEF}"/>
              </a:ext>
            </a:extLst>
          </p:cNvPr>
          <p:cNvSpPr txBox="1">
            <a:spLocks noChangeArrowheads="1"/>
          </p:cNvSpPr>
          <p:nvPr/>
        </p:nvSpPr>
        <p:spPr bwMode="auto">
          <a:xfrm>
            <a:off x="3518627" y="3668140"/>
            <a:ext cx="504031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lang="en-US" altLang="zh-CN" sz="2800" b="1" dirty="0">
                <a:solidFill>
                  <a:srgbClr val="FF0000"/>
                </a:solidFill>
                <a:latin typeface="Arial" charset="0"/>
                <a:cs typeface="Arial" charset="0"/>
              </a:rPr>
              <a:t>-</a:t>
            </a:r>
            <a:r>
              <a:rPr lang="zh-CN" altLang="en-US" sz="2800" b="1" dirty="0">
                <a:solidFill>
                  <a:srgbClr val="FF0000"/>
                </a:solidFill>
                <a:latin typeface="Arial" charset="0"/>
                <a:cs typeface="Arial" charset="0"/>
              </a:rPr>
              <a:t>便雅悯人杀死了基列雅比的所有人，除了</a:t>
            </a:r>
            <a:r>
              <a:rPr lang="en-US" altLang="zh-CN" sz="2800" b="1" dirty="0">
                <a:solidFill>
                  <a:srgbClr val="FF0000"/>
                </a:solidFill>
                <a:latin typeface="Arial" charset="0"/>
                <a:cs typeface="Arial" charset="0"/>
              </a:rPr>
              <a:t>400</a:t>
            </a:r>
            <a:r>
              <a:rPr lang="zh-CN" altLang="en-US" sz="2800" b="1" dirty="0">
                <a:solidFill>
                  <a:srgbClr val="FF0000"/>
                </a:solidFill>
                <a:latin typeface="Arial" charset="0"/>
                <a:cs typeface="Arial" charset="0"/>
              </a:rPr>
              <a:t>名处女外，并在示罗又掳走了</a:t>
            </a:r>
            <a:r>
              <a:rPr lang="en-US" altLang="zh-CN" sz="2800" b="1" dirty="0">
                <a:solidFill>
                  <a:srgbClr val="FF0000"/>
                </a:solidFill>
                <a:latin typeface="Arial" charset="0"/>
                <a:cs typeface="Arial" charset="0"/>
              </a:rPr>
              <a:t>200</a:t>
            </a:r>
            <a:r>
              <a:rPr lang="zh-CN" altLang="en-US" sz="2800" b="1" dirty="0">
                <a:solidFill>
                  <a:srgbClr val="FF0000"/>
                </a:solidFill>
                <a:latin typeface="Arial" charset="0"/>
                <a:cs typeface="Arial" charset="0"/>
              </a:rPr>
              <a:t>名处女作为妻子，给剩下的</a:t>
            </a:r>
            <a:r>
              <a:rPr lang="en-US" altLang="zh-CN" sz="2800" b="1" dirty="0">
                <a:solidFill>
                  <a:srgbClr val="FF0000"/>
                </a:solidFill>
                <a:latin typeface="Arial" charset="0"/>
                <a:cs typeface="Arial" charset="0"/>
              </a:rPr>
              <a:t>600</a:t>
            </a:r>
            <a:r>
              <a:rPr lang="zh-CN" altLang="en-US" sz="2800" b="1" dirty="0">
                <a:solidFill>
                  <a:srgbClr val="FF0000"/>
                </a:solidFill>
                <a:latin typeface="Arial" charset="0"/>
                <a:cs typeface="Arial" charset="0"/>
              </a:rPr>
              <a:t>个便雅悯人，以保留他们的后代。</a:t>
            </a:r>
            <a:endParaRPr lang="en-US" sz="2800" b="1" dirty="0">
              <a:solidFill>
                <a:srgbClr val="FF0000"/>
              </a:solidFill>
              <a:latin typeface="Arial" charset="0"/>
              <a:cs typeface="Arial" charset="0"/>
            </a:endParaRPr>
          </a:p>
        </p:txBody>
      </p:sp>
    </p:spTree>
    <p:extLst>
      <p:ext uri="{BB962C8B-B14F-4D97-AF65-F5344CB8AC3E}">
        <p14:creationId xmlns:p14="http://schemas.microsoft.com/office/powerpoint/2010/main" val="29109967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Text Box 3"/>
          <p:cNvSpPr txBox="1">
            <a:spLocks noChangeArrowheads="1"/>
          </p:cNvSpPr>
          <p:nvPr/>
        </p:nvSpPr>
        <p:spPr bwMode="auto">
          <a:xfrm>
            <a:off x="381000" y="4114800"/>
            <a:ext cx="8001000" cy="2586038"/>
          </a:xfrm>
          <a:prstGeom prst="rect">
            <a:avLst/>
          </a:prstGeom>
          <a:noFill/>
          <a:ln w="9525">
            <a:noFill/>
            <a:miter lim="800000"/>
            <a:headEnd/>
            <a:tailEnd/>
          </a:ln>
          <a:effectLst>
            <a:outerShdw blurRad="63500" dist="107763" dir="2700000" algn="ctr" rotWithShape="0">
              <a:srgbClr val="000406">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5400" b="1" i="1">
                <a:solidFill>
                  <a:schemeClr val="bg1"/>
                </a:solidFill>
                <a:latin typeface="Garamond" charset="0"/>
                <a:ea typeface="SimSun" charset="0"/>
                <a:cs typeface="SimSun" charset="0"/>
              </a:rPr>
              <a:t>那时，以色列中没有王，各人任意而行。</a:t>
            </a:r>
            <a:endParaRPr lang="en-US" altLang="zh-CN" sz="5400" b="1" i="1">
              <a:solidFill>
                <a:schemeClr val="bg1"/>
              </a:solidFill>
              <a:latin typeface="Garamond" charset="0"/>
              <a:ea typeface="SimSun" charset="0"/>
              <a:cs typeface="SimSun" charset="0"/>
            </a:endParaRPr>
          </a:p>
          <a:p>
            <a:pPr algn="ctr" eaLnBrk="1" hangingPunct="1"/>
            <a:r>
              <a:rPr lang="en-GB" sz="5400" b="1" i="1">
                <a:solidFill>
                  <a:schemeClr val="bg1"/>
                </a:solidFill>
                <a:latin typeface="Garamond" charset="0"/>
                <a:ea typeface="SimSun" charset="0"/>
                <a:cs typeface="SimSun" charset="0"/>
              </a:rPr>
              <a:t> ( </a:t>
            </a:r>
            <a:r>
              <a:rPr lang="zh-CN" altLang="en-US" sz="5400" b="1" i="1">
                <a:solidFill>
                  <a:schemeClr val="bg1"/>
                </a:solidFill>
                <a:latin typeface="Garamond" charset="0"/>
                <a:ea typeface="SimSun" charset="0"/>
                <a:cs typeface="SimSun" charset="0"/>
              </a:rPr>
              <a:t>士</a:t>
            </a:r>
            <a:r>
              <a:rPr lang="en-GB" altLang="ja-JP" sz="5400" b="1" i="1">
                <a:solidFill>
                  <a:schemeClr val="bg1"/>
                </a:solidFill>
                <a:latin typeface="Garamond" charset="0"/>
                <a:ea typeface="SimSun" charset="0"/>
                <a:cs typeface="SimSun" charset="0"/>
              </a:rPr>
              <a:t>21:25)</a:t>
            </a:r>
            <a:r>
              <a:rPr lang="en-AU" altLang="ja-JP" sz="5400" b="1">
                <a:solidFill>
                  <a:schemeClr val="bg1"/>
                </a:solidFill>
                <a:latin typeface="Rockwell" charset="0"/>
              </a:rPr>
              <a:t> </a:t>
            </a:r>
            <a:endParaRPr lang="en-AU" sz="5400" b="1">
              <a:solidFill>
                <a:schemeClr val="bg1"/>
              </a:solidFill>
              <a:latin typeface="Rockwell" charset="0"/>
            </a:endParaRPr>
          </a:p>
        </p:txBody>
      </p:sp>
      <p:sp>
        <p:nvSpPr>
          <p:cNvPr id="4" name="Title 1"/>
          <p:cNvSpPr txBox="1">
            <a:spLocks/>
          </p:cNvSpPr>
          <p:nvPr/>
        </p:nvSpPr>
        <p:spPr bwMode="auto">
          <a:xfrm>
            <a:off x="0" y="0"/>
            <a:ext cx="9144000" cy="620713"/>
          </a:xfrm>
          <a:prstGeom prst="rect">
            <a:avLst/>
          </a:prstGeom>
          <a:solidFill>
            <a:srgbClr val="050A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r>
              <a:rPr lang="zh-CN" altLang="en-US" sz="3600" b="1" kern="0" dirty="0">
                <a:solidFill>
                  <a:schemeClr val="bg1"/>
                </a:solidFill>
                <a:latin typeface="Arial" charset="0"/>
                <a:ea typeface="ＭＳ Ｐゴシック" charset="0"/>
                <a:cs typeface="Arial" charset="0"/>
              </a:rPr>
              <a:t>最后一节是关键节</a:t>
            </a:r>
            <a:endParaRPr lang="en-US" sz="3600" b="1" kern="0" dirty="0">
              <a:solidFill>
                <a:schemeClr val="bg1"/>
              </a:solidFill>
              <a:latin typeface="Arial" charset="0"/>
              <a:ea typeface="ＭＳ Ｐゴシック" charset="0"/>
              <a:cs typeface="Arial"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让智慧引导你，而不是随心所欲 任性地去崇拜另一个神</a:t>
            </a:r>
            <a:br>
              <a:rPr lang="en-US" altLang="zh-CN" dirty="0"/>
            </a:b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87034640"/>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j01776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Text Box 3"/>
          <p:cNvSpPr txBox="1">
            <a:spLocks noChangeArrowheads="1"/>
          </p:cNvSpPr>
          <p:nvPr/>
        </p:nvSpPr>
        <p:spPr bwMode="auto">
          <a:xfrm>
            <a:off x="228600" y="1295400"/>
            <a:ext cx="8915400" cy="3416320"/>
          </a:xfrm>
          <a:prstGeom prst="rect">
            <a:avLst/>
          </a:prstGeom>
          <a:noFill/>
          <a:ln w="9525">
            <a:noFill/>
            <a:miter lim="800000"/>
            <a:headEnd/>
            <a:tailEnd/>
          </a:ln>
          <a:effectLst>
            <a:outerShdw dist="35921" dir="2700000" algn="ctr" rotWithShape="0">
              <a:srgbClr val="000099">
                <a:alpha val="74997"/>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GB" sz="3600" b="1" dirty="0">
                <a:solidFill>
                  <a:schemeClr val="bg1"/>
                </a:solidFill>
                <a:latin typeface="Rockwell" charset="0"/>
                <a:ea typeface="SimSun" charset="0"/>
                <a:cs typeface="SimSun" charset="0"/>
              </a:rPr>
              <a:t> </a:t>
            </a:r>
            <a:r>
              <a:rPr lang="zh-CN" altLang="en-US" sz="3600" b="1" dirty="0">
                <a:solidFill>
                  <a:schemeClr val="bg1"/>
                </a:solidFill>
                <a:latin typeface="Rockwell" charset="0"/>
                <a:ea typeface="SimSun" charset="0"/>
                <a:cs typeface="SimSun" charset="0"/>
              </a:rPr>
              <a:t>政治分化</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支派中的敌意</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社会动乱</a:t>
            </a:r>
            <a:endParaRPr lang="en-GB" altLang="ja-JP"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道德腐败</a:t>
            </a:r>
            <a:endParaRPr lang="en-US" altLang="zh-CN" sz="3600" b="1" dirty="0">
              <a:solidFill>
                <a:schemeClr val="bg1"/>
              </a:solidFill>
              <a:latin typeface="Rockwell" charset="0"/>
              <a:ea typeface="SimSun" charset="0"/>
              <a:cs typeface="SimSun" charset="0"/>
            </a:endParaRPr>
          </a:p>
          <a:p>
            <a:pPr eaLnBrk="1" hangingPunct="1">
              <a:buFontTx/>
              <a:buChar char="•"/>
            </a:pPr>
            <a:r>
              <a:rPr lang="zh-CN" altLang="en-US" sz="3600" b="1" dirty="0">
                <a:solidFill>
                  <a:schemeClr val="bg1"/>
                </a:solidFill>
                <a:latin typeface="Rockwell" charset="0"/>
                <a:ea typeface="SimSun" charset="0"/>
                <a:cs typeface="SimSun" charset="0"/>
              </a:rPr>
              <a:t>漠视法制</a:t>
            </a:r>
            <a:endParaRPr lang="en-US" altLang="zh-CN" sz="3600" b="1" dirty="0">
              <a:solidFill>
                <a:schemeClr val="bg1"/>
              </a:solidFill>
              <a:latin typeface="Rockwell" charset="0"/>
              <a:ea typeface="SimSun" charset="0"/>
              <a:cs typeface="SimSun" charset="0"/>
            </a:endParaRPr>
          </a:p>
          <a:p>
            <a:pPr algn="ctr" eaLnBrk="1" hangingPunct="1">
              <a:buFontTx/>
              <a:buChar char="•"/>
            </a:pPr>
            <a:endParaRPr lang="en-AU" sz="3600" dirty="0">
              <a:solidFill>
                <a:schemeClr val="bg1"/>
              </a:solidFill>
              <a:latin typeface="Rockwell" charset="0"/>
            </a:endParaRPr>
          </a:p>
        </p:txBody>
      </p:sp>
      <p:sp>
        <p:nvSpPr>
          <p:cNvPr id="4" name="Title 1"/>
          <p:cNvSpPr txBox="1">
            <a:spLocks/>
          </p:cNvSpPr>
          <p:nvPr/>
        </p:nvSpPr>
        <p:spPr bwMode="auto">
          <a:xfrm>
            <a:off x="-36513" y="0"/>
            <a:ext cx="7772401" cy="765175"/>
          </a:xfrm>
          <a:prstGeom prst="rect">
            <a:avLst/>
          </a:prstGeom>
          <a:solidFill>
            <a:srgbClr val="050A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r>
              <a:rPr lang="zh-CN" altLang="en-US" i="1" kern="0" dirty="0">
                <a:solidFill>
                  <a:srgbClr val="FFFFFF"/>
                </a:solidFill>
                <a:latin typeface="Tahoma" charset="0"/>
                <a:ea typeface="ＭＳ Ｐゴシック" charset="0"/>
                <a:cs typeface="ＭＳ Ｐゴシック" charset="0"/>
              </a:rPr>
              <a:t>背弃信仰所带来的恶果：</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spc="-300" dirty="0">
                <a:solidFill>
                  <a:schemeClr val="tx1"/>
                </a:solidFill>
                <a:effectLst>
                  <a:glow rad="254000">
                    <a:schemeClr val="bg1"/>
                  </a:glow>
                </a:effectLst>
                <a:latin typeface="Arial Narrow"/>
                <a:ea typeface="ＭＳ Ｐゴシック" charset="0"/>
                <a:cs typeface="Arial Narrow"/>
              </a:rPr>
              <a:t>将好事做到极致</a:t>
            </a:r>
            <a:endParaRPr lang="en-US" sz="4000" b="1" spc="-300" dirty="0">
              <a:solidFill>
                <a:schemeClr val="tx1"/>
              </a:solidFill>
              <a:effectLst>
                <a:glow rad="254000">
                  <a:schemeClr val="bg1"/>
                </a:glow>
              </a:effectLst>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16600" b="1" spc="-300" dirty="0">
                <a:solidFill>
                  <a:srgbClr val="800000"/>
                </a:solidFill>
                <a:effectLst>
                  <a:glow rad="127000">
                    <a:schemeClr val="bg1"/>
                  </a:glow>
                </a:effectLst>
                <a:latin typeface="Arial Narrow"/>
                <a:ea typeface="ＭＳ Ｐゴシック" charset="0"/>
                <a:cs typeface="Arial Narrow"/>
              </a:rPr>
              <a:t>偶像崇拜</a:t>
            </a:r>
            <a:endParaRPr lang="en-US" sz="16600" b="1" spc="-300" dirty="0">
              <a:solidFill>
                <a:srgbClr val="800000"/>
              </a:solidFill>
              <a:effectLst>
                <a:glow rad="127000">
                  <a:schemeClr val="bg1"/>
                </a:glow>
              </a:effectLst>
              <a:latin typeface="Arial Narrow"/>
              <a:ea typeface="ＭＳ Ｐゴシック" charset="0"/>
              <a:cs typeface="Arial Narrow"/>
            </a:endParaRPr>
          </a:p>
        </p:txBody>
      </p:sp>
    </p:spTree>
    <p:extLst>
      <p:ext uri="{BB962C8B-B14F-4D97-AF65-F5344CB8AC3E}">
        <p14:creationId xmlns:p14="http://schemas.microsoft.com/office/powerpoint/2010/main" val="2248703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386630" y="1711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a:t>
            </a:r>
            <a:r>
              <a:rPr lang="zh-CN" altLang="en-US" sz="2400" b="1" dirty="0">
                <a:effectLst>
                  <a:glow rad="127000">
                    <a:schemeClr val="tx1"/>
                  </a:glow>
                </a:effectLst>
                <a:latin typeface="Arial" charset="0"/>
                <a:ea typeface="ＭＳ Ｐゴシック" charset="0"/>
                <a:cs typeface="ＭＳ Ｐゴシック" charset="0"/>
              </a:rPr>
              <a:t>利未人的城邑</a:t>
            </a:r>
            <a:endParaRPr lang="en-US" sz="2400" b="1" dirty="0">
              <a:effectLst>
                <a:glow rad="127000">
                  <a:schemeClr val="tx1"/>
                </a:glow>
              </a:effectLst>
              <a:latin typeface="Arial" charset="0"/>
              <a:ea typeface="ＭＳ Ｐゴシック" charset="0"/>
              <a:cs typeface="ＭＳ Ｐゴシック" charset="0"/>
            </a:endParaRP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354361" y="6575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逃城</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92" name="Rectangle 2"/>
          <p:cNvSpPr txBox="1">
            <a:spLocks noChangeArrowheads="1"/>
          </p:cNvSpPr>
          <p:nvPr/>
        </p:nvSpPr>
        <p:spPr bwMode="auto">
          <a:xfrm>
            <a:off x="5744028" y="6097593"/>
            <a:ext cx="2954146"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1106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偶像崇拜的定义</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938822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让神作王</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不是相对主义、偶像崇拜或罪的循环</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士师记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345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512725234"/>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6991166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a:effectLst>
                  <a:glow rad="127000">
                    <a:schemeClr val="tx1"/>
                  </a:glow>
                </a:effectLst>
                <a:latin typeface="Arial" charset="0"/>
                <a:ea typeface="ＭＳ Ｐゴシック" charset="0"/>
                <a:cs typeface="ＭＳ Ｐゴシック" charset="0"/>
              </a:rPr>
              <a:t>相对主义会导致</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偶像崇拜</a:t>
            </a:r>
            <a:r>
              <a:rPr lang="en-US" sz="4800" b="1" dirty="0">
                <a:effectLst>
                  <a:glow rad="127000">
                    <a:schemeClr val="tx1"/>
                  </a:glow>
                </a:effectLst>
                <a:latin typeface="Arial" charset="0"/>
                <a:ea typeface="ＭＳ Ｐゴシック" charset="0"/>
                <a:cs typeface="ＭＳ Ｐゴシック" charset="0"/>
              </a:rPr>
              <a:t> (17–21). </a:t>
            </a:r>
          </a:p>
        </p:txBody>
      </p:sp>
    </p:spTree>
    <p:extLst>
      <p:ext uri="{BB962C8B-B14F-4D97-AF65-F5344CB8AC3E}">
        <p14:creationId xmlns:p14="http://schemas.microsoft.com/office/powerpoint/2010/main" val="327425168"/>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zh-CN" altLang="en-US" sz="2800" b="1" dirty="0">
                <a:solidFill>
                  <a:schemeClr val="bg1"/>
                </a:solidFill>
                <a:latin typeface="Arial" charset="0"/>
                <a:ea typeface="ＭＳ Ｐゴシック" charset="0"/>
              </a:rPr>
              <a:t>讨论问题</a:t>
            </a:r>
            <a:r>
              <a:rPr lang="en-US" altLang="zh-CN" sz="2800" b="1" dirty="0">
                <a:solidFill>
                  <a:schemeClr val="bg1"/>
                </a:solidFill>
                <a:latin typeface="Arial" charset="0"/>
                <a:ea typeface="ＭＳ Ｐゴシック" charset="0"/>
              </a:rPr>
              <a:t>:</a:t>
            </a:r>
            <a:br>
              <a:rPr lang="en-US" altLang="zh-CN" sz="2800" b="1" dirty="0">
                <a:solidFill>
                  <a:schemeClr val="bg1"/>
                </a:solidFill>
                <a:latin typeface="Arial" charset="0"/>
                <a:ea typeface="ＭＳ Ｐゴシック" charset="0"/>
              </a:rPr>
            </a:br>
            <a:r>
              <a:rPr lang="zh-CN" altLang="en-US" sz="4800" b="1" dirty="0">
                <a:solidFill>
                  <a:schemeClr val="bg1"/>
                </a:solidFill>
                <a:latin typeface="Arial" charset="0"/>
                <a:ea typeface="ＭＳ Ｐゴシック" charset="0"/>
              </a:rPr>
              <a:t>今日的世界与士师时代有什么相同之处？</a:t>
            </a:r>
            <a:endParaRPr lang="en-US" sz="6600" b="1" dirty="0">
              <a:latin typeface="Arial" charset="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zh-CN" altLang="en-US" sz="2800" b="1" u="sng" dirty="0">
                <a:solidFill>
                  <a:schemeClr val="bg1"/>
                </a:solidFill>
              </a:rPr>
              <a:t>相对性</a:t>
            </a:r>
            <a:r>
              <a:rPr lang="en-US" altLang="ja-JP" sz="2800" b="1" dirty="0">
                <a:solidFill>
                  <a:schemeClr val="bg1"/>
                </a:solidFill>
              </a:rPr>
              <a:t>: “</a:t>
            </a:r>
            <a:r>
              <a:rPr lang="zh-CN" altLang="en-US" sz="2800" b="1" dirty="0">
                <a:solidFill>
                  <a:schemeClr val="bg1"/>
                </a:solidFill>
              </a:rPr>
              <a:t>拯救鲸鱼</a:t>
            </a:r>
            <a:r>
              <a:rPr lang="en-US" altLang="ja-JP" sz="2800" b="1" dirty="0">
                <a:solidFill>
                  <a:schemeClr val="bg1"/>
                </a:solidFill>
              </a:rPr>
              <a:t>” </a:t>
            </a:r>
            <a:r>
              <a:rPr lang="zh-CN" altLang="en-US" sz="2800" b="1" dirty="0">
                <a:solidFill>
                  <a:schemeClr val="bg1"/>
                </a:solidFill>
              </a:rPr>
              <a:t>但是草菅人命</a:t>
            </a:r>
            <a:endParaRPr lang="en-US" altLang="ja-JP" sz="2800" b="1" dirty="0">
              <a:solidFill>
                <a:schemeClr val="bg1"/>
              </a:solidFill>
            </a:endParaRPr>
          </a:p>
          <a:p>
            <a:pPr marL="342900" indent="-342900">
              <a:spcBef>
                <a:spcPct val="20000"/>
              </a:spcBef>
              <a:buFontTx/>
              <a:buChar char="•"/>
            </a:pPr>
            <a:r>
              <a:rPr lang="zh-CN" altLang="en-US" sz="2800" b="1" u="sng" dirty="0">
                <a:solidFill>
                  <a:schemeClr val="bg1"/>
                </a:solidFill>
              </a:rPr>
              <a:t>世俗化</a:t>
            </a:r>
            <a:r>
              <a:rPr lang="en-US" altLang="ja-JP" sz="2800" b="1" dirty="0">
                <a:solidFill>
                  <a:schemeClr val="bg1"/>
                </a:solidFill>
              </a:rPr>
              <a:t>: “</a:t>
            </a:r>
            <a:r>
              <a:rPr lang="zh-CN" altLang="en-US" sz="2800" b="1" dirty="0">
                <a:solidFill>
                  <a:schemeClr val="bg1"/>
                </a:solidFill>
              </a:rPr>
              <a:t>我不让自己的宗教信仰影响我的政治观</a:t>
            </a:r>
            <a:r>
              <a:rPr lang="en-US" altLang="ja-JP" sz="2800" b="1" dirty="0">
                <a:solidFill>
                  <a:schemeClr val="bg1"/>
                </a:solidFill>
              </a:rPr>
              <a:t>”</a:t>
            </a:r>
          </a:p>
          <a:p>
            <a:pPr marL="342900" indent="-342900">
              <a:spcBef>
                <a:spcPct val="20000"/>
              </a:spcBef>
              <a:buFontTx/>
              <a:buChar char="•"/>
            </a:pPr>
            <a:r>
              <a:rPr lang="zh-CN" altLang="en-US" sz="2800" b="1" u="sng" dirty="0">
                <a:solidFill>
                  <a:schemeClr val="bg1"/>
                </a:solidFill>
              </a:rPr>
              <a:t>淫乱的理念</a:t>
            </a:r>
            <a:r>
              <a:rPr lang="en-US" altLang="ja-JP" sz="2800" b="1" dirty="0">
                <a:solidFill>
                  <a:schemeClr val="bg1"/>
                </a:solidFill>
              </a:rPr>
              <a:t>: “</a:t>
            </a:r>
            <a:r>
              <a:rPr lang="zh-CN" altLang="en-US" sz="2800" b="1" dirty="0">
                <a:solidFill>
                  <a:schemeClr val="bg1"/>
                </a:solidFill>
              </a:rPr>
              <a:t>一个领袖在房间里所做的事是他的事情，与我无关。”</a:t>
            </a:r>
            <a:endParaRPr lang="en-US" sz="2800" b="1" dirty="0">
              <a:solidFill>
                <a:schemeClr val="bg1"/>
              </a:solidFill>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488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“第二天早上，</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太阳升起，我向耶稣基督投降”</a:t>
            </a:r>
            <a:endParaRPr kumimoji="0" lang="en-SG" altLang="zh-CN" sz="32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（第</a:t>
            </a:r>
            <a:r>
              <a:rPr kumimoji="0" lang="en-US" altLang="zh-CN" sz="3200" b="0" i="0" u="none" strike="noStrike" kern="1200" cap="none" spc="0" normalizeH="0" baseline="0" noProof="0" dirty="0">
                <a:ln>
                  <a:noFill/>
                </a:ln>
                <a:solidFill>
                  <a:srgbClr val="000000"/>
                </a:solidFill>
                <a:effectLst/>
                <a:uLnTx/>
                <a:uFillTx/>
                <a:latin typeface="Arial" charset="0"/>
                <a:ea typeface="ＭＳ Ｐゴシック" charset="0"/>
              </a:rPr>
              <a:t>225</a:t>
            </a:r>
            <a:r>
              <a:rPr kumimoji="0" lang="zh-CN" altLang="en-US" sz="3200" b="0" i="0" u="none" strike="noStrike" kern="1200" cap="none" spc="0" normalizeH="0" baseline="0" noProof="0" dirty="0">
                <a:ln>
                  <a:noFill/>
                </a:ln>
                <a:solidFill>
                  <a:srgbClr val="000000"/>
                </a:solidFill>
                <a:effectLst/>
                <a:uLnTx/>
                <a:uFillTx/>
                <a:latin typeface="Arial" charset="0"/>
                <a:ea typeface="ＭＳ Ｐゴシック" charset="0"/>
              </a:rPr>
              <a:t>页）</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dirty="0">
                <a:ln>
                  <a:noFill/>
                </a:ln>
                <a:solidFill>
                  <a:srgbClr val="000000"/>
                </a:solidFill>
                <a:effectLst/>
                <a:uLnTx/>
                <a:uFillTx/>
                <a:latin typeface="Arial" charset="0"/>
                <a:ea typeface="ＭＳ Ｐゴシック" charset="0"/>
                <a:cs typeface="+mn-cs"/>
              </a:rPr>
              <a:t>这本小册子是空白的。</a:t>
            </a: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cs typeface="+mn-cs"/>
              </a:rPr>
              <a:t>我们是无神论者。</a:t>
            </a:r>
          </a:p>
        </p:txBody>
      </p:sp>
    </p:spTree>
    <p:extLst>
      <p:ext uri="{BB962C8B-B14F-4D97-AF65-F5344CB8AC3E}">
        <p14:creationId xmlns:p14="http://schemas.microsoft.com/office/powerpoint/2010/main" val="5457557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j0177709"/>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1" name="Text Box 5"/>
          <p:cNvSpPr txBox="1">
            <a:spLocks noChangeArrowheads="1"/>
          </p:cNvSpPr>
          <p:nvPr/>
        </p:nvSpPr>
        <p:spPr bwMode="auto">
          <a:xfrm>
            <a:off x="627856" y="1808048"/>
            <a:ext cx="7888287" cy="4031873"/>
          </a:xfrm>
          <a:prstGeom prst="rect">
            <a:avLst/>
          </a:prstGeom>
          <a:noFill/>
          <a:ln w="9525">
            <a:noFill/>
            <a:miter lim="800000"/>
            <a:headEnd/>
            <a:tailEnd/>
          </a:ln>
          <a:effectLst>
            <a:outerShdw dist="35921" dir="2700000" algn="ctr" rotWithShape="0">
              <a:srgbClr val="050A00">
                <a:alpha val="74997"/>
              </a:srgbClr>
            </a:outerShdw>
          </a:effectLst>
        </p:spPr>
        <p:txBody>
          <a:bodyPr>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zh-CN" altLang="en-US" sz="3200" b="1">
                <a:solidFill>
                  <a:schemeClr val="bg1"/>
                </a:solidFill>
                <a:latin typeface="Tahoma" charset="0"/>
              </a:rPr>
              <a:t>拒绝神的主权（不完全的顺服）将带来失败 </a:t>
            </a:r>
            <a:r>
              <a:rPr lang="en-US" altLang="zh-CN" sz="3200" b="1">
                <a:solidFill>
                  <a:schemeClr val="bg1"/>
                </a:solidFill>
                <a:latin typeface="Tahoma" charset="0"/>
              </a:rPr>
              <a:t>(1–2)</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放弃神绝对的标准而选择个人相对的标准将导致罪的循环 </a:t>
            </a:r>
            <a:r>
              <a:rPr lang="en-US" altLang="zh-CN" sz="3200" b="1">
                <a:solidFill>
                  <a:schemeClr val="bg1"/>
                </a:solidFill>
                <a:latin typeface="Tahoma" charset="0"/>
              </a:rPr>
              <a:t>(3–16)</a:t>
            </a:r>
            <a:r>
              <a:rPr lang="zh-CN" altLang="en-US" sz="3200" b="1">
                <a:solidFill>
                  <a:schemeClr val="bg1"/>
                </a:solidFill>
                <a:latin typeface="Tahoma" charset="0"/>
              </a:rPr>
              <a:t>。</a:t>
            </a:r>
            <a:endParaRPr lang="en-GB" altLang="zh-CN" sz="3200" b="1">
              <a:solidFill>
                <a:schemeClr val="bg1"/>
              </a:solidFill>
              <a:latin typeface="Tahoma" charset="0"/>
            </a:endParaRPr>
          </a:p>
          <a:p>
            <a:pPr eaLnBrk="1" hangingPunct="1">
              <a:buFontTx/>
              <a:buChar char="•"/>
            </a:pPr>
            <a:endParaRPr lang="zh-CN" altLang="en-US" sz="3200" b="1">
              <a:solidFill>
                <a:schemeClr val="bg1"/>
              </a:solidFill>
              <a:latin typeface="Tahoma" charset="0"/>
            </a:endParaRPr>
          </a:p>
          <a:p>
            <a:pPr eaLnBrk="1" hangingPunct="1">
              <a:buFontTx/>
              <a:buChar char="•"/>
            </a:pPr>
            <a:r>
              <a:rPr lang="zh-CN" altLang="en-US" sz="3200" b="1">
                <a:solidFill>
                  <a:schemeClr val="bg1"/>
                </a:solidFill>
                <a:latin typeface="Tahoma" charset="0"/>
              </a:rPr>
              <a:t>以个人的喜好取代神的智慧将引致拜偶像 </a:t>
            </a:r>
            <a:r>
              <a:rPr lang="en-US" altLang="zh-CN" sz="3200" b="1">
                <a:solidFill>
                  <a:schemeClr val="bg1"/>
                </a:solidFill>
                <a:latin typeface="Tahoma" charset="0"/>
              </a:rPr>
              <a:t>(17–21)</a:t>
            </a:r>
            <a:r>
              <a:rPr lang="zh-CN" altLang="en-US" sz="3200" b="1">
                <a:solidFill>
                  <a:schemeClr val="bg1"/>
                </a:solidFill>
                <a:latin typeface="Tahoma" charset="0"/>
              </a:rPr>
              <a:t>。</a:t>
            </a:r>
            <a:endParaRPr lang="zh-CN" altLang="en-US" sz="3200" b="1" dirty="0">
              <a:solidFill>
                <a:schemeClr val="bg1"/>
              </a:solidFill>
              <a:latin typeface="Tahoma" charset="0"/>
            </a:endParaRPr>
          </a:p>
        </p:txBody>
      </p:sp>
      <p:sp>
        <p:nvSpPr>
          <p:cNvPr id="7" name="TextBox 6"/>
          <p:cNvSpPr txBox="1"/>
          <p:nvPr/>
        </p:nvSpPr>
        <p:spPr>
          <a:xfrm>
            <a:off x="8305800" y="0"/>
            <a:ext cx="838200" cy="457200"/>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DDDDDD"/>
                  </a:outerShdw>
                </a:effectLst>
                <a:latin typeface="Arial" charset="0"/>
                <a:cs typeface="Arial" charset="0"/>
              </a:rPr>
              <a:t>172</a:t>
            </a:r>
          </a:p>
        </p:txBody>
      </p:sp>
      <p:sp>
        <p:nvSpPr>
          <p:cNvPr id="8" name="Title 1"/>
          <p:cNvSpPr txBox="1">
            <a:spLocks/>
          </p:cNvSpPr>
          <p:nvPr/>
        </p:nvSpPr>
        <p:spPr bwMode="auto">
          <a:xfrm>
            <a:off x="539750" y="115888"/>
            <a:ext cx="7707313" cy="965200"/>
          </a:xfrm>
          <a:prstGeom prst="rect">
            <a:avLst/>
          </a:prstGeom>
          <a:solidFill>
            <a:srgbClr val="050A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a:lstStyle>
          <a:p>
            <a:pPr algn="ctr">
              <a:defRPr/>
            </a:pPr>
            <a:r>
              <a:rPr lang="zh-CN" altLang="en-US" sz="6000" kern="0" dirty="0">
                <a:solidFill>
                  <a:srgbClr val="FFFFFF"/>
                </a:solidFill>
              </a:rPr>
              <a:t>应用</a:t>
            </a:r>
            <a:endParaRPr lang="en-US" sz="6000" kern="0" dirty="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81"/>
          <p:cNvSpPr>
            <a:spLocks noGrp="1" noChangeArrowheads="1"/>
          </p:cNvSpPr>
          <p:nvPr>
            <p:ph type="title" idx="4294967295"/>
          </p:nvPr>
        </p:nvSpPr>
        <p:spPr>
          <a:xfrm>
            <a:off x="0" y="0"/>
            <a:ext cx="2895600" cy="533400"/>
          </a:xfrm>
        </p:spPr>
        <p:txBody>
          <a:bodyPr/>
          <a:lstStyle/>
          <a:p>
            <a:pPr algn="l" eaLnBrk="1" hangingPunct="1"/>
            <a:r>
              <a:rPr lang="en-US" sz="3600">
                <a:latin typeface="Times New Roman" charset="0"/>
                <a:ea typeface="ＭＳ Ｐゴシック" charset="0"/>
                <a:cs typeface="ＭＳ Ｐゴシック" charset="0"/>
              </a:rPr>
              <a:t>Book Chart</a:t>
            </a:r>
          </a:p>
        </p:txBody>
      </p:sp>
      <p:pic>
        <p:nvPicPr>
          <p:cNvPr id="84995" name="Picture 3">
            <a:hlinkClick r:id="" action="ppaction://media"/>
          </p:cNvPr>
          <p:cNvPicPr>
            <a:picLocks noChangeAspect="1" noChangeArrowheads="1"/>
          </p:cNvPicPr>
          <p:nvPr>
            <a:videoFile r:link="rId1"/>
            <p:extLst>
              <p:ext uri="{DAA4B4D4-6D71-4841-9C94-3DE7FCFB9230}">
                <p14:media xmlns:p14="http://schemas.microsoft.com/office/powerpoint/2010/main" r:link="rId2"/>
              </p:ext>
            </p:extLst>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6" name="Rectangle 1080"/>
          <p:cNvSpPr>
            <a:spLocks noChangeArrowheads="1"/>
          </p:cNvSpPr>
          <p:nvPr/>
        </p:nvSpPr>
        <p:spPr bwMode="auto">
          <a:xfrm>
            <a:off x="533400" y="533400"/>
            <a:ext cx="8153400" cy="685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84997" name="Line 1026"/>
          <p:cNvSpPr>
            <a:spLocks noChangeShapeType="1"/>
          </p:cNvSpPr>
          <p:nvPr/>
        </p:nvSpPr>
        <p:spPr bwMode="auto">
          <a:xfrm>
            <a:off x="2362200" y="1219200"/>
            <a:ext cx="0" cy="411480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4998" name="Line 1027"/>
          <p:cNvSpPr>
            <a:spLocks noChangeShapeType="1"/>
          </p:cNvSpPr>
          <p:nvPr/>
        </p:nvSpPr>
        <p:spPr bwMode="auto">
          <a:xfrm>
            <a:off x="533400" y="6400800"/>
            <a:ext cx="8153400"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84999" name="Group 1028"/>
          <p:cNvGrpSpPr>
            <a:grpSpLocks/>
          </p:cNvGrpSpPr>
          <p:nvPr/>
        </p:nvGrpSpPr>
        <p:grpSpPr bwMode="auto">
          <a:xfrm>
            <a:off x="533400" y="533400"/>
            <a:ext cx="8153400" cy="5867400"/>
            <a:chOff x="336" y="336"/>
            <a:chExt cx="5136" cy="3696"/>
          </a:xfrm>
        </p:grpSpPr>
        <p:sp>
          <p:nvSpPr>
            <p:cNvPr id="85019" name="Line 1029"/>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0" name="Line 1030"/>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1" name="Line 1031"/>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2" name="Line 1032"/>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3" name="Line 1033"/>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4" name="Line 1034"/>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5" name="Line 1035"/>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6" name="Line 1036"/>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7" name="Line 1037"/>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8" name="Line 1038"/>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29" name="Line 1039"/>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0" name="Line 1040"/>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1" name="Line 1041"/>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2" name="Line 1042"/>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3" name="Line 1043"/>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4" name="Line 1044"/>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5" name="Line 1045"/>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6" name="Line 1046"/>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7" name="Line 1047"/>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5038" name="Line 1048"/>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7913" name="Text Box 1049"/>
          <p:cNvSpPr txBox="1">
            <a:spLocks noChangeArrowheads="1"/>
          </p:cNvSpPr>
          <p:nvPr/>
        </p:nvSpPr>
        <p:spPr bwMode="auto">
          <a:xfrm>
            <a:off x="2395538" y="571500"/>
            <a:ext cx="48164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a:solidFill>
                  <a:srgbClr val="FFFF00"/>
                </a:solidFill>
              </a:rPr>
              <a:t>神权统治之下的失败</a:t>
            </a:r>
            <a:endParaRPr lang="en-US" sz="4000" b="1">
              <a:solidFill>
                <a:srgbClr val="FFFF00"/>
              </a:solidFill>
            </a:endParaRPr>
          </a:p>
        </p:txBody>
      </p:sp>
      <p:sp>
        <p:nvSpPr>
          <p:cNvPr id="37914" name="Text Box 1050"/>
          <p:cNvSpPr txBox="1">
            <a:spLocks noChangeArrowheads="1"/>
          </p:cNvSpPr>
          <p:nvPr/>
        </p:nvSpPr>
        <p:spPr bwMode="auto">
          <a:xfrm>
            <a:off x="714375" y="1285875"/>
            <a:ext cx="1676400"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未完成的占领</a:t>
            </a:r>
            <a:endParaRPr lang="en-US" sz="1900" b="1">
              <a:solidFill>
                <a:srgbClr val="FFFF00"/>
              </a:solidFill>
            </a:endParaRPr>
          </a:p>
        </p:txBody>
      </p:sp>
      <p:sp>
        <p:nvSpPr>
          <p:cNvPr id="37915" name="Text Box 1051"/>
          <p:cNvSpPr txBox="1">
            <a:spLocks noChangeArrowheads="1"/>
          </p:cNvSpPr>
          <p:nvPr/>
        </p:nvSpPr>
        <p:spPr bwMode="auto">
          <a:xfrm>
            <a:off x="3857625" y="1285875"/>
            <a:ext cx="1411288"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900" b="1">
                <a:solidFill>
                  <a:srgbClr val="FFFF00"/>
                </a:solidFill>
              </a:rPr>
              <a:t>士师的拯救</a:t>
            </a:r>
            <a:endParaRPr lang="en-US" sz="1900" b="1">
              <a:solidFill>
                <a:srgbClr val="FFFF00"/>
              </a:solidFill>
            </a:endParaRPr>
          </a:p>
        </p:txBody>
      </p:sp>
      <p:sp>
        <p:nvSpPr>
          <p:cNvPr id="37916" name="Text Box 1052"/>
          <p:cNvSpPr txBox="1">
            <a:spLocks noChangeArrowheads="1"/>
          </p:cNvSpPr>
          <p:nvPr/>
        </p:nvSpPr>
        <p:spPr bwMode="auto">
          <a:xfrm>
            <a:off x="7010400" y="1143000"/>
            <a:ext cx="1549400"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900" b="1">
                <a:solidFill>
                  <a:srgbClr val="FFFF00"/>
                </a:solidFill>
              </a:rPr>
              <a:t>王国体制的需要</a:t>
            </a:r>
            <a:endParaRPr lang="en-US" sz="1900" b="1">
              <a:solidFill>
                <a:srgbClr val="FFFF00"/>
              </a:solidFill>
            </a:endParaRPr>
          </a:p>
        </p:txBody>
      </p:sp>
      <p:sp>
        <p:nvSpPr>
          <p:cNvPr id="37917" name="Text Box 1053"/>
          <p:cNvSpPr txBox="1">
            <a:spLocks noChangeArrowheads="1"/>
          </p:cNvSpPr>
          <p:nvPr/>
        </p:nvSpPr>
        <p:spPr bwMode="auto">
          <a:xfrm>
            <a:off x="990600" y="1828800"/>
            <a:ext cx="869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1:1-2:5</a:t>
            </a:r>
          </a:p>
        </p:txBody>
      </p:sp>
      <p:sp>
        <p:nvSpPr>
          <p:cNvPr id="37918" name="Text Box 1054"/>
          <p:cNvSpPr txBox="1">
            <a:spLocks noChangeArrowheads="1"/>
          </p:cNvSpPr>
          <p:nvPr/>
        </p:nvSpPr>
        <p:spPr bwMode="auto">
          <a:xfrm>
            <a:off x="4038600" y="1828800"/>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2:6-16:31</a:t>
            </a:r>
          </a:p>
        </p:txBody>
      </p:sp>
      <p:sp>
        <p:nvSpPr>
          <p:cNvPr id="37919" name="Text Box 1055"/>
          <p:cNvSpPr txBox="1">
            <a:spLocks noChangeArrowheads="1"/>
          </p:cNvSpPr>
          <p:nvPr/>
        </p:nvSpPr>
        <p:spPr bwMode="auto">
          <a:xfrm>
            <a:off x="7315200" y="1828800"/>
            <a:ext cx="71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solidFill>
                  <a:srgbClr val="FFFF00"/>
                </a:solidFill>
              </a:rPr>
              <a:t>17-21</a:t>
            </a:r>
          </a:p>
        </p:txBody>
      </p:sp>
      <p:sp>
        <p:nvSpPr>
          <p:cNvPr id="37920" name="Text Box 1056"/>
          <p:cNvSpPr txBox="1">
            <a:spLocks noChangeArrowheads="1"/>
          </p:cNvSpPr>
          <p:nvPr/>
        </p:nvSpPr>
        <p:spPr bwMode="auto">
          <a:xfrm>
            <a:off x="1000125"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恶化</a:t>
            </a:r>
            <a:endParaRPr lang="en-US" sz="2500" b="1">
              <a:solidFill>
                <a:srgbClr val="FFFF00"/>
              </a:solidFill>
            </a:endParaRPr>
          </a:p>
        </p:txBody>
      </p:sp>
      <p:sp>
        <p:nvSpPr>
          <p:cNvPr id="37921" name="Text Box 1057"/>
          <p:cNvSpPr txBox="1">
            <a:spLocks noChangeArrowheads="1"/>
          </p:cNvSpPr>
          <p:nvPr/>
        </p:nvSpPr>
        <p:spPr bwMode="auto">
          <a:xfrm>
            <a:off x="4214813"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管教</a:t>
            </a:r>
            <a:endParaRPr lang="en-US" sz="2500" b="1">
              <a:solidFill>
                <a:srgbClr val="FFFF00"/>
              </a:solidFill>
            </a:endParaRPr>
          </a:p>
        </p:txBody>
      </p:sp>
      <p:sp>
        <p:nvSpPr>
          <p:cNvPr id="37922" name="Text Box 1058"/>
          <p:cNvSpPr txBox="1">
            <a:spLocks noChangeArrowheads="1"/>
          </p:cNvSpPr>
          <p:nvPr/>
        </p:nvSpPr>
        <p:spPr bwMode="auto">
          <a:xfrm>
            <a:off x="7500938" y="2357438"/>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败坏</a:t>
            </a:r>
            <a:endParaRPr lang="en-US" sz="2500" b="1">
              <a:solidFill>
                <a:srgbClr val="FFFF00"/>
              </a:solidFill>
            </a:endParaRPr>
          </a:p>
        </p:txBody>
      </p:sp>
      <p:sp>
        <p:nvSpPr>
          <p:cNvPr id="37923" name="Text Box 1059"/>
          <p:cNvSpPr txBox="1">
            <a:spLocks noChangeArrowheads="1"/>
          </p:cNvSpPr>
          <p:nvPr/>
        </p:nvSpPr>
        <p:spPr bwMode="auto">
          <a:xfrm>
            <a:off x="5334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循环的起因</a:t>
            </a:r>
            <a:endParaRPr lang="en-US" sz="2500" b="1">
              <a:solidFill>
                <a:srgbClr val="FFFF00"/>
              </a:solidFill>
            </a:endParaRPr>
          </a:p>
        </p:txBody>
      </p:sp>
      <p:sp>
        <p:nvSpPr>
          <p:cNvPr id="37924" name="Text Box 1060"/>
          <p:cNvSpPr txBox="1">
            <a:spLocks noChangeArrowheads="1"/>
          </p:cNvSpPr>
          <p:nvPr/>
        </p:nvSpPr>
        <p:spPr bwMode="auto">
          <a:xfrm>
            <a:off x="3929063" y="2928938"/>
            <a:ext cx="1795462"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循环的咒诅</a:t>
            </a:r>
            <a:endParaRPr lang="en-US" sz="2500" b="1">
              <a:solidFill>
                <a:srgbClr val="FFFF00"/>
              </a:solidFill>
            </a:endParaRPr>
          </a:p>
        </p:txBody>
      </p:sp>
      <p:sp>
        <p:nvSpPr>
          <p:cNvPr id="37925" name="Text Box 1061"/>
          <p:cNvSpPr txBox="1">
            <a:spLocks noChangeArrowheads="1"/>
          </p:cNvSpPr>
          <p:nvPr/>
        </p:nvSpPr>
        <p:spPr bwMode="auto">
          <a:xfrm>
            <a:off x="6934200" y="2895600"/>
            <a:ext cx="179705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循环的条件</a:t>
            </a:r>
            <a:endParaRPr lang="en-US" sz="2500"/>
          </a:p>
        </p:txBody>
      </p:sp>
      <p:sp>
        <p:nvSpPr>
          <p:cNvPr id="37926" name="Text Box 1062"/>
          <p:cNvSpPr txBox="1">
            <a:spLocks noChangeArrowheads="1"/>
          </p:cNvSpPr>
          <p:nvPr/>
        </p:nvSpPr>
        <p:spPr bwMode="auto">
          <a:xfrm>
            <a:off x="465138" y="3657600"/>
            <a:ext cx="20415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与迦南人共处</a:t>
            </a:r>
            <a:endParaRPr lang="en-US" sz="2300"/>
          </a:p>
        </p:txBody>
      </p:sp>
      <p:sp>
        <p:nvSpPr>
          <p:cNvPr id="37927" name="Text Box 1063"/>
          <p:cNvSpPr txBox="1">
            <a:spLocks noChangeArrowheads="1"/>
          </p:cNvSpPr>
          <p:nvPr/>
        </p:nvSpPr>
        <p:spPr bwMode="auto">
          <a:xfrm>
            <a:off x="3551238" y="3657600"/>
            <a:ext cx="211772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500" b="1">
                <a:solidFill>
                  <a:srgbClr val="FFFF00"/>
                </a:solidFill>
              </a:rPr>
              <a:t>与迦南人开战</a:t>
            </a:r>
            <a:endParaRPr lang="en-US" sz="2500"/>
          </a:p>
        </p:txBody>
      </p:sp>
      <p:sp>
        <p:nvSpPr>
          <p:cNvPr id="37928" name="Text Box 1064"/>
          <p:cNvSpPr txBox="1">
            <a:spLocks noChangeArrowheads="1"/>
          </p:cNvSpPr>
          <p:nvPr/>
        </p:nvSpPr>
        <p:spPr bwMode="auto">
          <a:xfrm>
            <a:off x="6827838" y="3657600"/>
            <a:ext cx="1965325"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300" b="1">
                <a:solidFill>
                  <a:srgbClr val="FFFF00"/>
                </a:solidFill>
              </a:rPr>
              <a:t>生活似迦南人</a:t>
            </a:r>
            <a:endParaRPr lang="en-US" sz="2300"/>
          </a:p>
        </p:txBody>
      </p:sp>
      <p:sp>
        <p:nvSpPr>
          <p:cNvPr id="85016" name="Text Box 1076"/>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rPr>
              <a:t>172</a:t>
            </a:r>
          </a:p>
        </p:txBody>
      </p:sp>
      <p:sp>
        <p:nvSpPr>
          <p:cNvPr id="37941" name="Text Box 1077"/>
          <p:cNvSpPr txBox="1">
            <a:spLocks noChangeArrowheads="1"/>
          </p:cNvSpPr>
          <p:nvPr/>
        </p:nvSpPr>
        <p:spPr bwMode="auto">
          <a:xfrm>
            <a:off x="4286250" y="5357813"/>
            <a:ext cx="828675" cy="47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rgbClr val="FFFF00"/>
                </a:solidFill>
              </a:rPr>
              <a:t>迦南</a:t>
            </a:r>
            <a:endParaRPr lang="en-US" sz="2500" b="1">
              <a:solidFill>
                <a:srgbClr val="FFFF00"/>
              </a:solidFill>
            </a:endParaRPr>
          </a:p>
        </p:txBody>
      </p:sp>
      <p:sp>
        <p:nvSpPr>
          <p:cNvPr id="37942" name="Text Box 1078"/>
          <p:cNvSpPr txBox="1">
            <a:spLocks noChangeArrowheads="1"/>
          </p:cNvSpPr>
          <p:nvPr/>
        </p:nvSpPr>
        <p:spPr bwMode="auto">
          <a:xfrm>
            <a:off x="2767013" y="5943600"/>
            <a:ext cx="369887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500" b="1">
                <a:solidFill>
                  <a:srgbClr val="FFFF00"/>
                </a:solidFill>
              </a:rPr>
              <a:t>c. 341 </a:t>
            </a:r>
            <a:r>
              <a:rPr lang="zh-CN" altLang="en-US" sz="2500" b="1">
                <a:solidFill>
                  <a:srgbClr val="FFFF00"/>
                </a:solidFill>
              </a:rPr>
              <a:t>年</a:t>
            </a:r>
            <a:r>
              <a:rPr lang="en-US" altLang="ja-JP" sz="2500" b="1">
                <a:solidFill>
                  <a:srgbClr val="FFFF00"/>
                </a:solidFill>
              </a:rPr>
              <a:t>(</a:t>
            </a:r>
            <a:r>
              <a:rPr lang="zh-CN" altLang="en-US" sz="2500" b="1">
                <a:solidFill>
                  <a:srgbClr val="FFFF00"/>
                </a:solidFill>
              </a:rPr>
              <a:t>主前</a:t>
            </a:r>
            <a:r>
              <a:rPr lang="en-US" altLang="ja-JP" sz="2500" b="1">
                <a:solidFill>
                  <a:srgbClr val="FFFF00"/>
                </a:solidFill>
              </a:rPr>
              <a:t>1390-1049 )</a:t>
            </a:r>
            <a:endParaRPr lang="en-US" sz="25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iterate type="lt">
                                    <p:tmPct val="100000"/>
                                  </p:iterate>
                                  <p:childTnLst>
                                    <p:set>
                                      <p:cBhvr>
                                        <p:cTn id="6" dur="1" fill="hold">
                                          <p:stCondLst>
                                            <p:cond delay="0"/>
                                          </p:stCondLst>
                                        </p:cTn>
                                        <p:tgtEl>
                                          <p:spTgt spid="37913"/>
                                        </p:tgtEl>
                                        <p:attrNameLst>
                                          <p:attrName>style.visibility</p:attrName>
                                        </p:attrNameLst>
                                      </p:cBhvr>
                                      <p:to>
                                        <p:strVal val="visible"/>
                                      </p:to>
                                    </p:set>
                                    <p:animEffect transition="in" filter="slide(fromBottom)">
                                      <p:cBhvr>
                                        <p:cTn id="7" dur="75"/>
                                        <p:tgtEl>
                                          <p:spTgt spid="379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7914"/>
                                        </p:tgtEl>
                                        <p:attrNameLst>
                                          <p:attrName>style.visibility</p:attrName>
                                        </p:attrNameLst>
                                      </p:cBhvr>
                                      <p:to>
                                        <p:strVal val="visible"/>
                                      </p:to>
                                    </p:set>
                                    <p:anim calcmode="lin" valueType="num">
                                      <p:cBhvr>
                                        <p:cTn id="12" dur="500" fill="hold"/>
                                        <p:tgtEl>
                                          <p:spTgt spid="37914"/>
                                        </p:tgtEl>
                                        <p:attrNameLst>
                                          <p:attrName>ppt_w</p:attrName>
                                        </p:attrNameLst>
                                      </p:cBhvr>
                                      <p:tavLst>
                                        <p:tav tm="0">
                                          <p:val>
                                            <p:fltVal val="0"/>
                                          </p:val>
                                        </p:tav>
                                        <p:tav tm="100000">
                                          <p:val>
                                            <p:strVal val="#ppt_w"/>
                                          </p:val>
                                        </p:tav>
                                      </p:tavLst>
                                    </p:anim>
                                    <p:anim calcmode="lin" valueType="num">
                                      <p:cBhvr>
                                        <p:cTn id="13" dur="500" fill="hold"/>
                                        <p:tgtEl>
                                          <p:spTgt spid="37914"/>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7917"/>
                                        </p:tgtEl>
                                        <p:attrNameLst>
                                          <p:attrName>style.visibility</p:attrName>
                                        </p:attrNameLst>
                                      </p:cBhvr>
                                      <p:to>
                                        <p:strVal val="visible"/>
                                      </p:to>
                                    </p:set>
                                    <p:anim calcmode="lin" valueType="num">
                                      <p:cBhvr>
                                        <p:cTn id="18" dur="500" fill="hold"/>
                                        <p:tgtEl>
                                          <p:spTgt spid="37917"/>
                                        </p:tgtEl>
                                        <p:attrNameLst>
                                          <p:attrName>ppt_w</p:attrName>
                                        </p:attrNameLst>
                                      </p:cBhvr>
                                      <p:tavLst>
                                        <p:tav tm="0">
                                          <p:val>
                                            <p:fltVal val="0"/>
                                          </p:val>
                                        </p:tav>
                                        <p:tav tm="100000">
                                          <p:val>
                                            <p:strVal val="#ppt_w"/>
                                          </p:val>
                                        </p:tav>
                                      </p:tavLst>
                                    </p:anim>
                                    <p:anim calcmode="lin" valueType="num">
                                      <p:cBhvr>
                                        <p:cTn id="19" dur="500" fill="hold"/>
                                        <p:tgtEl>
                                          <p:spTgt spid="37917"/>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37915"/>
                                        </p:tgtEl>
                                        <p:attrNameLst>
                                          <p:attrName>style.visibility</p:attrName>
                                        </p:attrNameLst>
                                      </p:cBhvr>
                                      <p:to>
                                        <p:strVal val="visible"/>
                                      </p:to>
                                    </p:set>
                                    <p:anim calcmode="lin" valueType="num">
                                      <p:cBhvr>
                                        <p:cTn id="24" dur="500" fill="hold"/>
                                        <p:tgtEl>
                                          <p:spTgt spid="37915"/>
                                        </p:tgtEl>
                                        <p:attrNameLst>
                                          <p:attrName>ppt_w</p:attrName>
                                        </p:attrNameLst>
                                      </p:cBhvr>
                                      <p:tavLst>
                                        <p:tav tm="0">
                                          <p:val>
                                            <p:fltVal val="0"/>
                                          </p:val>
                                        </p:tav>
                                        <p:tav tm="100000">
                                          <p:val>
                                            <p:strVal val="#ppt_w"/>
                                          </p:val>
                                        </p:tav>
                                      </p:tavLst>
                                    </p:anim>
                                    <p:anim calcmode="lin" valueType="num">
                                      <p:cBhvr>
                                        <p:cTn id="25" dur="500" fill="hold"/>
                                        <p:tgtEl>
                                          <p:spTgt spid="37915"/>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37918"/>
                                        </p:tgtEl>
                                        <p:attrNameLst>
                                          <p:attrName>style.visibility</p:attrName>
                                        </p:attrNameLst>
                                      </p:cBhvr>
                                      <p:to>
                                        <p:strVal val="visible"/>
                                      </p:to>
                                    </p:set>
                                    <p:anim calcmode="lin" valueType="num">
                                      <p:cBhvr>
                                        <p:cTn id="30" dur="500" fill="hold"/>
                                        <p:tgtEl>
                                          <p:spTgt spid="37918"/>
                                        </p:tgtEl>
                                        <p:attrNameLst>
                                          <p:attrName>ppt_w</p:attrName>
                                        </p:attrNameLst>
                                      </p:cBhvr>
                                      <p:tavLst>
                                        <p:tav tm="0">
                                          <p:val>
                                            <p:fltVal val="0"/>
                                          </p:val>
                                        </p:tav>
                                        <p:tav tm="100000">
                                          <p:val>
                                            <p:strVal val="#ppt_w"/>
                                          </p:val>
                                        </p:tav>
                                      </p:tavLst>
                                    </p:anim>
                                    <p:anim calcmode="lin" valueType="num">
                                      <p:cBhvr>
                                        <p:cTn id="31" dur="500" fill="hold"/>
                                        <p:tgtEl>
                                          <p:spTgt spid="37918"/>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37916"/>
                                        </p:tgtEl>
                                        <p:attrNameLst>
                                          <p:attrName>style.visibility</p:attrName>
                                        </p:attrNameLst>
                                      </p:cBhvr>
                                      <p:to>
                                        <p:strVal val="visible"/>
                                      </p:to>
                                    </p:set>
                                    <p:anim calcmode="lin" valueType="num">
                                      <p:cBhvr>
                                        <p:cTn id="36" dur="500" fill="hold"/>
                                        <p:tgtEl>
                                          <p:spTgt spid="37916"/>
                                        </p:tgtEl>
                                        <p:attrNameLst>
                                          <p:attrName>ppt_w</p:attrName>
                                        </p:attrNameLst>
                                      </p:cBhvr>
                                      <p:tavLst>
                                        <p:tav tm="0">
                                          <p:val>
                                            <p:fltVal val="0"/>
                                          </p:val>
                                        </p:tav>
                                        <p:tav tm="100000">
                                          <p:val>
                                            <p:strVal val="#ppt_w"/>
                                          </p:val>
                                        </p:tav>
                                      </p:tavLst>
                                    </p:anim>
                                    <p:anim calcmode="lin" valueType="num">
                                      <p:cBhvr>
                                        <p:cTn id="37" dur="500" fill="hold"/>
                                        <p:tgtEl>
                                          <p:spTgt spid="37916"/>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37919"/>
                                        </p:tgtEl>
                                        <p:attrNameLst>
                                          <p:attrName>style.visibility</p:attrName>
                                        </p:attrNameLst>
                                      </p:cBhvr>
                                      <p:to>
                                        <p:strVal val="visible"/>
                                      </p:to>
                                    </p:set>
                                    <p:anim calcmode="lin" valueType="num">
                                      <p:cBhvr>
                                        <p:cTn id="42" dur="500" fill="hold"/>
                                        <p:tgtEl>
                                          <p:spTgt spid="37919"/>
                                        </p:tgtEl>
                                        <p:attrNameLst>
                                          <p:attrName>ppt_w</p:attrName>
                                        </p:attrNameLst>
                                      </p:cBhvr>
                                      <p:tavLst>
                                        <p:tav tm="0">
                                          <p:val>
                                            <p:fltVal val="0"/>
                                          </p:val>
                                        </p:tav>
                                        <p:tav tm="100000">
                                          <p:val>
                                            <p:strVal val="#ppt_w"/>
                                          </p:val>
                                        </p:tav>
                                      </p:tavLst>
                                    </p:anim>
                                    <p:anim calcmode="lin" valueType="num">
                                      <p:cBhvr>
                                        <p:cTn id="43" dur="500" fill="hold"/>
                                        <p:tgtEl>
                                          <p:spTgt spid="37919"/>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7920"/>
                                        </p:tgtEl>
                                        <p:attrNameLst>
                                          <p:attrName>style.visibility</p:attrName>
                                        </p:attrNameLst>
                                      </p:cBhvr>
                                      <p:to>
                                        <p:strVal val="visible"/>
                                      </p:to>
                                    </p:set>
                                    <p:animEffect transition="in" filter="checkerboard(across)">
                                      <p:cBhvr>
                                        <p:cTn id="48" dur="500"/>
                                        <p:tgtEl>
                                          <p:spTgt spid="3792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7923"/>
                                        </p:tgtEl>
                                        <p:attrNameLst>
                                          <p:attrName>style.visibility</p:attrName>
                                        </p:attrNameLst>
                                      </p:cBhvr>
                                      <p:to>
                                        <p:strVal val="visible"/>
                                      </p:to>
                                    </p:set>
                                    <p:animEffect transition="in" filter="checkerboard(across)">
                                      <p:cBhvr>
                                        <p:cTn id="53" dur="500"/>
                                        <p:tgtEl>
                                          <p:spTgt spid="379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7926"/>
                                        </p:tgtEl>
                                        <p:attrNameLst>
                                          <p:attrName>style.visibility</p:attrName>
                                        </p:attrNameLst>
                                      </p:cBhvr>
                                      <p:to>
                                        <p:strVal val="visible"/>
                                      </p:to>
                                    </p:set>
                                    <p:animEffect transition="in" filter="checkerboard(across)">
                                      <p:cBhvr>
                                        <p:cTn id="58" dur="500"/>
                                        <p:tgtEl>
                                          <p:spTgt spid="379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921"/>
                                        </p:tgtEl>
                                        <p:attrNameLst>
                                          <p:attrName>style.visibility</p:attrName>
                                        </p:attrNameLst>
                                      </p:cBhvr>
                                      <p:to>
                                        <p:strVal val="visible"/>
                                      </p:to>
                                    </p:set>
                                    <p:animEffect transition="in" filter="checkerboard(across)">
                                      <p:cBhvr>
                                        <p:cTn id="63" dur="500"/>
                                        <p:tgtEl>
                                          <p:spTgt spid="3792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924"/>
                                        </p:tgtEl>
                                        <p:attrNameLst>
                                          <p:attrName>style.visibility</p:attrName>
                                        </p:attrNameLst>
                                      </p:cBhvr>
                                      <p:to>
                                        <p:strVal val="visible"/>
                                      </p:to>
                                    </p:set>
                                    <p:animEffect transition="in" filter="checkerboard(across)">
                                      <p:cBhvr>
                                        <p:cTn id="68" dur="500"/>
                                        <p:tgtEl>
                                          <p:spTgt spid="3792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7927"/>
                                        </p:tgtEl>
                                        <p:attrNameLst>
                                          <p:attrName>style.visibility</p:attrName>
                                        </p:attrNameLst>
                                      </p:cBhvr>
                                      <p:to>
                                        <p:strVal val="visible"/>
                                      </p:to>
                                    </p:set>
                                    <p:animEffect transition="in" filter="checkerboard(across)">
                                      <p:cBhvr>
                                        <p:cTn id="73" dur="500"/>
                                        <p:tgtEl>
                                          <p:spTgt spid="3792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37922"/>
                                        </p:tgtEl>
                                        <p:attrNameLst>
                                          <p:attrName>style.visibility</p:attrName>
                                        </p:attrNameLst>
                                      </p:cBhvr>
                                      <p:to>
                                        <p:strVal val="visible"/>
                                      </p:to>
                                    </p:set>
                                    <p:animEffect transition="in" filter="checkerboard(across)">
                                      <p:cBhvr>
                                        <p:cTn id="78" dur="500"/>
                                        <p:tgtEl>
                                          <p:spTgt spid="3792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37925"/>
                                        </p:tgtEl>
                                        <p:attrNameLst>
                                          <p:attrName>style.visibility</p:attrName>
                                        </p:attrNameLst>
                                      </p:cBhvr>
                                      <p:to>
                                        <p:strVal val="visible"/>
                                      </p:to>
                                    </p:set>
                                    <p:animEffect transition="in" filter="checkerboard(across)">
                                      <p:cBhvr>
                                        <p:cTn id="83" dur="500"/>
                                        <p:tgtEl>
                                          <p:spTgt spid="37925"/>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37928"/>
                                        </p:tgtEl>
                                        <p:attrNameLst>
                                          <p:attrName>style.visibility</p:attrName>
                                        </p:attrNameLst>
                                      </p:cBhvr>
                                      <p:to>
                                        <p:strVal val="visible"/>
                                      </p:to>
                                    </p:set>
                                    <p:animEffect transition="in" filter="checkerboard(across)">
                                      <p:cBhvr>
                                        <p:cTn id="88" dur="500"/>
                                        <p:tgtEl>
                                          <p:spTgt spid="3792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7941"/>
                                        </p:tgtEl>
                                        <p:attrNameLst>
                                          <p:attrName>style.visibility</p:attrName>
                                        </p:attrNameLst>
                                      </p:cBhvr>
                                      <p:to>
                                        <p:strVal val="visible"/>
                                      </p:to>
                                    </p:set>
                                    <p:anim calcmode="lin" valueType="num">
                                      <p:cBhvr additive="base">
                                        <p:cTn id="93" dur="500" fill="hold"/>
                                        <p:tgtEl>
                                          <p:spTgt spid="37941"/>
                                        </p:tgtEl>
                                        <p:attrNameLst>
                                          <p:attrName>ppt_x</p:attrName>
                                        </p:attrNameLst>
                                      </p:cBhvr>
                                      <p:tavLst>
                                        <p:tav tm="0">
                                          <p:val>
                                            <p:strVal val="#ppt_x"/>
                                          </p:val>
                                        </p:tav>
                                        <p:tav tm="100000">
                                          <p:val>
                                            <p:strVal val="#ppt_x"/>
                                          </p:val>
                                        </p:tav>
                                      </p:tavLst>
                                    </p:anim>
                                    <p:anim calcmode="lin" valueType="num">
                                      <p:cBhvr additive="base">
                                        <p:cTn id="94" dur="500" fill="hold"/>
                                        <p:tgtEl>
                                          <p:spTgt spid="37941"/>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942"/>
                                        </p:tgtEl>
                                        <p:attrNameLst>
                                          <p:attrName>style.visibility</p:attrName>
                                        </p:attrNameLst>
                                      </p:cBhvr>
                                      <p:to>
                                        <p:strVal val="visible"/>
                                      </p:to>
                                    </p:set>
                                    <p:anim calcmode="lin" valueType="num">
                                      <p:cBhvr additive="base">
                                        <p:cTn id="99" dur="500" fill="hold"/>
                                        <p:tgtEl>
                                          <p:spTgt spid="37942"/>
                                        </p:tgtEl>
                                        <p:attrNameLst>
                                          <p:attrName>ppt_x</p:attrName>
                                        </p:attrNameLst>
                                      </p:cBhvr>
                                      <p:tavLst>
                                        <p:tav tm="0">
                                          <p:val>
                                            <p:strVal val="#ppt_x"/>
                                          </p:val>
                                        </p:tav>
                                        <p:tav tm="100000">
                                          <p:val>
                                            <p:strVal val="#ppt_x"/>
                                          </p:val>
                                        </p:tav>
                                      </p:tavLst>
                                    </p:anim>
                                    <p:anim calcmode="lin" valueType="num">
                                      <p:cBhvr additive="base">
                                        <p:cTn id="100" dur="500" fill="hold"/>
                                        <p:tgtEl>
                                          <p:spTgt spid="379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01" fill="hold" display="0">
                  <p:stCondLst>
                    <p:cond delay="indefinite"/>
                  </p:stCondLst>
                  <p:endCondLst>
                    <p:cond evt="onNext" delay="0">
                      <p:tgtEl>
                        <p:sldTgt/>
                      </p:tgtEl>
                    </p:cond>
                    <p:cond evt="onPrev" delay="0">
                      <p:tgtEl>
                        <p:sldTgt/>
                      </p:tgtEl>
                    </p:cond>
                  </p:endCondLst>
                </p:cTn>
                <p:tgtEl>
                  <p:spTgt spid="84995"/>
                </p:tgtEl>
              </p:cMediaNode>
            </p:video>
            <p:seq concurrent="1" nextAc="seek">
              <p:cTn id="102" restart="whenNotActive" fill="hold" evtFilter="cancelBubble" nodeType="interactiveSeq">
                <p:stCondLst>
                  <p:cond evt="onClick" delay="0">
                    <p:tgtEl>
                      <p:spTgt spid="84995"/>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2" presetClass="mediacall" presetSubtype="0" fill="hold" nodeType="clickEffect">
                                  <p:stCondLst>
                                    <p:cond delay="0"/>
                                  </p:stCondLst>
                                  <p:childTnLst>
                                    <p:cmd type="call" cmd="togglePause">
                                      <p:cBhvr>
                                        <p:cTn id="106" dur="1" fill="hold"/>
                                        <p:tgtEl>
                                          <p:spTgt spid="84995"/>
                                        </p:tgtEl>
                                      </p:cBhvr>
                                    </p:cmd>
                                  </p:childTnLst>
                                </p:cTn>
                              </p:par>
                            </p:childTnLst>
                          </p:cTn>
                        </p:par>
                      </p:childTnLst>
                    </p:cTn>
                  </p:par>
                </p:childTnLst>
              </p:cTn>
              <p:nextCondLst>
                <p:cond evt="onClick" delay="0">
                  <p:tgtEl>
                    <p:spTgt spid="84995"/>
                  </p:tgtEl>
                </p:cond>
              </p:nextCondLst>
            </p:seq>
          </p:childTnLst>
        </p:cTn>
      </p:par>
    </p:tnLst>
    <p:bldLst>
      <p:bldP spid="37913" grpId="0" autoUpdateAnimBg="0"/>
      <p:bldP spid="37914" grpId="0" autoUpdateAnimBg="0"/>
      <p:bldP spid="37915" grpId="0" autoUpdateAnimBg="0"/>
      <p:bldP spid="37916" grpId="0" autoUpdateAnimBg="0"/>
      <p:bldP spid="37917" grpId="0" autoUpdateAnimBg="0"/>
      <p:bldP spid="37918" grpId="0" autoUpdateAnimBg="0"/>
      <p:bldP spid="37919" grpId="0" autoUpdateAnimBg="0"/>
      <p:bldP spid="37920" grpId="0" autoUpdateAnimBg="0"/>
      <p:bldP spid="37921" grpId="0" autoUpdateAnimBg="0"/>
      <p:bldP spid="37922" grpId="0" autoUpdateAnimBg="0"/>
      <p:bldP spid="37923" grpId="0" autoUpdateAnimBg="0"/>
      <p:bldP spid="37924" grpId="0" autoUpdateAnimBg="0"/>
      <p:bldP spid="37925" grpId="0" autoUpdateAnimBg="0"/>
      <p:bldP spid="37926" grpId="0" autoUpdateAnimBg="0"/>
      <p:bldP spid="37927" grpId="0" autoUpdateAnimBg="0"/>
      <p:bldP spid="37928" grpId="0" autoUpdateAnimBg="0"/>
      <p:bldP spid="37941" grpId="0" autoUpdateAnimBg="0"/>
      <p:bldP spid="37942"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作个坚定的人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70" y="34384"/>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en-US" sz="5400" b="1" dirty="0" err="1">
                <a:effectLst>
                  <a:glow rad="127000">
                    <a:schemeClr val="tx1"/>
                  </a:glow>
                </a:effectLst>
                <a:latin typeface="Arial" charset="0"/>
                <a:ea typeface="ＭＳ Ｐゴシック" charset="0"/>
                <a:cs typeface="ＭＳ Ｐゴシック" charset="0"/>
              </a:rPr>
              <a:t>想想看</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谁才是你人生的真正主宰？</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如何让上帝成为你真正的王？</a:t>
            </a:r>
            <a:endParaRPr kumimoji="0" lang="en-US" sz="8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8354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4482015" y="159026"/>
            <a:ext cx="184730" cy="584775"/>
          </a:xfrm>
          <a:prstGeom prst="rect">
            <a:avLst/>
          </a:prstGeom>
          <a:solidFill>
            <a:schemeClr val="bg2">
              <a:alpha val="74000"/>
            </a:schemeClr>
          </a:solidFill>
        </p:spPr>
        <p:txBody>
          <a:bodyPr wrap="non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1F497D">
                  <a:lumMod val="75000"/>
                </a:srgbClr>
              </a:solidFill>
              <a:effectLst/>
              <a:uLnTx/>
              <a:uFillTx/>
              <a:latin typeface="Arial Narrow" panose="020B0606020202030204" pitchFamily="34" charset="0"/>
              <a:ea typeface="ＭＳ Ｐゴシック" charset="0"/>
            </a:endParaRPr>
          </a:p>
        </p:txBody>
      </p:sp>
      <p:sp>
        <p:nvSpPr>
          <p:cNvPr id="12" name="TextBox 11">
            <a:extLst>
              <a:ext uri="{FF2B5EF4-FFF2-40B4-BE49-F238E27FC236}">
                <a16:creationId xmlns:a16="http://schemas.microsoft.com/office/drawing/2014/main" id="{75272BD6-E44E-78E9-861C-183AAE898298}"/>
              </a:ext>
            </a:extLst>
          </p:cNvPr>
          <p:cNvSpPr txBox="1"/>
          <p:nvPr/>
        </p:nvSpPr>
        <p:spPr>
          <a:xfrm>
            <a:off x="1115616" y="451413"/>
            <a:ext cx="7416824" cy="4401205"/>
          </a:xfrm>
          <a:prstGeom prst="rect">
            <a:avLst/>
          </a:prstGeom>
          <a:noFill/>
        </p:spPr>
        <p:txBody>
          <a:bodyPr wrap="square" rtlCol="0">
            <a:spAutoFit/>
          </a:bodyPr>
          <a:lstStyle/>
          <a:p>
            <a:pPr algn="ctr"/>
            <a:r>
              <a:rPr lang="zh-CN" altLang="en-US" sz="3600" dirty="0">
                <a:solidFill>
                  <a:schemeClr val="tx2">
                    <a:lumMod val="75000"/>
                  </a:schemeClr>
                </a:solidFill>
              </a:rPr>
              <a:t>所以，我亲爱的弟兄们，你们</a:t>
            </a:r>
            <a:endParaRPr lang="en-US" altLang="zh-CN" sz="3600" dirty="0">
              <a:solidFill>
                <a:schemeClr val="tx2">
                  <a:lumMod val="75000"/>
                </a:schemeClr>
              </a:solidFill>
            </a:endParaRPr>
          </a:p>
          <a:p>
            <a:pPr algn="ctr"/>
            <a:endParaRPr lang="en-US" altLang="zh-CN" sz="2800" dirty="0">
              <a:solidFill>
                <a:schemeClr val="tx2">
                  <a:lumMod val="75000"/>
                </a:schemeClr>
              </a:solidFill>
            </a:endParaRPr>
          </a:p>
          <a:p>
            <a:pPr algn="ctr"/>
            <a:r>
              <a:rPr lang="zh-CN" altLang="en-US" sz="4800" dirty="0">
                <a:solidFill>
                  <a:schemeClr val="tx2">
                    <a:lumMod val="75000"/>
                  </a:schemeClr>
                </a:solidFill>
              </a:rPr>
              <a:t>务要坚固，不可摇动，</a:t>
            </a:r>
            <a:endParaRPr lang="en-US" altLang="zh-CN" sz="4800" dirty="0">
              <a:solidFill>
                <a:schemeClr val="tx2">
                  <a:lumMod val="75000"/>
                </a:schemeClr>
              </a:solidFill>
            </a:endParaRPr>
          </a:p>
          <a:p>
            <a:pPr algn="ctr"/>
            <a:endParaRPr lang="en-US" altLang="zh-CN" dirty="0">
              <a:solidFill>
                <a:schemeClr val="tx2">
                  <a:lumMod val="75000"/>
                </a:schemeClr>
              </a:solidFill>
            </a:endParaRPr>
          </a:p>
          <a:p>
            <a:pPr algn="ctr"/>
            <a:r>
              <a:rPr lang="zh-CN" altLang="en-US" sz="3600" dirty="0">
                <a:solidFill>
                  <a:schemeClr val="tx2">
                    <a:lumMod val="75000"/>
                  </a:schemeClr>
                </a:solidFill>
              </a:rPr>
              <a:t>常常竭力多做主工，因为知道，你们的劳苦在主里面不是徒然的。</a:t>
            </a:r>
            <a:endParaRPr lang="en-US" altLang="zh-CN" sz="3600" dirty="0">
              <a:solidFill>
                <a:schemeClr val="tx2">
                  <a:lumMod val="75000"/>
                </a:schemeClr>
              </a:solidFill>
            </a:endParaRPr>
          </a:p>
          <a:p>
            <a:pPr algn="ctr"/>
            <a:endParaRPr lang="en-US" altLang="zh-CN" sz="3600" dirty="0">
              <a:solidFill>
                <a:schemeClr val="tx2">
                  <a:lumMod val="75000"/>
                </a:schemeClr>
              </a:solidFill>
            </a:endParaRPr>
          </a:p>
          <a:p>
            <a:pPr algn="ctr"/>
            <a:r>
              <a:rPr lang="zh-CN" altLang="en-US" sz="3600" dirty="0">
                <a:solidFill>
                  <a:schemeClr val="tx2">
                    <a:lumMod val="75000"/>
                  </a:schemeClr>
                </a:solidFill>
              </a:rPr>
              <a:t>哥林多前书</a:t>
            </a:r>
            <a:r>
              <a:rPr lang="en-US" altLang="zh-CN" sz="3600" dirty="0">
                <a:solidFill>
                  <a:schemeClr val="tx2">
                    <a:lumMod val="75000"/>
                  </a:schemeClr>
                </a:solidFill>
              </a:rPr>
              <a:t>15:58</a:t>
            </a:r>
            <a:endParaRPr lang="en-US" sz="3600" dirty="0">
              <a:solidFill>
                <a:schemeClr val="tx2">
                  <a:lumMod val="75000"/>
                </a:schemeClr>
              </a:solidFill>
            </a:endParaRPr>
          </a:p>
        </p:txBody>
      </p:sp>
    </p:spTree>
    <p:extLst>
      <p:ext uri="{BB962C8B-B14F-4D97-AF65-F5344CB8AC3E}">
        <p14:creationId xmlns:p14="http://schemas.microsoft.com/office/powerpoint/2010/main" val="189316404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0638767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4648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318215692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以色列未能完全占领迦南，因此需要士师记（</a:t>
            </a:r>
            <a:r>
              <a:rPr lang="en-US" altLang="zh-CN" b="1" dirty="0">
                <a:effectLst>
                  <a:glow rad="127000">
                    <a:schemeClr val="tx1"/>
                  </a:glow>
                </a:effectLst>
                <a:latin typeface="Arial" charset="0"/>
                <a:ea typeface="ＭＳ Ｐゴシック" charset="0"/>
                <a:cs typeface="ＭＳ Ｐゴシック" charset="0"/>
              </a:rPr>
              <a:t>1:1-2:5</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91552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8172400" y="620688"/>
            <a:ext cx="3048000" cy="1295400"/>
          </a:xfrm>
        </p:spPr>
        <p:txBody>
          <a:bodyPr/>
          <a:lstStyle/>
          <a:p>
            <a:pPr algn="r" eaLnBrk="1" hangingPunct="1"/>
            <a:r>
              <a:rPr lang="zh-TW" altLang="en-US">
                <a:latin typeface="Times New Roman" charset="0"/>
                <a:ea typeface="ＭＳ Ｐゴシック" charset="0"/>
                <a:cs typeface="ＭＳ Ｐゴシック" charset="0"/>
              </a:rPr>
              <a:t>士师记 </a:t>
            </a:r>
            <a:endParaRPr lang="en-US">
              <a:latin typeface="Times New Roman" charset="0"/>
              <a:ea typeface="ＭＳ Ｐゴシック" charset="0"/>
              <a:cs typeface="ＭＳ Ｐゴシック"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1800" b="1" i="1" kern="0" dirty="0">
                <a:solidFill>
                  <a:srgbClr val="FFFFFF"/>
                </a:solidFill>
                <a:effectLst>
                  <a:outerShdw blurRad="38100" dist="38100" dir="2700000" algn="tl">
                    <a:srgbClr val="000000"/>
                  </a:outerShdw>
                </a:effectLst>
                <a:latin typeface="Arial"/>
                <a:cs typeface="Arial"/>
              </a:rPr>
              <a:t>Dr. Rick Griffith, </a:t>
            </a:r>
            <a:r>
              <a:rPr lang="zh-CN" altLang="en-US" sz="1800" b="1" i="1" kern="0" dirty="0">
                <a:solidFill>
                  <a:srgbClr val="FFFFFF"/>
                </a:solidFill>
                <a:effectLst>
                  <a:outerShdw blurRad="38100" dist="38100" dir="2700000" algn="tl">
                    <a:srgbClr val="000000"/>
                  </a:outerShdw>
                </a:effectLst>
                <a:latin typeface="Arial"/>
                <a:cs typeface="Arial"/>
              </a:rPr>
              <a:t>新加坡神学院</a:t>
            </a:r>
            <a:endParaRPr lang="en-US" sz="1800" b="1" i="1" kern="0" dirty="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1800" b="1" i="1" kern="0" dirty="0" err="1">
                <a:solidFill>
                  <a:srgbClr val="FFFFFF"/>
                </a:solidFill>
                <a:effectLst>
                  <a:outerShdw blurRad="38100" dist="38100" dir="2700000" algn="tl">
                    <a:srgbClr val="000000"/>
                  </a:outerShdw>
                </a:effectLst>
                <a:latin typeface="Arial"/>
                <a:cs typeface="Arial"/>
              </a:rPr>
              <a:t>BibleStudyDownloads.org</a:t>
            </a:r>
            <a:endParaRPr lang="en-US" sz="1800" b="1" i="1" kern="0" dirty="0">
              <a:solidFill>
                <a:srgbClr val="FFFFFF"/>
              </a:solidFill>
              <a:effectLst>
                <a:outerShdw blurRad="38100" dist="38100" dir="2700000" algn="tl">
                  <a:srgbClr val="000000"/>
                </a:outerShdw>
              </a:effectLst>
              <a:latin typeface="Arial"/>
              <a:cs typeface="Arial"/>
            </a:endParaRPr>
          </a:p>
        </p:txBody>
      </p:sp>
      <p:sp>
        <p:nvSpPr>
          <p:cNvPr id="147460" name="WordArt 8"/>
          <p:cNvSpPr>
            <a:spLocks noChangeArrowheads="1" noChangeShapeType="1" noTextEdit="1"/>
          </p:cNvSpPr>
          <p:nvPr/>
        </p:nvSpPr>
        <p:spPr bwMode="auto">
          <a:xfrm>
            <a:off x="-180528" y="4005064"/>
            <a:ext cx="4464496" cy="2225824"/>
          </a:xfrm>
          <a:prstGeom prst="rect">
            <a:avLst/>
          </a:prstGeom>
        </p:spPr>
        <p:txBody>
          <a:bodyPr wrap="none" fromWordArt="1">
            <a:prstTxWarp prst="textFadeUp">
              <a:avLst>
                <a:gd name="adj" fmla="val 9991"/>
              </a:avLst>
            </a:prstTxWarp>
          </a:bodyPr>
          <a:lstStyle/>
          <a:p>
            <a:pPr algn="ctr"/>
            <a:r>
              <a:rPr lang="zh-CN" alt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士师记</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Tree>
    <p:extLst>
      <p:ext uri="{BB962C8B-B14F-4D97-AF65-F5344CB8AC3E}">
        <p14:creationId xmlns:p14="http://schemas.microsoft.com/office/powerpoint/2010/main" val="3635847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b="12002"/>
          <a:stretch/>
        </p:blipFill>
        <p:spPr>
          <a:xfrm rot="5400000">
            <a:off x="-783273" y="1387127"/>
            <a:ext cx="7535543" cy="7188201"/>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717696" y="-459897"/>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800" b="1" i="0" u="none" strike="noStrike" kern="1200" cap="none" spc="0" normalizeH="0" baseline="0" noProof="0">
                <a:ln>
                  <a:noFill/>
                </a:ln>
                <a:solidFill>
                  <a:prstClr val="white"/>
                </a:solidFill>
                <a:effectLst/>
                <a:uLnTx/>
                <a:uFillTx/>
                <a:latin typeface="Arial"/>
                <a:ea typeface="ＭＳ Ｐゴシック" charset="0"/>
                <a:cs typeface="Arial"/>
              </a:rPr>
              <a:t>士师记 </a:t>
            </a:r>
            <a:endParaRPr kumimoji="0" lang="en-US" sz="4800" b="1" i="0" u="none" strike="noStrike" kern="1200" cap="none" spc="0" normalizeH="0" baseline="0" noProof="0">
              <a:ln>
                <a:noFill/>
              </a:ln>
              <a:solidFill>
                <a:prstClr val="white"/>
              </a:solidFill>
              <a:effectLst/>
              <a:uLnTx/>
              <a:uFillTx/>
              <a:latin typeface="Arial"/>
              <a:ea typeface="ＭＳ Ｐゴシック" charset="0"/>
              <a:cs typeface="Arial"/>
            </a:endParaRPr>
          </a:p>
        </p:txBody>
      </p:sp>
      <p:sp>
        <p:nvSpPr>
          <p:cNvPr id="15" name="Rectangle 14"/>
          <p:cNvSpPr/>
          <p:nvPr/>
        </p:nvSpPr>
        <p:spPr>
          <a:xfrm>
            <a:off x="4838699" y="2498048"/>
            <a:ext cx="1710257" cy="499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21290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 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1953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 </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 </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 </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日抵达新加坡</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41861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4172442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按部落划分的人口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Tree>
    <p:extLst>
      <p:ext uri="{BB962C8B-B14F-4D97-AF65-F5344CB8AC3E}">
        <p14:creationId xmlns:p14="http://schemas.microsoft.com/office/powerpoint/2010/main" val="7816866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96083" y="118740"/>
            <a:ext cx="3503796" cy="1369763"/>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按部落划分的人口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628042" y="3501008"/>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endParaRPr lang="en-US" sz="2000" b="1" dirty="0">
              <a:solidFill>
                <a:srgbClr val="FFFFFF"/>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4549224" y="4253026"/>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endParaRPr lang="en-US" sz="2000" b="1" dirty="0">
              <a:solidFill>
                <a:srgbClr val="FFFFFF"/>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endParaRPr lang="en-US" sz="2000" b="1" dirty="0">
              <a:solidFill>
                <a:srgbClr val="FFFFFF"/>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endParaRPr lang="en-US" sz="2000" b="1" dirty="0">
              <a:solidFill>
                <a:srgbClr val="FFFFFF"/>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endParaRPr lang="en-US" sz="2000" b="1" dirty="0">
              <a:solidFill>
                <a:srgbClr val="FFFFFF"/>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355976" y="317290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endParaRPr lang="en-US" sz="2000" b="1" dirty="0">
              <a:solidFill>
                <a:srgbClr val="FFFFFF"/>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788024" y="247320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a:off x="5989440" y="76470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endParaRPr lang="en-US" sz="2000" b="1" dirty="0">
              <a:solidFill>
                <a:srgbClr val="FFFFFF"/>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67692">
            <a:off x="5160933" y="368084"/>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endParaRPr lang="en-US" sz="2000" b="1" dirty="0">
              <a:solidFill>
                <a:srgbClr val="FFFFFF"/>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4799939" y="135570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endParaRPr lang="en-US" sz="2000" b="1" dirty="0">
              <a:solidFill>
                <a:srgbClr val="FFFFFF"/>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5267304"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endParaRPr lang="en-US" sz="2000" b="1" dirty="0">
              <a:solidFill>
                <a:srgbClr val="FFFFFF"/>
              </a:solidFill>
              <a:effectLst>
                <a:glow rad="101600">
                  <a:srgbClr val="000000">
                    <a:alpha val="75000"/>
                  </a:srgbClr>
                </a:glow>
              </a:effectLst>
              <a:latin typeface="Arial"/>
              <a:cs typeface="Arial"/>
            </a:endParaRP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3200" b="1" i="1" dirty="0">
                <a:solidFill>
                  <a:srgbClr val="FFFFFF"/>
                </a:solidFill>
                <a:effectLst>
                  <a:glow rad="127000">
                    <a:srgbClr val="000000"/>
                  </a:glow>
                </a:effectLst>
                <a:latin typeface="Arial" charset="0"/>
                <a:ea typeface="ＭＳ Ｐゴシック" charset="0"/>
                <a:cs typeface="ＭＳ Ｐゴシック" charset="0"/>
              </a:rPr>
              <a:t>士师记 </a:t>
            </a:r>
            <a:r>
              <a:rPr lang="en-US" sz="3200" b="1" i="1" dirty="0">
                <a:solidFill>
                  <a:srgbClr val="FFFFFF"/>
                </a:solidFill>
                <a:effectLst>
                  <a:glow rad="127000">
                    <a:srgbClr val="000000"/>
                  </a:glow>
                </a:effectLst>
                <a:latin typeface="Arial" charset="0"/>
                <a:ea typeface="ＭＳ Ｐゴシック" charset="0"/>
                <a:cs typeface="ＭＳ Ｐゴシック" charset="0"/>
              </a:rPr>
              <a:t>1:1-35</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endParaRPr lang="en-US" sz="2000" b="1" dirty="0">
              <a:solidFill>
                <a:srgbClr val="FFFFFF"/>
              </a:solidFill>
              <a:effectLst>
                <a:glow rad="101600">
                  <a:srgbClr val="000000">
                    <a:alpha val="75000"/>
                  </a:srgbClr>
                </a:glow>
              </a:effectLst>
              <a:latin typeface="Arial"/>
              <a:cs typeface="Arial"/>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利未人</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 name="Rectangle 1"/>
          <p:cNvSpPr/>
          <p:nvPr/>
        </p:nvSpPr>
        <p:spPr>
          <a:xfrm>
            <a:off x="4499992" y="4270449"/>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2" name="Rectangle 21"/>
          <p:cNvSpPr/>
          <p:nvPr/>
        </p:nvSpPr>
        <p:spPr>
          <a:xfrm>
            <a:off x="5896833" y="4603775"/>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rPr>
              <a:t>A</a:t>
            </a:r>
          </a:p>
        </p:txBody>
      </p:sp>
      <p:sp>
        <p:nvSpPr>
          <p:cNvPr id="23" name="Rectangle 22"/>
          <p:cNvSpPr/>
          <p:nvPr/>
        </p:nvSpPr>
        <p:spPr>
          <a:xfrm>
            <a:off x="5752817" y="5395863"/>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664D"/>
                </a:solidFill>
                <a:effectLst>
                  <a:outerShdw blurRad="41275" dist="20320" dir="1800000" algn="tl" rotWithShape="0">
                    <a:srgbClr val="000000">
                      <a:alpha val="40000"/>
                    </a:srgbClr>
                  </a:outerShdw>
                </a:effectLst>
              </a:rPr>
              <a:t>A</a:t>
            </a:r>
          </a:p>
        </p:txBody>
      </p:sp>
      <p:sp>
        <p:nvSpPr>
          <p:cNvPr id="24" name="Rectangle 23"/>
          <p:cNvSpPr/>
          <p:nvPr/>
        </p:nvSpPr>
        <p:spPr>
          <a:xfrm>
            <a:off x="5935811" y="3618310"/>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5" name="Rectangle 24"/>
          <p:cNvSpPr/>
          <p:nvPr/>
        </p:nvSpPr>
        <p:spPr>
          <a:xfrm>
            <a:off x="6397988" y="2204864"/>
            <a:ext cx="592154"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26" name="Rectangle 25"/>
          <p:cNvSpPr/>
          <p:nvPr/>
        </p:nvSpPr>
        <p:spPr>
          <a:xfrm>
            <a:off x="6209213" y="2996952"/>
            <a:ext cx="595035"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CC99">
                    <a:lumMod val="50000"/>
                  </a:srgbClr>
                </a:solidFill>
                <a:effectLst>
                  <a:outerShdw blurRad="41275" dist="20320" dir="1800000" algn="tl" rotWithShape="0">
                    <a:srgbClr val="000000">
                      <a:alpha val="40000"/>
                    </a:srgbClr>
                  </a:outerShdw>
                </a:effectLst>
              </a:rPr>
              <a:t>A</a:t>
            </a:r>
          </a:p>
        </p:txBody>
      </p:sp>
      <p:sp>
        <p:nvSpPr>
          <p:cNvPr id="27" name="Rectangle 26"/>
          <p:cNvSpPr/>
          <p:nvPr/>
        </p:nvSpPr>
        <p:spPr>
          <a:xfrm>
            <a:off x="5796136" y="3019599"/>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28" name="Rectangle 27"/>
          <p:cNvSpPr/>
          <p:nvPr/>
        </p:nvSpPr>
        <p:spPr>
          <a:xfrm>
            <a:off x="5436096" y="1700808"/>
            <a:ext cx="592154" cy="769441"/>
          </a:xfrm>
          <a:prstGeom prst="rect">
            <a:avLst/>
          </a:prstGeom>
          <a:solidFill>
            <a:schemeClr val="bg1"/>
          </a:solidFill>
        </p:spPr>
        <p:txBody>
          <a:bodyPr wrap="none" lIns="91440" tIns="45720" rIns="91440" bIns="45720">
            <a:spAutoFit/>
          </a:bodyPr>
          <a:lstStyle/>
          <a:p>
            <a:pPr algn="ctr"/>
            <a:r>
              <a:rPr lang="en-US" sz="4400" b="1" dirty="0">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29" name="Rectangle 28"/>
          <p:cNvSpPr/>
          <p:nvPr/>
        </p:nvSpPr>
        <p:spPr>
          <a:xfrm>
            <a:off x="5647779" y="692696"/>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30" name="Rectangle 29"/>
          <p:cNvSpPr/>
          <p:nvPr/>
        </p:nvSpPr>
        <p:spPr>
          <a:xfrm>
            <a:off x="6542004" y="1196752"/>
            <a:ext cx="592154"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0000FF"/>
                </a:solidFill>
                <a:effectLst>
                  <a:outerShdw blurRad="41275" dist="20320" dir="1800000" algn="tl" rotWithShape="0">
                    <a:srgbClr val="000000">
                      <a:alpha val="40000"/>
                    </a:srgbClr>
                  </a:outerShdw>
                </a:effectLst>
              </a:rPr>
              <a:t>D</a:t>
            </a:r>
          </a:p>
        </p:txBody>
      </p:sp>
      <p:sp>
        <p:nvSpPr>
          <p:cNvPr id="31" name="Rectangle 30"/>
          <p:cNvSpPr/>
          <p:nvPr/>
        </p:nvSpPr>
        <p:spPr>
          <a:xfrm>
            <a:off x="4716016" y="3501008"/>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
        <p:nvSpPr>
          <p:cNvPr id="32" name="Rectangle 31"/>
          <p:cNvSpPr/>
          <p:nvPr/>
        </p:nvSpPr>
        <p:spPr>
          <a:xfrm>
            <a:off x="5287739" y="4603775"/>
            <a:ext cx="508397" cy="769441"/>
          </a:xfrm>
          <a:prstGeom prst="rect">
            <a:avLst/>
          </a:prstGeom>
          <a:solidFill>
            <a:schemeClr val="bg1"/>
          </a:solidFill>
        </p:spPr>
        <p:txBody>
          <a:bodyPr wrap="none" lIns="91440" tIns="45720" rIns="91440" bIns="45720">
            <a:spAutoFit/>
          </a:bodyPr>
          <a:lstStyle/>
          <a:p>
            <a:pPr algn="ctr"/>
            <a:r>
              <a:rPr lang="en-US" sz="4400" b="1">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F</a:t>
            </a:r>
          </a:p>
        </p:txBody>
      </p:sp>
    </p:spTree>
    <p:extLst>
      <p:ext uri="{BB962C8B-B14F-4D97-AF65-F5344CB8AC3E}">
        <p14:creationId xmlns:p14="http://schemas.microsoft.com/office/powerpoint/2010/main" val="5225880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strVal val="#ppt_w*0.70"/>
                                          </p:val>
                                        </p:tav>
                                        <p:tav tm="100000">
                                          <p:val>
                                            <p:strVal val="#ppt_w"/>
                                          </p:val>
                                        </p:tav>
                                      </p:tavLst>
                                    </p:anim>
                                    <p:anim calcmode="lin" valueType="num">
                                      <p:cBhvr>
                                        <p:cTn id="12" dur="1000" fill="hold"/>
                                        <p:tgtEl>
                                          <p:spTgt spid="22"/>
                                        </p:tgtEl>
                                        <p:attrNameLst>
                                          <p:attrName>ppt_h</p:attrName>
                                        </p:attrNameLst>
                                      </p:cBhvr>
                                      <p:tavLst>
                                        <p:tav tm="0">
                                          <p:val>
                                            <p:strVal val="#ppt_h"/>
                                          </p:val>
                                        </p:tav>
                                        <p:tav tm="100000">
                                          <p:val>
                                            <p:strVal val="#ppt_h"/>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strVal val="#ppt_w*0.70"/>
                                          </p:val>
                                        </p:tav>
                                        <p:tav tm="100000">
                                          <p:val>
                                            <p:strVal val="#ppt_w"/>
                                          </p:val>
                                        </p:tav>
                                      </p:tavLst>
                                    </p:anim>
                                    <p:anim calcmode="lin" valueType="num">
                                      <p:cBhvr>
                                        <p:cTn id="31" dur="1000" fill="hold"/>
                                        <p:tgtEl>
                                          <p:spTgt spid="2"/>
                                        </p:tgtEl>
                                        <p:attrNameLst>
                                          <p:attrName>ppt_h</p:attrName>
                                        </p:attrNameLst>
                                      </p:cBhvr>
                                      <p:tavLst>
                                        <p:tav tm="0">
                                          <p:val>
                                            <p:strVal val="#ppt_h"/>
                                          </p:val>
                                        </p:tav>
                                        <p:tav tm="100000">
                                          <p:val>
                                            <p:strVal val="#ppt_h"/>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1000" fill="hold"/>
                                        <p:tgtEl>
                                          <p:spTgt spid="26"/>
                                        </p:tgtEl>
                                        <p:attrNameLst>
                                          <p:attrName>ppt_w</p:attrName>
                                        </p:attrNameLst>
                                      </p:cBhvr>
                                      <p:tavLst>
                                        <p:tav tm="0">
                                          <p:val>
                                            <p:strVal val="#ppt_w*0.70"/>
                                          </p:val>
                                        </p:tav>
                                        <p:tav tm="100000">
                                          <p:val>
                                            <p:strVal val="#ppt_w"/>
                                          </p:val>
                                        </p:tav>
                                      </p:tavLst>
                                    </p:anim>
                                    <p:anim calcmode="lin" valueType="num">
                                      <p:cBhvr>
                                        <p:cTn id="54" dur="1000" fill="hold"/>
                                        <p:tgtEl>
                                          <p:spTgt spid="26"/>
                                        </p:tgtEl>
                                        <p:attrNameLst>
                                          <p:attrName>ppt_h</p:attrName>
                                        </p:attrNameLst>
                                      </p:cBhvr>
                                      <p:tavLst>
                                        <p:tav tm="0">
                                          <p:val>
                                            <p:strVal val="#ppt_h"/>
                                          </p:val>
                                        </p:tav>
                                        <p:tav tm="100000">
                                          <p:val>
                                            <p:strVal val="#ppt_h"/>
                                          </p:val>
                                        </p:tav>
                                      </p:tavLst>
                                    </p:anim>
                                    <p:animEffect transition="in" filter="fade">
                                      <p:cBhvr>
                                        <p:cTn id="55" dur="10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 calcmode="lin" valueType="num">
                                      <p:cBhvr>
                                        <p:cTn id="64" dur="1000" fill="hold"/>
                                        <p:tgtEl>
                                          <p:spTgt spid="25"/>
                                        </p:tgtEl>
                                        <p:attrNameLst>
                                          <p:attrName>ppt_w</p:attrName>
                                        </p:attrNameLst>
                                      </p:cBhvr>
                                      <p:tavLst>
                                        <p:tav tm="0">
                                          <p:val>
                                            <p:strVal val="#ppt_w*0.70"/>
                                          </p:val>
                                        </p:tav>
                                        <p:tav tm="100000">
                                          <p:val>
                                            <p:strVal val="#ppt_w"/>
                                          </p:val>
                                        </p:tav>
                                      </p:tavLst>
                                    </p:anim>
                                    <p:anim calcmode="lin" valueType="num">
                                      <p:cBhvr>
                                        <p:cTn id="65" dur="1000" fill="hold"/>
                                        <p:tgtEl>
                                          <p:spTgt spid="25"/>
                                        </p:tgtEl>
                                        <p:attrNameLst>
                                          <p:attrName>ppt_h</p:attrName>
                                        </p:attrNameLst>
                                      </p:cBhvr>
                                      <p:tavLst>
                                        <p:tav tm="0">
                                          <p:val>
                                            <p:strVal val="#ppt_h"/>
                                          </p:val>
                                        </p:tav>
                                        <p:tav tm="100000">
                                          <p:val>
                                            <p:strVal val="#ppt_h"/>
                                          </p:val>
                                        </p:tav>
                                      </p:tavLst>
                                    </p:anim>
                                    <p:animEffect transition="in" filter="fade">
                                      <p:cBhvr>
                                        <p:cTn id="66" dur="1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 calcmode="lin" valueType="num">
                                      <p:cBhvr>
                                        <p:cTn id="98" dur="1000" fill="hold"/>
                                        <p:tgtEl>
                                          <p:spTgt spid="29"/>
                                        </p:tgtEl>
                                        <p:attrNameLst>
                                          <p:attrName>ppt_w</p:attrName>
                                        </p:attrNameLst>
                                      </p:cBhvr>
                                      <p:tavLst>
                                        <p:tav tm="0">
                                          <p:val>
                                            <p:strVal val="#ppt_w*0.70"/>
                                          </p:val>
                                        </p:tav>
                                        <p:tav tm="100000">
                                          <p:val>
                                            <p:strVal val="#ppt_w"/>
                                          </p:val>
                                        </p:tav>
                                      </p:tavLst>
                                    </p:anim>
                                    <p:anim calcmode="lin" valueType="num">
                                      <p:cBhvr>
                                        <p:cTn id="99" dur="1000" fill="hold"/>
                                        <p:tgtEl>
                                          <p:spTgt spid="29"/>
                                        </p:tgtEl>
                                        <p:attrNameLst>
                                          <p:attrName>ppt_h</p:attrName>
                                        </p:attrNameLst>
                                      </p:cBhvr>
                                      <p:tavLst>
                                        <p:tav tm="0">
                                          <p:val>
                                            <p:strVal val="#ppt_h"/>
                                          </p:val>
                                        </p:tav>
                                        <p:tav tm="100000">
                                          <p:val>
                                            <p:strVal val="#ppt_h"/>
                                          </p:val>
                                        </p:tav>
                                      </p:tavLst>
                                    </p:anim>
                                    <p:animEffect transition="in" filter="fade">
                                      <p:cBhvr>
                                        <p:cTn id="100" dur="10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strVal val="#ppt_w*0.70"/>
                                          </p:val>
                                        </p:tav>
                                        <p:tav tm="100000">
                                          <p:val>
                                            <p:strVal val="#ppt_w"/>
                                          </p:val>
                                        </p:tav>
                                      </p:tavLst>
                                    </p:anim>
                                    <p:anim calcmode="lin" valueType="num">
                                      <p:cBhvr>
                                        <p:cTn id="123" dur="1000" fill="hold"/>
                                        <p:tgtEl>
                                          <p:spTgt spid="31"/>
                                        </p:tgtEl>
                                        <p:attrNameLst>
                                          <p:attrName>ppt_h</p:attrName>
                                        </p:attrNameLst>
                                      </p:cBhvr>
                                      <p:tavLst>
                                        <p:tav tm="0">
                                          <p:val>
                                            <p:strVal val="#ppt_h"/>
                                          </p:val>
                                        </p:tav>
                                        <p:tav tm="100000">
                                          <p:val>
                                            <p:strVal val="#ppt_h"/>
                                          </p:val>
                                        </p:tav>
                                      </p:tavLst>
                                    </p:anim>
                                    <p:animEffect transition="in" filter="fade">
                                      <p:cBhvr>
                                        <p:cTn id="124" dur="1000"/>
                                        <p:tgtEl>
                                          <p:spTgt spid="31"/>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 calcmode="lin" valueType="num">
                                      <p:cBhvr>
                                        <p:cTn id="134" dur="1000" fill="hold"/>
                                        <p:tgtEl>
                                          <p:spTgt spid="32"/>
                                        </p:tgtEl>
                                        <p:attrNameLst>
                                          <p:attrName>ppt_w</p:attrName>
                                        </p:attrNameLst>
                                      </p:cBhvr>
                                      <p:tavLst>
                                        <p:tav tm="0">
                                          <p:val>
                                            <p:strVal val="#ppt_w*0.70"/>
                                          </p:val>
                                        </p:tav>
                                        <p:tav tm="100000">
                                          <p:val>
                                            <p:strVal val="#ppt_w"/>
                                          </p:val>
                                        </p:tav>
                                      </p:tavLst>
                                    </p:anim>
                                    <p:anim calcmode="lin" valueType="num">
                                      <p:cBhvr>
                                        <p:cTn id="135" dur="1000" fill="hold"/>
                                        <p:tgtEl>
                                          <p:spTgt spid="32"/>
                                        </p:tgtEl>
                                        <p:attrNameLst>
                                          <p:attrName>ppt_h</p:attrName>
                                        </p:attrNameLst>
                                      </p:cBhvr>
                                      <p:tavLst>
                                        <p:tav tm="0">
                                          <p:val>
                                            <p:strVal val="#ppt_h"/>
                                          </p:val>
                                        </p:tav>
                                        <p:tav tm="100000">
                                          <p:val>
                                            <p:strVal val="#ppt_h"/>
                                          </p:val>
                                        </p:tav>
                                      </p:tavLst>
                                    </p:anim>
                                    <p:animEffect transition="in" filter="fade">
                                      <p:cBhvr>
                                        <p:cTn id="13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失败</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34666627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274104"/>
            <a:ext cx="9144000" cy="34245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神权统治之下的失败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172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士师记 </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78013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在那些日子，以色列中没有王，各人都行自己看为对的事。</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士师记</a:t>
            </a:r>
            <a:r>
              <a:rPr lang="en-US" sz="4000" b="1" dirty="0">
                <a:solidFill>
                  <a:srgbClr val="FFFFFF"/>
                </a:solidFill>
                <a:effectLst>
                  <a:glow rad="127000">
                    <a:srgbClr val="000000"/>
                  </a:glow>
                </a:effectLst>
                <a:latin typeface="Arial" charset="0"/>
                <a:ea typeface="ＭＳ Ｐゴシック" charset="0"/>
                <a:cs typeface="ＭＳ Ｐゴシック" charset="0"/>
              </a:rPr>
              <a:t> 17:</a:t>
            </a:r>
            <a:r>
              <a:rPr lang="cs-CZ" sz="4000" b="1" dirty="0">
                <a:solidFill>
                  <a:srgbClr val="FFFFFF"/>
                </a:solidFill>
                <a:effectLst>
                  <a:glow rad="127000">
                    <a:srgbClr val="000000"/>
                  </a:glow>
                </a:effectLst>
                <a:latin typeface="Arial" charset="0"/>
                <a:ea typeface="ＭＳ Ｐゴシック" charset="0"/>
                <a:cs typeface="ＭＳ Ｐゴシック" charset="0"/>
              </a:rPr>
              <a:t>6; 21:25</a:t>
            </a:r>
            <a:r>
              <a:rPr lang="en-US" sz="4000" b="1" dirty="0">
                <a:solidFill>
                  <a:srgbClr val="FFFFFF"/>
                </a:solidFill>
                <a:effectLst>
                  <a:glow rad="127000">
                    <a:srgbClr val="000000"/>
                  </a:glow>
                </a:effectLst>
                <a:latin typeface="Arial" charset="0"/>
                <a:ea typeface="ＭＳ Ｐゴシック" charset="0"/>
                <a:cs typeface="ＭＳ Ｐゴシック" charset="0"/>
              </a:rPr>
              <a:t>)</a:t>
            </a:r>
            <a:endParaRPr lang="cs-CZ"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士师记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172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5830873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714075596"/>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ba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430371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5" name="Picture 3" descr="DagonPri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2514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26981" name="Text Box 5"/>
          <p:cNvSpPr txBox="1">
            <a:spLocks noChangeArrowheads="1"/>
          </p:cNvSpPr>
          <p:nvPr/>
        </p:nvSpPr>
        <p:spPr bwMode="auto">
          <a:xfrm>
            <a:off x="990600" y="3962400"/>
            <a:ext cx="1008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巴力</a:t>
            </a:r>
            <a:endParaRPr lang="en-US" sz="3200" b="1">
              <a:solidFill>
                <a:srgbClr val="FFFF00"/>
              </a:solidFill>
            </a:endParaRPr>
          </a:p>
        </p:txBody>
      </p:sp>
      <p:sp>
        <p:nvSpPr>
          <p:cNvPr id="126982" name="Text Box 6"/>
          <p:cNvSpPr txBox="1">
            <a:spLocks noChangeArrowheads="1"/>
          </p:cNvSpPr>
          <p:nvPr/>
        </p:nvSpPr>
        <p:spPr bwMode="auto">
          <a:xfrm>
            <a:off x="5105400" y="2971800"/>
            <a:ext cx="10080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大衮</a:t>
            </a:r>
            <a:endParaRPr lang="en-US" sz="3200" b="1">
              <a:solidFill>
                <a:srgbClr val="FFFF00"/>
              </a:solidFill>
            </a:endParaRPr>
          </a:p>
        </p:txBody>
      </p:sp>
      <p:pic>
        <p:nvPicPr>
          <p:cNvPr id="100359" name="Picture 7" descr="filis~0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3581400"/>
            <a:ext cx="3124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4" name="Text Box 8"/>
          <p:cNvSpPr txBox="1">
            <a:spLocks noChangeArrowheads="1"/>
          </p:cNvSpPr>
          <p:nvPr/>
        </p:nvSpPr>
        <p:spPr bwMode="auto">
          <a:xfrm>
            <a:off x="8215313" y="1000125"/>
            <a:ext cx="5969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FFFF00"/>
                </a:solidFill>
              </a:rPr>
              <a:t>亚</a:t>
            </a:r>
            <a:endParaRPr lang="en-US" altLang="zh-CN" sz="3200" b="1">
              <a:solidFill>
                <a:srgbClr val="FFFF00"/>
              </a:solidFill>
            </a:endParaRPr>
          </a:p>
          <a:p>
            <a:pPr eaLnBrk="1" hangingPunct="1"/>
            <a:r>
              <a:rPr lang="zh-CN" altLang="en-US" sz="3200" b="1">
                <a:solidFill>
                  <a:srgbClr val="FFFF00"/>
                </a:solidFill>
              </a:rPr>
              <a:t>斯</a:t>
            </a:r>
            <a:endParaRPr lang="en-US" altLang="zh-CN" sz="3200" b="1">
              <a:solidFill>
                <a:srgbClr val="FFFF00"/>
              </a:solidFill>
            </a:endParaRPr>
          </a:p>
          <a:p>
            <a:pPr eaLnBrk="1" hangingPunct="1"/>
            <a:r>
              <a:rPr lang="zh-CN" altLang="en-US" sz="3200" b="1">
                <a:solidFill>
                  <a:srgbClr val="FFFF00"/>
                </a:solidFill>
              </a:rPr>
              <a:t>达</a:t>
            </a:r>
            <a:endParaRPr lang="en-US" altLang="zh-CN" sz="3200" b="1">
              <a:solidFill>
                <a:srgbClr val="FFFF00"/>
              </a:solidFill>
            </a:endParaRPr>
          </a:p>
          <a:p>
            <a:pPr eaLnBrk="1" hangingPunct="1"/>
            <a:r>
              <a:rPr lang="zh-CN" altLang="en-US" sz="3200" b="1">
                <a:solidFill>
                  <a:srgbClr val="FFFF00"/>
                </a:solidFill>
              </a:rPr>
              <a:t>洛</a:t>
            </a:r>
            <a:endParaRPr lang="en-US" altLang="zh-CN" sz="3200" b="1">
              <a:solidFill>
                <a:srgbClr val="FFFF00"/>
              </a:solidFill>
            </a:endParaRPr>
          </a:p>
          <a:p>
            <a:pPr eaLnBrk="1" hangingPunct="1"/>
            <a:r>
              <a:rPr lang="zh-CN" altLang="en-US" sz="3200" b="1">
                <a:solidFill>
                  <a:srgbClr val="FFFF00"/>
                </a:solidFill>
              </a:rPr>
              <a:t>夫</a:t>
            </a:r>
            <a:endParaRPr lang="en-US"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428625" y="285750"/>
            <a:ext cx="4710113" cy="622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Text Box 3"/>
          <p:cNvSpPr txBox="1">
            <a:spLocks noChangeArrowheads="1"/>
          </p:cNvSpPr>
          <p:nvPr/>
        </p:nvSpPr>
        <p:spPr bwMode="auto">
          <a:xfrm>
            <a:off x="5486400" y="457200"/>
            <a:ext cx="3352800"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5500" b="1">
                <a:solidFill>
                  <a:srgbClr val="FFFF00"/>
                </a:solidFill>
                <a:latin typeface="Arial" charset="0"/>
              </a:rPr>
              <a:t>以色列违背主约的后果是神兴起敌人击打他们。</a:t>
            </a:r>
            <a:endParaRPr lang="en-US" altLang="zh-CN" sz="5500" b="1">
              <a:solidFill>
                <a:srgbClr val="FFFF00"/>
              </a:solidFill>
              <a:latin typeface="Arial" charset="0"/>
            </a:endParaRPr>
          </a:p>
          <a:p>
            <a:pPr eaLnBrk="1" hangingPunct="1">
              <a:spcBef>
                <a:spcPct val="50000"/>
              </a:spcBef>
            </a:pPr>
            <a:endParaRPr lang="en-US" sz="2800">
              <a:solidFill>
                <a:srgbClr val="FFFF00"/>
              </a:solidFill>
              <a:latin typeface="Arial" charset="0"/>
            </a:endParaRPr>
          </a:p>
          <a:p>
            <a:pPr eaLnBrk="1" hangingPunct="1">
              <a:spcBef>
                <a:spcPct val="50000"/>
              </a:spcBef>
            </a:pPr>
            <a:endParaRPr lang="en-US">
              <a:solidFill>
                <a:srgbClr val="FFFF00"/>
              </a:solidFill>
              <a:latin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违背耶和华作为君王的旨意</a:t>
            </a:r>
            <a:br>
              <a:rPr lang="en-US" altLang="zh-CN" dirty="0"/>
            </a:br>
            <a:r>
              <a:rPr lang="zh-CN" altLang="en-US" dirty="0"/>
              <a:t>会带来麻烦</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6457853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 N Poulson</a:t>
            </a:r>
            <a:r>
              <a:rPr lang="zh-CN" altLang="en-US" sz="5400" b="1" dirty="0">
                <a:effectLst>
                  <a:glow rad="127000">
                    <a:schemeClr val="tx1"/>
                  </a:glow>
                </a:effectLst>
                <a:latin typeface="Arial" charset="0"/>
                <a:ea typeface="ＭＳ Ｐゴシック" charset="0"/>
                <a:cs typeface="ＭＳ Ｐゴシック" charset="0"/>
              </a:rPr>
              <a:t>博士</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1925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—2017</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年</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月</a:t>
            </a:r>
            <a:r>
              <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05898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zh-CN" altLang="en-US" b="1" dirty="0">
                <a:solidFill>
                  <a:srgbClr val="FFFFFF"/>
                </a:solidFill>
                <a:effectLst>
                  <a:glow rad="177800">
                    <a:schemeClr val="tx1"/>
                  </a:glow>
                </a:effectLst>
                <a:latin typeface="Arial" charset="0"/>
                <a:ea typeface="ＭＳ Ｐゴシック" charset="0"/>
              </a:rPr>
              <a:t>相对性</a:t>
            </a:r>
            <a:endParaRPr lang="en-US" b="1" dirty="0">
              <a:solidFill>
                <a:srgbClr val="FFFFFF"/>
              </a:solidFill>
              <a:effectLst>
                <a:glow rad="177800">
                  <a:schemeClr val="tx1"/>
                </a:glow>
              </a:effectLst>
              <a:latin typeface="Arial" charset="0"/>
              <a:ea typeface="ＭＳ Ｐゴシック"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8715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FFFFFF"/>
                </a:solidFill>
                <a:latin typeface="Arial Narrow" charset="0"/>
                <a:cs typeface="Arial Narrow" charset="0"/>
              </a:rPr>
              <a:t>称同性恋者不能进天堂</a:t>
            </a:r>
            <a:endParaRPr lang="en-US" b="1" dirty="0">
              <a:solidFill>
                <a:srgbClr val="FFFFFF"/>
              </a:solidFill>
              <a:latin typeface="Arial Narrow" charset="0"/>
              <a:cs typeface="Arial Narrow"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dirty="0">
                <a:solidFill>
                  <a:srgbClr val="FFFFFF"/>
                </a:solidFill>
                <a:latin typeface="Arial Narrow" charset="0"/>
                <a:cs typeface="Arial Narrow" charset="0"/>
              </a:rPr>
              <a:t>命令对同性恋者处以绞刑、斩首、石刑和活活烧死</a:t>
            </a:r>
            <a:endParaRPr lang="en-US" b="1" dirty="0">
              <a:solidFill>
                <a:srgbClr val="FFFFFF"/>
              </a:solidFill>
              <a:latin typeface="Arial Narrow" charset="0"/>
              <a:cs typeface="Arial Narrow"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000" b="1" dirty="0">
                <a:solidFill>
                  <a:srgbClr val="FFFFFF"/>
                </a:solidFill>
                <a:latin typeface="Arial Narrow" charset="0"/>
                <a:cs typeface="Arial Narrow" charset="0"/>
              </a:rPr>
              <a:t>自由派要求对他进行审查</a:t>
            </a:r>
            <a:endParaRPr lang="en-US" sz="2000" b="1" dirty="0">
              <a:solidFill>
                <a:srgbClr val="FFFFFF"/>
              </a:solidFill>
              <a:latin typeface="Arial Narrow" charset="0"/>
              <a:cs typeface="Arial Narrow"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dirty="0">
                <a:solidFill>
                  <a:srgbClr val="FFFFFF"/>
                </a:solidFill>
                <a:latin typeface="Arial Narrow" charset="0"/>
                <a:cs typeface="Arial Narrow" charset="0"/>
              </a:rPr>
              <a:t>应邀在美国哥伦比亚大学演讲</a:t>
            </a:r>
            <a:endParaRPr lang="en-US" sz="2800" b="1" dirty="0">
              <a:solidFill>
                <a:srgbClr val="FFFFFF"/>
              </a:solidFill>
              <a:latin typeface="Arial Narrow" charset="0"/>
              <a:cs typeface="Arial Narrow" charset="0"/>
            </a:endParaRPr>
          </a:p>
        </p:txBody>
      </p:sp>
      <p:sp>
        <p:nvSpPr>
          <p:cNvPr id="2" name="TextBox 1">
            <a:extLst>
              <a:ext uri="{FF2B5EF4-FFF2-40B4-BE49-F238E27FC236}">
                <a16:creationId xmlns:a16="http://schemas.microsoft.com/office/drawing/2014/main" id="{7C621568-329F-930D-CF9F-EEF6B949B89A}"/>
              </a:ext>
            </a:extLst>
          </p:cNvPr>
          <p:cNvSpPr txBox="1"/>
          <p:nvPr/>
        </p:nvSpPr>
        <p:spPr>
          <a:xfrm>
            <a:off x="179512" y="1536174"/>
            <a:ext cx="576064" cy="3785652"/>
          </a:xfrm>
          <a:prstGeom prst="rect">
            <a:avLst/>
          </a:prstGeom>
          <a:noFill/>
        </p:spPr>
        <p:txBody>
          <a:bodyPr wrap="square" rtlCol="0">
            <a:spAutoFit/>
          </a:bodyPr>
          <a:lstStyle/>
          <a:p>
            <a:pPr algn="ctr"/>
            <a:r>
              <a:rPr lang="en-US" sz="4800" dirty="0" err="1">
                <a:solidFill>
                  <a:schemeClr val="bg1"/>
                </a:solidFill>
              </a:rPr>
              <a:t>相对论主义</a:t>
            </a:r>
            <a:endParaRPr lang="en-US" sz="4800" dirty="0">
              <a:solidFill>
                <a:schemeClr val="bg1"/>
              </a:solidFill>
            </a:endParaRPr>
          </a:p>
        </p:txBody>
      </p:sp>
    </p:spTree>
    <p:extLst>
      <p:ext uri="{BB962C8B-B14F-4D97-AF65-F5344CB8AC3E}">
        <p14:creationId xmlns:p14="http://schemas.microsoft.com/office/powerpoint/2010/main" val="3071543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因为绝对没有 绝对的事情</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359589"/>
            <a:ext cx="9144000" cy="949731"/>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Times"/>
                <a:ea typeface="ＭＳ Ｐゴシック" charset="0"/>
                <a:cs typeface="Times"/>
              </a:rPr>
              <a:t>相对主义</a:t>
            </a:r>
            <a:endParaRPr lang="en-US" sz="4800" b="1" dirty="0">
              <a:effectLst>
                <a:glow rad="127000">
                  <a:schemeClr val="tx1"/>
                </a:glow>
              </a:effectLst>
              <a:latin typeface="Times"/>
              <a:ea typeface="ＭＳ Ｐゴシック" charset="0"/>
              <a:cs typeface="Times"/>
            </a:endParaRPr>
          </a:p>
        </p:txBody>
      </p:sp>
    </p:spTree>
    <p:extLst>
      <p:ext uri="{BB962C8B-B14F-4D97-AF65-F5344CB8AC3E}">
        <p14:creationId xmlns:p14="http://schemas.microsoft.com/office/powerpoint/2010/main" val="211173019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rot="20555971">
            <a:off x="4305939" y="5298193"/>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个原因</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497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不完全的顺服会种下</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失败</a:t>
            </a:r>
            <a:r>
              <a:rPr lang="zh-CN" altLang="en-US" sz="4800" b="1" dirty="0">
                <a:effectLst>
                  <a:glow rad="127000">
                    <a:schemeClr val="tx1"/>
                  </a:glow>
                </a:effectLst>
                <a:latin typeface="Arial" charset="0"/>
                <a:ea typeface="ＭＳ Ｐゴシック" charset="0"/>
                <a:cs typeface="ＭＳ Ｐゴシック" charset="0"/>
              </a:rPr>
              <a:t>的种子（</a:t>
            </a:r>
            <a:r>
              <a:rPr lang="en-US" sz="4800" b="1" dirty="0">
                <a:effectLst>
                  <a:glow rad="127000">
                    <a:schemeClr val="tx1"/>
                  </a:glow>
                </a:effectLst>
                <a:latin typeface="Arial" charset="0"/>
                <a:ea typeface="ＭＳ Ｐゴシック" charset="0"/>
                <a:cs typeface="ＭＳ Ｐゴシック" charset="0"/>
              </a:rPr>
              <a:t>1–2).</a:t>
            </a:r>
          </a:p>
        </p:txBody>
      </p:sp>
    </p:spTree>
    <p:extLst>
      <p:ext uri="{BB962C8B-B14F-4D97-AF65-F5344CB8AC3E}">
        <p14:creationId xmlns:p14="http://schemas.microsoft.com/office/powerpoint/2010/main" val="190806838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相对主义会让人陷入罪的</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循环</a:t>
            </a:r>
            <a:r>
              <a:rPr lang="en-US" sz="4800" b="1" dirty="0">
                <a:effectLst>
                  <a:glow rad="127000">
                    <a:schemeClr val="tx1"/>
                  </a:glow>
                </a:effectLst>
                <a:latin typeface="Arial" charset="0"/>
                <a:ea typeface="ＭＳ Ｐゴシック" charset="0"/>
                <a:cs typeface="ＭＳ Ｐゴシック" charset="0"/>
              </a:rPr>
              <a:t>(3–16).</a:t>
            </a:r>
          </a:p>
        </p:txBody>
      </p:sp>
    </p:spTree>
    <p:extLst>
      <p:ext uri="{BB962C8B-B14F-4D97-AF65-F5344CB8AC3E}">
        <p14:creationId xmlns:p14="http://schemas.microsoft.com/office/powerpoint/2010/main" val="35828632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zh-CN" altLang="en-US" dirty="0"/>
              <a:t>士师们试图阻止以色列的罪恶循环，以表明神的绝对标准比以色列的相对标准更好（士师记</a:t>
            </a:r>
            <a:r>
              <a:rPr lang="en-US" altLang="zh-CN" dirty="0"/>
              <a:t>2:6-16:31</a:t>
            </a:r>
            <a:r>
              <a:rPr lang="zh-CN" altLang="en-US" dirty="0"/>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87756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士师记中的循环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1  </a:t>
            </a:r>
            <a:r>
              <a:rPr lang="zh-CN" altLang="en-US" sz="3200" dirty="0">
                <a:solidFill>
                  <a:srgbClr val="FFFFFF"/>
                </a:solidFill>
                <a:latin typeface="Arial" charset="0"/>
                <a:cs typeface="Arial" charset="0"/>
              </a:rPr>
              <a:t>罪</a:t>
            </a:r>
            <a:endParaRPr lang="en-US" sz="3200"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2  </a:t>
            </a:r>
            <a:r>
              <a:rPr lang="zh-CN" altLang="en-US" sz="3200" dirty="0">
                <a:solidFill>
                  <a:srgbClr val="FFFFFF"/>
                </a:solidFill>
                <a:latin typeface="Arial" charset="0"/>
                <a:cs typeface="Arial" charset="0"/>
              </a:rPr>
              <a:t>奴役</a:t>
            </a:r>
            <a:endParaRPr lang="en-US" sz="3200" dirty="0">
              <a:solidFill>
                <a:srgbClr val="FFFFFF"/>
              </a:solidFill>
              <a:latin typeface="Arial"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3 </a:t>
            </a:r>
            <a:r>
              <a:rPr lang="zh-CN" altLang="en-US" sz="3200" dirty="0">
                <a:solidFill>
                  <a:srgbClr val="FFFFFF"/>
                </a:solidFill>
                <a:latin typeface="Arial" charset="0"/>
                <a:cs typeface="Arial" charset="0"/>
              </a:rPr>
              <a:t>代求</a:t>
            </a:r>
            <a:endParaRPr lang="en-US" sz="3200" dirty="0">
              <a:solidFill>
                <a:srgbClr val="FFFFFF"/>
              </a:solidFill>
              <a:latin typeface="Arial"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4  </a:t>
            </a:r>
            <a:r>
              <a:rPr lang="zh-CN" altLang="en-US" sz="3200" dirty="0">
                <a:solidFill>
                  <a:srgbClr val="FFFFFF"/>
                </a:solidFill>
                <a:latin typeface="Arial" charset="0"/>
                <a:cs typeface="Arial" charset="0"/>
              </a:rPr>
              <a:t>救恩</a:t>
            </a:r>
            <a:endParaRPr lang="en-US" sz="3200" dirty="0">
              <a:solidFill>
                <a:srgbClr val="FFFFFF"/>
              </a:solidFill>
              <a:latin typeface="Arial"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dirty="0">
                <a:solidFill>
                  <a:srgbClr val="FFFFFF"/>
                </a:solidFill>
                <a:latin typeface="Arial" charset="0"/>
                <a:cs typeface="Arial" charset="0"/>
              </a:rPr>
              <a:t>5 </a:t>
            </a:r>
            <a:r>
              <a:rPr lang="zh-CN" altLang="en-US" sz="3200" dirty="0">
                <a:solidFill>
                  <a:srgbClr val="FFFFFF"/>
                </a:solidFill>
                <a:latin typeface="Arial" charset="0"/>
                <a:cs typeface="Arial" charset="0"/>
              </a:rPr>
              <a:t>静默</a:t>
            </a:r>
            <a:endParaRPr lang="en-US" sz="3200" dirty="0">
              <a:solidFill>
                <a:srgbClr val="FFFFFF"/>
              </a:solidFill>
              <a:latin typeface="Arial" charset="0"/>
              <a:cs typeface="Arial"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346776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士师来</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自哪里</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en-US" sz="1800" b="1" dirty="0">
                <a:solidFill>
                  <a:srgbClr val="B3B3B3"/>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13008"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2123728" y="4869160"/>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p:txBody>
      </p:sp>
      <p:sp>
        <p:nvSpPr>
          <p:cNvPr id="51" name="Text Box 8"/>
          <p:cNvSpPr txBox="1">
            <a:spLocks noChangeArrowheads="1"/>
          </p:cNvSpPr>
          <p:nvPr/>
        </p:nvSpPr>
        <p:spPr bwMode="auto">
          <a:xfrm>
            <a:off x="2771800" y="3645024"/>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以忽</a:t>
            </a:r>
            <a:endParaRPr lang="en-US" b="1" dirty="0">
              <a:solidFill>
                <a:srgbClr val="FFFFFF"/>
              </a:solidFill>
              <a:effectLst>
                <a:glow rad="279400">
                  <a:srgbClr val="000000">
                    <a:alpha val="98000"/>
                  </a:srgbClr>
                </a:glow>
              </a:effectLst>
              <a:latin typeface="Arial" charset="0"/>
              <a:cs typeface="Arial" charset="0"/>
            </a:endParaRPr>
          </a:p>
        </p:txBody>
      </p:sp>
      <p:sp>
        <p:nvSpPr>
          <p:cNvPr id="56" name="Text Box 16"/>
          <p:cNvSpPr txBox="1">
            <a:spLocks noChangeArrowheads="1"/>
          </p:cNvSpPr>
          <p:nvPr/>
        </p:nvSpPr>
        <p:spPr bwMode="auto">
          <a:xfrm>
            <a:off x="2411760" y="3284984"/>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p>
        </p:txBody>
      </p:sp>
      <p:sp>
        <p:nvSpPr>
          <p:cNvPr id="57" name="Text Box 17"/>
          <p:cNvSpPr txBox="1">
            <a:spLocks noChangeArrowheads="1"/>
          </p:cNvSpPr>
          <p:nvPr/>
        </p:nvSpPr>
        <p:spPr bwMode="auto">
          <a:xfrm>
            <a:off x="3491880" y="16288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基甸</a:t>
            </a:r>
          </a:p>
        </p:txBody>
      </p:sp>
      <p:sp>
        <p:nvSpPr>
          <p:cNvPr id="61" name="Text Box 23"/>
          <p:cNvSpPr txBox="1">
            <a:spLocks noChangeArrowheads="1"/>
          </p:cNvSpPr>
          <p:nvPr/>
        </p:nvSpPr>
        <p:spPr bwMode="auto">
          <a:xfrm>
            <a:off x="2483768" y="2924944"/>
            <a:ext cx="1422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p>
        </p:txBody>
      </p:sp>
      <p:sp>
        <p:nvSpPr>
          <p:cNvPr id="63" name="Text Box 26"/>
          <p:cNvSpPr txBox="1">
            <a:spLocks noChangeArrowheads="1"/>
          </p:cNvSpPr>
          <p:nvPr/>
        </p:nvSpPr>
        <p:spPr bwMode="auto">
          <a:xfrm>
            <a:off x="2699792" y="234888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p>
        </p:txBody>
      </p:sp>
      <p:sp>
        <p:nvSpPr>
          <p:cNvPr id="65" name="Text Box 29"/>
          <p:cNvSpPr txBox="1">
            <a:spLocks noChangeArrowheads="1"/>
          </p:cNvSpPr>
          <p:nvPr/>
        </p:nvSpPr>
        <p:spPr bwMode="auto">
          <a:xfrm>
            <a:off x="4211960" y="198884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p>
        </p:txBody>
      </p:sp>
      <p:sp>
        <p:nvSpPr>
          <p:cNvPr id="67" name="Text Box 32"/>
          <p:cNvSpPr txBox="1">
            <a:spLocks noChangeArrowheads="1"/>
          </p:cNvSpPr>
          <p:nvPr/>
        </p:nvSpPr>
        <p:spPr bwMode="auto">
          <a:xfrm>
            <a:off x="3945037" y="2662064"/>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69" name="Text Box 35"/>
          <p:cNvSpPr txBox="1">
            <a:spLocks noChangeArrowheads="1"/>
          </p:cNvSpPr>
          <p:nvPr/>
        </p:nvSpPr>
        <p:spPr bwMode="auto">
          <a:xfrm>
            <a:off x="2699792" y="4437112"/>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p>
        </p:txBody>
      </p:sp>
      <p:sp>
        <p:nvSpPr>
          <p:cNvPr id="71" name="Text Box 38"/>
          <p:cNvSpPr txBox="1">
            <a:spLocks noChangeArrowheads="1"/>
          </p:cNvSpPr>
          <p:nvPr/>
        </p:nvSpPr>
        <p:spPr bwMode="auto">
          <a:xfrm>
            <a:off x="2555776" y="16288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p>
        </p:txBody>
      </p:sp>
      <p:sp>
        <p:nvSpPr>
          <p:cNvPr id="73" name="Text Box 41"/>
          <p:cNvSpPr txBox="1">
            <a:spLocks noChangeArrowheads="1"/>
          </p:cNvSpPr>
          <p:nvPr/>
        </p:nvSpPr>
        <p:spPr bwMode="auto">
          <a:xfrm>
            <a:off x="2627784" y="2636912"/>
            <a:ext cx="8034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74" name="Text Box 43"/>
          <p:cNvSpPr txBox="1">
            <a:spLocks noChangeArrowheads="1"/>
          </p:cNvSpPr>
          <p:nvPr/>
        </p:nvSpPr>
        <p:spPr bwMode="auto">
          <a:xfrm>
            <a:off x="1763688" y="4077072"/>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p>
        </p:txBody>
      </p:sp>
      <p:sp>
        <p:nvSpPr>
          <p:cNvPr id="53" name="Text Box 11"/>
          <p:cNvSpPr txBox="1">
            <a:spLocks noChangeArrowheads="1"/>
          </p:cNvSpPr>
          <p:nvPr/>
        </p:nvSpPr>
        <p:spPr bwMode="auto">
          <a:xfrm>
            <a:off x="2627784" y="1124744"/>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p>
        </p:txBody>
      </p:sp>
    </p:spTree>
    <p:extLst>
      <p:ext uri="{BB962C8B-B14F-4D97-AF65-F5344CB8AC3E}">
        <p14:creationId xmlns:p14="http://schemas.microsoft.com/office/powerpoint/2010/main" val="248222026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46675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r>
              <a:rPr lang="zh-CN" altLang="en-US" sz="5400" b="1" dirty="0">
                <a:effectLst>
                  <a:glow rad="127000">
                    <a:schemeClr val="tx1"/>
                  </a:glow>
                </a:effectLst>
                <a:latin typeface="Arial" charset="0"/>
                <a:ea typeface="ＭＳ Ｐゴシック" charset="0"/>
                <a:cs typeface="ＭＳ Ｐゴシック" charset="0"/>
              </a:rPr>
              <a:t> 博士</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76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1" baseline="0" noProof="0" dirty="0">
                <a:ln w="9525">
                  <a:solidFill>
                    <a:srgbClr val="000000"/>
                  </a:solidFill>
                  <a:round/>
                  <a:headEnd/>
                  <a:tailEnd/>
                </a:ln>
                <a:solidFill>
                  <a:srgbClr val="FFFFFF"/>
                </a:solidFill>
                <a:effectLst/>
                <a:uLnTx/>
                <a:uFillTx/>
                <a:latin typeface="Arial"/>
                <a:ea typeface="Arial"/>
                <a:cs typeface="Arial"/>
              </a:rPr>
              <a:t>非利士人</a:t>
            </a:r>
          </a:p>
        </p:txBody>
      </p:sp>
      <p:sp>
        <p:nvSpPr>
          <p:cNvPr id="185347" name="WordArt 5"/>
          <p:cNvSpPr>
            <a:spLocks noChangeArrowheads="1" noChangeShapeType="1" noTextEdit="1"/>
          </p:cNvSpPr>
          <p:nvPr/>
        </p:nvSpPr>
        <p:spPr bwMode="auto">
          <a:xfrm rot="-4859553">
            <a:off x="2862263" y="5059362"/>
            <a:ext cx="1219200" cy="295275"/>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摩押人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亚扪人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亚玛力人</a:t>
            </a: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迦南人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1" name="WordArt 9"/>
          <p:cNvSpPr>
            <a:spLocks noChangeArrowheads="1" noChangeShapeType="1" noTextEdit="1"/>
          </p:cNvSpPr>
          <p:nvPr/>
        </p:nvSpPr>
        <p:spPr bwMode="auto">
          <a:xfrm rot="-2803389">
            <a:off x="1651030" y="4468566"/>
            <a:ext cx="1066800" cy="746600"/>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耶布斯人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2" name="WordArt 10"/>
          <p:cNvSpPr>
            <a:spLocks noChangeArrowheads="1" noChangeShapeType="1" noTextEdit="1"/>
          </p:cNvSpPr>
          <p:nvPr/>
        </p:nvSpPr>
        <p:spPr bwMode="auto">
          <a:xfrm rot="-4443262">
            <a:off x="1926981" y="1013968"/>
            <a:ext cx="1323975" cy="59855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西顿人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4" name="WordArt 12"/>
          <p:cNvSpPr>
            <a:spLocks noChangeArrowheads="1" noChangeShapeType="1" noTextEdit="1"/>
          </p:cNvSpPr>
          <p:nvPr/>
        </p:nvSpPr>
        <p:spPr bwMode="auto">
          <a:xfrm>
            <a:off x="3478212" y="0"/>
            <a:ext cx="1342142" cy="59055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美索不达米亚人</a:t>
            </a: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以东人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比利洗人</a:t>
            </a:r>
          </a:p>
        </p:txBody>
      </p:sp>
      <p:sp>
        <p:nvSpPr>
          <p:cNvPr id="185357" name="WordArt 15"/>
          <p:cNvSpPr>
            <a:spLocks noChangeArrowheads="1" noChangeShapeType="1" noTextEdit="1"/>
          </p:cNvSpPr>
          <p:nvPr/>
        </p:nvSpPr>
        <p:spPr bwMode="auto">
          <a:xfrm rot="-1139302">
            <a:off x="1652797" y="3805186"/>
            <a:ext cx="966787" cy="397591"/>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希未人</a:t>
            </a:r>
          </a:p>
        </p:txBody>
      </p:sp>
      <p:sp>
        <p:nvSpPr>
          <p:cNvPr id="185358" name="WordArt 16"/>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亚摩利人</a:t>
            </a:r>
            <a:endParaRPr kumimoji="0" lang="en-US" sz="20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endParaRPr>
          </a:p>
        </p:txBody>
      </p:sp>
      <p:sp>
        <p:nvSpPr>
          <p:cNvPr id="185359" name="Text Box 17"/>
          <p:cNvSpPr txBox="1">
            <a:spLocks noChangeArrowheads="1"/>
          </p:cNvSpPr>
          <p:nvPr/>
        </p:nvSpPr>
        <p:spPr bwMode="auto">
          <a:xfrm>
            <a:off x="8213725" y="412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181</a:t>
            </a: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Phoenicians</a:t>
            </a: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zh-CN" altLang="en-US" sz="3200" b="1" dirty="0">
                <a:solidFill>
                  <a:schemeClr val="bg1"/>
                </a:solidFill>
                <a:latin typeface="Arial" charset="0"/>
                <a:ea typeface="ＭＳ Ｐゴシック" charset="0"/>
              </a:rPr>
              <a:t>士师时代在迦南地的敌人</a:t>
            </a:r>
            <a:endParaRPr lang="en-US"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3596591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俄陀聂在哪里做士师</a:t>
            </a:r>
            <a:r>
              <a:rPr lang="en-US" sz="2800" b="1" dirty="0">
                <a:effectLst>
                  <a:glow rad="127000">
                    <a:schemeClr val="tx1"/>
                  </a:glow>
                </a:effectLst>
                <a:latin typeface="Arial" charset="0"/>
                <a:ea typeface="ＭＳ Ｐゴシック" charset="0"/>
                <a:cs typeface="ＭＳ Ｐゴシック" charset="0"/>
              </a:rPr>
              <a:t>(3:7-11)?</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1" name="Text Box 8"/>
          <p:cNvSpPr txBox="1">
            <a:spLocks noChangeArrowheads="1"/>
          </p:cNvSpPr>
          <p:nvPr/>
        </p:nvSpPr>
        <p:spPr bwMode="auto">
          <a:xfrm>
            <a:off x="2268797" y="4804568"/>
            <a:ext cx="11128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俄陀聂</a:t>
            </a:r>
          </a:p>
          <a:p>
            <a:pPr eaLnBrk="1" hangingPunct="1">
              <a:defRPr/>
            </a:pP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7"/>
          <p:cNvSpPr txBox="1">
            <a:spLocks noChangeArrowheads="1"/>
          </p:cNvSpPr>
          <p:nvPr/>
        </p:nvSpPr>
        <p:spPr bwMode="auto">
          <a:xfrm>
            <a:off x="2258018" y="2415996"/>
            <a:ext cx="183255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dirty="0">
                <a:solidFill>
                  <a:srgbClr val="FFFFFF"/>
                </a:solidFill>
                <a:effectLst>
                  <a:glow rad="279400">
                    <a:srgbClr val="000000">
                      <a:alpha val="98000"/>
                    </a:srgbClr>
                  </a:glow>
                </a:effectLst>
                <a:latin typeface="Arial" charset="0"/>
                <a:cs typeface="Arial" charset="0"/>
              </a:rPr>
              <a:t>全以色列</a:t>
            </a:r>
            <a:endParaRPr lang="en-US" sz="3200" b="1" dirty="0">
              <a:solidFill>
                <a:srgbClr val="FFFFFF"/>
              </a:solidFill>
              <a:effectLst>
                <a:glow rad="279400">
                  <a:srgbClr val="000000">
                    <a:alpha val="98000"/>
                  </a:srgbClr>
                </a:glow>
              </a:effectLst>
              <a:latin typeface="Arial" charset="0"/>
              <a:cs typeface="Arial" charset="0"/>
            </a:endParaRPr>
          </a:p>
        </p:txBody>
      </p:sp>
      <p:sp>
        <p:nvSpPr>
          <p:cNvPr id="2" name="Oval 1"/>
          <p:cNvSpPr/>
          <p:nvPr/>
        </p:nvSpPr>
        <p:spPr bwMode="auto">
          <a:xfrm rot="896707">
            <a:off x="1800868" y="1198457"/>
            <a:ext cx="2691444" cy="4322913"/>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cs typeface="+mn-cs"/>
            </a:endParaRPr>
          </a:p>
        </p:txBody>
      </p:sp>
      <p:sp>
        <p:nvSpPr>
          <p:cNvPr id="26" name="Line 9"/>
          <p:cNvSpPr>
            <a:spLocks noChangeShapeType="1"/>
          </p:cNvSpPr>
          <p:nvPr/>
        </p:nvSpPr>
        <p:spPr bwMode="auto">
          <a:xfrm rot="20524962" flipH="1">
            <a:off x="2722074" y="3428698"/>
            <a:ext cx="571037" cy="13200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3" name="Text Box 8"/>
          <p:cNvSpPr txBox="1">
            <a:spLocks noChangeArrowheads="1"/>
          </p:cNvSpPr>
          <p:nvPr/>
        </p:nvSpPr>
        <p:spPr bwMode="auto">
          <a:xfrm>
            <a:off x="2878464" y="172747"/>
            <a:ext cx="17315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古珊利萨田</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71642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1" grpId="0"/>
      <p:bldP spid="2" grpId="0" animBg="1"/>
      <p:bldP spid="26" grpId="0" animBg="1"/>
      <p:bldP spid="22" grpId="0" animBg="1"/>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以忽在哪里做士师</a:t>
            </a:r>
            <a:r>
              <a:rPr lang="en-US" sz="2800" b="1" dirty="0">
                <a:effectLst>
                  <a:glow rad="127000">
                    <a:schemeClr val="tx1"/>
                  </a:glow>
                </a:effectLst>
                <a:latin typeface="Arial" charset="0"/>
                <a:ea typeface="ＭＳ Ｐゴシック" charset="0"/>
                <a:cs typeface="ＭＳ Ｐゴシック" charset="0"/>
              </a:rPr>
              <a:t>(3:12-30)?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348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40" name="Text Box 7"/>
          <p:cNvSpPr txBox="1">
            <a:spLocks noChangeArrowheads="1"/>
          </p:cNvSpPr>
          <p:nvPr/>
        </p:nvSpPr>
        <p:spPr bwMode="auto">
          <a:xfrm>
            <a:off x="3923928" y="5445224"/>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摩押</a:t>
            </a:r>
            <a:endParaRPr lang="en-US" b="1" dirty="0">
              <a:solidFill>
                <a:srgbClr val="FFFFFF"/>
              </a:solidFill>
              <a:effectLst>
                <a:glow rad="279400">
                  <a:srgbClr val="000000">
                    <a:alpha val="98000"/>
                  </a:srgbClr>
                </a:glow>
              </a:effectLst>
              <a:latin typeface="Arial" charset="0"/>
              <a:cs typeface="Arial"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1" name="Text Box 8"/>
          <p:cNvSpPr txBox="1">
            <a:spLocks noChangeArrowheads="1"/>
          </p:cNvSpPr>
          <p:nvPr/>
        </p:nvSpPr>
        <p:spPr bwMode="auto">
          <a:xfrm>
            <a:off x="2771800" y="3212976"/>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以笏</a:t>
            </a:r>
          </a:p>
        </p:txBody>
      </p:sp>
    </p:spTree>
    <p:extLst>
      <p:ext uri="{BB962C8B-B14F-4D97-AF65-F5344CB8AC3E}">
        <p14:creationId xmlns:p14="http://schemas.microsoft.com/office/powerpoint/2010/main" val="19194329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zh-CN" altLang="en-US" sz="5400" dirty="0">
                <a:solidFill>
                  <a:schemeClr val="bg1"/>
                </a:solidFill>
                <a:effectLst>
                  <a:glow rad="152400">
                    <a:schemeClr val="tx1"/>
                  </a:glow>
                </a:effectLst>
              </a:rPr>
              <a:t>以忽</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254584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珊迦在哪里做士师</a:t>
            </a:r>
            <a:r>
              <a:rPr lang="en-US" sz="2800" b="1" dirty="0">
                <a:effectLst>
                  <a:glow rad="127000">
                    <a:schemeClr val="tx1"/>
                  </a:glow>
                </a:effectLst>
                <a:latin typeface="Arial" charset="0"/>
                <a:ea typeface="ＭＳ Ｐゴシック" charset="0"/>
                <a:cs typeface="ＭＳ Ｐゴシック" charset="0"/>
              </a:rPr>
              <a:t>(3:30)?</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3963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3" name="Text Box 11"/>
          <p:cNvSpPr txBox="1">
            <a:spLocks noChangeArrowheads="1"/>
          </p:cNvSpPr>
          <p:nvPr/>
        </p:nvSpPr>
        <p:spPr bwMode="auto">
          <a:xfrm>
            <a:off x="2699792" y="1340768"/>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珊迦</a:t>
            </a:r>
            <a:endParaRPr lang="en-US" b="1" dirty="0">
              <a:solidFill>
                <a:srgbClr val="FFFFFF"/>
              </a:solidFill>
              <a:effectLst>
                <a:glow rad="279400">
                  <a:srgbClr val="000000">
                    <a:alpha val="98000"/>
                  </a:srgbClr>
                </a:glow>
              </a:effectLst>
              <a:latin typeface="Arial" charset="0"/>
              <a:cs typeface="Arial"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以笏之后，有亚拿的儿子珊迦；他用赶牛棒击杀了六百非利士人；他也拯救了以色列人。</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(3:31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338703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4278889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zh-CN" altLang="en-US" sz="5400" dirty="0">
                <a:solidFill>
                  <a:schemeClr val="bg1"/>
                </a:solidFill>
                <a:effectLst>
                  <a:glow rad="152400">
                    <a:schemeClr val="tx1"/>
                  </a:glow>
                </a:effectLst>
              </a:rPr>
              <a:t>底波拉与</a:t>
            </a:r>
            <a:br>
              <a:rPr lang="en-US" altLang="zh-CN" sz="5400" dirty="0">
                <a:solidFill>
                  <a:schemeClr val="bg1"/>
                </a:solidFill>
                <a:effectLst>
                  <a:glow rad="152400">
                    <a:schemeClr val="tx1"/>
                  </a:glow>
                </a:effectLst>
              </a:rPr>
            </a:br>
            <a:r>
              <a:rPr lang="zh-CN" altLang="en-US" sz="5400" dirty="0">
                <a:solidFill>
                  <a:schemeClr val="bg1"/>
                </a:solidFill>
                <a:effectLst>
                  <a:glow rad="152400">
                    <a:schemeClr val="tx1"/>
                  </a:glow>
                </a:effectLst>
              </a:rPr>
              <a:t>巴拉</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747632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底波拉与巴拉在哪里做士师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372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6" name="Text Box 16"/>
          <p:cNvSpPr txBox="1">
            <a:spLocks noChangeArrowheads="1"/>
          </p:cNvSpPr>
          <p:nvPr/>
        </p:nvSpPr>
        <p:spPr bwMode="auto">
          <a:xfrm>
            <a:off x="2562300" y="3645024"/>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底波拉</a:t>
            </a:r>
            <a:endParaRPr lang="en-US" b="1" dirty="0">
              <a:solidFill>
                <a:srgbClr val="FFFFFF"/>
              </a:solidFill>
              <a:effectLst>
                <a:glow rad="279400">
                  <a:srgbClr val="000000">
                    <a:alpha val="98000"/>
                  </a:srgbClr>
                </a:glow>
              </a:effectLst>
              <a:latin typeface="Arial" charset="0"/>
              <a:cs typeface="Arial"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57" name="Text Box 17"/>
          <p:cNvSpPr txBox="1">
            <a:spLocks noChangeArrowheads="1"/>
          </p:cNvSpPr>
          <p:nvPr/>
        </p:nvSpPr>
        <p:spPr bwMode="auto">
          <a:xfrm>
            <a:off x="3491880" y="1916832"/>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巴拉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81918540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en-US" altLang="zh-CN" sz="3600" b="1" kern="1200" dirty="0">
                <a:solidFill>
                  <a:schemeClr val="bg1"/>
                </a:solidFill>
                <a:effectLst>
                  <a:glow rad="152400">
                    <a:schemeClr val="tx1"/>
                  </a:glow>
                </a:effectLst>
                <a:ea typeface="ＭＳ Ｐゴシック"/>
              </a:rPr>
              <a:t>10,000 </a:t>
            </a:r>
            <a:r>
              <a:rPr lang="zh-CN" altLang="en-US" sz="3600" b="1" kern="1200" dirty="0">
                <a:solidFill>
                  <a:schemeClr val="bg1"/>
                </a:solidFill>
                <a:effectLst>
                  <a:glow rad="152400">
                    <a:schemeClr val="tx1"/>
                  </a:glow>
                </a:effectLst>
                <a:ea typeface="ＭＳ Ｐゴシック"/>
              </a:rPr>
              <a:t>以色列人击败 </a:t>
            </a:r>
            <a:r>
              <a:rPr lang="en-US" altLang="zh-CN" sz="3600" b="1" kern="1200" dirty="0">
                <a:solidFill>
                  <a:schemeClr val="bg1"/>
                </a:solidFill>
                <a:effectLst>
                  <a:glow rad="152400">
                    <a:schemeClr val="tx1"/>
                  </a:glow>
                </a:effectLst>
                <a:ea typeface="ＭＳ Ｐゴシック"/>
              </a:rPr>
              <a:t>900 </a:t>
            </a:r>
            <a:r>
              <a:rPr lang="zh-CN" altLang="en-US" sz="3600" b="1" kern="1200" dirty="0">
                <a:solidFill>
                  <a:schemeClr val="bg1"/>
                </a:solidFill>
                <a:effectLst>
                  <a:glow rad="152400">
                    <a:schemeClr val="tx1"/>
                  </a:glow>
                </a:effectLst>
                <a:ea typeface="ＭＳ Ｐゴシック"/>
              </a:rPr>
              <a:t>辆迦南战车</a:t>
            </a:r>
            <a:br>
              <a:rPr lang="en-US" altLang="zh-CN" sz="3600" b="1" kern="1200" dirty="0">
                <a:solidFill>
                  <a:schemeClr val="bg1"/>
                </a:solidFill>
                <a:effectLst>
                  <a:glow rad="152400">
                    <a:schemeClr val="tx1"/>
                  </a:glow>
                </a:effectLst>
                <a:ea typeface="ＭＳ Ｐゴシック"/>
              </a:rPr>
            </a:br>
            <a:r>
              <a:rPr lang="zh-CN" altLang="en-US" sz="3600" b="1" kern="1200" dirty="0">
                <a:solidFill>
                  <a:schemeClr val="bg1"/>
                </a:solidFill>
                <a:effectLst>
                  <a:glow rad="152400">
                    <a:schemeClr val="tx1"/>
                  </a:glow>
                </a:effectLst>
                <a:ea typeface="ＭＳ Ｐゴシック"/>
              </a:rPr>
              <a:t>（士师记 </a:t>
            </a:r>
            <a:r>
              <a:rPr lang="en-US" altLang="zh-CN" sz="3600" b="1" kern="1200" dirty="0">
                <a:solidFill>
                  <a:schemeClr val="bg1"/>
                </a:solidFill>
                <a:effectLst>
                  <a:glow rad="152400">
                    <a:schemeClr val="tx1"/>
                  </a:glow>
                </a:effectLst>
                <a:ea typeface="ＭＳ Ｐゴシック"/>
              </a:rPr>
              <a:t>4</a:t>
            </a:r>
            <a:r>
              <a:rPr lang="zh-CN" altLang="en-US" sz="3600" b="1" kern="1200" dirty="0">
                <a:solidFill>
                  <a:schemeClr val="bg1"/>
                </a:solidFill>
                <a:effectLst>
                  <a:glow rad="152400">
                    <a:schemeClr val="tx1"/>
                  </a:glow>
                </a:effectLst>
                <a:ea typeface="ＭＳ Ｐゴシック"/>
              </a:rPr>
              <a:t>：</a:t>
            </a:r>
            <a:r>
              <a:rPr lang="en-US" altLang="zh-CN" sz="3600" b="1" kern="1200" dirty="0">
                <a:solidFill>
                  <a:schemeClr val="bg1"/>
                </a:solidFill>
                <a:effectLst>
                  <a:glow rad="152400">
                    <a:schemeClr val="tx1"/>
                  </a:glow>
                </a:effectLst>
                <a:ea typeface="ＭＳ Ｐゴシック"/>
              </a:rPr>
              <a:t>3</a:t>
            </a:r>
            <a:r>
              <a:rPr lang="zh-CN" altLang="en-US" sz="3600" b="1" kern="1200" dirty="0">
                <a:solidFill>
                  <a:schemeClr val="bg1"/>
                </a:solidFill>
                <a:effectLst>
                  <a:glow rad="152400">
                    <a:schemeClr val="tx1"/>
                  </a:glow>
                </a:effectLst>
                <a:ea typeface="ＭＳ Ｐゴシック"/>
              </a:rPr>
              <a:t>，</a:t>
            </a:r>
            <a:r>
              <a:rPr lang="en-US" altLang="zh-CN" sz="3600" b="1" kern="1200" dirty="0">
                <a:solidFill>
                  <a:schemeClr val="bg1"/>
                </a:solidFill>
                <a:effectLst>
                  <a:glow rad="152400">
                    <a:schemeClr val="tx1"/>
                  </a:glow>
                </a:effectLst>
                <a:ea typeface="ＭＳ Ｐゴシック"/>
              </a:rPr>
              <a:t>6</a:t>
            </a:r>
            <a:r>
              <a:rPr lang="zh-CN" altLang="en-US" sz="3600" b="1" kern="1200" dirty="0">
                <a:solidFill>
                  <a:schemeClr val="bg1"/>
                </a:solidFill>
                <a:effectLst>
                  <a:glow rad="152400">
                    <a:schemeClr val="tx1"/>
                  </a:glow>
                </a:effectLst>
                <a:ea typeface="ＭＳ Ｐゴシック"/>
              </a:rPr>
              <a:t>）</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200818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29200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glow rad="101600">
                  <a:srgbClr val="000000">
                    <a:alpha val="99000"/>
                  </a:srgbClr>
                </a:glow>
              </a:effectLst>
              <a:uLnTx/>
              <a:uFillTx/>
              <a:latin typeface="Arial"/>
              <a:ea typeface="ＭＳ Ｐゴシック"/>
              <a:cs typeface="Arial"/>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zh-CN" altLang="en-US" sz="3600" b="1" kern="1200" dirty="0">
                <a:solidFill>
                  <a:schemeClr val="bg1"/>
                </a:solidFill>
                <a:effectLst>
                  <a:glow rad="152400">
                    <a:schemeClr val="tx1"/>
                  </a:glow>
                </a:effectLst>
                <a:ea typeface="ＭＳ Ｐゴシック"/>
              </a:rPr>
              <a:t>底波拉之歌 </a:t>
            </a:r>
            <a:br>
              <a:rPr lang="en-US" altLang="zh-CN" sz="3600" b="1" kern="1200" dirty="0">
                <a:solidFill>
                  <a:schemeClr val="bg1"/>
                </a:solidFill>
                <a:effectLst>
                  <a:glow rad="152400">
                    <a:schemeClr val="tx1"/>
                  </a:glow>
                </a:effectLst>
                <a:ea typeface="ＭＳ Ｐゴシック"/>
              </a:rPr>
            </a:br>
            <a:r>
              <a:rPr lang="en-US" sz="3600" b="1" kern="1200" dirty="0">
                <a:solidFill>
                  <a:schemeClr val="bg1"/>
                </a:solidFill>
                <a:effectLst>
                  <a:glow rad="152400">
                    <a:schemeClr val="tx1"/>
                  </a:glow>
                </a:effectLst>
                <a:ea typeface="ＭＳ Ｐゴシック"/>
              </a:rPr>
              <a:t>(</a:t>
            </a:r>
            <a:r>
              <a:rPr lang="zh-TW" altLang="en-US" sz="3600" b="1" kern="1200" dirty="0">
                <a:solidFill>
                  <a:schemeClr val="bg1"/>
                </a:solidFill>
                <a:effectLst>
                  <a:glow rad="152400">
                    <a:schemeClr val="tx1"/>
                  </a:glow>
                </a:effectLst>
                <a:ea typeface="ＭＳ Ｐゴシック"/>
              </a:rPr>
              <a:t>士师记 </a:t>
            </a:r>
            <a:r>
              <a:rPr lang="en-US" sz="3600" b="1" kern="1200" dirty="0">
                <a:solidFill>
                  <a:schemeClr val="bg1"/>
                </a:solidFill>
                <a:effectLst>
                  <a:glow rad="152400">
                    <a:schemeClr val="tx1"/>
                  </a:glow>
                </a:effectLst>
                <a:ea typeface="ＭＳ Ｐゴシック"/>
              </a:rPr>
              <a:t>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4321077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其甸在哪里做士师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49872"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59" name="Text Box 20"/>
          <p:cNvSpPr txBox="1">
            <a:spLocks noChangeArrowheads="1"/>
          </p:cNvSpPr>
          <p:nvPr/>
        </p:nvSpPr>
        <p:spPr bwMode="auto">
          <a:xfrm>
            <a:off x="2555776" y="2060848"/>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其甸</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428191880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zh-CN" altLang="en-US" sz="3600" b="1" kern="1200" dirty="0">
                <a:solidFill>
                  <a:schemeClr val="bg1"/>
                </a:solidFill>
                <a:effectLst>
                  <a:glow rad="152400">
                    <a:schemeClr val="tx1"/>
                  </a:glow>
                </a:effectLst>
                <a:ea typeface="ＭＳ Ｐゴシック"/>
              </a:rPr>
              <a:t>神呼召基甸</a:t>
            </a:r>
          </a:p>
        </p:txBody>
      </p:sp>
    </p:spTree>
    <p:extLst>
      <p:ext uri="{BB962C8B-B14F-4D97-AF65-F5344CB8AC3E}">
        <p14:creationId xmlns:p14="http://schemas.microsoft.com/office/powerpoint/2010/main" val="2792460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a:effectLst>
                <a:glow rad="101600">
                  <a:srgbClr val="000000">
                    <a:alpha val="99000"/>
                  </a:srgbClr>
                </a:glow>
              </a:effectLst>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ru-RU"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 基甸感谢神赐予露水的奇迹”，由马尔滕</a:t>
            </a:r>
            <a:r>
              <a:rPr lang="en-US" altLang="zh-CN"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范</a:t>
            </a:r>
            <a:r>
              <a:rPr lang="en-US" altLang="zh-CN" sz="3600" b="1" kern="1200" dirty="0">
                <a:solidFill>
                  <a:schemeClr val="bg1"/>
                </a:solidFill>
                <a:effectLst>
                  <a:glow rad="152400">
                    <a:schemeClr val="tx1"/>
                  </a:glow>
                </a:effectLst>
                <a:ea typeface="ＭＳ Ｐゴシック"/>
              </a:rPr>
              <a:t>·</a:t>
            </a:r>
            <a:r>
              <a:rPr lang="zh-CN" altLang="en-US" sz="3600" b="1" kern="1200" dirty="0">
                <a:solidFill>
                  <a:schemeClr val="bg1"/>
                </a:solidFill>
                <a:effectLst>
                  <a:glow rad="152400">
                    <a:schemeClr val="tx1"/>
                  </a:glow>
                </a:effectLst>
                <a:ea typeface="ＭＳ Ｐゴシック"/>
              </a:rPr>
              <a:t>赫姆斯克尔克绘制，</a:t>
            </a:r>
            <a:r>
              <a:rPr lang="en-US" altLang="zh-CN" sz="3600" b="1" kern="1200" dirty="0">
                <a:solidFill>
                  <a:schemeClr val="bg1"/>
                </a:solidFill>
                <a:effectLst>
                  <a:glow rad="152400">
                    <a:schemeClr val="tx1"/>
                  </a:glow>
                </a:effectLst>
                <a:ea typeface="ＭＳ Ｐゴシック"/>
              </a:rPr>
              <a:t>1550</a:t>
            </a:r>
            <a:r>
              <a:rPr lang="zh-CN" altLang="en-US" sz="3600" b="1" kern="1200" dirty="0">
                <a:solidFill>
                  <a:schemeClr val="bg1"/>
                </a:solidFill>
                <a:effectLst>
                  <a:glow rad="152400">
                    <a:schemeClr val="tx1"/>
                  </a:glow>
                </a:effectLst>
                <a:ea typeface="ＭＳ Ｐゴシック"/>
              </a:rPr>
              <a:t>年于斯特拉斯堡美术馆收藏”</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8329"/>
            <a:ext cx="2339752" cy="8536329"/>
          </a:xfrm>
          <a:prstGeom prst="rect">
            <a:avLst/>
          </a:prstGeom>
        </p:spPr>
      </p:pic>
    </p:spTree>
    <p:extLst>
      <p:ext uri="{BB962C8B-B14F-4D97-AF65-F5344CB8AC3E}">
        <p14:creationId xmlns:p14="http://schemas.microsoft.com/office/powerpoint/2010/main" val="28565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8277896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a:solidFill>
            <a:schemeClr val="tx1"/>
          </a:solidFill>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基甸裁减军队（</a:t>
            </a:r>
            <a:r>
              <a:rPr lang="en-US" altLang="zh-CN" sz="3200" b="1" kern="1200" dirty="0">
                <a:solidFill>
                  <a:srgbClr val="FFFFFF"/>
                </a:solidFill>
                <a:effectLst>
                  <a:glow rad="101600">
                    <a:schemeClr val="tx1">
                      <a:alpha val="99000"/>
                    </a:schemeClr>
                  </a:glow>
                </a:effectLst>
                <a:ea typeface="ＭＳ Ｐゴシック"/>
              </a:rPr>
              <a:t>7</a:t>
            </a:r>
            <a:r>
              <a:rPr lang="zh-CN" altLang="en-US" sz="3200" b="1" kern="1200" dirty="0">
                <a:solidFill>
                  <a:srgbClr val="FFFFFF"/>
                </a:solidFill>
                <a:effectLst>
                  <a:glow rad="101600">
                    <a:schemeClr val="tx1">
                      <a:alpha val="99000"/>
                    </a:schemeClr>
                  </a:glow>
                </a:effectLst>
                <a:ea typeface="ＭＳ Ｐゴシック"/>
              </a:rPr>
              <a:t>：</a:t>
            </a:r>
            <a:r>
              <a:rPr lang="en-US" altLang="zh-CN" sz="3200" b="1" kern="1200" dirty="0">
                <a:solidFill>
                  <a:srgbClr val="FFFFFF"/>
                </a:solidFill>
                <a:effectLst>
                  <a:glow rad="101600">
                    <a:schemeClr val="tx1">
                      <a:alpha val="99000"/>
                    </a:schemeClr>
                  </a:glow>
                </a:effectLst>
                <a:ea typeface="ＭＳ Ｐゴシック"/>
              </a:rPr>
              <a:t>1-8</a:t>
            </a:r>
            <a:r>
              <a:rPr lang="en-US" sz="3200" b="1" kern="1200" dirty="0">
                <a:solidFill>
                  <a:srgbClr val="FFFFFF"/>
                </a:solidFill>
                <a:effectLst>
                  <a:glow rad="101600">
                    <a:schemeClr val="tx1">
                      <a:alpha val="99000"/>
                    </a:schemeClr>
                  </a:glow>
                </a:effectLst>
                <a:ea typeface="ＭＳ Ｐゴシック"/>
              </a:rPr>
              <a:t>a）</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714050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zh-CN" altLang="en-US" sz="3200" b="1" kern="1200" dirty="0">
                <a:solidFill>
                  <a:srgbClr val="FFFFFF"/>
                </a:solidFill>
                <a:effectLst>
                  <a:glow rad="101600">
                    <a:schemeClr val="tx1">
                      <a:alpha val="99000"/>
                    </a:schemeClr>
                  </a:glow>
                </a:effectLst>
                <a:ea typeface="ＭＳ Ｐゴシック"/>
              </a:rPr>
              <a:t>基甸击败米甸人 </a:t>
            </a:r>
            <a:r>
              <a:rPr lang="en-US" sz="3200" b="1" kern="1200" dirty="0">
                <a:solidFill>
                  <a:srgbClr val="FFFFFF"/>
                </a:solidFill>
                <a:effectLst>
                  <a:glow rad="101600">
                    <a:schemeClr val="tx1">
                      <a:alpha val="99000"/>
                    </a:schemeClr>
                  </a:glow>
                </a:effectLst>
                <a:ea typeface="ＭＳ Ｐゴシック"/>
              </a:rPr>
              <a:t> (7:17-21)</a:t>
            </a:r>
            <a:endParaRPr lang="en-US" sz="5400" dirty="0">
              <a:effectLst>
                <a:glow rad="101600">
                  <a:schemeClr val="tx1">
                    <a:alpha val="99000"/>
                  </a:schemeClr>
                </a:glow>
              </a:effectLst>
            </a:endParaRPr>
          </a:p>
        </p:txBody>
      </p:sp>
    </p:spTree>
    <p:extLst>
      <p:ext uri="{BB962C8B-B14F-4D97-AF65-F5344CB8AC3E}">
        <p14:creationId xmlns:p14="http://schemas.microsoft.com/office/powerpoint/2010/main" val="1197120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1614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zh-CN" altLang="en-US" sz="2800" b="1" dirty="0">
                  <a:solidFill>
                    <a:srgbClr val="FFFFFF"/>
                  </a:solidFill>
                  <a:effectLst>
                    <a:glow rad="139700">
                      <a:srgbClr val="000000"/>
                    </a:glow>
                  </a:effectLst>
                </a:rPr>
                <a:t>其甸</a:t>
              </a:r>
              <a:endParaRPr lang="en-US" sz="2800" b="1" dirty="0">
                <a:solidFill>
                  <a:srgbClr val="FFFFFF"/>
                </a:solidFill>
                <a:effectLst>
                  <a:glow rad="139700">
                    <a:srgbClr val="000000"/>
                  </a:glow>
                </a:effectLst>
              </a:endParaRPr>
            </a:p>
          </p:txBody>
        </p:sp>
      </p:grpSp>
      <p:sp>
        <p:nvSpPr>
          <p:cNvPr id="201731" name="Rectangle 3"/>
          <p:cNvSpPr>
            <a:spLocks noGrp="1" noChangeArrowheads="1"/>
          </p:cNvSpPr>
          <p:nvPr>
            <p:ph type="title" idx="4294967295"/>
          </p:nvPr>
        </p:nvSpPr>
        <p:spPr>
          <a:xfrm>
            <a:off x="3491880" y="0"/>
            <a:ext cx="5652120" cy="2101143"/>
          </a:xfrm>
        </p:spPr>
        <p:txBody>
          <a:bodyPr/>
          <a:lstStyle/>
          <a:p>
            <a:pPr>
              <a:defRPr/>
            </a:pPr>
            <a:r>
              <a:rPr lang="ru-RU"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以及欺压他们的人的棍，你都折断了，像在米甸的日子一样。</a:t>
            </a:r>
            <a:r>
              <a:rPr lang="ru-RU" sz="2800" b="1" dirty="0">
                <a:solidFill>
                  <a:schemeClr val="tx1"/>
                </a:solidFill>
                <a:effectLst>
                  <a:glow rad="139700">
                    <a:schemeClr val="bg2"/>
                  </a:glow>
                </a:effectLst>
                <a:cs typeface="+mj-cs"/>
              </a:rPr>
              <a:t>”</a:t>
            </a:r>
            <a:r>
              <a:rPr lang="en-US" sz="2800" b="1" dirty="0">
                <a:solidFill>
                  <a:schemeClr val="tx1"/>
                </a:solidFill>
                <a:effectLst>
                  <a:glow rad="139700">
                    <a:schemeClr val="bg2"/>
                  </a:glow>
                </a:effectLst>
                <a:cs typeface="+mj-cs"/>
              </a:rPr>
              <a:t> </a:t>
            </a:r>
            <a:br>
              <a:rPr lang="en-US" sz="2800" b="1" dirty="0">
                <a:solidFill>
                  <a:schemeClr val="tx1"/>
                </a:solidFill>
                <a:effectLst>
                  <a:glow rad="139700">
                    <a:schemeClr val="bg2"/>
                  </a:glow>
                </a:effectLst>
                <a:cs typeface="+mj-cs"/>
              </a:rPr>
            </a:br>
            <a:r>
              <a:rPr lang="en-US" sz="2800" b="1" dirty="0">
                <a:solidFill>
                  <a:schemeClr val="tx1"/>
                </a:solidFill>
                <a:effectLst>
                  <a:glow rad="139700">
                    <a:schemeClr val="bg2"/>
                  </a:glow>
                </a:effectLst>
                <a:cs typeface="+mj-cs"/>
              </a:rPr>
              <a:t>(</a:t>
            </a:r>
            <a:r>
              <a:rPr lang="zh-CN" altLang="en-US" sz="2800" b="1" dirty="0">
                <a:solidFill>
                  <a:schemeClr val="tx1"/>
                </a:solidFill>
                <a:effectLst>
                  <a:glow rad="139700">
                    <a:schemeClr val="bg2"/>
                  </a:glow>
                </a:effectLst>
                <a:cs typeface="+mj-cs"/>
              </a:rPr>
              <a:t>塞 </a:t>
            </a:r>
            <a:r>
              <a:rPr lang="en-US" sz="2800" b="1" dirty="0">
                <a:solidFill>
                  <a:schemeClr val="tx1"/>
                </a:solidFill>
                <a:effectLst>
                  <a:glow rad="139700">
                    <a:schemeClr val="bg2"/>
                  </a:glow>
                </a:effectLst>
                <a:cs typeface="+mj-cs"/>
              </a:rPr>
              <a:t>9:4b </a:t>
            </a:r>
            <a:r>
              <a:rPr lang="en-US" altLang="zh-CN" sz="2800" b="1" dirty="0">
                <a:solidFill>
                  <a:schemeClr val="tx1"/>
                </a:solidFill>
                <a:effectLst>
                  <a:glow rad="139700">
                    <a:schemeClr val="bg2"/>
                  </a:glow>
                </a:effectLst>
                <a:cs typeface="+mj-cs"/>
              </a:rPr>
              <a:t>CNVS</a:t>
            </a:r>
            <a:r>
              <a:rPr lang="en-US" sz="2800" b="1" dirty="0">
                <a:solidFill>
                  <a:schemeClr val="tx1"/>
                </a:solidFill>
                <a:effectLst>
                  <a:glow rad="139700">
                    <a:schemeClr val="bg2"/>
                  </a:glow>
                </a:effectLst>
                <a:cs typeface="+mj-cs"/>
              </a:rPr>
              <a:t>)</a:t>
            </a:r>
          </a:p>
        </p:txBody>
      </p:sp>
    </p:spTree>
    <p:extLst>
      <p:ext uri="{BB962C8B-B14F-4D97-AF65-F5344CB8AC3E}">
        <p14:creationId xmlns:p14="http://schemas.microsoft.com/office/powerpoint/2010/main" val="27744958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坚定不移</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4791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3657229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亚比米勒在哪里做</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6256"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1" name="Text Box 23"/>
          <p:cNvSpPr txBox="1">
            <a:spLocks noChangeArrowheads="1"/>
          </p:cNvSpPr>
          <p:nvPr/>
        </p:nvSpPr>
        <p:spPr bwMode="auto">
          <a:xfrm>
            <a:off x="2267744" y="2708920"/>
            <a:ext cx="14221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亚比米勒</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99055448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陀拉在哪里做士师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6830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3" name="Text Box 26"/>
          <p:cNvSpPr txBox="1">
            <a:spLocks noChangeArrowheads="1"/>
          </p:cNvSpPr>
          <p:nvPr/>
        </p:nvSpPr>
        <p:spPr bwMode="auto">
          <a:xfrm>
            <a:off x="2771800" y="2852936"/>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陀拉</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1823232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986348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睚珥在哪里做士师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altLang="zh-CN"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2400"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7" name="Text Box 32"/>
          <p:cNvSpPr txBox="1">
            <a:spLocks noChangeArrowheads="1"/>
          </p:cNvSpPr>
          <p:nvPr/>
        </p:nvSpPr>
        <p:spPr bwMode="auto">
          <a:xfrm>
            <a:off x="3911716" y="2060848"/>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睚珥</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2895243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耶弗他在哪里做士师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2744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0" name="Line 9"/>
          <p:cNvSpPr>
            <a:spLocks noChangeShapeType="1"/>
          </p:cNvSpPr>
          <p:nvPr/>
        </p:nvSpPr>
        <p:spPr bwMode="auto">
          <a:xfrm rot="20524962" flipH="1" flipV="1">
            <a:off x="4359786" y="3308086"/>
            <a:ext cx="640449" cy="59387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67" name="Text Box 32"/>
          <p:cNvSpPr txBox="1">
            <a:spLocks noChangeArrowheads="1"/>
          </p:cNvSpPr>
          <p:nvPr/>
        </p:nvSpPr>
        <p:spPr bwMode="auto">
          <a:xfrm>
            <a:off x="3707904" y="3068960"/>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耶弗他</a:t>
            </a:r>
            <a:endParaRPr lang="en-US" b="1" dirty="0">
              <a:solidFill>
                <a:srgbClr val="FFFFFF"/>
              </a:solidFill>
              <a:effectLst>
                <a:glow rad="279400">
                  <a:srgbClr val="000000">
                    <a:alpha val="98000"/>
                  </a:srgbClr>
                </a:glow>
              </a:effectLst>
              <a:latin typeface="Arial" charset="0"/>
              <a:cs typeface="Arial" charset="0"/>
            </a:endParaRPr>
          </a:p>
        </p:txBody>
      </p:sp>
      <p:sp>
        <p:nvSpPr>
          <p:cNvPr id="21" name="Text Box 32"/>
          <p:cNvSpPr txBox="1">
            <a:spLocks noChangeArrowheads="1"/>
          </p:cNvSpPr>
          <p:nvPr/>
        </p:nvSpPr>
        <p:spPr bwMode="auto">
          <a:xfrm>
            <a:off x="5004048" y="3645024"/>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亚扪人</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536459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耶弗他的胜利</a:t>
            </a:r>
            <a:r>
              <a:rPr lang="en-US" sz="3600" b="1" dirty="0">
                <a:solidFill>
                  <a:srgbClr val="FFFFFF"/>
                </a:solidFill>
                <a:effectLst>
                  <a:glow rad="177800">
                    <a:schemeClr val="tx1"/>
                  </a:glow>
                </a:effectLst>
                <a:latin typeface="Arial" charset="0"/>
                <a:ea typeface="ＭＳ Ｐゴシック" charset="0"/>
              </a:rPr>
              <a:t> (10:17–12:6)</a:t>
            </a:r>
          </a:p>
        </p:txBody>
      </p:sp>
    </p:spTree>
    <p:extLst>
      <p:ext uri="{BB962C8B-B14F-4D97-AF65-F5344CB8AC3E}">
        <p14:creationId xmlns:p14="http://schemas.microsoft.com/office/powerpoint/2010/main" val="5906164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187210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zh-CN" altLang="en-US" sz="3200" b="1" dirty="0">
                <a:solidFill>
                  <a:srgbClr val="FFFFFF"/>
                </a:solidFill>
                <a:latin typeface="Arial" charset="0"/>
                <a:ea typeface="ＭＳ Ｐゴシック" charset="0"/>
              </a:rPr>
              <a:t>耶弗他的女儿迎接他（</a:t>
            </a:r>
            <a:r>
              <a:rPr lang="en-US" altLang="zh-CN" sz="3200" b="1" dirty="0">
                <a:solidFill>
                  <a:srgbClr val="FFFFFF"/>
                </a:solidFill>
                <a:latin typeface="Arial" charset="0"/>
                <a:ea typeface="ＭＳ Ｐゴシック" charset="0"/>
              </a:rPr>
              <a:t>11:34</a:t>
            </a:r>
            <a:r>
              <a:rPr lang="zh-CN" altLang="en-US" sz="3200" b="1" dirty="0">
                <a:solidFill>
                  <a:srgbClr val="FFFFFF"/>
                </a:solidFill>
                <a:latin typeface="Arial" charset="0"/>
                <a:ea typeface="ＭＳ Ｐゴシック" charset="0"/>
              </a:rPr>
              <a:t>）</a:t>
            </a:r>
            <a:endParaRPr lang="en-US" sz="3200" b="1" dirty="0">
              <a:solidFill>
                <a:srgbClr val="FFFFFF"/>
              </a:solidFill>
              <a:latin typeface="Arial" charset="0"/>
              <a:ea typeface="ＭＳ Ｐゴシック"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5877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耶弗他真的杀了自己的女儿吗？</a:t>
            </a:r>
            <a:endParaRPr lang="en-US" sz="3600" b="1" dirty="0">
              <a:solidFill>
                <a:srgbClr val="FFFFFF"/>
              </a:solidFill>
              <a:effectLst>
                <a:glow rad="177800">
                  <a:schemeClr val="tx1"/>
                </a:glow>
              </a:effectLst>
              <a:latin typeface="Arial" charset="0"/>
              <a:ea typeface="ＭＳ Ｐゴシック"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4467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你把信任放在哪里？</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你对上帝有坚定不移的信任吗？</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6970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576277222"/>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以比赞在哪里做士师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0048"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69" name="Text Box 35"/>
          <p:cNvSpPr txBox="1">
            <a:spLocks noChangeArrowheads="1"/>
          </p:cNvSpPr>
          <p:nvPr/>
        </p:nvSpPr>
        <p:spPr bwMode="auto">
          <a:xfrm>
            <a:off x="2771800" y="4077072"/>
            <a:ext cx="11128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以比赞</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45373179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以伦在哪里做士师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2096"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71" name="Text Box 38"/>
          <p:cNvSpPr txBox="1">
            <a:spLocks noChangeArrowheads="1"/>
          </p:cNvSpPr>
          <p:nvPr/>
        </p:nvSpPr>
        <p:spPr bwMode="auto">
          <a:xfrm>
            <a:off x="2771800" y="1772816"/>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以伦</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598408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押顿在哪里做士师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4144" name="Text Box 2"/>
          <p:cNvSpPr txBox="1">
            <a:spLocks noChangeArrowheads="1"/>
          </p:cNvSpPr>
          <p:nvPr/>
        </p:nvSpPr>
        <p:spPr bwMode="auto">
          <a:xfrm>
            <a:off x="817245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cs typeface="Arial" charset="0"/>
              </a:rPr>
              <a:t>180a</a:t>
            </a:r>
          </a:p>
        </p:txBody>
      </p:sp>
      <p:sp>
        <p:nvSpPr>
          <p:cNvPr id="33" name="Text Box 41"/>
          <p:cNvSpPr txBox="1">
            <a:spLocks noChangeArrowheads="1"/>
          </p:cNvSpPr>
          <p:nvPr/>
        </p:nvSpPr>
        <p:spPr bwMode="auto">
          <a:xfrm>
            <a:off x="2411760" y="2852936"/>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押顿</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326988833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583221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2555777" y="3538751"/>
            <a:ext cx="6058868"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zh-CN" altLang="en-US" sz="3200" b="1" dirty="0">
                <a:solidFill>
                  <a:srgbClr val="000000"/>
                </a:solidFill>
                <a:latin typeface="Arial"/>
                <a:cs typeface="Arial"/>
              </a:rPr>
              <a:t>“以色列人又行耶和华眼中看为恶的事</a:t>
            </a:r>
            <a:r>
              <a:rPr lang="en-US" altLang="zh-CN" sz="3200" b="1" dirty="0">
                <a:solidFill>
                  <a:srgbClr val="000000"/>
                </a:solidFill>
                <a:latin typeface="Arial"/>
                <a:cs typeface="Arial"/>
              </a:rPr>
              <a:t>……”</a:t>
            </a:r>
            <a:r>
              <a:rPr lang="zh-CN" altLang="en-US" sz="3200" b="1" dirty="0">
                <a:solidFill>
                  <a:srgbClr val="000000"/>
                </a:solidFill>
                <a:latin typeface="Arial"/>
                <a:cs typeface="Arial"/>
              </a:rPr>
              <a:t>（</a:t>
            </a:r>
            <a:r>
              <a:rPr lang="en-US" altLang="zh-CN" sz="3200" b="1" dirty="0">
                <a:solidFill>
                  <a:srgbClr val="000000"/>
                </a:solidFill>
                <a:latin typeface="Arial"/>
                <a:cs typeface="Arial"/>
              </a:rPr>
              <a:t>13</a:t>
            </a:r>
            <a:r>
              <a:rPr lang="zh-CN" altLang="en-US" sz="3200" b="1" dirty="0">
                <a:solidFill>
                  <a:srgbClr val="000000"/>
                </a:solidFill>
                <a:latin typeface="Arial"/>
                <a:cs typeface="Arial"/>
              </a:rPr>
              <a:t>：</a:t>
            </a:r>
            <a:r>
              <a:rPr lang="en-US" altLang="zh-CN" sz="3200" b="1" dirty="0">
                <a:solidFill>
                  <a:srgbClr val="000000"/>
                </a:solidFill>
                <a:latin typeface="Arial"/>
                <a:cs typeface="Arial"/>
              </a:rPr>
              <a:t>1</a:t>
            </a:r>
            <a:r>
              <a:rPr lang="zh-CN" altLang="en-US" sz="3200" b="1" dirty="0">
                <a:solidFill>
                  <a:srgbClr val="000000"/>
                </a:solidFill>
                <a:latin typeface="Arial"/>
                <a:cs typeface="Arial"/>
              </a:rPr>
              <a:t>上）</a:t>
            </a:r>
            <a:endParaRPr lang="en-US" sz="3200" b="1" dirty="0">
              <a:solidFill>
                <a:srgbClr val="000000"/>
              </a:solidFill>
              <a:latin typeface="Arial"/>
              <a:cs typeface="Arial"/>
            </a:endParaRP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1  </a:t>
            </a:r>
            <a:r>
              <a:rPr lang="en-US" sz="3200" b="1" dirty="0" err="1">
                <a:solidFill>
                  <a:srgbClr val="FFFFFF"/>
                </a:solidFill>
                <a:latin typeface="Arial" charset="0"/>
                <a:cs typeface="Arial" charset="0"/>
              </a:rPr>
              <a:t>罪</a:t>
            </a:r>
            <a:endParaRPr lang="en-US" sz="3200" b="1" dirty="0">
              <a:solidFill>
                <a:srgbClr val="FFFFFF"/>
              </a:solidFill>
              <a:latin typeface="Arial" charset="0"/>
              <a:cs typeface="Arial" charset="0"/>
            </a:endParaRP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70364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1327675" y="3341800"/>
            <a:ext cx="7286969"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3200" b="1" dirty="0">
                <a:solidFill>
                  <a:srgbClr val="000000"/>
                </a:solidFill>
                <a:latin typeface="Arial"/>
                <a:cs typeface="Arial"/>
              </a:rPr>
              <a:t>"</a:t>
            </a:r>
            <a:r>
              <a:rPr lang="is-IS" sz="3200" b="1" dirty="0">
                <a:solidFill>
                  <a:srgbClr val="000000"/>
                </a:solidFill>
                <a:latin typeface="Arial"/>
                <a:cs typeface="Arial"/>
              </a:rPr>
              <a:t>…</a:t>
            </a:r>
            <a:r>
              <a:rPr lang="zh-CN" altLang="en-US" sz="3200" b="1" dirty="0">
                <a:solidFill>
                  <a:srgbClr val="000000"/>
                </a:solidFill>
                <a:latin typeface="Arial"/>
                <a:cs typeface="Arial"/>
              </a:rPr>
              <a:t> 耶和华将他们交在非利士人手中四十年。 </a:t>
            </a:r>
            <a:r>
              <a:rPr lang="ru-RU" sz="3200" b="1" dirty="0">
                <a:solidFill>
                  <a:srgbClr val="000000"/>
                </a:solidFill>
                <a:latin typeface="Arial"/>
                <a:cs typeface="Arial"/>
              </a:rPr>
              <a:t>"</a:t>
            </a:r>
            <a:r>
              <a:rPr lang="en-US" sz="3200" b="1" dirty="0">
                <a:solidFill>
                  <a:srgbClr val="000000"/>
                </a:solidFill>
                <a:latin typeface="Arial"/>
                <a:cs typeface="Arial"/>
              </a:rPr>
              <a:t> (13:1b).</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1  </a:t>
            </a:r>
            <a:r>
              <a:rPr lang="en-US" sz="3200" b="1" dirty="0" err="1">
                <a:solidFill>
                  <a:srgbClr val="FFFFFF"/>
                </a:solidFill>
                <a:latin typeface="Arial" charset="0"/>
                <a:cs typeface="Arial" charset="0"/>
              </a:rPr>
              <a:t>罪</a:t>
            </a:r>
            <a:endParaRPr lang="en-US" sz="3200" b="1"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2 </a:t>
            </a:r>
            <a:r>
              <a:rPr lang="zh-CN" altLang="en-US" sz="3200" b="1" dirty="0">
                <a:solidFill>
                  <a:srgbClr val="FFFFFF"/>
                </a:solidFill>
                <a:latin typeface="Arial" charset="0"/>
                <a:cs typeface="Arial" charset="0"/>
              </a:rPr>
              <a:t>奴役 </a:t>
            </a:r>
            <a:endParaRPr lang="en-US" sz="3200" b="1" dirty="0">
              <a:solidFill>
                <a:srgbClr val="FFFFFF"/>
              </a:solidFill>
              <a:latin typeface="Arial" charset="0"/>
              <a:cs typeface="Arial" charset="0"/>
            </a:endParaRPr>
          </a:p>
        </p:txBody>
      </p:sp>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Tree>
    <p:extLst>
      <p:ext uri="{BB962C8B-B14F-4D97-AF65-F5344CB8AC3E}">
        <p14:creationId xmlns:p14="http://schemas.microsoft.com/office/powerpoint/2010/main" val="262575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1 </a:t>
            </a:r>
            <a:r>
              <a:rPr lang="zh-CN" altLang="en-US" sz="3200" b="1" dirty="0">
                <a:solidFill>
                  <a:srgbClr val="FFFFFF"/>
                </a:solidFill>
                <a:latin typeface="Arial" charset="0"/>
                <a:cs typeface="Arial" charset="0"/>
              </a:rPr>
              <a:t> 罪</a:t>
            </a:r>
            <a:endParaRPr lang="en-US" sz="3200" b="1"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2  </a:t>
            </a:r>
            <a:r>
              <a:rPr lang="en-US" sz="3200" b="1" dirty="0" err="1">
                <a:solidFill>
                  <a:srgbClr val="FFFFFF"/>
                </a:solidFill>
                <a:latin typeface="Arial" charset="0"/>
                <a:cs typeface="Arial" charset="0"/>
              </a:rPr>
              <a:t>奴役</a:t>
            </a:r>
            <a:endParaRPr lang="en-US" sz="3200" b="1" dirty="0">
              <a:solidFill>
                <a:srgbClr val="FFFFFF"/>
              </a:solidFill>
              <a:latin typeface="Arial"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3 </a:t>
            </a:r>
            <a:r>
              <a:rPr lang="zh-CN" altLang="en-US" sz="3200" b="1" dirty="0">
                <a:solidFill>
                  <a:srgbClr val="FFFFFF"/>
                </a:solidFill>
                <a:latin typeface="Arial" charset="0"/>
                <a:cs typeface="Arial" charset="0"/>
              </a:rPr>
              <a:t>代求</a:t>
            </a:r>
            <a:endParaRPr lang="en-US" sz="3200" b="1" dirty="0">
              <a:solidFill>
                <a:srgbClr val="FFFFFF"/>
              </a:solidFill>
              <a:latin typeface="Arial"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79512" y="4797152"/>
            <a:ext cx="8208912" cy="1907643"/>
          </a:xfrm>
          <a:prstGeom prst="wedgeRoundRectCallout">
            <a:avLst>
              <a:gd name="adj1" fmla="val 41676"/>
              <a:gd name="adj2" fmla="val -7596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323528" y="4941168"/>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zh-CN" altLang="en-US" sz="3200" b="1" dirty="0">
                <a:solidFill>
                  <a:srgbClr val="000000"/>
                </a:solidFill>
                <a:latin typeface="Arial"/>
                <a:cs typeface="Arial"/>
              </a:rPr>
              <a:t>没有祈求： 没有提到这个民族呼求耶和华拯救他们脱离敌人。</a:t>
            </a:r>
            <a:endParaRPr lang="en-US" sz="3200" b="1" dirty="0">
              <a:solidFill>
                <a:srgbClr val="000000"/>
              </a:solidFill>
              <a:latin typeface="Arial"/>
              <a:cs typeface="Arial"/>
            </a:endParaRPr>
          </a:p>
        </p:txBody>
      </p:sp>
    </p:spTree>
    <p:extLst>
      <p:ext uri="{BB962C8B-B14F-4D97-AF65-F5344CB8AC3E}">
        <p14:creationId xmlns:p14="http://schemas.microsoft.com/office/powerpoint/2010/main" val="466360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耶和华对摩西说：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你要告诉以色列人，对他们说：‘无论男女，如果许了特别的愿，就是拿细耳人的愿，就要离俗归耶和华。 </a:t>
            </a: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他要戒除淡酒和浓酒；淡酒作的醋和浓酒作的醋，他都不可喝；不可喝任何葡萄汁，也不可吃鲜葡萄或干葡萄。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6:1-3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8250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在他离俗的日子，葡萄树上出产的，无论是葡萄核或是葡萄皮，都不可吃。</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6:4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17783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"Steadfast"</a:t>
            </a: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1 a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firmly fixed in place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4"/>
              </a:rPr>
              <a:t>immovable</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b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not subject to change the steadfast doctrine of original sin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—Ellen Glasgow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2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firm in belief, determination, or adherence </a:t>
            </a:r>
            <a:r>
              <a:rPr kumimoji="0" lang="en-US" sz="36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hlinkClick r:id="rId5"/>
              </a:rPr>
              <a:t>loyal</a:t>
            </a:r>
            <a:r>
              <a:rPr kumimoji="0" lang="en-US" sz="3600" b="0" i="0" u="none" strike="noStrike" kern="1200" cap="none" spc="0" normalizeH="0" baseline="0" noProof="0">
                <a:ln>
                  <a:noFill/>
                </a:ln>
                <a:solidFill>
                  <a:srgbClr val="FFFFFF"/>
                </a:solidFill>
                <a:effectLst/>
                <a:uLnTx/>
                <a:uFillTx/>
                <a:latin typeface="Arial"/>
                <a:ea typeface="ＭＳ Ｐゴシック" pitchFamily="-108" charset="-128"/>
                <a:cs typeface="Arial"/>
              </a:rPr>
              <a:t> her followers have remained steadfast</a:t>
            </a:r>
          </a:p>
        </p:txBody>
      </p:sp>
      <p:sp>
        <p:nvSpPr>
          <p:cNvPr id="4" name="TextBox 3">
            <a:extLst>
              <a:ext uri="{FF2B5EF4-FFF2-40B4-BE49-F238E27FC236}">
                <a16:creationId xmlns:a16="http://schemas.microsoft.com/office/drawing/2014/main" id="{3567A953-EC6E-9D41-3410-E626C452463E}"/>
              </a:ext>
            </a:extLst>
          </p:cNvPr>
          <p:cNvSpPr txBox="1"/>
          <p:nvPr/>
        </p:nvSpPr>
        <p:spPr>
          <a:xfrm>
            <a:off x="5724128" y="630513"/>
            <a:ext cx="1415772" cy="461665"/>
          </a:xfrm>
          <a:prstGeom prst="rect">
            <a:avLst/>
          </a:prstGeom>
          <a:noFill/>
        </p:spPr>
        <p:txBody>
          <a:bodyPr wrap="none" rtlCol="0">
            <a:spAutoFit/>
          </a:bodyPr>
          <a:lstStyle/>
          <a:p>
            <a:r>
              <a:rPr lang="en-US" dirty="0" err="1"/>
              <a:t>坚定不移</a:t>
            </a:r>
            <a:endParaRPr lang="en-US" dirty="0"/>
          </a:p>
        </p:txBody>
      </p:sp>
      <p:sp>
        <p:nvSpPr>
          <p:cNvPr id="5" name="TextBox 4">
            <a:extLst>
              <a:ext uri="{FF2B5EF4-FFF2-40B4-BE49-F238E27FC236}">
                <a16:creationId xmlns:a16="http://schemas.microsoft.com/office/drawing/2014/main" id="{010BBEEF-440B-65A1-2528-4A0A0C811125}"/>
              </a:ext>
            </a:extLst>
          </p:cNvPr>
          <p:cNvSpPr txBox="1"/>
          <p:nvPr/>
        </p:nvSpPr>
        <p:spPr>
          <a:xfrm>
            <a:off x="5016242" y="1722691"/>
            <a:ext cx="2646878" cy="461665"/>
          </a:xfrm>
          <a:prstGeom prst="rect">
            <a:avLst/>
          </a:prstGeom>
          <a:noFill/>
        </p:spPr>
        <p:txBody>
          <a:bodyPr wrap="none" rtlCol="0">
            <a:spAutoFit/>
          </a:bodyPr>
          <a:lstStyle/>
          <a:p>
            <a:r>
              <a:rPr lang="zh-CN" altLang="en-US" dirty="0"/>
              <a:t>“</a:t>
            </a:r>
            <a:r>
              <a:rPr lang="en-US" dirty="0" err="1"/>
              <a:t>坚定不移</a:t>
            </a:r>
            <a:r>
              <a:rPr lang="zh-CN" altLang="en-US" dirty="0"/>
              <a:t>”的意义</a:t>
            </a:r>
            <a:endParaRPr lang="en-US" dirty="0"/>
          </a:p>
        </p:txBody>
      </p:sp>
      <p:sp>
        <p:nvSpPr>
          <p:cNvPr id="7" name="TextBox 6">
            <a:extLst>
              <a:ext uri="{FF2B5EF4-FFF2-40B4-BE49-F238E27FC236}">
                <a16:creationId xmlns:a16="http://schemas.microsoft.com/office/drawing/2014/main" id="{C72D6F1F-CFB7-5185-47B7-7553279CD1DD}"/>
              </a:ext>
            </a:extLst>
          </p:cNvPr>
          <p:cNvSpPr txBox="1"/>
          <p:nvPr/>
        </p:nvSpPr>
        <p:spPr>
          <a:xfrm>
            <a:off x="6150952" y="2420888"/>
            <a:ext cx="1512168" cy="461665"/>
          </a:xfrm>
          <a:prstGeom prst="rect">
            <a:avLst/>
          </a:prstGeom>
          <a:noFill/>
        </p:spPr>
        <p:txBody>
          <a:bodyPr wrap="square">
            <a:spAutoFit/>
          </a:bodyPr>
          <a:lstStyle/>
          <a:p>
            <a:r>
              <a:rPr lang="en-US" dirty="0" err="1"/>
              <a:t>牢牢固定</a:t>
            </a:r>
            <a:endParaRPr lang="en-US" dirty="0"/>
          </a:p>
        </p:txBody>
      </p:sp>
      <p:sp>
        <p:nvSpPr>
          <p:cNvPr id="8" name="TextBox 7">
            <a:extLst>
              <a:ext uri="{FF2B5EF4-FFF2-40B4-BE49-F238E27FC236}">
                <a16:creationId xmlns:a16="http://schemas.microsoft.com/office/drawing/2014/main" id="{748539AB-C51B-3174-B4A9-51B6077D3869}"/>
              </a:ext>
            </a:extLst>
          </p:cNvPr>
          <p:cNvSpPr txBox="1"/>
          <p:nvPr/>
        </p:nvSpPr>
        <p:spPr>
          <a:xfrm>
            <a:off x="4877737" y="2907025"/>
            <a:ext cx="1512168" cy="461665"/>
          </a:xfrm>
          <a:prstGeom prst="rect">
            <a:avLst/>
          </a:prstGeom>
          <a:noFill/>
        </p:spPr>
        <p:txBody>
          <a:bodyPr wrap="square">
            <a:spAutoFit/>
          </a:bodyPr>
          <a:lstStyle/>
          <a:p>
            <a:r>
              <a:rPr lang="zh-CN" altLang="en-US" dirty="0"/>
              <a:t>不可更改</a:t>
            </a:r>
            <a:endParaRPr lang="en-US" dirty="0"/>
          </a:p>
        </p:txBody>
      </p:sp>
      <p:sp>
        <p:nvSpPr>
          <p:cNvPr id="9" name="TextBox 8">
            <a:extLst>
              <a:ext uri="{FF2B5EF4-FFF2-40B4-BE49-F238E27FC236}">
                <a16:creationId xmlns:a16="http://schemas.microsoft.com/office/drawing/2014/main" id="{9C894445-7223-FC6A-E76D-48CD2EA01DAC}"/>
              </a:ext>
            </a:extLst>
          </p:cNvPr>
          <p:cNvSpPr txBox="1"/>
          <p:nvPr/>
        </p:nvSpPr>
        <p:spPr>
          <a:xfrm>
            <a:off x="1926192" y="3751976"/>
            <a:ext cx="6462232" cy="369332"/>
          </a:xfrm>
          <a:prstGeom prst="rect">
            <a:avLst/>
          </a:prstGeom>
          <a:noFill/>
        </p:spPr>
        <p:txBody>
          <a:bodyPr wrap="square">
            <a:spAutoFit/>
          </a:bodyPr>
          <a:lstStyle/>
          <a:p>
            <a:r>
              <a:rPr lang="zh-CN" altLang="en-US" sz="1800" dirty="0"/>
              <a:t>原罪的坚定教义</a:t>
            </a:r>
            <a:r>
              <a:rPr lang="en-US" altLang="zh-CN" sz="1800" dirty="0"/>
              <a:t>——</a:t>
            </a:r>
            <a:r>
              <a:rPr lang="zh-CN" altLang="en-US" sz="1800" dirty="0"/>
              <a:t>埃伦</a:t>
            </a:r>
            <a:r>
              <a:rPr lang="en-US" altLang="zh-CN" sz="1800" dirty="0"/>
              <a:t>·</a:t>
            </a:r>
            <a:r>
              <a:rPr lang="zh-CN" altLang="en-US" sz="1800" dirty="0"/>
              <a:t>格拉斯哥</a:t>
            </a:r>
            <a:endParaRPr lang="en-US" sz="1800" dirty="0"/>
          </a:p>
        </p:txBody>
      </p:sp>
      <p:sp>
        <p:nvSpPr>
          <p:cNvPr id="10" name="TextBox 9">
            <a:extLst>
              <a:ext uri="{FF2B5EF4-FFF2-40B4-BE49-F238E27FC236}">
                <a16:creationId xmlns:a16="http://schemas.microsoft.com/office/drawing/2014/main" id="{A3122D47-AE3B-972B-812C-E4FCDC497813}"/>
              </a:ext>
            </a:extLst>
          </p:cNvPr>
          <p:cNvSpPr txBox="1"/>
          <p:nvPr/>
        </p:nvSpPr>
        <p:spPr>
          <a:xfrm>
            <a:off x="1475656" y="4913263"/>
            <a:ext cx="6462232" cy="307777"/>
          </a:xfrm>
          <a:prstGeom prst="rect">
            <a:avLst/>
          </a:prstGeom>
          <a:noFill/>
        </p:spPr>
        <p:txBody>
          <a:bodyPr wrap="square">
            <a:spAutoFit/>
          </a:bodyPr>
          <a:lstStyle/>
          <a:p>
            <a:r>
              <a:rPr lang="zh-CN" altLang="en-US" sz="1400" dirty="0"/>
              <a:t>坚定不移的信仰、决心或忠诚：她的追随者一直保持着忠诚。</a:t>
            </a:r>
            <a:endParaRPr lang="en-US" sz="1800" dirty="0"/>
          </a:p>
        </p:txBody>
      </p:sp>
    </p:spTree>
    <p:extLst>
      <p:ext uri="{BB962C8B-B14F-4D97-AF65-F5344CB8AC3E}">
        <p14:creationId xmlns:p14="http://schemas.microsoft.com/office/powerpoint/2010/main" val="23818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在他许愿离俗的日子，不可用剃刀剃头；他要圣洁，直到他离俗归耶和华的日子满了，他要由他的头发长长。</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6</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在他离俗归耶和华的日子，不可走近死人。</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民数记</a:t>
            </a:r>
            <a:r>
              <a:rPr lang="en-US" sz="2800" b="1" dirty="0">
                <a:effectLst>
                  <a:glow rad="127000">
                    <a:schemeClr val="tx1"/>
                  </a:glow>
                </a:effectLst>
                <a:latin typeface="Arial" charset="0"/>
                <a:ea typeface="ＭＳ Ｐゴシック" charset="0"/>
                <a:cs typeface="ＭＳ Ｐゴシック" charset="0"/>
              </a:rPr>
              <a:t> 6:5-6 </a:t>
            </a:r>
            <a:r>
              <a:rPr lang="en-US" altLang="zh-CN" sz="2800" b="1" dirty="0">
                <a:effectLst>
                  <a:glow rad="127000">
                    <a:schemeClr val="tx1"/>
                  </a:glow>
                </a:effectLst>
                <a:latin typeface="Arial" charset="0"/>
                <a:ea typeface="ＭＳ Ｐゴシック" charset="0"/>
                <a:cs typeface="ＭＳ Ｐゴシック" charset="0"/>
              </a:rPr>
              <a:t>CNVS</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7818454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1  </a:t>
            </a:r>
            <a:r>
              <a:rPr lang="en-US" sz="3200" b="1" dirty="0" err="1">
                <a:solidFill>
                  <a:srgbClr val="FFFFFF"/>
                </a:solidFill>
                <a:latin typeface="Arial" charset="0"/>
                <a:cs typeface="Arial" charset="0"/>
              </a:rPr>
              <a:t>罪</a:t>
            </a:r>
            <a:endParaRPr lang="en-US" sz="3200" b="1"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2  </a:t>
            </a:r>
            <a:r>
              <a:rPr lang="en-US" sz="3200" b="1" dirty="0" err="1">
                <a:solidFill>
                  <a:srgbClr val="FFFFFF"/>
                </a:solidFill>
                <a:latin typeface="Arial" charset="0"/>
                <a:cs typeface="Arial" charset="0"/>
              </a:rPr>
              <a:t>奴役</a:t>
            </a:r>
            <a:endParaRPr lang="en-US" sz="3200" b="1" dirty="0">
              <a:solidFill>
                <a:srgbClr val="FFFFFF"/>
              </a:solidFill>
              <a:latin typeface="Arial"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3 </a:t>
            </a:r>
            <a:r>
              <a:rPr lang="en-US" sz="3200" b="1" dirty="0" err="1">
                <a:solidFill>
                  <a:srgbClr val="FFFFFF"/>
                </a:solidFill>
                <a:latin typeface="Arial" charset="0"/>
                <a:cs typeface="Arial" charset="0"/>
              </a:rPr>
              <a:t>代求</a:t>
            </a:r>
            <a:endParaRPr lang="en-US" sz="3200" b="1" dirty="0">
              <a:solidFill>
                <a:srgbClr val="FFFFFF"/>
              </a:solidFill>
              <a:latin typeface="Arial"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68361" y="2133600"/>
            <a:ext cx="5241926" cy="2603028"/>
          </a:xfrm>
          <a:prstGeom prst="wedgeRoundRectCallout">
            <a:avLst>
              <a:gd name="adj1" fmla="val -2584"/>
              <a:gd name="adj2" fmla="val 6772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93097" y="2514742"/>
            <a:ext cx="5148828" cy="206210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zh-CN" altLang="en-US" sz="3200" b="1" dirty="0">
                <a:solidFill>
                  <a:srgbClr val="000000"/>
                </a:solidFill>
                <a:latin typeface="Arial"/>
                <a:cs typeface="Arial"/>
              </a:rPr>
              <a:t>参孙将以色列西南部从非利士人手中解救出来，这是上帝对以色列的仁慈供应（</a:t>
            </a:r>
            <a:r>
              <a:rPr lang="en-US" altLang="zh-CN" sz="3200" b="1" dirty="0">
                <a:solidFill>
                  <a:srgbClr val="000000"/>
                </a:solidFill>
                <a:latin typeface="Arial"/>
                <a:cs typeface="Arial"/>
              </a:rPr>
              <a:t>13</a:t>
            </a:r>
            <a:r>
              <a:rPr lang="zh-CN" altLang="en-US" sz="3200" b="1" dirty="0">
                <a:solidFill>
                  <a:srgbClr val="000000"/>
                </a:solidFill>
                <a:latin typeface="Arial"/>
                <a:cs typeface="Arial"/>
              </a:rPr>
              <a:t>：</a:t>
            </a:r>
            <a:r>
              <a:rPr lang="en-US" altLang="zh-CN" sz="3200" b="1" dirty="0">
                <a:solidFill>
                  <a:srgbClr val="000000"/>
                </a:solidFill>
                <a:latin typeface="Arial"/>
                <a:cs typeface="Arial"/>
              </a:rPr>
              <a:t>2-16</a:t>
            </a:r>
            <a:r>
              <a:rPr lang="zh-CN" altLang="en-US" sz="3200" b="1" dirty="0">
                <a:solidFill>
                  <a:srgbClr val="000000"/>
                </a:solidFill>
                <a:latin typeface="Arial"/>
                <a:cs typeface="Arial"/>
              </a:rPr>
              <a:t>：</a:t>
            </a:r>
            <a:r>
              <a:rPr lang="en-US" altLang="zh-CN" sz="3200" b="1" dirty="0">
                <a:solidFill>
                  <a:srgbClr val="000000"/>
                </a:solidFill>
                <a:latin typeface="Arial"/>
                <a:cs typeface="Arial"/>
              </a:rPr>
              <a:t>31</a:t>
            </a:r>
            <a:r>
              <a:rPr lang="zh-CN" altLang="en-US" sz="3200" b="1" dirty="0">
                <a:solidFill>
                  <a:srgbClr val="000000"/>
                </a:solidFill>
                <a:latin typeface="Arial"/>
                <a:cs typeface="Arial"/>
              </a:rPr>
              <a:t>）。</a:t>
            </a:r>
            <a:endParaRPr lang="en-US" sz="3200" b="1" dirty="0">
              <a:solidFill>
                <a:srgbClr val="000000"/>
              </a:solidFill>
              <a:latin typeface="Arial"/>
              <a:cs typeface="Arial"/>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4  </a:t>
            </a:r>
            <a:r>
              <a:rPr lang="en-US" sz="3200" b="1" dirty="0" err="1">
                <a:solidFill>
                  <a:srgbClr val="FFFFFF"/>
                </a:solidFill>
                <a:latin typeface="Arial" charset="0"/>
                <a:cs typeface="Arial" charset="0"/>
              </a:rPr>
              <a:t>救恩</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40179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参孙：黑暗中的“太阳”</a:t>
            </a:r>
            <a:endParaRPr lang="en-US" sz="3600" b="1" dirty="0">
              <a:solidFill>
                <a:srgbClr val="FFFFFF"/>
              </a:solidFill>
              <a:effectLst>
                <a:glow rad="177800">
                  <a:schemeClr val="tx1"/>
                </a:glow>
              </a:effectLst>
              <a:latin typeface="Arial" charset="0"/>
              <a:ea typeface="ＭＳ Ｐゴシック"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altLang="zh-CN" sz="4000" b="1" dirty="0">
                <a:solidFill>
                  <a:srgbClr val="FFFFFF"/>
                </a:solidFill>
                <a:effectLst>
                  <a:glow rad="177800">
                    <a:srgbClr val="000000"/>
                  </a:glow>
                </a:effectLst>
                <a:latin typeface="Arial" charset="0"/>
                <a:ea typeface="ＭＳ Ｐゴシック" charset="0"/>
              </a:rPr>
              <a:t>“</a:t>
            </a:r>
            <a:r>
              <a:rPr lang="zh-CN" altLang="en-US" sz="4000" b="1" dirty="0">
                <a:solidFill>
                  <a:srgbClr val="FFFFFF"/>
                </a:solidFill>
                <a:effectLst>
                  <a:glow rad="177800">
                    <a:srgbClr val="000000"/>
                  </a:glow>
                </a:effectLst>
                <a:latin typeface="Arial" charset="0"/>
                <a:ea typeface="ＭＳ Ｐゴシック" charset="0"/>
              </a:rPr>
              <a:t>参孙</a:t>
            </a:r>
            <a:r>
              <a:rPr lang="en-US" altLang="zh-CN" sz="4000" b="1" dirty="0">
                <a:solidFill>
                  <a:srgbClr val="FFFFFF"/>
                </a:solidFill>
                <a:effectLst>
                  <a:glow rad="177800">
                    <a:srgbClr val="000000"/>
                  </a:glow>
                </a:effectLst>
                <a:latin typeface="Arial" charset="0"/>
                <a:ea typeface="ＭＳ Ｐゴシック" charset="0"/>
              </a:rPr>
              <a:t>” </a:t>
            </a:r>
            <a:r>
              <a:rPr lang="zh-CN" altLang="en-US" sz="4000" b="1" dirty="0">
                <a:solidFill>
                  <a:srgbClr val="FFFFFF"/>
                </a:solidFill>
                <a:effectLst>
                  <a:glow rad="177800">
                    <a:srgbClr val="000000"/>
                  </a:glow>
                </a:effectLst>
                <a:latin typeface="Arial" charset="0"/>
                <a:ea typeface="ＭＳ Ｐゴシック" charset="0"/>
              </a:rPr>
              <a:t>的意思是“太阳”</a:t>
            </a:r>
            <a:endParaRPr lang="en-US" sz="6600" b="1" dirty="0">
              <a:solidFill>
                <a:srgbClr val="FFFFFF"/>
              </a:solidFill>
              <a:effectLst>
                <a:glow rad="177800">
                  <a:srgbClr val="000000"/>
                </a:glow>
              </a:effectLst>
              <a:latin typeface="Arial" charset="0"/>
              <a:ea typeface="ＭＳ Ｐゴシック" charset="0"/>
            </a:endParaRPr>
          </a:p>
        </p:txBody>
      </p:sp>
    </p:spTree>
    <p:extLst>
      <p:ext uri="{BB962C8B-B14F-4D97-AF65-F5344CB8AC3E}">
        <p14:creationId xmlns:p14="http://schemas.microsoft.com/office/powerpoint/2010/main" val="3448815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zh-CN" altLang="en-US" sz="2800" b="1" dirty="0">
                <a:effectLst>
                  <a:glow rad="127000">
                    <a:schemeClr val="tx1"/>
                  </a:glow>
                </a:effectLst>
                <a:latin typeface="Arial" charset="0"/>
                <a:ea typeface="ＭＳ Ｐゴシック" charset="0"/>
                <a:cs typeface="ＭＳ Ｐゴシック" charset="0"/>
              </a:rPr>
              <a:t>参孙在哪里做士师</a:t>
            </a:r>
            <a:r>
              <a:rPr lang="en-US" sz="2800" b="1" dirty="0">
                <a:effectLst>
                  <a:glow rad="127000">
                    <a:schemeClr val="tx1"/>
                  </a:glow>
                </a:effectLst>
                <a:latin typeface="Arial" charset="0"/>
                <a:ea typeface="ＭＳ Ｐゴシック" charset="0"/>
                <a:cs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但</a:t>
            </a:r>
            <a:endParaRPr lang="en-US" sz="1800" b="1" dirty="0">
              <a:solidFill>
                <a:srgbClr val="B3B3B3"/>
              </a:solidFill>
              <a:effectLst>
                <a:glow rad="101600">
                  <a:srgbClr val="000000">
                    <a:alpha val="75000"/>
                  </a:srgbClr>
                </a:glow>
              </a:effectLst>
              <a:latin typeface="Arial"/>
              <a:cs typeface="Arial"/>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犹大</a:t>
            </a:r>
            <a:endParaRPr lang="en-US" sz="1800" b="1" dirty="0">
              <a:solidFill>
                <a:srgbClr val="B3B3B3"/>
              </a:solidFill>
              <a:effectLst>
                <a:glow rad="101600">
                  <a:srgbClr val="000000">
                    <a:alpha val="75000"/>
                  </a:srgbClr>
                </a:glow>
              </a:effectLst>
              <a:latin typeface="Arial"/>
              <a:cs typeface="Arial"/>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西缅</a:t>
            </a:r>
            <a:endParaRPr lang="en-US" sz="1800" b="1" dirty="0">
              <a:solidFill>
                <a:srgbClr val="B3B3B3"/>
              </a:solidFill>
              <a:effectLst>
                <a:glow rad="101600">
                  <a:srgbClr val="000000">
                    <a:alpha val="75000"/>
                  </a:srgbClr>
                </a:glow>
              </a:effectLst>
              <a:latin typeface="Arial"/>
              <a:cs typeface="Arial"/>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流本</a:t>
            </a:r>
            <a:endParaRPr lang="en-US" sz="1800" b="1" dirty="0">
              <a:solidFill>
                <a:srgbClr val="B3B3B3"/>
              </a:solidFill>
              <a:effectLst>
                <a:glow rad="101600">
                  <a:srgbClr val="000000">
                    <a:alpha val="75000"/>
                  </a:srgbClr>
                </a:glow>
              </a:effectLst>
              <a:latin typeface="Arial"/>
              <a:cs typeface="Arial"/>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迦得</a:t>
            </a:r>
            <a:endParaRPr lang="en-US" sz="1800" b="1" dirty="0">
              <a:solidFill>
                <a:srgbClr val="B3B3B3"/>
              </a:solidFill>
              <a:effectLst>
                <a:glow rad="101600">
                  <a:srgbClr val="000000">
                    <a:alpha val="75000"/>
                  </a:srgbClr>
                </a:glow>
              </a:effectLst>
              <a:latin typeface="Arial"/>
              <a:cs typeface="Arial"/>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以法莲</a:t>
            </a:r>
            <a:endParaRPr lang="en-US" sz="1800" b="1" dirty="0">
              <a:solidFill>
                <a:srgbClr val="B3B3B3"/>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玛拿西</a:t>
            </a:r>
            <a:endParaRPr lang="en-US" sz="1800" b="1" dirty="0">
              <a:solidFill>
                <a:srgbClr val="B3B3B3"/>
              </a:solidFill>
              <a:effectLst>
                <a:glow rad="101600">
                  <a:srgbClr val="000000">
                    <a:alpha val="75000"/>
                  </a:srgbClr>
                </a:glow>
              </a:effectLst>
              <a:latin typeface="Arial"/>
              <a:cs typeface="Arial"/>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拿弗他利</a:t>
            </a:r>
            <a:endParaRPr lang="en-US" sz="1800" b="1" dirty="0">
              <a:solidFill>
                <a:srgbClr val="B3B3B3"/>
              </a:solidFill>
              <a:effectLst>
                <a:glow rad="101600">
                  <a:srgbClr val="000000">
                    <a:alpha val="75000"/>
                  </a:srgbClr>
                </a:glow>
              </a:effectLst>
              <a:latin typeface="Arial"/>
              <a:cs typeface="Arial"/>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亚设</a:t>
            </a:r>
            <a:endParaRPr lang="en-US" sz="1800" b="1" dirty="0">
              <a:solidFill>
                <a:srgbClr val="B3B3B3"/>
              </a:solidFill>
              <a:effectLst>
                <a:glow rad="101600">
                  <a:srgbClr val="000000">
                    <a:alpha val="75000"/>
                  </a:srgbClr>
                </a:glow>
              </a:effectLst>
              <a:latin typeface="Arial"/>
              <a:cs typeface="Arial"/>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便雅悯</a:t>
            </a:r>
            <a:endParaRPr lang="en-US" sz="1800" b="1" dirty="0">
              <a:solidFill>
                <a:srgbClr val="B3B3B3"/>
              </a:solidFill>
              <a:effectLst>
                <a:glow rad="101600">
                  <a:srgbClr val="000000">
                    <a:alpha val="75000"/>
                  </a:srgbClr>
                </a:glow>
              </a:effectLst>
              <a:latin typeface="Arial"/>
              <a:cs typeface="Arial"/>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西布伦</a:t>
            </a:r>
            <a:endParaRPr lang="en-US" sz="1800" b="1" dirty="0">
              <a:solidFill>
                <a:srgbClr val="B3B3B3"/>
              </a:solidFill>
              <a:effectLst>
                <a:glow rad="101600">
                  <a:srgbClr val="000000">
                    <a:alpha val="75000"/>
                  </a:srgbClr>
                </a:glow>
              </a:effectLst>
              <a:latin typeface="Arial"/>
              <a:cs typeface="Arial"/>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1800" b="1" dirty="0">
                <a:solidFill>
                  <a:srgbClr val="B3B3B3"/>
                </a:solidFill>
                <a:effectLst>
                  <a:glow rad="101600">
                    <a:srgbClr val="000000">
                      <a:alpha val="75000"/>
                    </a:srgbClr>
                  </a:glow>
                </a:effectLst>
                <a:latin typeface="Arial"/>
                <a:cs typeface="Arial"/>
              </a:rPr>
              <a:t>以萨迦</a:t>
            </a:r>
            <a:endParaRPr lang="en-US" sz="1800" b="1" dirty="0">
              <a:solidFill>
                <a:srgbClr val="B3B3B3"/>
              </a:solidFill>
              <a:effectLst>
                <a:glow rad="101600">
                  <a:srgbClr val="000000">
                    <a:alpha val="75000"/>
                  </a:srgbClr>
                </a:glow>
              </a:effectLst>
              <a:latin typeface="Arial"/>
              <a:cs typeface="Arial"/>
            </a:endParaRPr>
          </a:p>
        </p:txBody>
      </p:sp>
      <p:sp>
        <p:nvSpPr>
          <p:cNvPr id="308240" name="Text Box 2"/>
          <p:cNvSpPr txBox="1">
            <a:spLocks noChangeArrowheads="1"/>
          </p:cNvSpPr>
          <p:nvPr/>
        </p:nvSpPr>
        <p:spPr bwMode="auto">
          <a:xfrm>
            <a:off x="8101013" y="88900"/>
            <a:ext cx="868362"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180a</a:t>
            </a:r>
          </a:p>
        </p:txBody>
      </p:sp>
      <p:sp>
        <p:nvSpPr>
          <p:cNvPr id="35" name="Line 9"/>
          <p:cNvSpPr>
            <a:spLocks noChangeShapeType="1"/>
          </p:cNvSpPr>
          <p:nvPr/>
        </p:nvSpPr>
        <p:spPr bwMode="auto">
          <a:xfrm rot="20524962" flipV="1">
            <a:off x="2053341" y="4102142"/>
            <a:ext cx="646809" cy="996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74" name="Text Box 43"/>
          <p:cNvSpPr txBox="1">
            <a:spLocks noChangeArrowheads="1"/>
          </p:cNvSpPr>
          <p:nvPr/>
        </p:nvSpPr>
        <p:spPr bwMode="auto">
          <a:xfrm>
            <a:off x="2397199" y="3717032"/>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glow rad="279400">
                    <a:srgbClr val="000000">
                      <a:alpha val="98000"/>
                    </a:srgbClr>
                  </a:glow>
                </a:effectLst>
                <a:latin typeface="Arial" charset="0"/>
                <a:cs typeface="Arial" charset="0"/>
              </a:rPr>
              <a:t>参孙</a:t>
            </a:r>
            <a:endParaRPr lang="en-US" b="1" dirty="0">
              <a:solidFill>
                <a:srgbClr val="FFFFFF"/>
              </a:solidFill>
              <a:effectLst>
                <a:glow rad="279400">
                  <a:srgbClr val="000000">
                    <a:alpha val="98000"/>
                  </a:srgbClr>
                </a:glow>
              </a:effectLst>
              <a:latin typeface="Arial" charset="0"/>
              <a:cs typeface="Arial" charset="0"/>
            </a:endParaRPr>
          </a:p>
        </p:txBody>
      </p:sp>
    </p:spTree>
    <p:extLst>
      <p:ext uri="{BB962C8B-B14F-4D97-AF65-F5344CB8AC3E}">
        <p14:creationId xmlns:p14="http://schemas.microsoft.com/office/powerpoint/2010/main" val="24484889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192771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参孙下到亭拿，在亭拿看见了一个女子，是一个非利士人的女儿。</a:t>
            </a:r>
            <a:r>
              <a:rPr lang="zh-CN" altLang="en-US" sz="2800" b="1" baseline="30000" dirty="0">
                <a:effectLst>
                  <a:glow rad="127000">
                    <a:schemeClr val="tx1"/>
                  </a:glow>
                </a:effectLst>
                <a:latin typeface="Arial" charset="0"/>
                <a:ea typeface="ＭＳ Ｐゴシック" charset="0"/>
                <a:cs typeface="ＭＳ Ｐゴシック" charset="0"/>
              </a:rPr>
              <a:t> </a:t>
            </a:r>
            <a:r>
              <a:rPr lang="en-US" altLang="zh-CN" sz="2800" b="1" baseline="30000" dirty="0">
                <a:effectLst>
                  <a:glow rad="127000">
                    <a:schemeClr val="tx1"/>
                  </a:glow>
                </a:effectLst>
                <a:latin typeface="Arial" charset="0"/>
                <a:ea typeface="ＭＳ Ｐゴシック" charset="0"/>
                <a:cs typeface="ＭＳ Ｐゴシック" charset="0"/>
              </a:rPr>
              <a:t>2 </a:t>
            </a:r>
            <a:r>
              <a:rPr lang="zh-CN" altLang="en-US" sz="2800" b="1" dirty="0">
                <a:effectLst>
                  <a:glow rad="127000">
                    <a:schemeClr val="tx1"/>
                  </a:glow>
                </a:effectLst>
                <a:latin typeface="Arial" charset="0"/>
                <a:ea typeface="ＭＳ Ｐゴシック" charset="0"/>
                <a:cs typeface="ＭＳ Ｐゴシック" charset="0"/>
              </a:rPr>
              <a:t>参孙上来告诉他的父母，说：“我在亭拿看见一个女子，是一个非利士人的女儿；现在请你们把她娶来给我作妻子。</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14:1-2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3376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参孙跟他的父母下到亭拿去，到了亭拿的葡萄园；忽然见一只少壮狮子向他吼叫。 </a:t>
            </a:r>
            <a:r>
              <a:rPr lang="en-US" altLang="zh-CN" sz="2800" b="1" dirty="0">
                <a:effectLst>
                  <a:glow rad="127000">
                    <a:schemeClr val="tx1"/>
                  </a:glow>
                </a:effectLst>
                <a:latin typeface="Arial" charset="0"/>
                <a:ea typeface="ＭＳ Ｐゴシック" charset="0"/>
                <a:cs typeface="ＭＳ Ｐゴシック" charset="0"/>
              </a:rPr>
              <a:t>6 </a:t>
            </a:r>
            <a:r>
              <a:rPr lang="zh-CN" altLang="en-US" sz="2800" b="1" dirty="0">
                <a:effectLst>
                  <a:glow rad="127000">
                    <a:schemeClr val="tx1"/>
                  </a:glow>
                </a:effectLst>
                <a:latin typeface="Arial" charset="0"/>
                <a:ea typeface="ＭＳ Ｐゴシック" charset="0"/>
                <a:cs typeface="ＭＳ Ｐゴシック" charset="0"/>
              </a:rPr>
              <a:t>耶和华的灵大大感动参孙，他虽然手里没有武器，竟把狮子撕裂，像人撕裂山羊羔一样；他没有把他所作的这事告诉他的父母。</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14:5-6 </a:t>
            </a:r>
            <a:r>
              <a:rPr lang="zh-CN" altLang="en-US" sz="2800" b="1" dirty="0">
                <a:effectLst>
                  <a:glow rad="127000">
                    <a:schemeClr val="tx1"/>
                  </a:glow>
                </a:effectLst>
                <a:latin typeface="Arial" charset="0"/>
                <a:ea typeface="ＭＳ Ｐゴシック" charset="0"/>
                <a:cs typeface="ＭＳ Ｐゴシック" charset="0"/>
              </a:rPr>
              <a:t>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182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checkerboard(across)">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7450613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zh-CN" altLang="en-US" sz="4000" b="1" dirty="0">
                <a:effectLst>
                  <a:glow rad="127000">
                    <a:schemeClr val="tx1"/>
                  </a:glow>
                </a:effectLst>
                <a:latin typeface="Arial" charset="0"/>
                <a:ea typeface="ＭＳ Ｐゴシック" charset="0"/>
                <a:cs typeface="ＭＳ Ｐゴシック" charset="0"/>
              </a:rPr>
              <a:t>参孙与三百只狐狸</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士师记</a:t>
            </a:r>
            <a:r>
              <a:rPr lang="en-US" sz="4000" b="1" dirty="0">
                <a:effectLst>
                  <a:glow rad="127000">
                    <a:schemeClr val="tx1"/>
                  </a:glow>
                </a:effectLst>
                <a:latin typeface="Arial" charset="0"/>
                <a:ea typeface="ＭＳ Ｐゴシック" charset="0"/>
                <a:cs typeface="ＭＳ Ｐゴシック" charset="0"/>
              </a:rPr>
              <a:t> 15)</a:t>
            </a:r>
          </a:p>
        </p:txBody>
      </p:sp>
    </p:spTree>
    <p:extLst>
      <p:ext uri="{BB962C8B-B14F-4D97-AF65-F5344CB8AC3E}">
        <p14:creationId xmlns:p14="http://schemas.microsoft.com/office/powerpoint/2010/main" val="22352860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参孙对他们说：“这次如果我加害非利士人，就可以不必负责了。” </a:t>
            </a:r>
            <a:r>
              <a:rPr lang="en-US" altLang="zh-CN" sz="3200" b="1" baseline="30000" dirty="0">
                <a:effectLst>
                  <a:glow rad="127000">
                    <a:schemeClr val="tx1"/>
                  </a:glow>
                </a:effectLst>
                <a:latin typeface="Arial" charset="0"/>
                <a:ea typeface="ＭＳ Ｐゴシック" charset="0"/>
                <a:cs typeface="ＭＳ Ｐゴシック" charset="0"/>
              </a:rPr>
              <a:t>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于是参孙去捉了三百只狐狸，又拿了火把来，把狐狸尾巴对尾巴缚在一起，又把一枝火把插在两条尾巴中间。</a:t>
            </a:r>
            <a:r>
              <a:rPr lang="zh-CN" altLang="en-US" sz="3200" b="1" baseline="30000" dirty="0">
                <a:effectLst>
                  <a:glow rad="127000">
                    <a:schemeClr val="tx1"/>
                  </a:glow>
                </a:effectLst>
                <a:latin typeface="Arial" charset="0"/>
                <a:ea typeface="ＭＳ Ｐゴシック" charset="0"/>
                <a:cs typeface="ＭＳ Ｐゴシック" charset="0"/>
              </a:rPr>
              <a:t> </a:t>
            </a:r>
            <a:r>
              <a:rPr lang="en-US" altLang="zh-CN" sz="3200" b="1" baseline="30000" dirty="0">
                <a:effectLst>
                  <a:glow rad="127000">
                    <a:schemeClr val="tx1"/>
                  </a:glow>
                </a:effectLst>
                <a:latin typeface="Arial" charset="0"/>
                <a:ea typeface="ＭＳ Ｐゴシック" charset="0"/>
                <a:cs typeface="ＭＳ Ｐゴシック" charset="0"/>
              </a:rPr>
              <a:t>5 </a:t>
            </a:r>
            <a:r>
              <a:rPr lang="zh-CN" altLang="en-US" sz="3200" b="1" dirty="0">
                <a:effectLst>
                  <a:glow rad="127000">
                    <a:schemeClr val="tx1"/>
                  </a:glow>
                </a:effectLst>
                <a:latin typeface="Arial" charset="0"/>
                <a:ea typeface="ＭＳ Ｐゴシック" charset="0"/>
                <a:cs typeface="ＭＳ Ｐゴシック" charset="0"/>
              </a:rPr>
              <a:t>他点着了火把，就放狐狸进入非利士人的禾田里，把堆积的禾捆，和未割的禾稼，以及橄榄园都烧了。 </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15:3-5</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28602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你为什么必须要</a:t>
            </a:r>
            <a:r>
              <a:rPr lang="zh-CN" altLang="en-US" b="1" dirty="0">
                <a:solidFill>
                  <a:srgbClr val="FFFF00"/>
                </a:solidFill>
                <a:effectLst>
                  <a:glow rad="127000">
                    <a:schemeClr val="tx1"/>
                  </a:glow>
                </a:effectLst>
                <a:latin typeface="Arial" charset="0"/>
                <a:ea typeface="ＭＳ Ｐゴシック" charset="0"/>
                <a:cs typeface="ＭＳ Ｐゴシック" charset="0"/>
              </a:rPr>
              <a:t>坚定</a:t>
            </a:r>
            <a:r>
              <a:rPr lang="zh-CN" altLang="en-US" b="1" dirty="0">
                <a:effectLst>
                  <a:glow rad="127000">
                    <a:schemeClr val="tx1"/>
                  </a:glow>
                </a:effectLst>
                <a:latin typeface="Arial" charset="0"/>
                <a:ea typeface="ＭＳ Ｐゴシック" charset="0"/>
                <a:cs typeface="ＭＳ Ｐゴシック" charset="0"/>
              </a:rPr>
              <a:t>让神作你的王呢</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02007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参孙的颚骨复仇（</a:t>
            </a:r>
            <a:r>
              <a:rPr lang="en-US" altLang="zh-CN" sz="3600" b="1" dirty="0">
                <a:solidFill>
                  <a:srgbClr val="FFFFFF"/>
                </a:solidFill>
                <a:effectLst>
                  <a:glow rad="177800">
                    <a:schemeClr val="tx1"/>
                  </a:glow>
                </a:effectLst>
                <a:latin typeface="Arial" charset="0"/>
                <a:ea typeface="ＭＳ Ｐゴシック" charset="0"/>
              </a:rPr>
              <a:t>15:15-16</a:t>
            </a:r>
            <a:r>
              <a:rPr lang="zh-CN" altLang="en-US" sz="3600" b="1" dirty="0">
                <a:solidFill>
                  <a:srgbClr val="FFFFFF"/>
                </a:solidFill>
                <a:effectLst>
                  <a:glow rad="177800">
                    <a:schemeClr val="tx1"/>
                  </a:glow>
                </a:effectLst>
                <a:latin typeface="Arial" charset="0"/>
                <a:ea typeface="ＭＳ Ｐゴシック" charset="0"/>
              </a:rPr>
              <a:t>）</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855850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士师记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8037808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参孙睡到半夜，就在半夜起来，抓紧城门的门扇和两边门柱，把它们与门闩一起拔起来，放在自己的肩头上，扛到希伯仑对面的山顶去。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士师记</a:t>
            </a:r>
            <a:r>
              <a:rPr lang="en-US" sz="2800" b="1" dirty="0">
                <a:effectLst>
                  <a:glow rad="127000">
                    <a:schemeClr val="tx1"/>
                  </a:glow>
                </a:effectLst>
                <a:latin typeface="Arial" charset="0"/>
                <a:ea typeface="ＭＳ Ｐゴシック" charset="0"/>
                <a:cs typeface="ＭＳ Ｐゴシック" charset="0"/>
              </a:rPr>
              <a:t> 16:3</a:t>
            </a:r>
            <a:r>
              <a:rPr lang="zh-CN" altLang="en-US" sz="2800" b="1" dirty="0">
                <a:effectLst>
                  <a:glow rad="127000">
                    <a:schemeClr val="tx1"/>
                  </a:glow>
                </a:effectLst>
                <a:latin typeface="Arial" charset="0"/>
                <a:ea typeface="ＭＳ Ｐゴシック" charset="0"/>
                <a:cs typeface="ＭＳ Ｐゴシック" charset="0"/>
              </a:rPr>
              <a:t>　ＣＮＶＳ</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686186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参孙与大利拉</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025400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b="1" dirty="0">
                <a:solidFill>
                  <a:srgbClr val="FFFFFF"/>
                </a:solidFill>
                <a:effectLst>
                  <a:glow rad="177800">
                    <a:schemeClr val="tx1"/>
                  </a:glow>
                </a:effectLst>
                <a:latin typeface="Arial" charset="0"/>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37839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9203" name="Text Box 3"/>
          <p:cNvSpPr txBox="1">
            <a:spLocks noChangeArrowheads="1"/>
          </p:cNvSpPr>
          <p:nvPr/>
        </p:nvSpPr>
        <p:spPr bwMode="auto">
          <a:xfrm>
            <a:off x="3352800" y="152400"/>
            <a:ext cx="3248025"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sz="4800" b="1">
                <a:solidFill>
                  <a:srgbClr val="FFFF00"/>
                </a:solidFill>
                <a:latin typeface="Times New Roman" pitchFamily="18" charset="0"/>
                <a:ea typeface="SimSun" pitchFamily="2" charset="-122"/>
                <a:cs typeface="+mn-cs"/>
              </a:rPr>
              <a:t>参孙的故事</a:t>
            </a:r>
            <a:endParaRPr lang="en-US" altLang="en-US" sz="4800" b="1">
              <a:solidFill>
                <a:srgbClr val="FFFF00"/>
              </a:solidFill>
              <a:latin typeface="Times New Roman" pitchFamily="18" charset="0"/>
              <a:ea typeface="+mn-ea"/>
              <a:cs typeface="+mn-cs"/>
            </a:endParaRPr>
          </a:p>
        </p:txBody>
      </p:sp>
      <p:sp>
        <p:nvSpPr>
          <p:cNvPr id="179204"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头发？</a:t>
            </a:r>
          </a:p>
        </p:txBody>
      </p:sp>
      <p:sp>
        <p:nvSpPr>
          <p:cNvPr id="179205" name="Text Box 5"/>
          <p:cNvSpPr txBox="1">
            <a:spLocks noChangeArrowheads="1"/>
          </p:cNvSpPr>
          <p:nvPr/>
        </p:nvSpPr>
        <p:spPr bwMode="auto">
          <a:xfrm>
            <a:off x="4022725" y="1035050"/>
            <a:ext cx="38544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zh-CN" altLang="en-US" sz="3600" b="1" dirty="0">
                <a:solidFill>
                  <a:srgbClr val="FFFFFF"/>
                </a:solidFill>
                <a:effectLst>
                  <a:glow rad="304800">
                    <a:schemeClr val="tx1">
                      <a:alpha val="90000"/>
                    </a:schemeClr>
                  </a:glow>
                </a:effectLst>
                <a:latin typeface="Arial"/>
                <a:ea typeface="ＭＳ Ｐゴシック"/>
                <a:cs typeface="Arial"/>
              </a:rPr>
              <a:t>他的弱点是什么？</a:t>
            </a:r>
            <a:endParaRPr lang="en-US" altLang="en-US" sz="3600" b="1" dirty="0">
              <a:solidFill>
                <a:srgbClr val="FFFFFF"/>
              </a:solidFill>
              <a:effectLst>
                <a:glow rad="304800">
                  <a:schemeClr val="tx1">
                    <a:alpha val="90000"/>
                  </a:schemeClr>
                </a:glow>
              </a:effectLst>
              <a:latin typeface="Arial"/>
              <a:ea typeface="ＭＳ Ｐゴシック"/>
              <a:cs typeface="Arial"/>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她？</a:t>
            </a:r>
            <a:endParaRPr lang="en-US" altLang="en-US" sz="3200" b="1">
              <a:solidFill>
                <a:srgbClr val="000000"/>
              </a:solidFill>
              <a:latin typeface="Times New Roman" pitchFamily="18" charset="0"/>
              <a:ea typeface="+mn-ea"/>
              <a:cs typeface="+mn-cs"/>
            </a:endParaRPr>
          </a:p>
        </p:txBody>
      </p:sp>
      <p:sp>
        <p:nvSpPr>
          <p:cNvPr id="179207" name="Text Box 7"/>
          <p:cNvSpPr txBox="1">
            <a:spLocks noChangeArrowheads="1"/>
          </p:cNvSpPr>
          <p:nvPr/>
        </p:nvSpPr>
        <p:spPr bwMode="auto">
          <a:xfrm>
            <a:off x="2895600" y="4203700"/>
            <a:ext cx="60960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r"/>
            <a:r>
              <a:rPr lang="en-US" altLang="zh-CN"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参孙</a:t>
            </a:r>
            <a:r>
              <a:rPr lang="en-US" altLang="zh-CN" sz="4000" b="1" i="1" dirty="0">
                <a:solidFill>
                  <a:srgbClr val="FFFFFF"/>
                </a:solidFill>
                <a:effectLst>
                  <a:glow rad="304800">
                    <a:srgbClr val="000000">
                      <a:alpha val="90000"/>
                    </a:srgbClr>
                  </a:glow>
                </a:effectLst>
                <a:latin typeface="Arial"/>
                <a:cs typeface="Arial"/>
              </a:rPr>
              <a:t>…</a:t>
            </a:r>
          </a:p>
          <a:p>
            <a:pPr algn="r"/>
            <a:r>
              <a:rPr lang="zh-CN" altLang="en-US" sz="4000" b="1" i="1" dirty="0">
                <a:solidFill>
                  <a:srgbClr val="FFFFFF"/>
                </a:solidFill>
                <a:effectLst>
                  <a:glow rad="304800">
                    <a:srgbClr val="000000">
                      <a:alpha val="90000"/>
                    </a:srgbClr>
                  </a:glow>
                </a:effectLst>
                <a:latin typeface="Arial"/>
                <a:cs typeface="Arial"/>
              </a:rPr>
              <a:t>一个有</a:t>
            </a:r>
            <a:r>
              <a:rPr lang="zh-CN" altLang="en-US" sz="4000" b="1" i="1" dirty="0">
                <a:solidFill>
                  <a:srgbClr val="FFB8FF"/>
                </a:solidFill>
                <a:effectLst>
                  <a:glow rad="304800">
                    <a:srgbClr val="000000">
                      <a:alpha val="90000"/>
                    </a:srgbClr>
                  </a:glow>
                </a:effectLst>
                <a:latin typeface="Arial"/>
                <a:cs typeface="Arial"/>
              </a:rPr>
              <a:t>女人为弱点</a:t>
            </a:r>
            <a:r>
              <a:rPr lang="zh-CN" altLang="en-US" sz="4000" b="1" i="1" dirty="0">
                <a:solidFill>
                  <a:srgbClr val="FFFFFF"/>
                </a:solidFill>
                <a:effectLst>
                  <a:glow rad="304800">
                    <a:srgbClr val="000000">
                      <a:alpha val="90000"/>
                    </a:srgbClr>
                  </a:glow>
                </a:effectLst>
                <a:latin typeface="Arial"/>
                <a:cs typeface="Arial"/>
              </a:rPr>
              <a:t>的</a:t>
            </a:r>
            <a:r>
              <a:rPr lang="zh-CN" altLang="en-US" sz="4000" b="1" i="1" dirty="0">
                <a:solidFill>
                  <a:srgbClr val="FFFF00"/>
                </a:solidFill>
                <a:effectLst>
                  <a:glow rad="304800">
                    <a:srgbClr val="000000">
                      <a:alpha val="90000"/>
                    </a:srgbClr>
                  </a:glow>
                </a:effectLst>
                <a:latin typeface="Arial"/>
                <a:cs typeface="Arial"/>
              </a:rPr>
              <a:t>男人</a:t>
            </a:r>
            <a:r>
              <a:rPr lang="zh-CN" altLang="en-US"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a:p>
            <a:r>
              <a:rPr lang="en-US" altLang="en-US" sz="4000" b="1" i="1" dirty="0">
                <a:solidFill>
                  <a:srgbClr val="FFFFFF"/>
                </a:solidFill>
                <a:effectLst>
                  <a:glow rad="304800">
                    <a:srgbClr val="000000">
                      <a:alpha val="90000"/>
                    </a:srgbClr>
                  </a:glow>
                </a:effectLst>
                <a:latin typeface="Arial"/>
                <a:cs typeface="Arial"/>
              </a:rPr>
              <a:t>-</a:t>
            </a:r>
            <a:r>
              <a:rPr lang="zh-CN" altLang="en-US" sz="4000" b="1" i="1" dirty="0">
                <a:solidFill>
                  <a:srgbClr val="FFFFFF"/>
                </a:solidFill>
                <a:effectLst>
                  <a:glow rad="304800">
                    <a:srgbClr val="000000">
                      <a:alpha val="90000"/>
                    </a:srgbClr>
                  </a:glow>
                </a:effectLst>
                <a:latin typeface="Arial"/>
                <a:cs typeface="Arial"/>
              </a:rPr>
              <a:t>查尔斯 </a:t>
            </a:r>
            <a:r>
              <a:rPr lang="en-US" altLang="zh-CN" sz="4000" b="1" i="1" dirty="0">
                <a:solidFill>
                  <a:srgbClr val="FFFFFF"/>
                </a:solidFill>
                <a:effectLst>
                  <a:glow rad="304800">
                    <a:srgbClr val="000000">
                      <a:alpha val="90000"/>
                    </a:srgbClr>
                  </a:glow>
                </a:effectLst>
                <a:latin typeface="Arial"/>
                <a:cs typeface="Arial"/>
              </a:rPr>
              <a:t>(</a:t>
            </a:r>
            <a:r>
              <a:rPr lang="en-US" altLang="en-US" sz="4000" b="1" i="1" dirty="0">
                <a:solidFill>
                  <a:srgbClr val="FFFFFF"/>
                </a:solidFill>
                <a:effectLst>
                  <a:glow rad="304800">
                    <a:srgbClr val="000000">
                      <a:alpha val="90000"/>
                    </a:srgbClr>
                  </a:glow>
                </a:effectLst>
                <a:latin typeface="Arial"/>
                <a:cs typeface="Arial"/>
              </a:rPr>
              <a:t>Chuck</a:t>
            </a:r>
            <a:r>
              <a:rPr lang="en-US" altLang="zh-CN" sz="4000" b="1" i="1" dirty="0">
                <a:solidFill>
                  <a:srgbClr val="FFFFFF"/>
                </a:solidFill>
                <a:effectLst>
                  <a:glow rad="304800">
                    <a:srgbClr val="000000">
                      <a:alpha val="90000"/>
                    </a:srgbClr>
                  </a:glow>
                </a:effectLst>
                <a:latin typeface="Arial"/>
                <a:cs typeface="Arial"/>
              </a:rPr>
              <a:t> </a:t>
            </a:r>
            <a:r>
              <a:rPr lang="en-US" altLang="en-US" sz="4000" b="1" i="1" dirty="0">
                <a:solidFill>
                  <a:srgbClr val="FFFFFF"/>
                </a:solidFill>
                <a:effectLst>
                  <a:glow rad="304800">
                    <a:srgbClr val="000000">
                      <a:alpha val="90000"/>
                    </a:srgbClr>
                  </a:glow>
                </a:effectLst>
                <a:latin typeface="Arial"/>
                <a:cs typeface="Arial"/>
              </a:rPr>
              <a:t>Swindoll</a:t>
            </a:r>
            <a:r>
              <a:rPr lang="en-US" altLang="zh-CN" sz="4000" b="1" i="1" dirty="0">
                <a:solidFill>
                  <a:srgbClr val="FFFFFF"/>
                </a:solidFill>
                <a:effectLst>
                  <a:glow rad="304800">
                    <a:srgbClr val="000000">
                      <a:alpha val="90000"/>
                    </a:srgbClr>
                  </a:glow>
                </a:effectLst>
                <a:latin typeface="Arial"/>
                <a:cs typeface="Arial"/>
              </a:rPr>
              <a:t>)</a:t>
            </a:r>
            <a:endParaRPr lang="en-US" altLang="en-US" sz="4000" b="1" i="1" dirty="0">
              <a:solidFill>
                <a:srgbClr val="FFFFFF"/>
              </a:solidFill>
              <a:effectLst>
                <a:glow rad="304800">
                  <a:srgbClr val="000000">
                    <a:alpha val="90000"/>
                  </a:srgbClr>
                </a:glow>
              </a:effectLst>
              <a:latin typeface="Arial"/>
              <a:cs typeface="Arial"/>
            </a:endParaRPr>
          </a:p>
        </p:txBody>
      </p:sp>
      <p:sp>
        <p:nvSpPr>
          <p:cNvPr id="179208" name="AutoShape 8"/>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zh-CN" altLang="en-US" sz="3200" b="1">
                <a:solidFill>
                  <a:srgbClr val="000000"/>
                </a:solidFill>
                <a:latin typeface="Times New Roman" pitchFamily="18" charset="0"/>
                <a:ea typeface="SimSun" pitchFamily="2" charset="-122"/>
                <a:cs typeface="+mn-cs"/>
              </a:rPr>
              <a:t>心？</a:t>
            </a:r>
          </a:p>
        </p:txBody>
      </p:sp>
    </p:spTree>
    <p:extLst>
      <p:ext uri="{BB962C8B-B14F-4D97-AF65-F5344CB8AC3E}">
        <p14:creationId xmlns:p14="http://schemas.microsoft.com/office/powerpoint/2010/main" val="299786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7" grpId="0" autoUpdateAnimBg="0"/>
      <p:bldP spid="179208"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参孙的头发被剪</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848910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en-US" sz="3600" b="1" dirty="0" err="1">
                <a:solidFill>
                  <a:srgbClr val="FFFFFF"/>
                </a:solidFill>
                <a:effectLst>
                  <a:glow rad="177800">
                    <a:schemeClr val="tx1"/>
                  </a:glow>
                </a:effectLst>
                <a:latin typeface="Arial" charset="0"/>
                <a:ea typeface="ＭＳ Ｐゴシック" charset="0"/>
              </a:rPr>
              <a:t>参孙的眼被挖</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4199283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zh-CN" altLang="en-US" sz="3600" b="1" dirty="0">
                <a:solidFill>
                  <a:srgbClr val="FFFFFF"/>
                </a:solidFill>
                <a:effectLst>
                  <a:glow rad="177800">
                    <a:schemeClr val="tx1"/>
                  </a:glow>
                </a:effectLst>
                <a:latin typeface="Arial" charset="0"/>
                <a:ea typeface="ＭＳ Ｐゴシック" charset="0"/>
              </a:rPr>
              <a:t>参孙逝世</a:t>
            </a:r>
            <a:endParaRPr lang="en-US" sz="3600" b="1" dirty="0">
              <a:solidFill>
                <a:srgbClr val="FFFFFF"/>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716616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en-US" b="1" dirty="0" err="1">
                <a:solidFill>
                  <a:srgbClr val="FFFFFF"/>
                </a:solidFill>
                <a:effectLst>
                  <a:outerShdw blurRad="38100" dist="38100" dir="2700000" algn="tl">
                    <a:srgbClr val="000000">
                      <a:alpha val="43137"/>
                    </a:srgbClr>
                  </a:outerShdw>
                </a:effectLst>
                <a:latin typeface="Arial" charset="0"/>
                <a:ea typeface="ＭＳ Ｐゴシック" charset="0"/>
                <a:cs typeface="Arial" charset="0"/>
              </a:rPr>
              <a:t>参孙循环</a:t>
            </a:r>
            <a:endPar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1  </a:t>
            </a:r>
            <a:r>
              <a:rPr lang="en-US" sz="3200" b="1" dirty="0" err="1">
                <a:solidFill>
                  <a:srgbClr val="FFFFFF"/>
                </a:solidFill>
                <a:latin typeface="Arial" charset="0"/>
                <a:cs typeface="Arial" charset="0"/>
              </a:rPr>
              <a:t>罪</a:t>
            </a:r>
            <a:endParaRPr lang="en-US" sz="3200" b="1" dirty="0">
              <a:solidFill>
                <a:srgbClr val="FFFFFF"/>
              </a:solidFill>
              <a:latin typeface="Arial" charset="0"/>
              <a:cs typeface="Arial"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2  </a:t>
            </a:r>
            <a:r>
              <a:rPr lang="en-US" sz="3200" b="1" dirty="0" err="1">
                <a:solidFill>
                  <a:srgbClr val="FFFFFF"/>
                </a:solidFill>
                <a:latin typeface="Arial" charset="0"/>
                <a:cs typeface="Arial" charset="0"/>
              </a:rPr>
              <a:t>奴役</a:t>
            </a:r>
            <a:endParaRPr lang="en-US" sz="3200" b="1" dirty="0">
              <a:solidFill>
                <a:srgbClr val="FFFFFF"/>
              </a:solidFill>
              <a:latin typeface="Arial" charset="0"/>
              <a:cs typeface="Arial"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3 </a:t>
            </a:r>
            <a:r>
              <a:rPr lang="en-US" sz="3200" b="1" dirty="0" err="1">
                <a:solidFill>
                  <a:srgbClr val="FFFFFF"/>
                </a:solidFill>
                <a:latin typeface="Arial" charset="0"/>
                <a:cs typeface="Arial" charset="0"/>
              </a:rPr>
              <a:t>代求</a:t>
            </a:r>
            <a:endParaRPr lang="en-US" sz="3200" b="1" dirty="0">
              <a:solidFill>
                <a:srgbClr val="FFFFFF"/>
              </a:solidFill>
              <a:latin typeface="Arial" charset="0"/>
              <a:cs typeface="Arial"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4  </a:t>
            </a:r>
            <a:r>
              <a:rPr lang="en-US" sz="3200" b="1" dirty="0" err="1">
                <a:solidFill>
                  <a:srgbClr val="FFFFFF"/>
                </a:solidFill>
                <a:latin typeface="Arial" charset="0"/>
                <a:cs typeface="Arial" charset="0"/>
              </a:rPr>
              <a:t>救恩</a:t>
            </a:r>
            <a:endParaRPr lang="en-US" sz="3200" b="1" dirty="0">
              <a:solidFill>
                <a:srgbClr val="FFFFFF"/>
              </a:solidFill>
              <a:latin typeface="Arial" charset="0"/>
              <a:cs typeface="Arial"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solidFill>
                <a:srgbClr val="FFFFFF"/>
              </a:solidFill>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FFFFFF"/>
                </a:solidFill>
                <a:latin typeface="Arial" charset="0"/>
                <a:cs typeface="Arial" charset="0"/>
              </a:rPr>
              <a:t>5 </a:t>
            </a:r>
            <a:r>
              <a:rPr lang="en-US" sz="3200" b="1" dirty="0" err="1">
                <a:solidFill>
                  <a:srgbClr val="FFFFFF"/>
                </a:solidFill>
                <a:latin typeface="Arial" charset="0"/>
                <a:cs typeface="Arial" charset="0"/>
              </a:rPr>
              <a:t>静默</a:t>
            </a:r>
            <a:endParaRPr lang="en-US" sz="3200" b="1" dirty="0">
              <a:solidFill>
                <a:srgbClr val="FFFFFF"/>
              </a:solidFill>
              <a:latin typeface="Arial" charset="0"/>
              <a:cs typeface="Arial"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174</a:t>
            </a:r>
          </a:p>
        </p:txBody>
      </p:sp>
      <p:sp>
        <p:nvSpPr>
          <p:cNvPr id="2" name="Rounded Rectangular Callout 1"/>
          <p:cNvSpPr/>
          <p:nvPr/>
        </p:nvSpPr>
        <p:spPr>
          <a:xfrm>
            <a:off x="107306" y="428474"/>
            <a:ext cx="8929388"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16" name="TextBox 2"/>
          <p:cNvSpPr txBox="1">
            <a:spLocks noChangeArrowheads="1"/>
          </p:cNvSpPr>
          <p:nvPr/>
        </p:nvSpPr>
        <p:spPr bwMode="auto">
          <a:xfrm>
            <a:off x="363724" y="994294"/>
            <a:ext cx="8568952"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ru-RU" sz="3200" b="1" dirty="0">
                <a:solidFill>
                  <a:srgbClr val="000000"/>
                </a:solidFill>
                <a:latin typeface="Arial"/>
                <a:cs typeface="Arial"/>
              </a:rPr>
              <a:t>“</a:t>
            </a:r>
            <a:r>
              <a:rPr lang="zh-CN" altLang="en-US" sz="3200" dirty="0"/>
              <a:t>参孙治理以色列二十年”（士师记</a:t>
            </a:r>
            <a:r>
              <a:rPr lang="en-US" altLang="zh-CN" sz="3200" dirty="0"/>
              <a:t>16:21</a:t>
            </a:r>
            <a:r>
              <a:rPr lang="zh-CN" altLang="en-US" sz="3200" dirty="0"/>
              <a:t>），但并未提到这个国家在参孙统治的二十年后经历了和平。</a:t>
            </a:r>
            <a:endParaRPr lang="en-US" sz="3200" b="1" dirty="0">
              <a:solidFill>
                <a:srgbClr val="000000"/>
              </a:solidFill>
              <a:latin typeface="Arial"/>
              <a:cs typeface="Arial"/>
            </a:endParaRPr>
          </a:p>
        </p:txBody>
      </p:sp>
    </p:spTree>
    <p:extLst>
      <p:ext uri="{BB962C8B-B14F-4D97-AF65-F5344CB8AC3E}">
        <p14:creationId xmlns:p14="http://schemas.microsoft.com/office/powerpoint/2010/main" val="1292270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theme/_rels/them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8.xml><?xml version="1.0" encoding="utf-8"?>
<a:theme xmlns:a="http://schemas.openxmlformats.org/drawingml/2006/main" name="2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9922</TotalTime>
  <Words>6584</Words>
  <Application>Microsoft Macintosh PowerPoint</Application>
  <PresentationFormat>On-screen Show (4:3)</PresentationFormat>
  <Paragraphs>979</Paragraphs>
  <Slides>144</Slides>
  <Notes>112</Notes>
  <HiddenSlides>0</HiddenSlides>
  <MMClips>2</MMClips>
  <ScaleCrop>false</ScaleCrop>
  <HeadingPairs>
    <vt:vector size="8" baseType="variant">
      <vt:variant>
        <vt:lpstr>Fonts Used</vt:lpstr>
      </vt:variant>
      <vt:variant>
        <vt:i4>18</vt:i4>
      </vt:variant>
      <vt:variant>
        <vt:lpstr>Theme</vt:lpstr>
      </vt:variant>
      <vt:variant>
        <vt:i4>51</vt:i4>
      </vt:variant>
      <vt:variant>
        <vt:lpstr>Embedded OLE Servers</vt:lpstr>
      </vt:variant>
      <vt:variant>
        <vt:i4>1</vt:i4>
      </vt:variant>
      <vt:variant>
        <vt:lpstr>Slide Titles</vt:lpstr>
      </vt:variant>
      <vt:variant>
        <vt:i4>144</vt:i4>
      </vt:variant>
    </vt:vector>
  </HeadingPairs>
  <TitlesOfParts>
    <vt:vector size="214" baseType="lpstr">
      <vt:lpstr>Driveby</vt:lpstr>
      <vt:lpstr>ＭＳ Ｐゴシック</vt:lpstr>
      <vt:lpstr>Times</vt:lpstr>
      <vt:lpstr>Apple Chancery</vt:lpstr>
      <vt:lpstr>Arial</vt:lpstr>
      <vt:lpstr>Arial Black</vt:lpstr>
      <vt:lpstr>Arial Narrow</vt:lpstr>
      <vt:lpstr>Calibri</vt:lpstr>
      <vt:lpstr>Comic Sans MS</vt:lpstr>
      <vt:lpstr>Garamond</vt:lpstr>
      <vt:lpstr>Helvetica</vt:lpstr>
      <vt:lpstr>Monotype Sorts</vt:lpstr>
      <vt:lpstr>Rockwell</vt:lpstr>
      <vt:lpstr>Tahoma</vt:lpstr>
      <vt:lpstr>Times New Roman</vt:lpstr>
      <vt:lpstr>Tw Cen MT</vt:lpstr>
      <vt:lpstr>Wingdings</vt:lpstr>
      <vt:lpstr>Wingdings 2</vt:lpstr>
      <vt:lpstr>Default Design</vt:lpstr>
      <vt:lpstr>Blueprint</vt:lpstr>
      <vt:lpstr>3_Default Design</vt:lpstr>
      <vt:lpstr>49_Blank Presentation</vt:lpstr>
      <vt:lpstr>Blank Presentation</vt:lpstr>
      <vt:lpstr>1_Blank Presentation</vt:lpstr>
      <vt:lpstr>8_Default Design</vt:lpstr>
      <vt:lpstr>2_Blank Presentation</vt:lpstr>
      <vt:lpstr>4_Blank Presentation</vt:lpstr>
      <vt:lpstr>10_Default Design</vt:lpstr>
      <vt:lpstr>11_Default Design</vt:lpstr>
      <vt:lpstr>12_Default Design</vt:lpstr>
      <vt:lpstr>5_Blank Presentation</vt:lpstr>
      <vt:lpstr>13_Default Design</vt:lpstr>
      <vt:lpstr>6_Blank Presentation</vt:lpstr>
      <vt:lpstr>14_Default Design</vt:lpstr>
      <vt:lpstr>7_Blank Presentation</vt:lpstr>
      <vt:lpstr>1_Pulse</vt:lpstr>
      <vt:lpstr>8_Blank Presentation</vt:lpstr>
      <vt:lpstr>9_Blank Presentation</vt:lpstr>
      <vt:lpstr>15_Default Design</vt:lpstr>
      <vt:lpstr>10_Blank Presentation</vt:lpstr>
      <vt:lpstr>16_Default Design</vt:lpstr>
      <vt:lpstr>11_Blank Presentation</vt:lpstr>
      <vt:lpstr>12_Blank Presentation</vt:lpstr>
      <vt:lpstr>17_Default Design</vt:lpstr>
      <vt:lpstr>18_Default Design</vt:lpstr>
      <vt:lpstr>13_Blank Presentation</vt:lpstr>
      <vt:lpstr>19_Default Design</vt:lpstr>
      <vt:lpstr>14_Blank Presentation</vt:lpstr>
      <vt:lpstr>20_Default Design</vt:lpstr>
      <vt:lpstr>22_Default Design</vt:lpstr>
      <vt:lpstr>15_Blank Presentation</vt:lpstr>
      <vt:lpstr>16_Blank Presentation</vt:lpstr>
      <vt:lpstr>24_Default Design</vt:lpstr>
      <vt:lpstr>17_Blank Presentation</vt:lpstr>
      <vt:lpstr>25_Default Design</vt:lpstr>
      <vt:lpstr>18_Blank Presentation</vt:lpstr>
      <vt:lpstr>27_Default Design</vt:lpstr>
      <vt:lpstr>19_Blank Presentation</vt:lpstr>
      <vt:lpstr>29_Default Design</vt:lpstr>
      <vt:lpstr>5_Orbit</vt:lpstr>
      <vt:lpstr>38_Default Design</vt:lpstr>
      <vt:lpstr>39_Default Design</vt:lpstr>
      <vt:lpstr>23_Default Design</vt:lpstr>
      <vt:lpstr>21_Default Design</vt:lpstr>
      <vt:lpstr>1_Median</vt:lpstr>
      <vt:lpstr>2_Quill Pen</vt:lpstr>
      <vt:lpstr>9_Office Theme</vt:lpstr>
      <vt:lpstr>4_Default Design</vt:lpstr>
      <vt:lpstr>25_Blank Presentation</vt:lpstr>
      <vt:lpstr>Document</vt:lpstr>
      <vt:lpstr>作个坚定的人</vt:lpstr>
      <vt:lpstr>E N Poulson 博士</vt:lpstr>
      <vt:lpstr>E N Poulson博士</vt:lpstr>
      <vt:lpstr>Dr E N Poulson 博士</vt:lpstr>
      <vt:lpstr>Dr E N Poulson</vt:lpstr>
      <vt:lpstr>坚定不移</vt:lpstr>
      <vt:lpstr>你把信任放在哪里？ 你对上帝有坚定不移的信任吗？</vt:lpstr>
      <vt:lpstr>Defining "Steadfast"</vt:lpstr>
      <vt:lpstr>你为什么必须要坚定让神作你的王呢? </vt:lpstr>
      <vt:lpstr>在约书亚统治下定居的土地</vt:lpstr>
      <vt:lpstr>以色列占领地和 土地的分配</vt:lpstr>
      <vt:lpstr>他们可使用的 “圣经/话语”</vt:lpstr>
      <vt:lpstr>48 利未人的城邑</vt:lpstr>
      <vt:lpstr>Book Chart</vt:lpstr>
      <vt:lpstr>你为什么必须要坚定让神作你的王呢? </vt:lpstr>
      <vt:lpstr>I. 不完全的顺服会种下失败的种子（1–2).</vt:lpstr>
      <vt:lpstr>以色列未能完全占领迦南，因此需要士师记（1:1-2:5）</vt:lpstr>
      <vt:lpstr>士师记 </vt:lpstr>
      <vt:lpstr>Barry Huddleston, The Acrostic Summarized Bible (Grand Rapids: Baker, 1992)</vt:lpstr>
      <vt:lpstr>Slides on  士师记 1</vt:lpstr>
      <vt:lpstr>按部落划分的人口</vt:lpstr>
      <vt:lpstr>按部落划分的人口</vt:lpstr>
      <vt:lpstr>关键字</vt:lpstr>
      <vt:lpstr>主题</vt:lpstr>
      <vt:lpstr>关键节</vt:lpstr>
      <vt:lpstr>Slides on  士师记 2</vt:lpstr>
      <vt:lpstr>PowerPoint Presentation</vt:lpstr>
      <vt:lpstr>PowerPoint Presentation</vt:lpstr>
      <vt:lpstr>违背耶和华作为君王的旨意 会带来麻烦</vt:lpstr>
      <vt:lpstr>相对性</vt:lpstr>
      <vt:lpstr>PowerPoint Presentation</vt:lpstr>
      <vt:lpstr>相对主义</vt:lpstr>
      <vt:lpstr>你为什么必须要坚定让神作你的王呢? </vt:lpstr>
      <vt:lpstr>I. 不完全的顺服会种下失败的种子（1–2).</vt:lpstr>
      <vt:lpstr>II. 相对主义会让人陷入罪的循环(3–16).</vt:lpstr>
      <vt:lpstr>士师们试图阻止以色列的罪恶循环，以表明神的绝对标准比以色列的相对标准更好（士师记2:6-16:31）。</vt:lpstr>
      <vt:lpstr>士师记中的循环</vt:lpstr>
      <vt:lpstr>士师来 自哪里?</vt:lpstr>
      <vt:lpstr>Slides on  士师记 3</vt:lpstr>
      <vt:lpstr>士师时代在迦南地的敌人</vt:lpstr>
      <vt:lpstr>俄陀聂在哪里做士师(3:7-11)?</vt:lpstr>
      <vt:lpstr>以忽在哪里做士师(3:12-30)?</vt:lpstr>
      <vt:lpstr>以忽</vt:lpstr>
      <vt:lpstr>珊迦在哪里做士师(3:30)?</vt:lpstr>
      <vt:lpstr>Slides on  士师记 4</vt:lpstr>
      <vt:lpstr>底波拉与 巴拉</vt:lpstr>
      <vt:lpstr>底波拉与巴拉在哪里做士师?</vt:lpstr>
      <vt:lpstr>10,000 以色列人击败 900 辆迦南战车 （士师记 4：3，6）</vt:lpstr>
      <vt:lpstr>Slides on  士师记 5</vt:lpstr>
      <vt:lpstr>底波拉之歌  (士师记  5)</vt:lpstr>
      <vt:lpstr>Slides on  士师记 6</vt:lpstr>
      <vt:lpstr>其甸在哪里做士师?</vt:lpstr>
      <vt:lpstr>神呼召基甸</vt:lpstr>
      <vt:lpstr>“ 基甸感谢神赐予露水的奇迹”，由马尔滕·范·赫姆斯克尔克绘制，1550年于斯特拉斯堡美术馆收藏”</vt:lpstr>
      <vt:lpstr>Slides on  士师记 7</vt:lpstr>
      <vt:lpstr>基甸裁减军队（7：1-8a）</vt:lpstr>
      <vt:lpstr>基甸击败米甸人  (7:17-21)</vt:lpstr>
      <vt:lpstr>Slides on  士师记 8</vt:lpstr>
      <vt:lpstr>“以及欺压他们的人的棍，你都折断了，像在米甸的日子一样。”  (塞 9:4b CNVS)</vt:lpstr>
      <vt:lpstr>Slides on  士师记 9</vt:lpstr>
      <vt:lpstr>亚比米勒在哪里做 士师?</vt:lpstr>
      <vt:lpstr>陀拉在哪里做士师?</vt:lpstr>
      <vt:lpstr>Slides on  士师记 10</vt:lpstr>
      <vt:lpstr>睚珥在哪里做士师?</vt:lpstr>
      <vt:lpstr>耶弗他在哪里做士师?</vt:lpstr>
      <vt:lpstr>耶弗他的胜利 (10:17–12:6)</vt:lpstr>
      <vt:lpstr>Slides on  士师记 11</vt:lpstr>
      <vt:lpstr>耶弗他的女儿迎接他（11:34）</vt:lpstr>
      <vt:lpstr>耶弗他真的杀了自己的女儿吗？</vt:lpstr>
      <vt:lpstr>Slides on  士师记 12</vt:lpstr>
      <vt:lpstr>以比赞在哪里做士师?</vt:lpstr>
      <vt:lpstr>以伦在哪里做士师?</vt:lpstr>
      <vt:lpstr>押顿在哪里做士师?</vt:lpstr>
      <vt:lpstr>Slides on  士师记 13</vt:lpstr>
      <vt:lpstr>参孙循环</vt:lpstr>
      <vt:lpstr>参孙循环</vt:lpstr>
      <vt:lpstr>参孙循环</vt:lpstr>
      <vt:lpstr>“耶和华对摩西说：   2 “你要告诉以色列人，对他们说：‘无论男女，如果许了特别的愿，就是拿细耳人的愿，就要离俗归耶和华。 3 他要戒除淡酒和浓酒；淡酒作的醋和浓酒作的醋，他都不可喝；不可喝任何葡萄汁，也不可吃鲜葡萄或干葡萄。”   (民数记 6:1-3 CNVS).</vt:lpstr>
      <vt:lpstr>“在他离俗的日子，葡萄树上出产的，无论是葡萄核或是葡萄皮，都不可吃。”  (民数记 6:4 CNVS).</vt:lpstr>
      <vt:lpstr>“在他许愿离俗的日子，不可用剃刀剃头；他要圣洁，直到他离俗归耶和华的日子满了，他要由他的头发长长。  6 “‘在他离俗归耶和华的日子，不可走近死人。”   (民数记 6:5-6 CNVS).</vt:lpstr>
      <vt:lpstr>参孙循环</vt:lpstr>
      <vt:lpstr>参孙：黑暗中的“太阳”</vt:lpstr>
      <vt:lpstr>参孙在哪里做士师?</vt:lpstr>
      <vt:lpstr>Slides on  士师记 14</vt:lpstr>
      <vt:lpstr>“参孙下到亭拿，在亭拿看见了一个女子，是一个非利士人的女儿。 2 参孙上来告诉他的父母，说：“我在亭拿看见一个女子，是一个非利士人的女儿；现在请你们把她娶来给我作妻子。”  (士师记 14:1-2 ＣＮＶＳ).</vt:lpstr>
      <vt:lpstr>“参孙跟他的父母下到亭拿去，到了亭拿的葡萄园；忽然见一只少壮狮子向他吼叫。 6 耶和华的灵大大感动参孙，他虽然手里没有武器，竟把狮子撕裂，像人撕裂山羊羔一样；他没有把他所作的这事告诉他的父母。”  (士师记 14:5-6 ＣＮＶＳ).</vt:lpstr>
      <vt:lpstr>Slides on  士师记 15</vt:lpstr>
      <vt:lpstr>参孙与三百只狐狸 (士师记 15)</vt:lpstr>
      <vt:lpstr>“参孙对他们说：“这次如果我加害非利士人，就可以不必负责了。” 4 于是参孙去捉了三百只狐狸，又拿了火把来，把狐狸尾巴对尾巴缚在一起，又把一枝火把插在两条尾巴中间。 5 他点着了火把，就放狐狸进入非利士人的禾田里，把堆积的禾捆，和未割的禾稼，以及橄榄园都烧了。 ”  (士师记 15:3-5　ＣＮＶＳ).</vt:lpstr>
      <vt:lpstr>参孙的颚骨复仇（15:15-16）</vt:lpstr>
      <vt:lpstr>Slides on  士师记 16</vt:lpstr>
      <vt:lpstr>“参孙睡到半夜，就在半夜起来，抓紧城门的门扇和两边门柱，把它们与门闩一起拔起来，放在自己的肩头上，扛到希伯仑对面的山顶去。”  (士师记 16:3　ＣＮＶＳ).</vt:lpstr>
      <vt:lpstr>参孙与大利拉</vt:lpstr>
      <vt:lpstr>Samson</vt:lpstr>
      <vt:lpstr>PowerPoint Presentation</vt:lpstr>
      <vt:lpstr>参孙的头发被剪</vt:lpstr>
      <vt:lpstr>参孙的眼被挖</vt:lpstr>
      <vt:lpstr>参孙逝世</vt:lpstr>
      <vt:lpstr>参孙循环</vt:lpstr>
      <vt:lpstr>当我们制定规则时，我们总是在兜圈子。</vt:lpstr>
      <vt:lpstr>道德相对主义</vt:lpstr>
      <vt:lpstr>相对性</vt:lpstr>
      <vt:lpstr>枪伤上 的创可贴</vt:lpstr>
      <vt:lpstr>你为什么必须要坚定让神作你的王呢? </vt:lpstr>
      <vt:lpstr>I. 不完全的顺服会种下失败的种子（1–2).</vt:lpstr>
      <vt:lpstr>II. 相对主义会让人陷入罪的循环(3–16).</vt:lpstr>
      <vt:lpstr>III. 相对主义会导致偶像崇拜 (17–21). </vt:lpstr>
      <vt:lpstr>以色列的宗教和道德失败表明他们需要一位正义的国王，而不是他们的相对主义 (士师记  17–21). </vt:lpstr>
      <vt:lpstr>PowerPoint Presentation</vt:lpstr>
      <vt:lpstr>以色列的士师</vt:lpstr>
      <vt:lpstr>Slides on  士师记 17</vt:lpstr>
      <vt:lpstr>Book Chart</vt:lpstr>
      <vt:lpstr>PowerPoint Presentation</vt:lpstr>
      <vt:lpstr>Slides on  士师记 18</vt:lpstr>
      <vt:lpstr>PowerPoint Presentation</vt:lpstr>
      <vt:lpstr>因果关系</vt:lpstr>
      <vt:lpstr>Slides on  士师记 19</vt:lpstr>
      <vt:lpstr>道德败坏 (19–21)</vt:lpstr>
      <vt:lpstr>****  基比亚公报****</vt:lpstr>
      <vt:lpstr>道德败坏 (19–21)</vt:lpstr>
      <vt:lpstr>Slides on  士师记 20</vt:lpstr>
      <vt:lpstr>道德败坏 (19–21)</vt:lpstr>
      <vt:lpstr>便雅悯支派险遭毁灭</vt:lpstr>
      <vt:lpstr>Slides on  士师记 21</vt:lpstr>
      <vt:lpstr>道德败坏 (19–21)</vt:lpstr>
      <vt:lpstr>PowerPoint Presentation</vt:lpstr>
      <vt:lpstr>让智慧引导你，而不是随心所欲 任性地去崇拜另一个神 </vt:lpstr>
      <vt:lpstr>PowerPoint Presentation</vt:lpstr>
      <vt:lpstr>偶像崇拜的定义</vt:lpstr>
      <vt:lpstr>偶像崇拜的定义</vt:lpstr>
      <vt:lpstr>偶像崇拜的定义</vt:lpstr>
      <vt:lpstr>你为什么必须要坚定让神作你的王呢? </vt:lpstr>
      <vt:lpstr>中心思想</vt:lpstr>
      <vt:lpstr>I. 不完全的顺服会种下失败的种子（1–2).</vt:lpstr>
      <vt:lpstr>II. 相对主义会让人陷入罪的循环(3–16).</vt:lpstr>
      <vt:lpstr>III. 相对主义会导致偶像崇拜 (17–21). </vt:lpstr>
      <vt:lpstr>讨论问题: 今日的世界与士师时代有什么相同之处？</vt:lpstr>
      <vt:lpstr>Atheism</vt:lpstr>
      <vt:lpstr>PowerPoint Presentation</vt:lpstr>
      <vt:lpstr>作个坚定的人</vt:lpstr>
      <vt:lpstr>想想看</vt:lpstr>
      <vt:lpstr>PowerPoint Presentation</vt:lpstr>
      <vt:lpstr>Black</vt:lpstr>
      <vt:lpstr>圣经阐释 •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Raymond Zou</cp:lastModifiedBy>
  <cp:revision>391</cp:revision>
  <dcterms:created xsi:type="dcterms:W3CDTF">2009-08-20T04:03:07Z</dcterms:created>
  <dcterms:modified xsi:type="dcterms:W3CDTF">2024-08-08T17:46:08Z</dcterms:modified>
</cp:coreProperties>
</file>