
<file path=[Content_Types].xml><?xml version="1.0" encoding="utf-8"?>
<Types xmlns="http://schemas.openxmlformats.org/package/2006/content-types">
  <Default Extension="bin" ContentType="audio/unknown"/>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3.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4.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5.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6.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7.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8.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19.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0.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1.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2.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3.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24.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25.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26.xml" ContentType="application/vnd.openxmlformats-officedocument.theme+xml"/>
  <Override PartName="/ppt/slideLayouts/slideLayout292.xml" ContentType="application/vnd.openxmlformats-officedocument.presentationml.slideLayout+xml"/>
  <Override PartName="/ppt/theme/theme27.xml" ContentType="application/vnd.openxmlformats-officedocument.theme+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theme/theme28.xml" ContentType="application/vnd.openxmlformats-officedocument.theme+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theme/theme29.xml" ContentType="application/vnd.openxmlformats-officedocument.theme+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30.xml" ContentType="application/vnd.openxmlformats-officedocument.theme+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theme/theme31.xml" ContentType="application/vnd.openxmlformats-officedocument.theme+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theme/theme32.xml" ContentType="application/vnd.openxmlformats-officedocument.theme+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theme/theme33.xml" ContentType="application/vnd.openxmlformats-officedocument.theme+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theme/theme34.xml" ContentType="application/vnd.openxmlformats-officedocument.theme+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theme/theme35.xml" ContentType="application/vnd.openxmlformats-officedocument.theme+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theme/theme36.xml" ContentType="application/vnd.openxmlformats-officedocument.theme+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theme/theme37.xml" ContentType="application/vnd.openxmlformats-officedocument.theme+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theme/theme38.xml" ContentType="application/vnd.openxmlformats-officedocument.theme+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theme/theme39.xml" ContentType="application/vnd.openxmlformats-officedocument.theme+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theme/theme40.xml" ContentType="application/vnd.openxmlformats-officedocument.theme+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theme/theme41.xml" ContentType="application/vnd.openxmlformats-officedocument.theme+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theme/theme42.xml" ContentType="application/vnd.openxmlformats-officedocument.theme+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theme/theme43.xml" ContentType="application/vnd.openxmlformats-officedocument.theme+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theme/theme44.xml" ContentType="application/vnd.openxmlformats-officedocument.theme+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theme/theme45.xml" ContentType="application/vnd.openxmlformats-officedocument.theme+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theme/theme46.xml" ContentType="application/vnd.openxmlformats-officedocument.theme+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theme/theme47.xml" ContentType="application/vnd.openxmlformats-officedocument.theme+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theme/theme48.xml" ContentType="application/vnd.openxmlformats-officedocument.theme+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theme/theme49.xml" ContentType="application/vnd.openxmlformats-officedocument.theme+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theme/theme50.xml" ContentType="application/vnd.openxmlformats-officedocument.theme+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theme/theme51.xml" ContentType="application/vnd.openxmlformats-officedocument.theme+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theme/theme52.xml" ContentType="application/vnd.openxmlformats-officedocument.theme+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theme/theme53.xml" ContentType="application/vnd.openxmlformats-officedocument.theme+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theme/theme54.xml" ContentType="application/vnd.openxmlformats-officedocument.theme+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theme/theme55.xml" ContentType="application/vnd.openxmlformats-officedocument.theme+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theme/theme56.xml" ContentType="application/vnd.openxmlformats-officedocument.theme+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theme/theme57.xml" ContentType="application/vnd.openxmlformats-officedocument.theme+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theme/theme58.xml" ContentType="application/vnd.openxmlformats-officedocument.theme+xml"/>
  <Override PartName="/ppt/theme/theme5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2.xml" ContentType="application/vnd.openxmlformats-officedocument.themeOverride+xml"/>
  <Override PartName="/ppt/notesSlides/notesSlide18.xml" ContentType="application/vnd.openxmlformats-officedocument.presentationml.notesSlide+xml"/>
  <Override PartName="/ppt/theme/themeOverride3.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4.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Override5.xml" ContentType="application/vnd.openxmlformats-officedocument.themeOverride+xml"/>
  <Override PartName="/ppt/notesSlides/notesSlide25.xml" ContentType="application/vnd.openxmlformats-officedocument.presentationml.notesSlide+xml"/>
  <Override PartName="/ppt/tags/tag1.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heme/themeOverride6.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heme/themeOverride7.xml" ContentType="application/vnd.openxmlformats-officedocument.themeOverride+xml"/>
  <Override PartName="/ppt/theme/themeOverride8.xml" ContentType="application/vnd.openxmlformats-officedocument.themeOverr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theme/themeOverride9.xml" ContentType="application/vnd.openxmlformats-officedocument.themeOverride+xml"/>
  <Override PartName="/ppt/notesSlides/notesSlide76.xml" ContentType="application/vnd.openxmlformats-officedocument.presentationml.notesSlide+xml"/>
  <Override PartName="/ppt/theme/themeOverride10.xml" ContentType="application/vnd.openxmlformats-officedocument.themeOverr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theme/themeOverride11.xml" ContentType="application/vnd.openxmlformats-officedocument.themeOverr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theme/themeOverride12.xml" ContentType="application/vnd.openxmlformats-officedocument.themeOverr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theme/themeOverride13.xml" ContentType="application/vnd.openxmlformats-officedocument.themeOverr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theme/themeOverride14.xml" ContentType="application/vnd.openxmlformats-officedocument.themeOverride+xml"/>
  <Override PartName="/ppt/notesSlides/notesSlide107.xml" ContentType="application/vnd.openxmlformats-officedocument.presentationml.notesSlide+xml"/>
  <Override PartName="/ppt/theme/themeOverride15.xml" ContentType="application/vnd.openxmlformats-officedocument.themeOverr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4436" r:id="rId2"/>
    <p:sldMasterId id="2147484435" r:id="rId3"/>
    <p:sldMasterId id="2147484434" r:id="rId4"/>
    <p:sldMasterId id="2147483657" r:id="rId5"/>
    <p:sldMasterId id="2147483662" r:id="rId6"/>
    <p:sldMasterId id="2147483668" r:id="rId7"/>
    <p:sldMasterId id="2147484064" r:id="rId8"/>
    <p:sldMasterId id="2147484076" r:id="rId9"/>
    <p:sldMasterId id="2147484584" r:id="rId10"/>
    <p:sldMasterId id="2147485039" r:id="rId11"/>
    <p:sldMasterId id="2147485874" r:id="rId12"/>
    <p:sldMasterId id="2147486305" r:id="rId13"/>
    <p:sldMasterId id="2147486318" r:id="rId14"/>
    <p:sldMasterId id="2147486345" r:id="rId15"/>
    <p:sldMasterId id="2147486444" r:id="rId16"/>
    <p:sldMasterId id="2147486456" r:id="rId17"/>
    <p:sldMasterId id="2147486468" r:id="rId18"/>
    <p:sldMasterId id="2147486480" r:id="rId19"/>
    <p:sldMasterId id="2147486492" r:id="rId20"/>
    <p:sldMasterId id="2147486504" r:id="rId21"/>
    <p:sldMasterId id="2147486516" r:id="rId22"/>
    <p:sldMasterId id="2147486528" r:id="rId23"/>
    <p:sldMasterId id="2147486564" r:id="rId24"/>
    <p:sldMasterId id="2147486600" r:id="rId25"/>
    <p:sldMasterId id="2147486625" r:id="rId26"/>
    <p:sldMasterId id="2147486700" r:id="rId27"/>
    <p:sldMasterId id="2147486702" r:id="rId28"/>
    <p:sldMasterId id="2147486714" r:id="rId29"/>
    <p:sldMasterId id="2147486753" r:id="rId30"/>
    <p:sldMasterId id="2147486765" r:id="rId31"/>
    <p:sldMasterId id="2147486777" r:id="rId32"/>
    <p:sldMasterId id="2147486801" r:id="rId33"/>
    <p:sldMasterId id="2147486837" r:id="rId34"/>
    <p:sldMasterId id="2147486861" r:id="rId35"/>
    <p:sldMasterId id="2147486873" r:id="rId36"/>
    <p:sldMasterId id="2147486885" r:id="rId37"/>
    <p:sldMasterId id="2147486914" r:id="rId38"/>
    <p:sldMasterId id="2147486976" r:id="rId39"/>
    <p:sldMasterId id="2147486988" r:id="rId40"/>
    <p:sldMasterId id="2147487077" r:id="rId41"/>
    <p:sldMasterId id="2147487089" r:id="rId42"/>
    <p:sldMasterId id="2147487137" r:id="rId43"/>
    <p:sldMasterId id="2147487283" r:id="rId44"/>
    <p:sldMasterId id="2147487319" r:id="rId45"/>
    <p:sldMasterId id="2147487440" r:id="rId46"/>
    <p:sldMasterId id="2147487491" r:id="rId47"/>
    <p:sldMasterId id="2147487507" r:id="rId48"/>
    <p:sldMasterId id="2147487534" r:id="rId49"/>
    <p:sldMasterId id="2147487548" r:id="rId50"/>
    <p:sldMasterId id="2147487649" r:id="rId51"/>
    <p:sldMasterId id="2147487667" r:id="rId52"/>
    <p:sldMasterId id="2147487707" r:id="rId53"/>
    <p:sldMasterId id="2147487721" r:id="rId54"/>
    <p:sldMasterId id="2147487785" r:id="rId55"/>
    <p:sldMasterId id="2147487812" r:id="rId56"/>
    <p:sldMasterId id="2147487824" r:id="rId57"/>
    <p:sldMasterId id="2147487836" r:id="rId58"/>
  </p:sldMasterIdLst>
  <p:notesMasterIdLst>
    <p:notesMasterId r:id="rId198"/>
  </p:notesMasterIdLst>
  <p:sldIdLst>
    <p:sldId id="999" r:id="rId59"/>
    <p:sldId id="1001" r:id="rId60"/>
    <p:sldId id="890" r:id="rId61"/>
    <p:sldId id="1002" r:id="rId62"/>
    <p:sldId id="1977" r:id="rId63"/>
    <p:sldId id="898" r:id="rId64"/>
    <p:sldId id="899" r:id="rId65"/>
    <p:sldId id="270" r:id="rId66"/>
    <p:sldId id="273" r:id="rId67"/>
    <p:sldId id="897" r:id="rId68"/>
    <p:sldId id="513" r:id="rId69"/>
    <p:sldId id="315" r:id="rId70"/>
    <p:sldId id="900" r:id="rId71"/>
    <p:sldId id="901" r:id="rId72"/>
    <p:sldId id="902" r:id="rId73"/>
    <p:sldId id="393" r:id="rId74"/>
    <p:sldId id="259" r:id="rId75"/>
    <p:sldId id="2007" r:id="rId76"/>
    <p:sldId id="2008" r:id="rId77"/>
    <p:sldId id="257" r:id="rId78"/>
    <p:sldId id="904" r:id="rId79"/>
    <p:sldId id="905" r:id="rId80"/>
    <p:sldId id="2009" r:id="rId81"/>
    <p:sldId id="907" r:id="rId82"/>
    <p:sldId id="908" r:id="rId83"/>
    <p:sldId id="594" r:id="rId84"/>
    <p:sldId id="415" r:id="rId85"/>
    <p:sldId id="325" r:id="rId86"/>
    <p:sldId id="516" r:id="rId87"/>
    <p:sldId id="517" r:id="rId88"/>
    <p:sldId id="518" r:id="rId89"/>
    <p:sldId id="519" r:id="rId90"/>
    <p:sldId id="595" r:id="rId91"/>
    <p:sldId id="520" r:id="rId92"/>
    <p:sldId id="521" r:id="rId93"/>
    <p:sldId id="330" r:id="rId94"/>
    <p:sldId id="331" r:id="rId95"/>
    <p:sldId id="332" r:id="rId96"/>
    <p:sldId id="596" r:id="rId97"/>
    <p:sldId id="597" r:id="rId98"/>
    <p:sldId id="598" r:id="rId99"/>
    <p:sldId id="599" r:id="rId100"/>
    <p:sldId id="336" r:id="rId101"/>
    <p:sldId id="600" r:id="rId102"/>
    <p:sldId id="602" r:id="rId103"/>
    <p:sldId id="337" r:id="rId104"/>
    <p:sldId id="603" r:id="rId105"/>
    <p:sldId id="607" r:id="rId106"/>
    <p:sldId id="608" r:id="rId107"/>
    <p:sldId id="440" r:id="rId108"/>
    <p:sldId id="614" r:id="rId109"/>
    <p:sldId id="909" r:id="rId110"/>
    <p:sldId id="441" r:id="rId111"/>
    <p:sldId id="442" r:id="rId112"/>
    <p:sldId id="443" r:id="rId113"/>
    <p:sldId id="444" r:id="rId114"/>
    <p:sldId id="445" r:id="rId115"/>
    <p:sldId id="616" r:id="rId116"/>
    <p:sldId id="354" r:id="rId117"/>
    <p:sldId id="537" r:id="rId118"/>
    <p:sldId id="429" r:id="rId119"/>
    <p:sldId id="868" r:id="rId120"/>
    <p:sldId id="641" r:id="rId121"/>
    <p:sldId id="642" r:id="rId122"/>
    <p:sldId id="643" r:id="rId123"/>
    <p:sldId id="385" r:id="rId124"/>
    <p:sldId id="648" r:id="rId125"/>
    <p:sldId id="454" r:id="rId126"/>
    <p:sldId id="456" r:id="rId127"/>
    <p:sldId id="457" r:id="rId128"/>
    <p:sldId id="458" r:id="rId129"/>
    <p:sldId id="459" r:id="rId130"/>
    <p:sldId id="649" r:id="rId131"/>
    <p:sldId id="460" r:id="rId132"/>
    <p:sldId id="650" r:id="rId133"/>
    <p:sldId id="652" r:id="rId134"/>
    <p:sldId id="921" r:id="rId135"/>
    <p:sldId id="922" r:id="rId136"/>
    <p:sldId id="546" r:id="rId137"/>
    <p:sldId id="910" r:id="rId138"/>
    <p:sldId id="911" r:id="rId139"/>
    <p:sldId id="912" r:id="rId140"/>
    <p:sldId id="913" r:id="rId141"/>
    <p:sldId id="914" r:id="rId142"/>
    <p:sldId id="915" r:id="rId143"/>
    <p:sldId id="916" r:id="rId144"/>
    <p:sldId id="917" r:id="rId145"/>
    <p:sldId id="987" r:id="rId146"/>
    <p:sldId id="920" r:id="rId147"/>
    <p:sldId id="1980" r:id="rId148"/>
    <p:sldId id="1978" r:id="rId149"/>
    <p:sldId id="1979" r:id="rId150"/>
    <p:sldId id="926" r:id="rId151"/>
    <p:sldId id="927" r:id="rId152"/>
    <p:sldId id="928" r:id="rId153"/>
    <p:sldId id="929" r:id="rId154"/>
    <p:sldId id="655" r:id="rId155"/>
    <p:sldId id="467" r:id="rId156"/>
    <p:sldId id="468" r:id="rId157"/>
    <p:sldId id="469" r:id="rId158"/>
    <p:sldId id="657" r:id="rId159"/>
    <p:sldId id="930" r:id="rId160"/>
    <p:sldId id="658" r:id="rId161"/>
    <p:sldId id="659" r:id="rId162"/>
    <p:sldId id="669" r:id="rId163"/>
    <p:sldId id="522" r:id="rId164"/>
    <p:sldId id="523" r:id="rId165"/>
    <p:sldId id="524" r:id="rId166"/>
    <p:sldId id="682" r:id="rId167"/>
    <p:sldId id="683" r:id="rId168"/>
    <p:sldId id="684" r:id="rId169"/>
    <p:sldId id="685" r:id="rId170"/>
    <p:sldId id="693" r:id="rId171"/>
    <p:sldId id="1990" r:id="rId172"/>
    <p:sldId id="485" r:id="rId173"/>
    <p:sldId id="710" r:id="rId174"/>
    <p:sldId id="711" r:id="rId175"/>
    <p:sldId id="712" r:id="rId176"/>
    <p:sldId id="949" r:id="rId177"/>
    <p:sldId id="725" r:id="rId178"/>
    <p:sldId id="481" r:id="rId179"/>
    <p:sldId id="482" r:id="rId180"/>
    <p:sldId id="814" r:id="rId181"/>
    <p:sldId id="1025" r:id="rId182"/>
    <p:sldId id="820" r:id="rId183"/>
    <p:sldId id="950" r:id="rId184"/>
    <p:sldId id="958" r:id="rId185"/>
    <p:sldId id="963" r:id="rId186"/>
    <p:sldId id="964" r:id="rId187"/>
    <p:sldId id="965" r:id="rId188"/>
    <p:sldId id="1981" r:id="rId189"/>
    <p:sldId id="1982" r:id="rId190"/>
    <p:sldId id="1983" r:id="rId191"/>
    <p:sldId id="1987" r:id="rId192"/>
    <p:sldId id="970" r:id="rId193"/>
    <p:sldId id="2002" r:id="rId194"/>
    <p:sldId id="1985" r:id="rId195"/>
    <p:sldId id="1988" r:id="rId196"/>
    <p:sldId id="2011" r:id="rId197"/>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charset="0"/>
        <a:ea typeface="MS PGothic" charset="0"/>
        <a:cs typeface="MS PGothic" charset="0"/>
      </a:defRPr>
    </a:lvl1pPr>
    <a:lvl2pPr marL="457200" algn="l" rtl="0" eaLnBrk="0" fontAlgn="base" hangingPunct="0">
      <a:spcBef>
        <a:spcPct val="0"/>
      </a:spcBef>
      <a:spcAft>
        <a:spcPct val="0"/>
      </a:spcAft>
      <a:defRPr sz="2400" kern="1200">
        <a:solidFill>
          <a:schemeClr val="tx1"/>
        </a:solidFill>
        <a:latin typeface="Times New Roman" charset="0"/>
        <a:ea typeface="MS PGothic" charset="0"/>
        <a:cs typeface="MS PGothic" charset="0"/>
      </a:defRPr>
    </a:lvl2pPr>
    <a:lvl3pPr marL="914400" algn="l" rtl="0" eaLnBrk="0" fontAlgn="base" hangingPunct="0">
      <a:spcBef>
        <a:spcPct val="0"/>
      </a:spcBef>
      <a:spcAft>
        <a:spcPct val="0"/>
      </a:spcAft>
      <a:defRPr sz="2400" kern="1200">
        <a:solidFill>
          <a:schemeClr val="tx1"/>
        </a:solidFill>
        <a:latin typeface="Times New Roman" charset="0"/>
        <a:ea typeface="MS PGothic" charset="0"/>
        <a:cs typeface="MS PGothic" charset="0"/>
      </a:defRPr>
    </a:lvl3pPr>
    <a:lvl4pPr marL="1371600" algn="l" rtl="0" eaLnBrk="0" fontAlgn="base" hangingPunct="0">
      <a:spcBef>
        <a:spcPct val="0"/>
      </a:spcBef>
      <a:spcAft>
        <a:spcPct val="0"/>
      </a:spcAft>
      <a:defRPr sz="2400" kern="1200">
        <a:solidFill>
          <a:schemeClr val="tx1"/>
        </a:solidFill>
        <a:latin typeface="Times New Roman" charset="0"/>
        <a:ea typeface="MS PGothic" charset="0"/>
        <a:cs typeface="MS PGothic" charset="0"/>
      </a:defRPr>
    </a:lvl4pPr>
    <a:lvl5pPr marL="1828800" algn="l" rtl="0" eaLnBrk="0" fontAlgn="base" hangingPunct="0">
      <a:spcBef>
        <a:spcPct val="0"/>
      </a:spcBef>
      <a:spcAft>
        <a:spcPct val="0"/>
      </a:spcAft>
      <a:defRPr sz="2400" kern="1200">
        <a:solidFill>
          <a:schemeClr val="tx1"/>
        </a:solidFill>
        <a:latin typeface="Times New Roman" charset="0"/>
        <a:ea typeface="MS PGothic" charset="0"/>
        <a:cs typeface="MS PGothic" charset="0"/>
      </a:defRPr>
    </a:lvl5pPr>
    <a:lvl6pPr marL="2286000" algn="l" defTabSz="457200" rtl="0" eaLnBrk="1" latinLnBrk="0" hangingPunct="1">
      <a:defRPr sz="2400" kern="1200">
        <a:solidFill>
          <a:schemeClr val="tx1"/>
        </a:solidFill>
        <a:latin typeface="Times New Roman" charset="0"/>
        <a:ea typeface="MS PGothic" charset="0"/>
        <a:cs typeface="MS PGothic" charset="0"/>
      </a:defRPr>
    </a:lvl6pPr>
    <a:lvl7pPr marL="2743200" algn="l" defTabSz="457200" rtl="0" eaLnBrk="1" latinLnBrk="0" hangingPunct="1">
      <a:defRPr sz="2400" kern="1200">
        <a:solidFill>
          <a:schemeClr val="tx1"/>
        </a:solidFill>
        <a:latin typeface="Times New Roman" charset="0"/>
        <a:ea typeface="MS PGothic" charset="0"/>
        <a:cs typeface="MS PGothic" charset="0"/>
      </a:defRPr>
    </a:lvl7pPr>
    <a:lvl8pPr marL="3200400" algn="l" defTabSz="457200" rtl="0" eaLnBrk="1" latinLnBrk="0" hangingPunct="1">
      <a:defRPr sz="2400" kern="1200">
        <a:solidFill>
          <a:schemeClr val="tx1"/>
        </a:solidFill>
        <a:latin typeface="Times New Roman" charset="0"/>
        <a:ea typeface="MS PGothic" charset="0"/>
        <a:cs typeface="MS PGothic" charset="0"/>
      </a:defRPr>
    </a:lvl8pPr>
    <a:lvl9pPr marL="3657600" algn="l" defTabSz="457200" rtl="0" eaLnBrk="1" latinLnBrk="0" hangingPunct="1">
      <a:defRPr sz="2400" kern="1200">
        <a:solidFill>
          <a:schemeClr val="tx1"/>
        </a:solidFill>
        <a:latin typeface="Times New Roman" charset="0"/>
        <a:ea typeface="MS PGothic" charset="0"/>
        <a:cs typeface="MS PGothic" charset="0"/>
      </a:defRPr>
    </a:lvl9pPr>
  </p:defaultTextStyle>
  <p:extLst>
    <p:ext uri="{521415D9-36F7-43E2-AB2F-B90AF26B5E84}">
      <p14:sectionLst xmlns:p14="http://schemas.microsoft.com/office/powerpoint/2010/main">
        <p14:section name="Sermon" id="{DBFB7A65-5868-47A3-A677-DF3596574BFA}">
          <p14:sldIdLst>
            <p14:sldId id="999"/>
            <p14:sldId id="1001"/>
            <p14:sldId id="890"/>
            <p14:sldId id="1002"/>
            <p14:sldId id="1977"/>
            <p14:sldId id="898"/>
            <p14:sldId id="899"/>
            <p14:sldId id="270"/>
            <p14:sldId id="273"/>
            <p14:sldId id="897"/>
            <p14:sldId id="513"/>
            <p14:sldId id="315"/>
            <p14:sldId id="900"/>
            <p14:sldId id="901"/>
            <p14:sldId id="902"/>
            <p14:sldId id="393"/>
            <p14:sldId id="259"/>
            <p14:sldId id="2007"/>
            <p14:sldId id="2008"/>
            <p14:sldId id="257"/>
            <p14:sldId id="904"/>
            <p14:sldId id="905"/>
            <p14:sldId id="2009"/>
            <p14:sldId id="907"/>
            <p14:sldId id="908"/>
          </p14:sldIdLst>
        </p14:section>
        <p14:section name="Chapters" id="{C48A0405-A510-409D-B7DD-627F4F3A8D5D}">
          <p14:sldIdLst>
            <p14:sldId id="594"/>
            <p14:sldId id="415"/>
            <p14:sldId id="325"/>
            <p14:sldId id="516"/>
            <p14:sldId id="517"/>
            <p14:sldId id="518"/>
            <p14:sldId id="519"/>
            <p14:sldId id="595"/>
            <p14:sldId id="520"/>
            <p14:sldId id="521"/>
            <p14:sldId id="330"/>
            <p14:sldId id="331"/>
            <p14:sldId id="332"/>
            <p14:sldId id="596"/>
            <p14:sldId id="597"/>
            <p14:sldId id="598"/>
            <p14:sldId id="599"/>
            <p14:sldId id="336"/>
            <p14:sldId id="600"/>
            <p14:sldId id="602"/>
            <p14:sldId id="337"/>
            <p14:sldId id="603"/>
            <p14:sldId id="607"/>
            <p14:sldId id="608"/>
            <p14:sldId id="440"/>
            <p14:sldId id="614"/>
            <p14:sldId id="909"/>
            <p14:sldId id="441"/>
            <p14:sldId id="442"/>
            <p14:sldId id="443"/>
            <p14:sldId id="444"/>
            <p14:sldId id="445"/>
            <p14:sldId id="616"/>
            <p14:sldId id="354"/>
            <p14:sldId id="537"/>
            <p14:sldId id="429"/>
            <p14:sldId id="868"/>
            <p14:sldId id="641"/>
            <p14:sldId id="642"/>
            <p14:sldId id="643"/>
            <p14:sldId id="385"/>
            <p14:sldId id="648"/>
            <p14:sldId id="454"/>
            <p14:sldId id="456"/>
            <p14:sldId id="457"/>
            <p14:sldId id="458"/>
            <p14:sldId id="459"/>
            <p14:sldId id="649"/>
            <p14:sldId id="460"/>
            <p14:sldId id="650"/>
            <p14:sldId id="652"/>
            <p14:sldId id="921"/>
            <p14:sldId id="922"/>
            <p14:sldId id="546"/>
            <p14:sldId id="910"/>
            <p14:sldId id="911"/>
            <p14:sldId id="912"/>
            <p14:sldId id="913"/>
            <p14:sldId id="914"/>
            <p14:sldId id="915"/>
            <p14:sldId id="916"/>
            <p14:sldId id="917"/>
            <p14:sldId id="987"/>
            <p14:sldId id="920"/>
            <p14:sldId id="1980"/>
            <p14:sldId id="1978"/>
            <p14:sldId id="1979"/>
            <p14:sldId id="926"/>
            <p14:sldId id="927"/>
            <p14:sldId id="928"/>
            <p14:sldId id="929"/>
            <p14:sldId id="655"/>
            <p14:sldId id="467"/>
            <p14:sldId id="468"/>
            <p14:sldId id="469"/>
            <p14:sldId id="657"/>
            <p14:sldId id="930"/>
            <p14:sldId id="658"/>
            <p14:sldId id="659"/>
            <p14:sldId id="669"/>
            <p14:sldId id="522"/>
            <p14:sldId id="523"/>
            <p14:sldId id="524"/>
            <p14:sldId id="682"/>
            <p14:sldId id="683"/>
            <p14:sldId id="684"/>
            <p14:sldId id="685"/>
            <p14:sldId id="693"/>
            <p14:sldId id="1990"/>
            <p14:sldId id="485"/>
            <p14:sldId id="710"/>
            <p14:sldId id="711"/>
            <p14:sldId id="712"/>
            <p14:sldId id="949"/>
            <p14:sldId id="725"/>
            <p14:sldId id="481"/>
            <p14:sldId id="482"/>
            <p14:sldId id="814"/>
            <p14:sldId id="1025"/>
            <p14:sldId id="820"/>
            <p14:sldId id="950"/>
            <p14:sldId id="958"/>
            <p14:sldId id="963"/>
            <p14:sldId id="964"/>
            <p14:sldId id="965"/>
          </p14:sldIdLst>
        </p14:section>
        <p14:section name="Conclusion" id="{025DC52B-1F89-3D46-AF5A-863281C2B95C}">
          <p14:sldIdLst>
            <p14:sldId id="1981"/>
            <p14:sldId id="1982"/>
            <p14:sldId id="1983"/>
            <p14:sldId id="1987"/>
            <p14:sldId id="970"/>
            <p14:sldId id="2002"/>
            <p14:sldId id="1985"/>
            <p14:sldId id="1988"/>
            <p14:sldId id="2011"/>
          </p14:sldIdLst>
        </p14:section>
      </p14:sectionLst>
    </p:ext>
    <p:ext uri="{EFAFB233-063F-42B5-8137-9DF3F51BA10A}">
      <p15:sldGuideLst xmlns:p15="http://schemas.microsoft.com/office/powerpoint/2012/main">
        <p15:guide id="1" orient="horz" pos="2064">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8C392B"/>
    <a:srgbClr val="000000"/>
    <a:srgbClr val="EEFDE9"/>
    <a:srgbClr val="EDFDDF"/>
    <a:srgbClr val="ECFDC1"/>
    <a:srgbClr val="333399"/>
    <a:srgbClr val="3366FF"/>
    <a:srgbClr val="000099"/>
    <a:srgbClr val="F21C1C"/>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455"/>
    <p:restoredTop sz="80408"/>
  </p:normalViewPr>
  <p:slideViewPr>
    <p:cSldViewPr>
      <p:cViewPr varScale="1">
        <p:scale>
          <a:sx n="102" d="100"/>
          <a:sy n="102" d="100"/>
        </p:scale>
        <p:origin x="2472" y="168"/>
      </p:cViewPr>
      <p:guideLst>
        <p:guide orient="horz" pos="2064"/>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64"/>
    </p:cViewPr>
  </p:sorterViewPr>
  <p:notesViewPr>
    <p:cSldViewPr>
      <p:cViewPr varScale="1">
        <p:scale>
          <a:sx n="55" d="100"/>
          <a:sy n="55" d="100"/>
        </p:scale>
        <p:origin x="-786"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59.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5.xml"/><Relationship Id="rId84" Type="http://schemas.openxmlformats.org/officeDocument/2006/relationships/slide" Target="slides/slide26.xml"/><Relationship Id="rId138" Type="http://schemas.openxmlformats.org/officeDocument/2006/relationships/slide" Target="slides/slide80.xml"/><Relationship Id="rId159" Type="http://schemas.openxmlformats.org/officeDocument/2006/relationships/slide" Target="slides/slide101.xml"/><Relationship Id="rId170" Type="http://schemas.openxmlformats.org/officeDocument/2006/relationships/slide" Target="slides/slide112.xml"/><Relationship Id="rId191" Type="http://schemas.openxmlformats.org/officeDocument/2006/relationships/slide" Target="slides/slide133.xml"/><Relationship Id="rId107" Type="http://schemas.openxmlformats.org/officeDocument/2006/relationships/slide" Target="slides/slide49.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16.xml"/><Relationship Id="rId128" Type="http://schemas.openxmlformats.org/officeDocument/2006/relationships/slide" Target="slides/slide70.xml"/><Relationship Id="rId149" Type="http://schemas.openxmlformats.org/officeDocument/2006/relationships/slide" Target="slides/slide91.xml"/><Relationship Id="rId5" Type="http://schemas.openxmlformats.org/officeDocument/2006/relationships/slideMaster" Target="slideMasters/slideMaster5.xml"/><Relationship Id="rId95" Type="http://schemas.openxmlformats.org/officeDocument/2006/relationships/slide" Target="slides/slide37.xml"/><Relationship Id="rId160" Type="http://schemas.openxmlformats.org/officeDocument/2006/relationships/slide" Target="slides/slide102.xml"/><Relationship Id="rId181" Type="http://schemas.openxmlformats.org/officeDocument/2006/relationships/slide" Target="slides/slide123.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6.xml"/><Relationship Id="rId118" Type="http://schemas.openxmlformats.org/officeDocument/2006/relationships/slide" Target="slides/slide60.xml"/><Relationship Id="rId139" Type="http://schemas.openxmlformats.org/officeDocument/2006/relationships/slide" Target="slides/slide81.xml"/><Relationship Id="rId85" Type="http://schemas.openxmlformats.org/officeDocument/2006/relationships/slide" Target="slides/slide27.xml"/><Relationship Id="rId150" Type="http://schemas.openxmlformats.org/officeDocument/2006/relationships/slide" Target="slides/slide92.xml"/><Relationship Id="rId171" Type="http://schemas.openxmlformats.org/officeDocument/2006/relationships/slide" Target="slides/slide113.xml"/><Relationship Id="rId192" Type="http://schemas.openxmlformats.org/officeDocument/2006/relationships/slide" Target="slides/slide134.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50.xml"/><Relationship Id="rId129" Type="http://schemas.openxmlformats.org/officeDocument/2006/relationships/slide" Target="slides/slide71.xml"/><Relationship Id="rId54" Type="http://schemas.openxmlformats.org/officeDocument/2006/relationships/slideMaster" Target="slideMasters/slideMaster54.xml"/><Relationship Id="rId75" Type="http://schemas.openxmlformats.org/officeDocument/2006/relationships/slide" Target="slides/slide17.xml"/><Relationship Id="rId96" Type="http://schemas.openxmlformats.org/officeDocument/2006/relationships/slide" Target="slides/slide38.xml"/><Relationship Id="rId140" Type="http://schemas.openxmlformats.org/officeDocument/2006/relationships/slide" Target="slides/slide82.xml"/><Relationship Id="rId161" Type="http://schemas.openxmlformats.org/officeDocument/2006/relationships/slide" Target="slides/slide103.xml"/><Relationship Id="rId182" Type="http://schemas.openxmlformats.org/officeDocument/2006/relationships/slide" Target="slides/slide124.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61.xml"/><Relationship Id="rId44" Type="http://schemas.openxmlformats.org/officeDocument/2006/relationships/slideMaster" Target="slideMasters/slideMaster44.xml"/><Relationship Id="rId65" Type="http://schemas.openxmlformats.org/officeDocument/2006/relationships/slide" Target="slides/slide7.xml"/><Relationship Id="rId86" Type="http://schemas.openxmlformats.org/officeDocument/2006/relationships/slide" Target="slides/slide28.xml"/><Relationship Id="rId130" Type="http://schemas.openxmlformats.org/officeDocument/2006/relationships/slide" Target="slides/slide72.xml"/><Relationship Id="rId151" Type="http://schemas.openxmlformats.org/officeDocument/2006/relationships/slide" Target="slides/slide93.xml"/><Relationship Id="rId172" Type="http://schemas.openxmlformats.org/officeDocument/2006/relationships/slide" Target="slides/slide114.xml"/><Relationship Id="rId193" Type="http://schemas.openxmlformats.org/officeDocument/2006/relationships/slide" Target="slides/slide135.xml"/><Relationship Id="rId13" Type="http://schemas.openxmlformats.org/officeDocument/2006/relationships/slideMaster" Target="slideMasters/slideMaster13.xml"/><Relationship Id="rId109" Type="http://schemas.openxmlformats.org/officeDocument/2006/relationships/slide" Target="slides/slide51.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18.xml"/><Relationship Id="rId97" Type="http://schemas.openxmlformats.org/officeDocument/2006/relationships/slide" Target="slides/slide39.xml"/><Relationship Id="rId120" Type="http://schemas.openxmlformats.org/officeDocument/2006/relationships/slide" Target="slides/slide62.xml"/><Relationship Id="rId141" Type="http://schemas.openxmlformats.org/officeDocument/2006/relationships/slide" Target="slides/slide83.xml"/><Relationship Id="rId7" Type="http://schemas.openxmlformats.org/officeDocument/2006/relationships/slideMaster" Target="slideMasters/slideMaster7.xml"/><Relationship Id="rId162" Type="http://schemas.openxmlformats.org/officeDocument/2006/relationships/slide" Target="slides/slide104.xml"/><Relationship Id="rId183" Type="http://schemas.openxmlformats.org/officeDocument/2006/relationships/slide" Target="slides/slide125.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8.xml"/><Relationship Id="rId87" Type="http://schemas.openxmlformats.org/officeDocument/2006/relationships/slide" Target="slides/slide29.xml"/><Relationship Id="rId110" Type="http://schemas.openxmlformats.org/officeDocument/2006/relationships/slide" Target="slides/slide52.xml"/><Relationship Id="rId115" Type="http://schemas.openxmlformats.org/officeDocument/2006/relationships/slide" Target="slides/slide57.xml"/><Relationship Id="rId131" Type="http://schemas.openxmlformats.org/officeDocument/2006/relationships/slide" Target="slides/slide73.xml"/><Relationship Id="rId136" Type="http://schemas.openxmlformats.org/officeDocument/2006/relationships/slide" Target="slides/slide78.xml"/><Relationship Id="rId157" Type="http://schemas.openxmlformats.org/officeDocument/2006/relationships/slide" Target="slides/slide99.xml"/><Relationship Id="rId178" Type="http://schemas.openxmlformats.org/officeDocument/2006/relationships/slide" Target="slides/slide120.xml"/><Relationship Id="rId61" Type="http://schemas.openxmlformats.org/officeDocument/2006/relationships/slide" Target="slides/slide3.xml"/><Relationship Id="rId82" Type="http://schemas.openxmlformats.org/officeDocument/2006/relationships/slide" Target="slides/slide24.xml"/><Relationship Id="rId152" Type="http://schemas.openxmlformats.org/officeDocument/2006/relationships/slide" Target="slides/slide94.xml"/><Relationship Id="rId173" Type="http://schemas.openxmlformats.org/officeDocument/2006/relationships/slide" Target="slides/slide115.xml"/><Relationship Id="rId194" Type="http://schemas.openxmlformats.org/officeDocument/2006/relationships/slide" Target="slides/slide136.xml"/><Relationship Id="rId199" Type="http://schemas.openxmlformats.org/officeDocument/2006/relationships/presProps" Target="presProp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19.xml"/><Relationship Id="rId100" Type="http://schemas.openxmlformats.org/officeDocument/2006/relationships/slide" Target="slides/slide42.xml"/><Relationship Id="rId105" Type="http://schemas.openxmlformats.org/officeDocument/2006/relationships/slide" Target="slides/slide47.xml"/><Relationship Id="rId126" Type="http://schemas.openxmlformats.org/officeDocument/2006/relationships/slide" Target="slides/slide68.xml"/><Relationship Id="rId147" Type="http://schemas.openxmlformats.org/officeDocument/2006/relationships/slide" Target="slides/slide89.xml"/><Relationship Id="rId168" Type="http://schemas.openxmlformats.org/officeDocument/2006/relationships/slide" Target="slides/slide110.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14.xml"/><Relationship Id="rId93" Type="http://schemas.openxmlformats.org/officeDocument/2006/relationships/slide" Target="slides/slide35.xml"/><Relationship Id="rId98" Type="http://schemas.openxmlformats.org/officeDocument/2006/relationships/slide" Target="slides/slide40.xml"/><Relationship Id="rId121" Type="http://schemas.openxmlformats.org/officeDocument/2006/relationships/slide" Target="slides/slide63.xml"/><Relationship Id="rId142" Type="http://schemas.openxmlformats.org/officeDocument/2006/relationships/slide" Target="slides/slide84.xml"/><Relationship Id="rId163" Type="http://schemas.openxmlformats.org/officeDocument/2006/relationships/slide" Target="slides/slide105.xml"/><Relationship Id="rId184" Type="http://schemas.openxmlformats.org/officeDocument/2006/relationships/slide" Target="slides/slide126.xml"/><Relationship Id="rId189" Type="http://schemas.openxmlformats.org/officeDocument/2006/relationships/slide" Target="slides/slide131.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9.xml"/><Relationship Id="rId116" Type="http://schemas.openxmlformats.org/officeDocument/2006/relationships/slide" Target="slides/slide58.xml"/><Relationship Id="rId137" Type="http://schemas.openxmlformats.org/officeDocument/2006/relationships/slide" Target="slides/slide79.xml"/><Relationship Id="rId158" Type="http://schemas.openxmlformats.org/officeDocument/2006/relationships/slide" Target="slides/slide100.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4.xml"/><Relationship Id="rId83" Type="http://schemas.openxmlformats.org/officeDocument/2006/relationships/slide" Target="slides/slide25.xml"/><Relationship Id="rId88" Type="http://schemas.openxmlformats.org/officeDocument/2006/relationships/slide" Target="slides/slide30.xml"/><Relationship Id="rId111" Type="http://schemas.openxmlformats.org/officeDocument/2006/relationships/slide" Target="slides/slide53.xml"/><Relationship Id="rId132" Type="http://schemas.openxmlformats.org/officeDocument/2006/relationships/slide" Target="slides/slide74.xml"/><Relationship Id="rId153" Type="http://schemas.openxmlformats.org/officeDocument/2006/relationships/slide" Target="slides/slide95.xml"/><Relationship Id="rId174" Type="http://schemas.openxmlformats.org/officeDocument/2006/relationships/slide" Target="slides/slide116.xml"/><Relationship Id="rId179" Type="http://schemas.openxmlformats.org/officeDocument/2006/relationships/slide" Target="slides/slide121.xml"/><Relationship Id="rId195" Type="http://schemas.openxmlformats.org/officeDocument/2006/relationships/slide" Target="slides/slide137.xml"/><Relationship Id="rId190" Type="http://schemas.openxmlformats.org/officeDocument/2006/relationships/slide" Target="slides/slide132.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106" Type="http://schemas.openxmlformats.org/officeDocument/2006/relationships/slide" Target="slides/slide48.xml"/><Relationship Id="rId127" Type="http://schemas.openxmlformats.org/officeDocument/2006/relationships/slide" Target="slides/slide69.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5.xml"/><Relationship Id="rId78" Type="http://schemas.openxmlformats.org/officeDocument/2006/relationships/slide" Target="slides/slide20.xml"/><Relationship Id="rId94" Type="http://schemas.openxmlformats.org/officeDocument/2006/relationships/slide" Target="slides/slide36.xml"/><Relationship Id="rId99" Type="http://schemas.openxmlformats.org/officeDocument/2006/relationships/slide" Target="slides/slide41.xml"/><Relationship Id="rId101" Type="http://schemas.openxmlformats.org/officeDocument/2006/relationships/slide" Target="slides/slide43.xml"/><Relationship Id="rId122" Type="http://schemas.openxmlformats.org/officeDocument/2006/relationships/slide" Target="slides/slide64.xml"/><Relationship Id="rId143" Type="http://schemas.openxmlformats.org/officeDocument/2006/relationships/slide" Target="slides/slide85.xml"/><Relationship Id="rId148" Type="http://schemas.openxmlformats.org/officeDocument/2006/relationships/slide" Target="slides/slide90.xml"/><Relationship Id="rId164" Type="http://schemas.openxmlformats.org/officeDocument/2006/relationships/slide" Target="slides/slide106.xml"/><Relationship Id="rId169" Type="http://schemas.openxmlformats.org/officeDocument/2006/relationships/slide" Target="slides/slide111.xml"/><Relationship Id="rId185" Type="http://schemas.openxmlformats.org/officeDocument/2006/relationships/slide" Target="slides/slide127.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22.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 Target="slides/slide10.xml"/><Relationship Id="rId89" Type="http://schemas.openxmlformats.org/officeDocument/2006/relationships/slide" Target="slides/slide31.xml"/><Relationship Id="rId112" Type="http://schemas.openxmlformats.org/officeDocument/2006/relationships/slide" Target="slides/slide54.xml"/><Relationship Id="rId133" Type="http://schemas.openxmlformats.org/officeDocument/2006/relationships/slide" Target="slides/slide75.xml"/><Relationship Id="rId154" Type="http://schemas.openxmlformats.org/officeDocument/2006/relationships/slide" Target="slides/slide96.xml"/><Relationship Id="rId175" Type="http://schemas.openxmlformats.org/officeDocument/2006/relationships/slide" Target="slides/slide117.xml"/><Relationship Id="rId196" Type="http://schemas.openxmlformats.org/officeDocument/2006/relationships/slide" Target="slides/slide138.xml"/><Relationship Id="rId200" Type="http://schemas.openxmlformats.org/officeDocument/2006/relationships/viewProps" Target="viewProps.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21.xml"/><Relationship Id="rId102" Type="http://schemas.openxmlformats.org/officeDocument/2006/relationships/slide" Target="slides/slide44.xml"/><Relationship Id="rId123" Type="http://schemas.openxmlformats.org/officeDocument/2006/relationships/slide" Target="slides/slide65.xml"/><Relationship Id="rId144" Type="http://schemas.openxmlformats.org/officeDocument/2006/relationships/slide" Target="slides/slide86.xml"/><Relationship Id="rId90" Type="http://schemas.openxmlformats.org/officeDocument/2006/relationships/slide" Target="slides/slide32.xml"/><Relationship Id="rId165" Type="http://schemas.openxmlformats.org/officeDocument/2006/relationships/slide" Target="slides/slide107.xml"/><Relationship Id="rId186" Type="http://schemas.openxmlformats.org/officeDocument/2006/relationships/slide" Target="slides/slide128.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1.xml"/><Relationship Id="rId113" Type="http://schemas.openxmlformats.org/officeDocument/2006/relationships/slide" Target="slides/slide55.xml"/><Relationship Id="rId134" Type="http://schemas.openxmlformats.org/officeDocument/2006/relationships/slide" Target="slides/slide76.xml"/><Relationship Id="rId80" Type="http://schemas.openxmlformats.org/officeDocument/2006/relationships/slide" Target="slides/slide22.xml"/><Relationship Id="rId155" Type="http://schemas.openxmlformats.org/officeDocument/2006/relationships/slide" Target="slides/slide97.xml"/><Relationship Id="rId176" Type="http://schemas.openxmlformats.org/officeDocument/2006/relationships/slide" Target="slides/slide118.xml"/><Relationship Id="rId197" Type="http://schemas.openxmlformats.org/officeDocument/2006/relationships/slide" Target="slides/slide139.xml"/><Relationship Id="rId201" Type="http://schemas.openxmlformats.org/officeDocument/2006/relationships/theme" Target="theme/theme1.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xml"/><Relationship Id="rId103" Type="http://schemas.openxmlformats.org/officeDocument/2006/relationships/slide" Target="slides/slide45.xml"/><Relationship Id="rId124" Type="http://schemas.openxmlformats.org/officeDocument/2006/relationships/slide" Target="slides/slide66.xml"/><Relationship Id="rId70" Type="http://schemas.openxmlformats.org/officeDocument/2006/relationships/slide" Target="slides/slide12.xml"/><Relationship Id="rId91" Type="http://schemas.openxmlformats.org/officeDocument/2006/relationships/slide" Target="slides/slide33.xml"/><Relationship Id="rId145" Type="http://schemas.openxmlformats.org/officeDocument/2006/relationships/slide" Target="slides/slide87.xml"/><Relationship Id="rId166" Type="http://schemas.openxmlformats.org/officeDocument/2006/relationships/slide" Target="slides/slide108.xml"/><Relationship Id="rId187" Type="http://schemas.openxmlformats.org/officeDocument/2006/relationships/slide" Target="slides/slide129.xml"/><Relationship Id="rId1" Type="http://schemas.openxmlformats.org/officeDocument/2006/relationships/slideMaster" Target="slideMasters/slideMaster1.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6.xml"/><Relationship Id="rId60" Type="http://schemas.openxmlformats.org/officeDocument/2006/relationships/slide" Target="slides/slide2.xml"/><Relationship Id="rId81" Type="http://schemas.openxmlformats.org/officeDocument/2006/relationships/slide" Target="slides/slide23.xml"/><Relationship Id="rId135" Type="http://schemas.openxmlformats.org/officeDocument/2006/relationships/slide" Target="slides/slide77.xml"/><Relationship Id="rId156" Type="http://schemas.openxmlformats.org/officeDocument/2006/relationships/slide" Target="slides/slide98.xml"/><Relationship Id="rId177" Type="http://schemas.openxmlformats.org/officeDocument/2006/relationships/slide" Target="slides/slide119.xml"/><Relationship Id="rId198" Type="http://schemas.openxmlformats.org/officeDocument/2006/relationships/notesMaster" Target="notesMasters/notesMaster1.xml"/><Relationship Id="rId202" Type="http://schemas.openxmlformats.org/officeDocument/2006/relationships/tableStyles" Target="tableStyles.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Master" Target="slideMasters/slideMaster50.xml"/><Relationship Id="rId104" Type="http://schemas.openxmlformats.org/officeDocument/2006/relationships/slide" Target="slides/slide46.xml"/><Relationship Id="rId125" Type="http://schemas.openxmlformats.org/officeDocument/2006/relationships/slide" Target="slides/slide67.xml"/><Relationship Id="rId146" Type="http://schemas.openxmlformats.org/officeDocument/2006/relationships/slide" Target="slides/slide88.xml"/><Relationship Id="rId167" Type="http://schemas.openxmlformats.org/officeDocument/2006/relationships/slide" Target="slides/slide109.xml"/><Relationship Id="rId188" Type="http://schemas.openxmlformats.org/officeDocument/2006/relationships/slide" Target="slides/slide130.xml"/><Relationship Id="rId71" Type="http://schemas.openxmlformats.org/officeDocument/2006/relationships/slide" Target="slides/slide13.xml"/><Relationship Id="rId92"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尼散月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以珥月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西湾月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搭模斯月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埃波月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以禄月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提斯利月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马西班月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基斯流月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提别月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细罢特月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亚达月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C7301B06-53FF-41CA-889C-BCA1BB676EF6}" type="presOf" srcId="{8E1255C9-F847-A440-83FF-7AA254CCB896}" destId="{974F300E-4386-5845-9047-D2E50BE5B9DF}" srcOrd="0" destOrd="0" presId="urn:microsoft.com/office/officeart/2005/8/layout/cycle1"/>
    <dgm:cxn modelId="{5DB0E60E-4774-4C54-A7D9-F8708994EF1F}" type="presOf" srcId="{527799A3-6798-F14C-9108-A99B044124B3}" destId="{CE064FAD-9527-C04A-986D-ADE7F29D4AAF}" srcOrd="0" destOrd="0" presId="urn:microsoft.com/office/officeart/2005/8/layout/cycle1"/>
    <dgm:cxn modelId="{F31BAD10-0F6E-4C66-A1D4-54FACFA90A80}" type="presOf" srcId="{B7792F1E-795A-8A40-9AF9-CBB036406804}" destId="{0EBEA1BD-8C57-A847-A4A1-BD492A397D4A}" srcOrd="0" destOrd="0" presId="urn:microsoft.com/office/officeart/2005/8/layout/cycle1"/>
    <dgm:cxn modelId="{FC669117-C92A-429B-B10B-C8422B2CB01E}" type="presOf" srcId="{CCCC52AB-CFB4-904A-B94C-E1998826B4F9}" destId="{7C0589C6-43EC-854D-966B-B0C5FE9A8192}" srcOrd="0" destOrd="0" presId="urn:microsoft.com/office/officeart/2005/8/layout/cycle1"/>
    <dgm:cxn modelId="{97B3EE1A-FE54-482F-B0B2-322A323DED59}" type="presOf" srcId="{C62D126D-D94F-0A45-AAB3-A4A2804A9AA5}" destId="{49452468-AA65-834B-B75D-72A0A7810E13}" srcOrd="0" destOrd="0" presId="urn:microsoft.com/office/officeart/2005/8/layout/cycle1"/>
    <dgm:cxn modelId="{063BCB21-9B67-4B87-8AE0-18926AC402A3}" type="presOf" srcId="{54471214-3ABC-B64E-8935-4F53AC7091F5}" destId="{2257407E-2335-6E46-9533-50F1A4869162}"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59130A34-B4D6-A044-96F7-5346AB5CB5D8}" srcId="{8E1255C9-F847-A440-83FF-7AA254CCB896}" destId="{81D20D5D-F15B-B844-BCE7-07FE2E88C5B6}" srcOrd="2" destOrd="0" parTransId="{EDD06461-C2E5-A840-A887-FEA1BC169C5B}" sibTransId="{63159F5F-19C4-974F-B4D9-6A8388E3A179}"/>
    <dgm:cxn modelId="{214C8034-01FF-4445-A835-F643E457C569}" type="presOf" srcId="{81D20D5D-F15B-B844-BCE7-07FE2E88C5B6}" destId="{2467F156-8EB3-F044-8664-8B186FD19D40}" srcOrd="0" destOrd="0" presId="urn:microsoft.com/office/officeart/2005/8/layout/cycle1"/>
    <dgm:cxn modelId="{5C5E1737-7477-4655-81C2-1858229932AC}" type="presOf" srcId="{931AD6AD-68AD-1F4D-802F-C6CD780A0CDB}" destId="{19DCBC3D-EF34-4444-B52C-E59D1C44CC9D}"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4C3DD547-D047-9D45-828F-C7C94046F4A6}" srcId="{8E1255C9-F847-A440-83FF-7AA254CCB896}" destId="{D7E87DE1-03EB-D748-89C5-D76845DF9F58}" srcOrd="9" destOrd="0" parTransId="{08AD16C4-82BB-C248-8EBD-2C05A46AF859}" sibTransId="{6533DBF9-2933-D44A-B9F0-8FC24EC06F20}"/>
    <dgm:cxn modelId="{5547C653-9B66-4293-8355-2B494AFC9699}" type="presOf" srcId="{19401D75-4FA1-2642-9C39-67D34D8AB9EC}" destId="{37E24780-EDFC-1D4D-B756-C90BE821441B}" srcOrd="0" destOrd="0" presId="urn:microsoft.com/office/officeart/2005/8/layout/cycle1"/>
    <dgm:cxn modelId="{5374727C-6A76-4CD4-881A-9EBBECAA7FF5}" type="presOf" srcId="{55B5CCF6-1B65-AC49-B1EC-CD09807E71EF}" destId="{76EDA6DC-5A32-7640-86D9-A3D1F65AC2D3}" srcOrd="0" destOrd="0" presId="urn:microsoft.com/office/officeart/2005/8/layout/cycle1"/>
    <dgm:cxn modelId="{4B03B97F-7A4E-4FA4-95D6-BFA199835E03}" type="presOf" srcId="{A9914442-2057-0542-A0EA-F935FCA28993}" destId="{B4CE740F-E5F8-1040-9068-3C0CA6A81D60}" srcOrd="0" destOrd="0" presId="urn:microsoft.com/office/officeart/2005/8/layout/cycle1"/>
    <dgm:cxn modelId="{67FFEE85-2D98-40F7-81CE-06C1A2353D53}" type="presOf" srcId="{0858D728-97B0-1A41-82DA-1572CE14754F}" destId="{9BE0E30D-6CC1-3143-BC4A-4FF2C5039316}"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E8146AA5-0727-4DD3-B5DB-1E3CB2CBC82F}" type="presOf" srcId="{D805A741-31F4-6D45-A082-4AD4C7B066F1}" destId="{7D368AA8-A897-6A44-B2ED-5420DBBF55CD}"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EC29F8AC-FA3F-493C-A66A-A8D6F5B18834}" type="presOf" srcId="{580AAA11-E1E4-FC4E-A546-63E521F462A7}" destId="{DAE7F6D9-575B-6C47-9F2C-6177EB4BA541}" srcOrd="0" destOrd="0" presId="urn:microsoft.com/office/officeart/2005/8/layout/cycle1"/>
    <dgm:cxn modelId="{1C0A71B0-9A56-4657-BD8A-16CC906A07BE}" type="presOf" srcId="{12600BCB-5734-3F4B-9543-0CB09A3EC940}" destId="{92DA8A36-05F4-4B4C-B207-6FB4CBC9688F}"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5C5916BD-3E9C-4B7F-B864-086742F96694}" type="presOf" srcId="{D548EBB6-B1A8-4E4A-94F3-38AFF917AA13}" destId="{A85B6194-0CD3-0046-9C07-12EA626BEFA3}" srcOrd="0" destOrd="0" presId="urn:microsoft.com/office/officeart/2005/8/layout/cycle1"/>
    <dgm:cxn modelId="{AECF22BD-A5C4-4FF0-8FAA-B5CC699722FA}" type="presOf" srcId="{F73B3211-1799-3F44-92B6-7CEE57ECB2D3}" destId="{BF6C208F-01F8-574D-980A-D40F886CF760}"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0E83ACCF-167C-4C7C-B9DF-CD365D8F901A}" type="presOf" srcId="{D7E87DE1-03EB-D748-89C5-D76845DF9F58}" destId="{12C576B8-5B2D-B04B-98C4-29D5E499FD83}"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A1B32FD7-987A-4FD3-9549-2AEBD82EE550}" type="presOf" srcId="{55E743FA-081E-B447-B4F2-DEEACC6857BC}" destId="{36444405-91CC-BC45-909E-8AE477F1EC7C}"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801979E2-E988-43DC-A908-9AED2A13C9AC}" type="presOf" srcId="{63159F5F-19C4-974F-B4D9-6A8388E3A179}" destId="{DC85BF06-3190-2C49-B38C-CC01414F9567}" srcOrd="0" destOrd="0" presId="urn:microsoft.com/office/officeart/2005/8/layout/cycle1"/>
    <dgm:cxn modelId="{06D552E3-2602-4808-B1AD-DBDA1E5FE39A}" type="presOf" srcId="{6533DBF9-2933-D44A-B9F0-8FC24EC06F20}" destId="{C4FE94AE-AFAE-8743-9525-171FDA850E0F}" srcOrd="0" destOrd="0" presId="urn:microsoft.com/office/officeart/2005/8/layout/cycle1"/>
    <dgm:cxn modelId="{18324CF6-D488-424B-A120-B61803CC49DC}" type="presOf" srcId="{325DB5A0-FE7A-8245-9663-7B515E4DF4C8}" destId="{EAEA7D1D-8D8A-4A4B-812D-D24179AFED27}" srcOrd="0" destOrd="0" presId="urn:microsoft.com/office/officeart/2005/8/layout/cycle1"/>
    <dgm:cxn modelId="{BCDDD9FC-B720-4BCF-BF1F-7FAE541B0183}" type="presOf" srcId="{B6065800-F57E-6842-B73C-614AFBC2DE05}" destId="{2990F259-A510-7044-A15A-189FB55AE5CB}" srcOrd="0" destOrd="0" presId="urn:microsoft.com/office/officeart/2005/8/layout/cycle1"/>
    <dgm:cxn modelId="{9FE1B4FD-F4D1-40A0-B348-15CF2F76ED72}" type="presOf" srcId="{591E9484-33B2-714C-AA5D-D47E80DA12F9}" destId="{CDA9BE8C-41E5-BF45-BAB4-5B91BDDEFF8D}" srcOrd="0" destOrd="0" presId="urn:microsoft.com/office/officeart/2005/8/layout/cycle1"/>
    <dgm:cxn modelId="{15AF6BFF-2E0A-47D5-9BF3-F9F9FEFA51D0}" type="presOf" srcId="{610909C5-6334-264F-93E0-189A71FB6993}" destId="{54CDBF4B-9D09-3242-A1D5-0506BD1712C5}" srcOrd="0" destOrd="0" presId="urn:microsoft.com/office/officeart/2005/8/layout/cycle1"/>
    <dgm:cxn modelId="{A3C778DA-54A9-42AD-8385-9BF783B8E84E}" type="presParOf" srcId="{974F300E-4386-5845-9047-D2E50BE5B9DF}" destId="{BF1A72C0-4F23-214E-B2C0-EC3432C35438}" srcOrd="0" destOrd="0" presId="urn:microsoft.com/office/officeart/2005/8/layout/cycle1"/>
    <dgm:cxn modelId="{4132DFE5-1554-4743-B6A5-9ABD006BC6DB}" type="presParOf" srcId="{974F300E-4386-5845-9047-D2E50BE5B9DF}" destId="{92DA8A36-05F4-4B4C-B207-6FB4CBC9688F}" srcOrd="1" destOrd="0" presId="urn:microsoft.com/office/officeart/2005/8/layout/cycle1"/>
    <dgm:cxn modelId="{C6608860-EC5D-4DED-AA91-70F063C6E7CB}" type="presParOf" srcId="{974F300E-4386-5845-9047-D2E50BE5B9DF}" destId="{2990F259-A510-7044-A15A-189FB55AE5CB}" srcOrd="2" destOrd="0" presId="urn:microsoft.com/office/officeart/2005/8/layout/cycle1"/>
    <dgm:cxn modelId="{EB6AF6AF-3DA0-4A24-A79D-AC49245F2C3F}" type="presParOf" srcId="{974F300E-4386-5845-9047-D2E50BE5B9DF}" destId="{A7A1548F-03D0-7F43-8C4C-631804CE4126}" srcOrd="3" destOrd="0" presId="urn:microsoft.com/office/officeart/2005/8/layout/cycle1"/>
    <dgm:cxn modelId="{FF7AD757-B12A-463E-8055-907C54400610}" type="presParOf" srcId="{974F300E-4386-5845-9047-D2E50BE5B9DF}" destId="{EAEA7D1D-8D8A-4A4B-812D-D24179AFED27}" srcOrd="4" destOrd="0" presId="urn:microsoft.com/office/officeart/2005/8/layout/cycle1"/>
    <dgm:cxn modelId="{92724594-02C2-496D-B513-F022A018486B}" type="presParOf" srcId="{974F300E-4386-5845-9047-D2E50BE5B9DF}" destId="{2257407E-2335-6E46-9533-50F1A4869162}" srcOrd="5" destOrd="0" presId="urn:microsoft.com/office/officeart/2005/8/layout/cycle1"/>
    <dgm:cxn modelId="{F8D72067-5BEA-4EB1-8557-1BC5789A94F7}" type="presParOf" srcId="{974F300E-4386-5845-9047-D2E50BE5B9DF}" destId="{3467B5D4-61EB-4C46-BB87-881C0920F2D1}" srcOrd="6" destOrd="0" presId="urn:microsoft.com/office/officeart/2005/8/layout/cycle1"/>
    <dgm:cxn modelId="{42096938-0FE1-4A2A-B587-5DB60F118AEC}" type="presParOf" srcId="{974F300E-4386-5845-9047-D2E50BE5B9DF}" destId="{2467F156-8EB3-F044-8664-8B186FD19D40}" srcOrd="7" destOrd="0" presId="urn:microsoft.com/office/officeart/2005/8/layout/cycle1"/>
    <dgm:cxn modelId="{F400B7AB-19B1-4D76-8FB0-31E8C56AF51B}" type="presParOf" srcId="{974F300E-4386-5845-9047-D2E50BE5B9DF}" destId="{DC85BF06-3190-2C49-B38C-CC01414F9567}" srcOrd="8" destOrd="0" presId="urn:microsoft.com/office/officeart/2005/8/layout/cycle1"/>
    <dgm:cxn modelId="{B59D853B-2F76-47BE-B654-B3BD671500EB}" type="presParOf" srcId="{974F300E-4386-5845-9047-D2E50BE5B9DF}" destId="{818521AB-CB19-3245-AC47-32330EC1D05A}" srcOrd="9" destOrd="0" presId="urn:microsoft.com/office/officeart/2005/8/layout/cycle1"/>
    <dgm:cxn modelId="{461802AE-3B74-40A9-AA32-16193B76FECE}" type="presParOf" srcId="{974F300E-4386-5845-9047-D2E50BE5B9DF}" destId="{A85B6194-0CD3-0046-9C07-12EA626BEFA3}" srcOrd="10" destOrd="0" presId="urn:microsoft.com/office/officeart/2005/8/layout/cycle1"/>
    <dgm:cxn modelId="{7709FD9D-E74C-4ED7-9362-1E2189EE377F}" type="presParOf" srcId="{974F300E-4386-5845-9047-D2E50BE5B9DF}" destId="{76EDA6DC-5A32-7640-86D9-A3D1F65AC2D3}" srcOrd="11" destOrd="0" presId="urn:microsoft.com/office/officeart/2005/8/layout/cycle1"/>
    <dgm:cxn modelId="{A32A3E14-2BC6-45A4-A710-A89A97F76B4E}" type="presParOf" srcId="{974F300E-4386-5845-9047-D2E50BE5B9DF}" destId="{5FEB966B-5E78-494C-B5A1-6F18B3A362B7}" srcOrd="12" destOrd="0" presId="urn:microsoft.com/office/officeart/2005/8/layout/cycle1"/>
    <dgm:cxn modelId="{3685AC67-2741-407C-98C0-5A7BCA465956}" type="presParOf" srcId="{974F300E-4386-5845-9047-D2E50BE5B9DF}" destId="{9BE0E30D-6CC1-3143-BC4A-4FF2C5039316}" srcOrd="13" destOrd="0" presId="urn:microsoft.com/office/officeart/2005/8/layout/cycle1"/>
    <dgm:cxn modelId="{F3B66CC7-FAFD-452A-B80C-9E057B4722D5}" type="presParOf" srcId="{974F300E-4386-5845-9047-D2E50BE5B9DF}" destId="{37E24780-EDFC-1D4D-B756-C90BE821441B}" srcOrd="14" destOrd="0" presId="urn:microsoft.com/office/officeart/2005/8/layout/cycle1"/>
    <dgm:cxn modelId="{F37B9C11-06B9-4C52-84D3-11FE365B94BC}" type="presParOf" srcId="{974F300E-4386-5845-9047-D2E50BE5B9DF}" destId="{788B510C-5C6F-7E4F-BD2A-4B0F37349509}" srcOrd="15" destOrd="0" presId="urn:microsoft.com/office/officeart/2005/8/layout/cycle1"/>
    <dgm:cxn modelId="{7AB160AE-590E-4AF2-A175-7FE9357AC32A}" type="presParOf" srcId="{974F300E-4386-5845-9047-D2E50BE5B9DF}" destId="{BF6C208F-01F8-574D-980A-D40F886CF760}" srcOrd="16" destOrd="0" presId="urn:microsoft.com/office/officeart/2005/8/layout/cycle1"/>
    <dgm:cxn modelId="{35F50332-DA61-4906-8575-01444B35A18F}" type="presParOf" srcId="{974F300E-4386-5845-9047-D2E50BE5B9DF}" destId="{DAE7F6D9-575B-6C47-9F2C-6177EB4BA541}" srcOrd="17" destOrd="0" presId="urn:microsoft.com/office/officeart/2005/8/layout/cycle1"/>
    <dgm:cxn modelId="{0DDA3191-87AD-46BE-96DF-BE9A5DAEA411}" type="presParOf" srcId="{974F300E-4386-5845-9047-D2E50BE5B9DF}" destId="{3AD74439-13B4-6B4C-A74C-96BE28333D49}" srcOrd="18" destOrd="0" presId="urn:microsoft.com/office/officeart/2005/8/layout/cycle1"/>
    <dgm:cxn modelId="{1482F5A1-0873-4C99-9252-0E0EA4B51CEA}" type="presParOf" srcId="{974F300E-4386-5845-9047-D2E50BE5B9DF}" destId="{B4CE740F-E5F8-1040-9068-3C0CA6A81D60}" srcOrd="19" destOrd="0" presId="urn:microsoft.com/office/officeart/2005/8/layout/cycle1"/>
    <dgm:cxn modelId="{4C7913CE-0F21-44DE-AC81-B16A77BF0A2D}" type="presParOf" srcId="{974F300E-4386-5845-9047-D2E50BE5B9DF}" destId="{7D368AA8-A897-6A44-B2ED-5420DBBF55CD}" srcOrd="20" destOrd="0" presId="urn:microsoft.com/office/officeart/2005/8/layout/cycle1"/>
    <dgm:cxn modelId="{8FC0C5B5-19C9-4A3E-96F1-A054BA2D11E6}" type="presParOf" srcId="{974F300E-4386-5845-9047-D2E50BE5B9DF}" destId="{256A8A82-B1CB-EF43-AB66-A3D1C8A54B59}" srcOrd="21" destOrd="0" presId="urn:microsoft.com/office/officeart/2005/8/layout/cycle1"/>
    <dgm:cxn modelId="{B416FBC3-B06E-4424-8471-EB62EF644C26}" type="presParOf" srcId="{974F300E-4386-5845-9047-D2E50BE5B9DF}" destId="{36444405-91CC-BC45-909E-8AE477F1EC7C}" srcOrd="22" destOrd="0" presId="urn:microsoft.com/office/officeart/2005/8/layout/cycle1"/>
    <dgm:cxn modelId="{5B6070ED-A3C3-466F-BF52-20E82FF90948}" type="presParOf" srcId="{974F300E-4386-5845-9047-D2E50BE5B9DF}" destId="{0EBEA1BD-8C57-A847-A4A1-BD492A397D4A}" srcOrd="23" destOrd="0" presId="urn:microsoft.com/office/officeart/2005/8/layout/cycle1"/>
    <dgm:cxn modelId="{8F64CE14-2737-495B-847F-56ED621B01CC}" type="presParOf" srcId="{974F300E-4386-5845-9047-D2E50BE5B9DF}" destId="{A1257670-91AA-B74E-AFCB-48382C466D43}" srcOrd="24" destOrd="0" presId="urn:microsoft.com/office/officeart/2005/8/layout/cycle1"/>
    <dgm:cxn modelId="{179EBB58-8070-42B8-A462-DB2547D90CE2}" type="presParOf" srcId="{974F300E-4386-5845-9047-D2E50BE5B9DF}" destId="{19DCBC3D-EF34-4444-B52C-E59D1C44CC9D}" srcOrd="25" destOrd="0" presId="urn:microsoft.com/office/officeart/2005/8/layout/cycle1"/>
    <dgm:cxn modelId="{3FFFCFE9-CE73-471F-8727-33FECDDC41BC}" type="presParOf" srcId="{974F300E-4386-5845-9047-D2E50BE5B9DF}" destId="{CDA9BE8C-41E5-BF45-BAB4-5B91BDDEFF8D}" srcOrd="26" destOrd="0" presId="urn:microsoft.com/office/officeart/2005/8/layout/cycle1"/>
    <dgm:cxn modelId="{0925DB9F-88C7-4E26-BA37-8E7C496B65D8}" type="presParOf" srcId="{974F300E-4386-5845-9047-D2E50BE5B9DF}" destId="{731680F6-F070-374C-97C4-FB0156E03231}" srcOrd="27" destOrd="0" presId="urn:microsoft.com/office/officeart/2005/8/layout/cycle1"/>
    <dgm:cxn modelId="{BB1781E0-79A9-4B8E-B89D-D54353958D7B}" type="presParOf" srcId="{974F300E-4386-5845-9047-D2E50BE5B9DF}" destId="{12C576B8-5B2D-B04B-98C4-29D5E499FD83}" srcOrd="28" destOrd="0" presId="urn:microsoft.com/office/officeart/2005/8/layout/cycle1"/>
    <dgm:cxn modelId="{7B624228-5DF5-4F94-B178-58D2DFFE75CD}" type="presParOf" srcId="{974F300E-4386-5845-9047-D2E50BE5B9DF}" destId="{C4FE94AE-AFAE-8743-9525-171FDA850E0F}" srcOrd="29" destOrd="0" presId="urn:microsoft.com/office/officeart/2005/8/layout/cycle1"/>
    <dgm:cxn modelId="{BFCA2B4A-B964-4C01-9FD8-201FA8373F25}" type="presParOf" srcId="{974F300E-4386-5845-9047-D2E50BE5B9DF}" destId="{FBD4D212-3E98-9843-8795-297F9EDDD657}" srcOrd="30" destOrd="0" presId="urn:microsoft.com/office/officeart/2005/8/layout/cycle1"/>
    <dgm:cxn modelId="{D0868762-89F4-4085-AB9E-141DADC37E5F}" type="presParOf" srcId="{974F300E-4386-5845-9047-D2E50BE5B9DF}" destId="{54CDBF4B-9D09-3242-A1D5-0506BD1712C5}" srcOrd="31" destOrd="0" presId="urn:microsoft.com/office/officeart/2005/8/layout/cycle1"/>
    <dgm:cxn modelId="{481E4AA0-4B63-43C9-92A9-D788D7F2C62C}" type="presParOf" srcId="{974F300E-4386-5845-9047-D2E50BE5B9DF}" destId="{49452468-AA65-834B-B75D-72A0A7810E13}" srcOrd="32" destOrd="0" presId="urn:microsoft.com/office/officeart/2005/8/layout/cycle1"/>
    <dgm:cxn modelId="{85064A98-0C01-4F91-A1B6-D8AA10A05C3F}" type="presParOf" srcId="{974F300E-4386-5845-9047-D2E50BE5B9DF}" destId="{B0C742D0-6463-FF41-BE88-36D0AF1ED5D5}" srcOrd="33" destOrd="0" presId="urn:microsoft.com/office/officeart/2005/8/layout/cycle1"/>
    <dgm:cxn modelId="{BA9319BB-60FF-44C5-88DC-3B6A35A04383}" type="presParOf" srcId="{974F300E-4386-5845-9047-D2E50BE5B9DF}" destId="{CE064FAD-9527-C04A-986D-ADE7F29D4AAF}" srcOrd="34" destOrd="0" presId="urn:microsoft.com/office/officeart/2005/8/layout/cycle1"/>
    <dgm:cxn modelId="{3FE949A1-571E-4489-83CB-13BEAB8309D2}"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尼散月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以珥月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西湾月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搭模斯月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埃波月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以禄月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提斯利月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马西班月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基斯流月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提别月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细罢特月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亚达月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4722"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a:ea typeface="MS PGothic" pitchFamily="34" charset="-128"/>
                <a:cs typeface="MS PGothic" pitchFamily="34" charset="-128"/>
              </a:defRPr>
            </a:lvl1pPr>
          </a:lstStyle>
          <a:p>
            <a:pPr>
              <a:defRPr/>
            </a:pPr>
            <a:endParaRPr lang="en-US"/>
          </a:p>
        </p:txBody>
      </p:sp>
      <p:sp>
        <p:nvSpPr>
          <p:cNvPr id="414723" name="Rectangle 3"/>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ea typeface="MS PGothic" pitchFamily="34" charset="-128"/>
                <a:cs typeface="MS PGothic" pitchFamily="34" charset="-128"/>
              </a:defRPr>
            </a:lvl1pPr>
          </a:lstStyle>
          <a:p>
            <a:pPr>
              <a:defRPr/>
            </a:pPr>
            <a:endParaRPr lang="en-US"/>
          </a:p>
        </p:txBody>
      </p:sp>
      <p:sp>
        <p:nvSpPr>
          <p:cNvPr id="26829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14725" name="Rectangle 5"/>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4726"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a:ea typeface="MS PGothic" pitchFamily="34" charset="-128"/>
                <a:cs typeface="MS PGothic" pitchFamily="34" charset="-128"/>
              </a:defRPr>
            </a:lvl1pPr>
          </a:lstStyle>
          <a:p>
            <a:pPr>
              <a:defRPr/>
            </a:pPr>
            <a:endParaRPr lang="en-US"/>
          </a:p>
        </p:txBody>
      </p:sp>
      <p:sp>
        <p:nvSpPr>
          <p:cNvPr id="414727"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lvl1pPr>
          </a:lstStyle>
          <a:p>
            <a:pPr>
              <a:defRPr/>
            </a:pPr>
            <a:fld id="{D38F0705-7066-9743-A0C6-42C8835383C6}" type="slidenum">
              <a:rPr lang="zh-CN" altLang="en-US"/>
              <a:pPr>
                <a:defRPr/>
              </a:pPr>
              <a:t>‹#›</a:t>
            </a:fld>
            <a:endParaRPr lang="en-US" altLang="zh-CN"/>
          </a:p>
        </p:txBody>
      </p:sp>
    </p:spTree>
    <p:extLst>
      <p:ext uri="{BB962C8B-B14F-4D97-AF65-F5344CB8AC3E}">
        <p14:creationId xmlns:p14="http://schemas.microsoft.com/office/powerpoint/2010/main" val="376742594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8" charset="0"/>
        <a:ea typeface="MS PGothic" pitchFamily="34" charset="-128"/>
        <a:cs typeface="MS PGothic" pitchFamily="34" charset="-128"/>
      </a:defRPr>
    </a:lvl1pPr>
    <a:lvl2pPr marL="457200" algn="l" rtl="0" eaLnBrk="0" fontAlgn="base" hangingPunct="0">
      <a:spcBef>
        <a:spcPct val="30000"/>
      </a:spcBef>
      <a:spcAft>
        <a:spcPct val="0"/>
      </a:spcAft>
      <a:defRPr sz="1200" kern="1200">
        <a:solidFill>
          <a:schemeClr val="tx1"/>
        </a:solidFill>
        <a:latin typeface="Times New Roman" pitchFamily="-108" charset="0"/>
        <a:ea typeface="MS PGothic" pitchFamily="34" charset="-128"/>
        <a:cs typeface="MS PGothic" pitchFamily="34" charset="-128"/>
      </a:defRPr>
    </a:lvl2pPr>
    <a:lvl3pPr marL="914400" algn="l" rtl="0" eaLnBrk="0" fontAlgn="base" hangingPunct="0">
      <a:spcBef>
        <a:spcPct val="30000"/>
      </a:spcBef>
      <a:spcAft>
        <a:spcPct val="0"/>
      </a:spcAft>
      <a:defRPr sz="1200" kern="1200">
        <a:solidFill>
          <a:schemeClr val="tx1"/>
        </a:solidFill>
        <a:latin typeface="Times New Roman" pitchFamily="-108" charset="0"/>
        <a:ea typeface="MS PGothic" pitchFamily="34" charset="-128"/>
        <a:cs typeface="MS PGothic" pitchFamily="34" charset="-128"/>
      </a:defRPr>
    </a:lvl3pPr>
    <a:lvl4pPr marL="1371600" algn="l" rtl="0" eaLnBrk="0" fontAlgn="base" hangingPunct="0">
      <a:spcBef>
        <a:spcPct val="30000"/>
      </a:spcBef>
      <a:spcAft>
        <a:spcPct val="0"/>
      </a:spcAft>
      <a:defRPr sz="1200" kern="1200">
        <a:solidFill>
          <a:schemeClr val="tx1"/>
        </a:solidFill>
        <a:latin typeface="Times New Roman" pitchFamily="-108" charset="0"/>
        <a:ea typeface="MS PGothic" pitchFamily="34" charset="-128"/>
        <a:cs typeface="MS PGothic" pitchFamily="34" charset="-128"/>
      </a:defRPr>
    </a:lvl4pPr>
    <a:lvl5pPr marL="1828800" algn="l" rtl="0" eaLnBrk="0" fontAlgn="base" hangingPunct="0">
      <a:spcBef>
        <a:spcPct val="30000"/>
      </a:spcBef>
      <a:spcAft>
        <a:spcPct val="0"/>
      </a:spcAft>
      <a:defRPr sz="1200" kern="1200">
        <a:solidFill>
          <a:schemeClr val="tx1"/>
        </a:solidFill>
        <a:latin typeface="Times New Roman" pitchFamily="-108" charset="0"/>
        <a:ea typeface="MS PGothic" pitchFamily="34" charset="-128"/>
        <a:cs typeface="MS PGothic" pitchFamily="34"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3" Type="http://schemas.openxmlformats.org/officeDocument/2006/relationships/hyperlink" Target="http://ubdavid.org/bibleexploration/light-old-testament/light-old-testament_8-1.html" TargetMode="External"/><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3" Type="http://schemas.openxmlformats.org/officeDocument/2006/relationships/hyperlink" Target="http://ubdavid.org/bibleexploration/light-old-testament/light-old-testament_8-1.html" TargetMode="External"/><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0039757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10</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zh-CN" sz="1200" kern="1200" dirty="0">
              <a:solidFill>
                <a:schemeClr val="tx1"/>
              </a:solidFill>
              <a:effectLst/>
              <a:latin typeface="+mn-lt"/>
              <a:ea typeface="+mn-ea"/>
              <a:cs typeface="+mn-cs"/>
            </a:endParaRPr>
          </a:p>
          <a:p>
            <a:pPr eaLnBrk="1" hangingPunct="1"/>
            <a:r>
              <a:rPr lang="en-US" altLang="zh-CN" sz="1200" kern="1200" dirty="0">
                <a:solidFill>
                  <a:schemeClr val="tx1"/>
                </a:solidFill>
                <a:effectLst/>
                <a:latin typeface="+mn-lt"/>
                <a:ea typeface="+mn-ea"/>
                <a:cs typeface="+mn-cs"/>
              </a:rPr>
              <a:t>So we have now come to Exodus. Who were the first readers of this book of Exodus that we’re studying</a:t>
            </a:r>
            <a:r>
              <a:rPr lang="en-SG" altLang="zh-CN" sz="1200" kern="1200" dirty="0">
                <a:solidFill>
                  <a:schemeClr val="tx1"/>
                </a:solidFill>
                <a:effectLst/>
                <a:latin typeface="+mn-lt"/>
                <a:ea typeface="+mn-ea"/>
                <a:cs typeface="+mn-cs"/>
              </a:rPr>
              <a:t>?</a:t>
            </a:r>
          </a:p>
          <a:p>
            <a:pPr eaLnBrk="1" hangingPunct="1"/>
            <a:r>
              <a:rPr lang="zh-CN" altLang="en-US" dirty="0"/>
              <a:t>所以我们现在来到了</a:t>
            </a:r>
            <a:r>
              <a:rPr lang="en-US" altLang="zh-CN" dirty="0"/>
              <a:t>《</a:t>
            </a:r>
            <a:r>
              <a:rPr lang="zh-CN" altLang="en-US" dirty="0"/>
              <a:t>出埃及记</a:t>
            </a:r>
            <a:r>
              <a:rPr lang="en-US" altLang="zh-CN" dirty="0"/>
              <a:t>》</a:t>
            </a:r>
            <a:r>
              <a:rPr lang="zh-CN" altLang="en-US" dirty="0"/>
              <a:t>。我们正在学习的这本</a:t>
            </a:r>
            <a:r>
              <a:rPr lang="en-US" altLang="zh-CN" dirty="0"/>
              <a:t>《</a:t>
            </a:r>
            <a:r>
              <a:rPr lang="zh-CN" altLang="en-US" dirty="0"/>
              <a:t>出埃及记</a:t>
            </a:r>
            <a:r>
              <a:rPr lang="en-US" altLang="zh-CN" dirty="0"/>
              <a:t>》</a:t>
            </a:r>
            <a:r>
              <a:rPr lang="zh-CN" altLang="en-US" dirty="0"/>
              <a:t>的第一批读者是谁呢？</a:t>
            </a:r>
            <a:endParaRPr lang="en-US" altLang="zh-CN" dirty="0">
              <a:latin typeface="Arial" charset="0"/>
              <a:ea typeface="ＭＳ Ｐゴシック" charset="0"/>
              <a:cs typeface="ＭＳ Ｐゴシック"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2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r" eaLnBrk="1" hangingPunct="1"/>
            <a:fld id="{8CCCBCB3-C125-0845-A77A-33AC5339CA0E}" type="slidenum">
              <a:rPr lang="zh-CN" altLang="en-US" sz="1200">
                <a:latin typeface="Calibri" charset="0"/>
              </a:rPr>
              <a:pPr algn="r" eaLnBrk="1" hangingPunct="1"/>
              <a:t>122</a:t>
            </a:fld>
            <a:endParaRPr lang="en-US" altLang="zh-CN" sz="1200">
              <a:latin typeface="Calibri" charset="0"/>
            </a:endParaRPr>
          </a:p>
        </p:txBody>
      </p:sp>
      <p:sp>
        <p:nvSpPr>
          <p:cNvPr id="508930" name="Rectangle 2"/>
          <p:cNvSpPr>
            <a:spLocks noGrp="1" noRot="1" noChangeAspect="1" noChangeArrowheads="1" noTextEdit="1"/>
          </p:cNvSpPr>
          <p:nvPr>
            <p:ph type="sldImg"/>
          </p:nvPr>
        </p:nvSpPr>
        <p:spPr>
          <a:solidFill>
            <a:srgbClr val="FFFFFF"/>
          </a:solidFill>
          <a:ln/>
        </p:spPr>
      </p:sp>
      <p:sp>
        <p:nvSpPr>
          <p:cNvPr id="508931" name="Rectangle 3"/>
          <p:cNvSpPr>
            <a:spLocks noGrp="1" noChangeArrowheads="1"/>
          </p:cNvSpPr>
          <p:nvPr>
            <p:ph type="body" idx="1"/>
          </p:nvPr>
        </p:nvSpPr>
        <p:spPr>
          <a:xfrm>
            <a:off x="685800" y="4343400"/>
            <a:ext cx="5486400" cy="4114800"/>
          </a:xfrm>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pPr>
              <a:spcBef>
                <a:spcPct val="0"/>
              </a:spcBef>
            </a:pPr>
            <a:endParaRPr lang="zh-CN" altLang="en-US">
              <a:latin typeface="Times New Roman" charset="0"/>
              <a:ea typeface="MS PGothic" charset="0"/>
              <a:cs typeface="MS PGothic"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D4B7BC6-548D-D54A-A096-159E6E67B0FD}"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124</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24290" name="Rectangle 2"/>
          <p:cNvSpPr>
            <a:spLocks noGrp="1" noRot="1" noChangeAspect="1" noChangeArrowheads="1" noTextEdit="1"/>
          </p:cNvSpPr>
          <p:nvPr>
            <p:ph type="sldImg"/>
          </p:nvPr>
        </p:nvSpPr>
        <p:spPr>
          <a:ln/>
        </p:spPr>
      </p:sp>
      <p:sp>
        <p:nvSpPr>
          <p:cNvPr id="52429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extLst>
      <p:ext uri="{BB962C8B-B14F-4D97-AF65-F5344CB8AC3E}">
        <p14:creationId xmlns:p14="http://schemas.microsoft.com/office/powerpoint/2010/main" val="277336692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b"/>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r"/>
            <a:fld id="{9E11F5DB-EF87-1649-BBB1-894851A3B16B}" type="slidenum">
              <a:rPr lang="zh-CN" altLang="en-US" sz="1200"/>
              <a:pPr algn="r"/>
              <a:t>126</a:t>
            </a:fld>
            <a:endParaRPr lang="en-US" altLang="zh-CN" sz="1200"/>
          </a:p>
        </p:txBody>
      </p:sp>
      <p:sp>
        <p:nvSpPr>
          <p:cNvPr id="535554" name="Rectangle 2"/>
          <p:cNvSpPr>
            <a:spLocks noGrp="1" noRot="1" noChangeAspect="1" noChangeArrowheads="1" noTextEdit="1"/>
          </p:cNvSpPr>
          <p:nvPr>
            <p:ph type="sldImg"/>
          </p:nvPr>
        </p:nvSpPr>
        <p:spPr>
          <a:solidFill>
            <a:srgbClr val="FFFFFF"/>
          </a:solidFill>
          <a:ln/>
        </p:spPr>
      </p:sp>
      <p:sp>
        <p:nvSpPr>
          <p:cNvPr id="5355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MS PGothic" charset="0"/>
              <a:cs typeface="MS PGothic"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3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0132F1B-3DFB-FB4B-BA2D-67976D50C442}" type="slidenum">
              <a:rPr lang="zh-CN" altLang="en-US" sz="1200">
                <a:solidFill>
                  <a:srgbClr val="000000"/>
                </a:solidFill>
                <a:latin typeface="Times New Roman" charset="0"/>
                <a:cs typeface="MS PGothic" charset="0"/>
              </a:rPr>
              <a:pPr eaLnBrk="1" hangingPunct="1"/>
              <a:t>127</a:t>
            </a:fld>
            <a:endParaRPr lang="en-US" altLang="zh-CN" sz="1200">
              <a:solidFill>
                <a:srgbClr val="000000"/>
              </a:solidFill>
              <a:latin typeface="Times New Roman" charset="0"/>
              <a:cs typeface="MS PGothic" charset="0"/>
            </a:endParaRPr>
          </a:p>
        </p:txBody>
      </p:sp>
      <p:sp>
        <p:nvSpPr>
          <p:cNvPr id="933890" name="Rectangle 2"/>
          <p:cNvSpPr>
            <a:spLocks noGrp="1" noRot="1" noChangeAspect="1" noChangeArrowheads="1" noTextEdit="1"/>
          </p:cNvSpPr>
          <p:nvPr>
            <p:ph type="sldImg"/>
          </p:nvPr>
        </p:nvSpPr>
        <p:spPr>
          <a:ln/>
        </p:spPr>
      </p:sp>
      <p:sp>
        <p:nvSpPr>
          <p:cNvPr id="9338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4A1B591-93D2-124C-B537-CFDC868FA39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83046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8944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229631638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charset="0"/>
                <a:ea typeface="ＭＳ Ｐゴシック" charset="0"/>
                <a:cs typeface="ＭＳ Ｐゴシック" charset="0"/>
              </a:rPr>
              <a:t>OP-02-Lev-130</a:t>
            </a:r>
          </a:p>
          <a:p>
            <a:r>
              <a:rPr lang="en-US" dirty="0">
                <a:latin typeface="Times New Roman" charset="0"/>
                <a:ea typeface="ＭＳ Ｐゴシック" charset="0"/>
                <a:cs typeface="ＭＳ Ｐゴシック" charset="0"/>
              </a:rPr>
              <a:t>OS-02-Exodus-466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38F0705-7066-9743-A0C6-42C8835383C6}" type="slidenum">
              <a:rPr kumimoji="0" lang="zh-CN" altLang="en-US" sz="1200" b="0" i="0" u="none" strike="noStrike" kern="1200" cap="none" spc="0" normalizeH="0" baseline="0" noProof="0" smtClean="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130</a:t>
            </a:fld>
            <a:endParaRPr kumimoji="0" lang="en-US" altLang="zh-CN" sz="1200" b="0" i="0" u="none" strike="noStrike" kern="1200" cap="none" spc="0" normalizeH="0" baseline="0" noProof="0">
              <a:ln>
                <a:noFill/>
              </a:ln>
              <a:solidFill>
                <a:srgbClr val="000000"/>
              </a:solidFill>
              <a:effectLst/>
              <a:uLnTx/>
              <a:uFillTx/>
              <a:latin typeface="Times New Roman" charset="0"/>
              <a:ea typeface="MS PGothic" charset="0"/>
            </a:endParaRPr>
          </a:p>
        </p:txBody>
      </p:sp>
    </p:spTree>
    <p:extLst>
      <p:ext uri="{BB962C8B-B14F-4D97-AF65-F5344CB8AC3E}">
        <p14:creationId xmlns:p14="http://schemas.microsoft.com/office/powerpoint/2010/main" val="80157959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0386991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zh-CN" sz="1200" kern="1200" dirty="0">
              <a:solidFill>
                <a:schemeClr val="tx1"/>
              </a:solidFill>
              <a:effectLst/>
              <a:latin typeface="Arial"/>
              <a:ea typeface="+mn-ea"/>
              <a:cs typeface="Aria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200" kern="1200" dirty="0">
                <a:solidFill>
                  <a:schemeClr val="tx1"/>
                </a:solidFill>
                <a:effectLst/>
                <a:latin typeface="Arial"/>
                <a:ea typeface="+mn-ea"/>
                <a:cs typeface="Arial"/>
              </a:rPr>
              <a:t>He forms us by delivering us to display his sovereignty and concern.</a:t>
            </a:r>
            <a:r>
              <a:rPr lang="en-SG" altLang="zh-CN" dirty="0">
                <a:effectLst/>
                <a:latin typeface="Arial"/>
                <a:cs typeface="Arial"/>
              </a:rPr>
              <a:t> </a:t>
            </a:r>
            <a:endParaRPr lang="en-US" altLang="zh-CN" dirty="0">
              <a:latin typeface="Arial"/>
              <a:cs typeface="Arial"/>
            </a:endParaRPr>
          </a:p>
          <a:p>
            <a:r>
              <a:rPr lang="zh-CN" altLang="en-US" sz="1200" kern="1200" dirty="0">
                <a:solidFill>
                  <a:schemeClr val="tx1"/>
                </a:solidFill>
                <a:effectLst/>
                <a:latin typeface="Arial"/>
                <a:ea typeface="MS PGothic" pitchFamily="34" charset="-128"/>
                <a:cs typeface="Arial"/>
              </a:rPr>
              <a:t>神通过拯救来塑造我们，他的拯救显示了他的主权与关爱</a:t>
            </a:r>
            <a:endParaRPr lang="en-US" dirty="0">
              <a:latin typeface="Arial"/>
              <a:cs typeface="Arial"/>
            </a:endParaRPr>
          </a:p>
        </p:txBody>
      </p:sp>
    </p:spTree>
    <p:extLst>
      <p:ext uri="{BB962C8B-B14F-4D97-AF65-F5344CB8AC3E}">
        <p14:creationId xmlns:p14="http://schemas.microsoft.com/office/powerpoint/2010/main" val="327864405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tLang="zh-CN" dirty="0">
              <a:latin typeface="Arial"/>
              <a:cs typeface="Arial"/>
            </a:endParaRPr>
          </a:p>
          <a:p>
            <a:r>
              <a:rPr lang="en-US" altLang="zh-CN" sz="1200" kern="1200" dirty="0">
                <a:solidFill>
                  <a:schemeClr val="tx1"/>
                </a:solidFill>
                <a:effectLst/>
                <a:latin typeface="Arial"/>
                <a:ea typeface="+mn-ea"/>
                <a:cs typeface="Arial"/>
              </a:rPr>
              <a:t>He forms us by instructing us to witness of his dwelling with us!</a:t>
            </a:r>
            <a:r>
              <a:rPr lang="en-SG" altLang="zh-CN" dirty="0">
                <a:effectLst/>
                <a:latin typeface="Arial"/>
                <a:cs typeface="Arial"/>
              </a:rPr>
              <a:t> </a:t>
            </a:r>
            <a:endParaRPr lang="en-US" altLang="zh-CN" dirty="0">
              <a:latin typeface="Arial"/>
              <a:cs typeface="Arial"/>
            </a:endParaRPr>
          </a:p>
          <a:p>
            <a:r>
              <a:rPr lang="zh-CN" altLang="en-US" sz="1200" kern="1200" dirty="0">
                <a:solidFill>
                  <a:schemeClr val="tx1"/>
                </a:solidFill>
                <a:effectLst/>
                <a:latin typeface="Arial"/>
                <a:ea typeface="MS PGothic" pitchFamily="34" charset="-128"/>
                <a:cs typeface="Arial"/>
              </a:rPr>
              <a:t>神通过教导来塑造我们，他教导我们成为他同在的见证！</a:t>
            </a:r>
            <a:endParaRPr lang="en-US" dirty="0">
              <a:latin typeface="Arial"/>
              <a:cs typeface="Arial"/>
            </a:endParaRPr>
          </a:p>
        </p:txBody>
      </p:sp>
    </p:spTree>
    <p:extLst>
      <p:ext uri="{BB962C8B-B14F-4D97-AF65-F5344CB8AC3E}">
        <p14:creationId xmlns:p14="http://schemas.microsoft.com/office/powerpoint/2010/main" val="113348621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2081494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b"/>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r"/>
            <a:fld id="{5491FA01-C239-2443-BC25-F6953FACB92E}" type="slidenum">
              <a:rPr lang="zh-CN" altLang="en-US" sz="1200">
                <a:solidFill>
                  <a:srgbClr val="000000"/>
                </a:solidFill>
              </a:rPr>
              <a:pPr algn="r"/>
              <a:t>11</a:t>
            </a:fld>
            <a:endParaRPr lang="en-US" altLang="zh-CN" sz="1200">
              <a:solidFill>
                <a:srgbClr val="000000"/>
              </a:solidFill>
            </a:endParaRPr>
          </a:p>
        </p:txBody>
      </p:sp>
      <p:sp>
        <p:nvSpPr>
          <p:cNvPr id="280578" name="Rectangle 2"/>
          <p:cNvSpPr>
            <a:spLocks noGrp="1" noRot="1" noChangeAspect="1" noChangeArrowheads="1" noTextEdit="1"/>
          </p:cNvSpPr>
          <p:nvPr>
            <p:ph type="sldImg"/>
          </p:nvPr>
        </p:nvSpPr>
        <p:spPr>
          <a:ln/>
        </p:spPr>
      </p:sp>
      <p:sp>
        <p:nvSpPr>
          <p:cNvPr id="28057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tLang="zh-CN" dirty="0">
              <a:latin typeface="Arial"/>
              <a:cs typeface="Arial"/>
            </a:endParaRPr>
          </a:p>
          <a:p>
            <a:pPr eaLnBrk="1" hangingPunct="1"/>
            <a:r>
              <a:rPr lang="en-US" altLang="zh-CN" dirty="0">
                <a:latin typeface="Arial"/>
                <a:cs typeface="Arial"/>
              </a:rPr>
              <a:t>Genesis ends with Jacob's large family in Egypt. </a:t>
            </a:r>
            <a:r>
              <a:rPr lang="en-US" altLang="zh-CN" sz="1200" kern="1200" dirty="0">
                <a:solidFill>
                  <a:schemeClr val="tx1"/>
                </a:solidFill>
                <a:effectLst/>
                <a:latin typeface="Arial"/>
                <a:ea typeface="+mn-ea"/>
                <a:cs typeface="Arial"/>
              </a:rPr>
              <a:t>Now in Exodus we see God making huge strides on his promise to form Jacob’s family into a country.</a:t>
            </a:r>
            <a:r>
              <a:rPr lang="en-SG" altLang="zh-CN" dirty="0">
                <a:effectLst/>
                <a:latin typeface="Arial"/>
                <a:cs typeface="Arial"/>
              </a:rPr>
              <a:t> </a:t>
            </a:r>
            <a:endParaRPr lang="zh-CN" altLang="en-US" dirty="0">
              <a:latin typeface="Arial"/>
              <a:cs typeface="Arial"/>
            </a:endParaRPr>
          </a:p>
          <a:p>
            <a:pPr eaLnBrk="1" hangingPunct="1"/>
            <a:r>
              <a:rPr lang="en-US" altLang="zh-CN" dirty="0"/>
              <a:t>《</a:t>
            </a:r>
            <a:r>
              <a:rPr lang="zh-CN" altLang="en-US" dirty="0"/>
              <a:t>创世记</a:t>
            </a:r>
            <a:r>
              <a:rPr lang="en-US" altLang="zh-CN" dirty="0"/>
              <a:t>》</a:t>
            </a:r>
            <a:r>
              <a:rPr lang="zh-CN" altLang="en-US" dirty="0"/>
              <a:t>以雅各的大家庭在埃及结束。现在，在</a:t>
            </a:r>
            <a:r>
              <a:rPr lang="en-US" altLang="zh-CN" dirty="0"/>
              <a:t>《</a:t>
            </a:r>
            <a:r>
              <a:rPr lang="zh-CN" altLang="en-US" dirty="0"/>
              <a:t>出埃及记</a:t>
            </a:r>
            <a:r>
              <a:rPr lang="en-US" altLang="zh-CN" dirty="0"/>
              <a:t>》</a:t>
            </a:r>
            <a:r>
              <a:rPr lang="zh-CN" altLang="en-US" dirty="0"/>
              <a:t>中，我们看到上帝在履行他的诺言方面有着巨大的进展，即将雅各的家族组建成一个国家。</a:t>
            </a:r>
            <a:endParaRPr lang="en-US" altLang="zh-CN" dirty="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33622808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4344832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71FD3BA-F0B8-DA4C-B590-69A23FF2915B}"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rPr>
              <a:t>BE Bible Exposition—Chinese</a:t>
            </a:r>
          </a:p>
        </p:txBody>
      </p:sp>
    </p:spTree>
    <p:extLst>
      <p:ext uri="{BB962C8B-B14F-4D97-AF65-F5344CB8AC3E}">
        <p14:creationId xmlns:p14="http://schemas.microsoft.com/office/powerpoint/2010/main" val="25272165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5B5BCC12-F3F7-9A45-9E58-97EE6F993FEF}" type="slidenum">
              <a:rPr lang="zh-CN" altLang="en-US" sz="1200"/>
              <a:pPr/>
              <a:t>12</a:t>
            </a:fld>
            <a:endParaRPr lang="en-US" altLang="zh-CN" sz="1200"/>
          </a:p>
        </p:txBody>
      </p:sp>
      <p:sp>
        <p:nvSpPr>
          <p:cNvPr id="282626" name="Rectangle 2"/>
          <p:cNvSpPr>
            <a:spLocks noGrp="1" noRot="1" noChangeAspect="1" noChangeArrowheads="1" noTextEdit="1"/>
          </p:cNvSpPr>
          <p:nvPr>
            <p:ph type="sldImg"/>
          </p:nvPr>
        </p:nvSpPr>
        <p:spPr>
          <a:ln/>
        </p:spPr>
      </p:sp>
      <p:sp>
        <p:nvSpPr>
          <p:cNvPr id="28262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MS PGothic" charset="0"/>
              <a:cs typeface="MS PGothic"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a:p>
            <a:r>
              <a:rPr lang="en-US" dirty="0">
                <a:latin typeface="Arial"/>
                <a:cs typeface="Arial"/>
              </a:rPr>
              <a:t>In September 2016 my wife Susan and I had the privilege to visit</a:t>
            </a:r>
            <a:r>
              <a:rPr lang="en-US" baseline="0" dirty="0">
                <a:latin typeface="Arial"/>
                <a:cs typeface="Arial"/>
              </a:rPr>
              <a:t> Corinth, Greece.</a:t>
            </a:r>
          </a:p>
          <a:p>
            <a:r>
              <a:rPr lang="en-US" altLang="zh-CN" dirty="0">
                <a:latin typeface="Arial"/>
                <a:cs typeface="Arial"/>
              </a:rPr>
              <a:t>2016 </a:t>
            </a:r>
            <a:r>
              <a:rPr lang="zh-CN" altLang="en-US" dirty="0">
                <a:latin typeface="Arial"/>
                <a:cs typeface="Arial"/>
              </a:rPr>
              <a:t>年 </a:t>
            </a:r>
            <a:r>
              <a:rPr lang="en-US" altLang="zh-CN" dirty="0">
                <a:latin typeface="Arial"/>
                <a:cs typeface="Arial"/>
              </a:rPr>
              <a:t>9 </a:t>
            </a:r>
            <a:r>
              <a:rPr lang="zh-CN" altLang="en-US" dirty="0">
                <a:latin typeface="Arial"/>
                <a:cs typeface="Arial"/>
              </a:rPr>
              <a:t>月，我和妻子苏珊有幸参观了希腊科林斯。</a:t>
            </a:r>
            <a:endParaRPr lang="en-US" dirty="0">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13</a:t>
            </a:fld>
            <a:endParaRPr lang="en-US">
              <a:solidFill>
                <a:prstClr val="black"/>
              </a:solidFill>
              <a:latin typeface="Calibri"/>
            </a:endParaRPr>
          </a:p>
        </p:txBody>
      </p:sp>
    </p:spTree>
    <p:extLst>
      <p:ext uri="{BB962C8B-B14F-4D97-AF65-F5344CB8AC3E}">
        <p14:creationId xmlns:p14="http://schemas.microsoft.com/office/powerpoint/2010/main" val="31486946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a:p>
            <a:r>
              <a:rPr lang="en-US" dirty="0">
                <a:latin typeface="Arial"/>
                <a:cs typeface="Arial"/>
              </a:rPr>
              <a:t>One</a:t>
            </a:r>
            <a:r>
              <a:rPr lang="en-US" baseline="0" dirty="0">
                <a:latin typeface="Arial"/>
                <a:cs typeface="Arial"/>
              </a:rPr>
              <a:t> of the challenges was managing the train system.</a:t>
            </a:r>
          </a:p>
          <a:p>
            <a:r>
              <a:rPr lang="zh-CN" altLang="en-US" dirty="0">
                <a:latin typeface="Arial"/>
                <a:cs typeface="Arial"/>
              </a:rPr>
              <a:t>其中一个挑战是管理火车系统。</a:t>
            </a:r>
            <a:endParaRPr lang="en-US" dirty="0">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14</a:t>
            </a:fld>
            <a:endParaRPr lang="en-US">
              <a:solidFill>
                <a:prstClr val="black"/>
              </a:solidFill>
              <a:latin typeface="Calibri"/>
            </a:endParaRPr>
          </a:p>
        </p:txBody>
      </p:sp>
    </p:spTree>
    <p:extLst>
      <p:ext uri="{BB962C8B-B14F-4D97-AF65-F5344CB8AC3E}">
        <p14:creationId xmlns:p14="http://schemas.microsoft.com/office/powerpoint/2010/main" val="9957246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Fortunately,</a:t>
            </a:r>
            <a:r>
              <a:rPr lang="en-US" baseline="0" dirty="0"/>
              <a:t> my three years of Greek in seminary came in handy, for the sign told us "</a:t>
            </a:r>
            <a:r>
              <a:rPr lang="zh-TW" altLang="en-US" baseline="0" dirty="0"/>
              <a:t>出埃及记</a:t>
            </a:r>
            <a:r>
              <a:rPr lang="en-US" baseline="0" dirty="0"/>
              <a:t>," meaning "way out." </a:t>
            </a:r>
          </a:p>
          <a:p>
            <a:r>
              <a:rPr lang="en-US" baseline="0" dirty="0"/>
              <a:t>• OK, yes, it was in English too!</a:t>
            </a:r>
          </a:p>
          <a:p>
            <a:r>
              <a:rPr lang="zh-CN" altLang="en-US" dirty="0"/>
              <a:t>幸运的是，我在神学院学习了三年的希腊语，这招牌上写着“出埃及记”，意思是“出路”。</a:t>
            </a:r>
          </a:p>
          <a:p>
            <a:r>
              <a:rPr lang="en-US" altLang="zh-CN"/>
              <a:t>• </a:t>
            </a:r>
            <a:r>
              <a:rPr lang="zh-CN" altLang="en-US"/>
              <a:t>，</a:t>
            </a:r>
            <a:r>
              <a:rPr lang="zh-CN" altLang="en-US" dirty="0"/>
              <a:t>是的，它也是英文的！</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15</a:t>
            </a:fld>
            <a:endParaRPr lang="en-US">
              <a:solidFill>
                <a:prstClr val="black"/>
              </a:solidFill>
              <a:latin typeface="Calibri"/>
            </a:endParaRPr>
          </a:p>
        </p:txBody>
      </p:sp>
    </p:spTree>
    <p:extLst>
      <p:ext uri="{BB962C8B-B14F-4D97-AF65-F5344CB8AC3E}">
        <p14:creationId xmlns:p14="http://schemas.microsoft.com/office/powerpoint/2010/main" val="9705248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E0D9636C-155A-C945-BD80-29A930562781}" type="slidenum">
              <a:rPr lang="zh-CN" altLang="en-US" sz="1200"/>
              <a:pPr/>
              <a:t>16</a:t>
            </a:fld>
            <a:endParaRPr lang="en-US" altLang="zh-CN" sz="1200"/>
          </a:p>
        </p:txBody>
      </p:sp>
      <p:sp>
        <p:nvSpPr>
          <p:cNvPr id="296962" name="Rectangle 2"/>
          <p:cNvSpPr>
            <a:spLocks noGrp="1" noRot="1" noChangeAspect="1" noChangeArrowheads="1" noTextEdit="1"/>
          </p:cNvSpPr>
          <p:nvPr>
            <p:ph type="sldImg"/>
          </p:nvPr>
        </p:nvSpPr>
        <p:spPr>
          <a:ln/>
        </p:spPr>
      </p:sp>
      <p:sp>
        <p:nvSpPr>
          <p:cNvPr id="2969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MS PGothic" charset="0"/>
              <a:cs typeface="MS PGothic"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F88648AC-236C-2744-8913-71C2E5B94A4A}" type="slidenum">
              <a:rPr lang="zh-CN" altLang="en-US" sz="1200"/>
              <a:pPr/>
              <a:t>17</a:t>
            </a:fld>
            <a:endParaRPr lang="en-US" altLang="zh-CN" sz="1200"/>
          </a:p>
        </p:txBody>
      </p:sp>
      <p:sp>
        <p:nvSpPr>
          <p:cNvPr id="313346" name="Rectangle 2"/>
          <p:cNvSpPr>
            <a:spLocks noGrp="1" noRot="1" noChangeAspect="1" noChangeArrowheads="1" noTextEdit="1"/>
          </p:cNvSpPr>
          <p:nvPr>
            <p:ph type="sldImg"/>
          </p:nvPr>
        </p:nvSpPr>
        <p:spPr>
          <a:ln/>
        </p:spPr>
      </p:sp>
      <p:sp>
        <p:nvSpPr>
          <p:cNvPr id="31334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dirty="0">
              <a:latin typeface="Times New Roman" charset="0"/>
              <a:ea typeface="MS PGothic" charset="0"/>
              <a:cs typeface="MS PGothic"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b"/>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4050692-2BE0-D341-9F9B-DD280DFCFEDE}" type="slidenum">
              <a:rPr kumimoji="0" lang="zh-CN" alt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altLang="zh-CN"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315394" name="Rectangle 2"/>
          <p:cNvSpPr>
            <a:spLocks noGrp="1" noRot="1" noChangeAspect="1" noChangeArrowheads="1" noTextEdit="1"/>
          </p:cNvSpPr>
          <p:nvPr>
            <p:ph type="sldImg"/>
          </p:nvPr>
        </p:nvSpPr>
        <p:spPr>
          <a:ln/>
        </p:spPr>
      </p:sp>
      <p:sp>
        <p:nvSpPr>
          <p:cNvPr id="31539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MS PGothic" charset="0"/>
              <a:cs typeface="MS PGothic"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2B3237C-1417-AB46-B1BB-1A41012487F3}" type="slidenum">
              <a:rPr kumimoji="0" lang="zh-CN" alt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altLang="zh-CN"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317442" name="Rectangle 2"/>
          <p:cNvSpPr>
            <a:spLocks noGrp="1" noRot="1" noChangeAspect="1" noChangeArrowheads="1" noTextEdit="1"/>
          </p:cNvSpPr>
          <p:nvPr>
            <p:ph type="sldImg"/>
          </p:nvPr>
        </p:nvSpPr>
        <p:spPr>
          <a:ln/>
        </p:spPr>
      </p:sp>
      <p:sp>
        <p:nvSpPr>
          <p:cNvPr id="31744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MS PGothic" charset="0"/>
              <a:cs typeface="MS PGothic"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zh-CN" altLang="en-US" sz="1200" kern="1200" dirty="0">
                <a:solidFill>
                  <a:schemeClr val="tx1"/>
                </a:solidFill>
                <a:effectLst/>
                <a:latin typeface="Arial"/>
                <a:ea typeface="MS PGothic" pitchFamily="34" charset="-128"/>
                <a:cs typeface="Arial"/>
              </a:rPr>
              <a:t>变化处处伴随着我们。你没有办法回避。我们在科技、人们的态度、价值观、家庭及教会（包括教会的成员、活动以及崇拜时间）等各方面都看到不停出现的变化。</a:t>
            </a:r>
            <a:endParaRPr lang="en-US" dirty="0">
              <a:latin typeface="Arial"/>
              <a:cs typeface="Arial"/>
            </a:endParaRPr>
          </a:p>
        </p:txBody>
      </p:sp>
    </p:spTree>
    <p:extLst>
      <p:ext uri="{BB962C8B-B14F-4D97-AF65-F5344CB8AC3E}">
        <p14:creationId xmlns:p14="http://schemas.microsoft.com/office/powerpoint/2010/main" val="31966950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D4B69291-6A9B-1E44-B3D2-4978214C07D3}" type="slidenum">
              <a:rPr lang="zh-CN" altLang="en-US" sz="1200"/>
              <a:pPr/>
              <a:t>20</a:t>
            </a:fld>
            <a:endParaRPr lang="en-US" altLang="zh-CN" sz="1200"/>
          </a:p>
        </p:txBody>
      </p:sp>
      <p:sp>
        <p:nvSpPr>
          <p:cNvPr id="319490" name="Rectangle 2"/>
          <p:cNvSpPr>
            <a:spLocks noGrp="1" noRot="1" noChangeAspect="1" noChangeArrowheads="1" noTextEdit="1"/>
          </p:cNvSpPr>
          <p:nvPr>
            <p:ph type="sldImg"/>
          </p:nvPr>
        </p:nvSpPr>
        <p:spPr>
          <a:ln/>
        </p:spPr>
      </p:sp>
      <p:sp>
        <p:nvSpPr>
          <p:cNvPr id="31949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MS PGothic" charset="0"/>
              <a:cs typeface="MS PGothic"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lang="en-US" sz="1200" kern="1200" dirty="0">
                <a:solidFill>
                  <a:schemeClr val="tx1"/>
                </a:solidFill>
                <a:effectLst/>
                <a:latin typeface="Arial"/>
                <a:ea typeface="+mn-ea"/>
                <a:cs typeface="Arial"/>
              </a:rPr>
              <a:t>He forms us by delivering us to display his sovereignty and concern.</a:t>
            </a:r>
            <a:r>
              <a:rPr lang="en-SG" dirty="0">
                <a:effectLst/>
                <a:latin typeface="Arial"/>
                <a:cs typeface="Arial"/>
              </a:rPr>
              <a:t> </a:t>
            </a:r>
          </a:p>
          <a:p>
            <a:r>
              <a:rPr lang="zh-CN" altLang="en-US" dirty="0">
                <a:latin typeface="Arial"/>
                <a:cs typeface="Arial"/>
              </a:rPr>
              <a:t>他通过拯救我们来塑造我们，以显示他的主权和关怀。</a:t>
            </a:r>
            <a:endParaRPr lang="en-US" altLang="zh-CN" dirty="0">
              <a:latin typeface="Arial"/>
              <a:cs typeface="Arial"/>
            </a:endParaRPr>
          </a:p>
          <a:p>
            <a:endParaRPr lang="en-US" dirty="0">
              <a:latin typeface="Arial"/>
              <a:cs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A9927F0E-BB46-984C-BDEB-383A3D5DB47E}" type="slidenum">
              <a:rPr lang="zh-CN" altLang="en-US" sz="1200"/>
              <a:pPr/>
              <a:t>27</a:t>
            </a:fld>
            <a:endParaRPr lang="en-US" altLang="zh-CN" sz="1200"/>
          </a:p>
        </p:txBody>
      </p:sp>
      <p:sp>
        <p:nvSpPr>
          <p:cNvPr id="325634"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MS PGothic" charset="0"/>
              <a:cs typeface="MS PGothic"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A8172810-CE2F-D64B-ABCC-8C22A70CAA72}" type="slidenum">
              <a:rPr lang="zh-CN" altLang="en-US" sz="1200"/>
              <a:pPr/>
              <a:t>28</a:t>
            </a:fld>
            <a:endParaRPr lang="en-US" altLang="zh-CN" sz="1200"/>
          </a:p>
        </p:txBody>
      </p:sp>
      <p:sp>
        <p:nvSpPr>
          <p:cNvPr id="333826" name="Rectangle 2"/>
          <p:cNvSpPr>
            <a:spLocks noGrp="1" noRot="1" noChangeAspect="1" noChangeArrowheads="1" noTextEdit="1"/>
          </p:cNvSpPr>
          <p:nvPr>
            <p:ph type="sldImg"/>
          </p:nvPr>
        </p:nvSpPr>
        <p:spPr>
          <a:ln/>
        </p:spPr>
      </p:sp>
      <p:sp>
        <p:nvSpPr>
          <p:cNvPr id="33382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MS PGothic" charset="0"/>
              <a:cs typeface="MS PGothic"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2"/>
          <p:cNvSpPr>
            <a:spLocks noGrp="1" noRot="1" noChangeAspect="1" noChangeArrowheads="1" noTextEdit="1"/>
          </p:cNvSpPr>
          <p:nvPr>
            <p:ph type="sldImg"/>
          </p:nvPr>
        </p:nvSpPr>
        <p:spPr>
          <a:ln/>
        </p:spPr>
      </p:sp>
      <p:sp>
        <p:nvSpPr>
          <p:cNvPr id="33587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zh-CN" altLang="en-US">
              <a:latin typeface="Times New Roman" charset="0"/>
              <a:ea typeface="MS PGothic" charset="0"/>
              <a:cs typeface="MS PGothic"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2"/>
          <p:cNvSpPr>
            <a:spLocks noGrp="1" noRot="1" noChangeAspect="1" noChangeArrowheads="1" noTextEdit="1"/>
          </p:cNvSpPr>
          <p:nvPr>
            <p:ph type="sldImg"/>
          </p:nvPr>
        </p:nvSpPr>
        <p:spPr>
          <a:ln/>
        </p:spPr>
      </p:sp>
      <p:sp>
        <p:nvSpPr>
          <p:cNvPr id="33792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zh-CN" altLang="en-US">
              <a:latin typeface="Times New Roman" charset="0"/>
              <a:ea typeface="MS PGothic" charset="0"/>
              <a:cs typeface="MS PGothic"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mn-ea"/>
                <a:cs typeface="Arial"/>
              </a:rPr>
              <a:t>I wonder how much the changes around us contribute to </a:t>
            </a:r>
            <a:r>
              <a:rPr lang="en-US" sz="1200" b="1" i="1" kern="1200" dirty="0">
                <a:solidFill>
                  <a:schemeClr val="tx1"/>
                </a:solidFill>
                <a:effectLst/>
                <a:latin typeface="Arial"/>
                <a:ea typeface="+mn-ea"/>
                <a:cs typeface="Arial"/>
              </a:rPr>
              <a:t>God</a:t>
            </a:r>
            <a:r>
              <a:rPr lang="en-US" sz="1200" kern="1200" dirty="0">
                <a:solidFill>
                  <a:schemeClr val="tx1"/>
                </a:solidFill>
                <a:effectLst/>
                <a:latin typeface="Arial"/>
                <a:ea typeface="+mn-ea"/>
                <a:cs typeface="Arial"/>
              </a:rPr>
              <a:t> forming us. How much of the changes in your life do you credit to God? Do you see what he is doing in your life? We often talk about God forming in us, though.</a:t>
            </a:r>
            <a:r>
              <a:rPr lang="en-SG" dirty="0">
                <a:effectLst/>
                <a:latin typeface="Arial"/>
                <a:cs typeface="Arial"/>
              </a:rPr>
              <a:t> </a:t>
            </a:r>
          </a:p>
          <a:p>
            <a:endParaRPr lang="en-SG" dirty="0">
              <a:effectLst/>
              <a:latin typeface="Arial"/>
              <a:cs typeface="Arial"/>
            </a:endParaRPr>
          </a:p>
          <a:p>
            <a:r>
              <a:rPr lang="zh-CN" altLang="en-US" dirty="0">
                <a:latin typeface="Arial"/>
                <a:cs typeface="Arial"/>
              </a:rPr>
              <a:t>我想知道我们周围的变化在多大程度上促成了上帝对我们生命的塑造。你认为你生活中的变化有多少是上帝造成的？你看到他在你生活中做了什么吗？不过，我们经常谈论上帝在我们身上的塑造。</a:t>
            </a:r>
            <a:endParaRPr lang="en-US" dirty="0">
              <a:latin typeface="Arial"/>
              <a:cs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2"/>
          <p:cNvSpPr>
            <a:spLocks noGrp="1" noRot="1" noChangeAspect="1" noChangeArrowheads="1" noTextEdit="1"/>
          </p:cNvSpPr>
          <p:nvPr>
            <p:ph type="sldImg"/>
          </p:nvPr>
        </p:nvSpPr>
        <p:spPr>
          <a:ln/>
        </p:spPr>
      </p:sp>
      <p:sp>
        <p:nvSpPr>
          <p:cNvPr id="33997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zh-CN" altLang="en-US">
              <a:latin typeface="Times New Roman" charset="0"/>
              <a:ea typeface="MS PGothic" charset="0"/>
              <a:cs typeface="MS PGothic"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2"/>
          <p:cNvSpPr>
            <a:spLocks noGrp="1" noRot="1" noChangeAspect="1" noChangeArrowheads="1" noTextEdit="1"/>
          </p:cNvSpPr>
          <p:nvPr>
            <p:ph type="sldImg"/>
          </p:nvPr>
        </p:nvSpPr>
        <p:spPr>
          <a:ln/>
        </p:spPr>
      </p:sp>
      <p:sp>
        <p:nvSpPr>
          <p:cNvPr id="34201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zh-CN" altLang="en-US">
              <a:latin typeface="Times New Roman" charset="0"/>
              <a:ea typeface="MS PGothic" charset="0"/>
              <a:cs typeface="MS PGothic"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2"/>
          <p:cNvSpPr>
            <a:spLocks noGrp="1" noRot="1" noChangeAspect="1" noChangeArrowheads="1" noTextEdit="1"/>
          </p:cNvSpPr>
          <p:nvPr>
            <p:ph type="sldImg"/>
          </p:nvPr>
        </p:nvSpPr>
        <p:spPr>
          <a:ln/>
        </p:spPr>
      </p:sp>
      <p:sp>
        <p:nvSpPr>
          <p:cNvPr id="34406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zh-CN" altLang="en-US">
              <a:latin typeface="Times New Roman" charset="0"/>
              <a:ea typeface="MS PGothic" charset="0"/>
              <a:cs typeface="MS PGothic"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2"/>
          <p:cNvSpPr>
            <a:spLocks noGrp="1" noRot="1" noChangeAspect="1" noChangeArrowheads="1" noTextEdit="1"/>
          </p:cNvSpPr>
          <p:nvPr>
            <p:ph type="sldImg"/>
          </p:nvPr>
        </p:nvSpPr>
        <p:spPr>
          <a:ln/>
        </p:spPr>
      </p:sp>
      <p:sp>
        <p:nvSpPr>
          <p:cNvPr id="35021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zh-CN" altLang="en-US">
              <a:latin typeface="Times New Roman" charset="0"/>
              <a:ea typeface="MS PGothic" charset="0"/>
              <a:cs typeface="MS PGothic"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DC1C68C7-A9C8-A54F-AA6E-0D18DDD30D85}" type="slidenum">
              <a:rPr lang="zh-CN" altLang="en-US" sz="1200"/>
              <a:pPr/>
              <a:t>36</a:t>
            </a:fld>
            <a:endParaRPr lang="en-US" altLang="zh-CN" sz="1200"/>
          </a:p>
        </p:txBody>
      </p:sp>
      <p:sp>
        <p:nvSpPr>
          <p:cNvPr id="348162" name="Rectangle 2"/>
          <p:cNvSpPr>
            <a:spLocks noGrp="1" noRot="1" noChangeAspect="1" noChangeArrowheads="1" noTextEdit="1"/>
          </p:cNvSpPr>
          <p:nvPr>
            <p:ph type="sldImg"/>
          </p:nvPr>
        </p:nvSpPr>
        <p:spPr>
          <a:ln/>
        </p:spPr>
      </p:sp>
      <p:sp>
        <p:nvSpPr>
          <p:cNvPr id="348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MS PGothic" charset="0"/>
              <a:cs typeface="MS PGothic"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68C08143-08D7-E448-A495-CC43F5443347}" type="slidenum">
              <a:rPr lang="zh-CN" altLang="en-US" sz="1200"/>
              <a:pPr/>
              <a:t>37</a:t>
            </a:fld>
            <a:endParaRPr lang="en-US" altLang="zh-CN" sz="1200"/>
          </a:p>
        </p:txBody>
      </p:sp>
      <p:sp>
        <p:nvSpPr>
          <p:cNvPr id="352258" name="Rectangle 2"/>
          <p:cNvSpPr>
            <a:spLocks noGrp="1" noRot="1" noChangeAspect="1" noChangeArrowheads="1" noTextEdit="1"/>
          </p:cNvSpPr>
          <p:nvPr>
            <p:ph type="sldImg"/>
          </p:nvPr>
        </p:nvSpPr>
        <p:spPr>
          <a:ln/>
        </p:spPr>
      </p:sp>
      <p:sp>
        <p:nvSpPr>
          <p:cNvPr id="35225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MS PGothic" charset="0"/>
              <a:cs typeface="MS PGothic"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CE5EE84A-DD32-A548-8A25-00D32E636DCB}" type="slidenum">
              <a:rPr lang="zh-CN" altLang="en-US" sz="1200"/>
              <a:pPr/>
              <a:t>38</a:t>
            </a:fld>
            <a:endParaRPr lang="en-US" altLang="zh-CN" sz="1200"/>
          </a:p>
        </p:txBody>
      </p:sp>
      <p:sp>
        <p:nvSpPr>
          <p:cNvPr id="354306" name="Rectangle 2"/>
          <p:cNvSpPr>
            <a:spLocks noGrp="1" noRot="1" noChangeAspect="1" noChangeArrowheads="1" noTextEdit="1"/>
          </p:cNvSpPr>
          <p:nvPr>
            <p:ph type="sldImg"/>
          </p:nvPr>
        </p:nvSpPr>
        <p:spPr>
          <a:ln/>
        </p:spPr>
      </p:sp>
      <p:sp>
        <p:nvSpPr>
          <p:cNvPr id="3543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MS PGothic" charset="0"/>
              <a:cs typeface="MS PGothic"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009D54D2-BFAC-3C4A-B066-DC54974BE463}" type="slidenum">
              <a:rPr lang="zh-CN" altLang="en-US" sz="1200">
                <a:solidFill>
                  <a:prstClr val="black"/>
                </a:solidFill>
              </a:rPr>
              <a:pPr/>
              <a:t>39</a:t>
            </a:fld>
            <a:endParaRPr lang="en-US" altLang="zh-CN" sz="1200">
              <a:solidFill>
                <a:prstClr val="black"/>
              </a:solidFill>
            </a:endParaRPr>
          </a:p>
        </p:txBody>
      </p:sp>
      <p:sp>
        <p:nvSpPr>
          <p:cNvPr id="330754" name="Rectangle 2"/>
          <p:cNvSpPr>
            <a:spLocks noGrp="1" noRot="1" noChangeAspect="1" noChangeArrowheads="1" noTextEdit="1"/>
          </p:cNvSpPr>
          <p:nvPr>
            <p:ph type="sldImg"/>
          </p:nvPr>
        </p:nvSpPr>
        <p:spPr>
          <a:ln/>
        </p:spPr>
      </p:sp>
      <p:sp>
        <p:nvSpPr>
          <p:cNvPr id="33075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DC746B05-AEEE-164E-AFBF-5BA8368FCF36}" type="slidenum">
              <a:rPr lang="zh-CN" altLang="en-US" sz="1200">
                <a:solidFill>
                  <a:prstClr val="black"/>
                </a:solidFill>
              </a:rPr>
              <a:pPr/>
              <a:t>41</a:t>
            </a:fld>
            <a:endParaRPr lang="en-US" altLang="zh-CN" sz="1200">
              <a:solidFill>
                <a:prstClr val="black"/>
              </a:solidFill>
            </a:endParaRPr>
          </a:p>
        </p:txBody>
      </p:sp>
      <p:sp>
        <p:nvSpPr>
          <p:cNvPr id="332802" name="Rectangle 2"/>
          <p:cNvSpPr>
            <a:spLocks noGrp="1" noRot="1" noChangeAspect="1" noChangeArrowheads="1" noTextEdit="1"/>
          </p:cNvSpPr>
          <p:nvPr>
            <p:ph type="sldImg"/>
          </p:nvPr>
        </p:nvSpPr>
        <p:spPr>
          <a:ln/>
        </p:spPr>
      </p:sp>
      <p:sp>
        <p:nvSpPr>
          <p:cNvPr id="33280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A03A59E-F1B0-8A46-AE3E-4D23B5DD7C37}" type="slidenum">
              <a:rPr lang="zh-CN" altLang="en-US" sz="1200">
                <a:solidFill>
                  <a:prstClr val="black"/>
                </a:solidFill>
              </a:rPr>
              <a:pPr/>
              <a:t>42</a:t>
            </a:fld>
            <a:endParaRPr lang="en-US" altLang="zh-CN" sz="1200">
              <a:solidFill>
                <a:prstClr val="black"/>
              </a:solidFill>
            </a:endParaRPr>
          </a:p>
        </p:txBody>
      </p:sp>
      <p:sp>
        <p:nvSpPr>
          <p:cNvPr id="334850" name="Rectangle 2"/>
          <p:cNvSpPr>
            <a:spLocks noGrp="1" noRot="1" noChangeAspect="1" noChangeArrowheads="1" noTextEdit="1"/>
          </p:cNvSpPr>
          <p:nvPr>
            <p:ph type="sldImg"/>
          </p:nvPr>
        </p:nvSpPr>
        <p:spPr>
          <a:ln/>
        </p:spPr>
      </p:sp>
      <p:sp>
        <p:nvSpPr>
          <p:cNvPr id="33485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200" kern="1200" dirty="0">
                <a:solidFill>
                  <a:schemeClr val="tx1"/>
                </a:solidFill>
                <a:effectLst/>
                <a:latin typeface="Arial"/>
                <a:ea typeface="+mn-ea"/>
                <a:cs typeface="Arial"/>
              </a:rPr>
              <a:t>The real issue we don’t often discuss is this: Why is God </a:t>
            </a:r>
            <a:r>
              <a:rPr lang="en-US" altLang="zh-CN" sz="1200" u="sng" kern="1200" dirty="0">
                <a:solidFill>
                  <a:schemeClr val="tx1"/>
                </a:solidFill>
                <a:effectLst/>
                <a:latin typeface="Arial"/>
                <a:ea typeface="+mn-ea"/>
                <a:cs typeface="Arial"/>
              </a:rPr>
              <a:t>forming</a:t>
            </a:r>
            <a:r>
              <a:rPr lang="en-US" altLang="zh-CN" sz="1200" kern="1200" dirty="0">
                <a:solidFill>
                  <a:schemeClr val="tx1"/>
                </a:solidFill>
                <a:effectLst/>
                <a:latin typeface="Arial"/>
                <a:ea typeface="+mn-ea"/>
                <a:cs typeface="Arial"/>
              </a:rPr>
              <a:t> us?</a:t>
            </a:r>
            <a:r>
              <a:rPr lang="en-SG" altLang="zh-CN" dirty="0">
                <a:effectLst/>
                <a:latin typeface="Arial"/>
                <a:cs typeface="Arial"/>
              </a:rPr>
              <a:t> </a:t>
            </a:r>
            <a:endParaRPr lang="en-US" altLang="zh-CN" dirty="0">
              <a:latin typeface="Arial"/>
              <a:cs typeface="Arial"/>
            </a:endParaRPr>
          </a:p>
          <a:p>
            <a:r>
              <a:rPr lang="zh-CN" altLang="en-US" dirty="0"/>
              <a:t>我们很少讨论的问题是：上帝为什么要塑造我们？</a:t>
            </a:r>
            <a:endParaRPr lang="en-US" dirty="0">
              <a:cs typeface="ＭＳ Ｐゴシック" charset="0"/>
            </a:endParaRPr>
          </a:p>
        </p:txBody>
      </p:sp>
    </p:spTree>
    <p:extLst>
      <p:ext uri="{BB962C8B-B14F-4D97-AF65-F5344CB8AC3E}">
        <p14:creationId xmlns:p14="http://schemas.microsoft.com/office/powerpoint/2010/main" val="34471492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373A59D5-A3C6-A14C-8B91-BAD858966F28}" type="slidenum">
              <a:rPr lang="zh-CN" altLang="en-US" sz="1200"/>
              <a:pPr/>
              <a:t>43</a:t>
            </a:fld>
            <a:endParaRPr lang="en-US" altLang="zh-CN" sz="1200"/>
          </a:p>
        </p:txBody>
      </p:sp>
      <p:sp>
        <p:nvSpPr>
          <p:cNvPr id="359426" name="Rectangle 2"/>
          <p:cNvSpPr>
            <a:spLocks noGrp="1" noRot="1" noChangeAspect="1" noChangeArrowheads="1" noTextEdit="1"/>
          </p:cNvSpPr>
          <p:nvPr>
            <p:ph type="sldImg"/>
          </p:nvPr>
        </p:nvSpPr>
        <p:spPr>
          <a:ln/>
        </p:spPr>
      </p:sp>
      <p:sp>
        <p:nvSpPr>
          <p:cNvPr id="35942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MS PGothic" charset="0"/>
              <a:cs typeface="MS PGothic"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37D1D2D-3351-F749-ABA5-718CEC1290B6}" type="slidenum">
              <a:rPr lang="zh-CN" altLang="en-US" sz="1200">
                <a:solidFill>
                  <a:prstClr val="black"/>
                </a:solidFill>
              </a:rPr>
              <a:pPr/>
              <a:t>45</a:t>
            </a:fld>
            <a:endParaRPr lang="en-US" altLang="zh-CN" sz="1200">
              <a:solidFill>
                <a:prstClr val="black"/>
              </a:solidFill>
            </a:endParaRPr>
          </a:p>
        </p:txBody>
      </p:sp>
      <p:sp>
        <p:nvSpPr>
          <p:cNvPr id="340994" name="Rectangle 2"/>
          <p:cNvSpPr>
            <a:spLocks noGrp="1" noRot="1" noChangeAspect="1" noChangeArrowheads="1" noTextEdit="1"/>
          </p:cNvSpPr>
          <p:nvPr>
            <p:ph type="sldImg"/>
          </p:nvPr>
        </p:nvSpPr>
        <p:spPr>
          <a:ln/>
        </p:spPr>
      </p:sp>
      <p:sp>
        <p:nvSpPr>
          <p:cNvPr id="34099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F9E7942A-7D60-A043-B51D-2B579F32CDA3}" type="slidenum">
              <a:rPr lang="zh-CN" altLang="en-US" sz="1200"/>
              <a:pPr/>
              <a:t>46</a:t>
            </a:fld>
            <a:endParaRPr lang="en-US" altLang="zh-CN" sz="1200"/>
          </a:p>
        </p:txBody>
      </p:sp>
      <p:sp>
        <p:nvSpPr>
          <p:cNvPr id="361474" name="Rectangle 2"/>
          <p:cNvSpPr>
            <a:spLocks noGrp="1" noRot="1" noChangeAspect="1" noChangeArrowheads="1" noTextEdit="1"/>
          </p:cNvSpPr>
          <p:nvPr>
            <p:ph type="sldImg"/>
          </p:nvPr>
        </p:nvSpPr>
        <p:spPr>
          <a:ln/>
        </p:spPr>
      </p:sp>
      <p:sp>
        <p:nvSpPr>
          <p:cNvPr id="36147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MS PGothic" charset="0"/>
              <a:cs typeface="MS PGothic"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2ECBA7A1-9304-A34E-A480-9AFB013428C0}" type="slidenum">
              <a:rPr lang="zh-CN" altLang="en-US" sz="1200">
                <a:solidFill>
                  <a:prstClr val="black"/>
                </a:solidFill>
              </a:rPr>
              <a:pPr/>
              <a:t>47</a:t>
            </a:fld>
            <a:endParaRPr lang="en-US" altLang="zh-CN" sz="1200">
              <a:solidFill>
                <a:prstClr val="black"/>
              </a:solidFill>
            </a:endParaRPr>
          </a:p>
        </p:txBody>
      </p:sp>
      <p:sp>
        <p:nvSpPr>
          <p:cNvPr id="345090" name="Rectangle 2"/>
          <p:cNvSpPr>
            <a:spLocks noGrp="1" noRot="1" noChangeAspect="1" noChangeArrowheads="1" noTextEdit="1"/>
          </p:cNvSpPr>
          <p:nvPr>
            <p:ph type="sldImg"/>
          </p:nvPr>
        </p:nvSpPr>
        <p:spPr>
          <a:ln/>
        </p:spPr>
      </p:sp>
      <p:sp>
        <p:nvSpPr>
          <p:cNvPr id="34509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C8EC09AC-482F-0F4A-B4CF-5453987CA83C}" type="slidenum">
              <a:rPr lang="zh-CN" altLang="en-US" sz="1200"/>
              <a:pPr/>
              <a:t>50</a:t>
            </a:fld>
            <a:endParaRPr lang="en-US" altLang="zh-CN" sz="1200"/>
          </a:p>
        </p:txBody>
      </p:sp>
      <p:sp>
        <p:nvSpPr>
          <p:cNvPr id="365570" name="Rectangle 2"/>
          <p:cNvSpPr>
            <a:spLocks noGrp="1" noRot="1" noChangeAspect="1" noChangeArrowheads="1" noTextEdit="1"/>
          </p:cNvSpPr>
          <p:nvPr>
            <p:ph type="sldImg"/>
          </p:nvPr>
        </p:nvSpPr>
        <p:spPr>
          <a:ln/>
        </p:spPr>
      </p:sp>
      <p:sp>
        <p:nvSpPr>
          <p:cNvPr id="3655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MS PGothic" charset="0"/>
              <a:cs typeface="MS PGothic"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D249A252-20E9-8147-987B-658369A8E370}" type="slidenum">
              <a:rPr lang="zh-CN" altLang="en-US" sz="1200"/>
              <a:pPr/>
              <a:t>53</a:t>
            </a:fld>
            <a:endParaRPr lang="en-US" altLang="zh-CN" sz="1200"/>
          </a:p>
        </p:txBody>
      </p:sp>
      <p:sp>
        <p:nvSpPr>
          <p:cNvPr id="369666" name="Rectangle 2"/>
          <p:cNvSpPr>
            <a:spLocks noGrp="1" noRot="1" noChangeAspect="1" noChangeArrowheads="1" noTextEdit="1"/>
          </p:cNvSpPr>
          <p:nvPr>
            <p:ph type="sldImg"/>
          </p:nvPr>
        </p:nvSpPr>
        <p:spPr>
          <a:ln/>
        </p:spPr>
      </p:sp>
      <p:sp>
        <p:nvSpPr>
          <p:cNvPr id="36966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MS PGothic" charset="0"/>
              <a:cs typeface="MS PGothic"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084E98E8-30CD-BF44-B344-60D7F364231A}" type="slidenum">
              <a:rPr lang="zh-CN" altLang="en-US" sz="1200"/>
              <a:pPr/>
              <a:t>54</a:t>
            </a:fld>
            <a:endParaRPr lang="en-US" altLang="zh-CN" sz="1200"/>
          </a:p>
        </p:txBody>
      </p:sp>
      <p:sp>
        <p:nvSpPr>
          <p:cNvPr id="371714" name="Rectangle 2"/>
          <p:cNvSpPr>
            <a:spLocks noGrp="1" noRot="1" noChangeAspect="1" noChangeArrowheads="1" noTextEdit="1"/>
          </p:cNvSpPr>
          <p:nvPr>
            <p:ph type="sldImg"/>
          </p:nvPr>
        </p:nvSpPr>
        <p:spPr>
          <a:ln/>
        </p:spPr>
      </p:sp>
      <p:sp>
        <p:nvSpPr>
          <p:cNvPr id="37171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MS PGothic" charset="0"/>
              <a:cs typeface="MS PGothic"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153B61B0-A6C9-2C42-8E1F-3E711402703E}" type="slidenum">
              <a:rPr lang="zh-CN" altLang="en-US" sz="1200"/>
              <a:pPr/>
              <a:t>55</a:t>
            </a:fld>
            <a:endParaRPr lang="en-US" altLang="zh-CN" sz="1200"/>
          </a:p>
        </p:txBody>
      </p:sp>
      <p:sp>
        <p:nvSpPr>
          <p:cNvPr id="373762" name="Rectangle 2"/>
          <p:cNvSpPr>
            <a:spLocks noGrp="1" noRot="1" noChangeAspect="1" noChangeArrowheads="1" noTextEdit="1"/>
          </p:cNvSpPr>
          <p:nvPr>
            <p:ph type="sldImg"/>
          </p:nvPr>
        </p:nvSpPr>
        <p:spPr>
          <a:ln/>
        </p:spPr>
      </p:sp>
      <p:sp>
        <p:nvSpPr>
          <p:cNvPr id="3737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MS PGothic" charset="0"/>
              <a:cs typeface="MS PGothic"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6"/>
        <p:cNvGrpSpPr/>
        <p:nvPr/>
      </p:nvGrpSpPr>
      <p:grpSpPr>
        <a:xfrm>
          <a:off x="0" y="0"/>
          <a:ext cx="0" cy="0"/>
          <a:chOff x="0" y="0"/>
          <a:chExt cx="0" cy="0"/>
        </a:xfrm>
      </p:grpSpPr>
      <p:sp>
        <p:nvSpPr>
          <p:cNvPr id="4407" name="Google Shape;4407;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FFFFFF"/>
              </a:buClr>
              <a:buSzPts val="1200"/>
              <a:buFont typeface="Comic Sans MS"/>
              <a:buNone/>
              <a:tabLst/>
              <a:defRPr/>
            </a:pPr>
            <a:fld id="{00000000-1234-1234-1234-123412341234}" type="slidenum">
              <a:rPr kumimoji="0" lang="en-US" sz="1200" b="0" i="0" u="none" strike="noStrike" kern="0" cap="none" spc="0" normalizeH="0" baseline="0" noProof="0">
                <a:ln>
                  <a:noFill/>
                </a:ln>
                <a:solidFill>
                  <a:srgbClr val="FFFFFF"/>
                </a:solidFill>
                <a:effectLst/>
                <a:uLnTx/>
                <a:uFillTx/>
                <a:latin typeface="Comic Sans MS"/>
                <a:ea typeface="Comic Sans MS"/>
                <a:cs typeface="Comic Sans MS"/>
                <a:sym typeface="Comic Sans MS"/>
              </a:rPr>
              <a:pPr marL="0" marR="0" lvl="0" indent="0" algn="r" defTabSz="914400" rtl="0" eaLnBrk="1" fontAlgn="auto" latinLnBrk="0" hangingPunct="1">
                <a:lnSpc>
                  <a:spcPct val="100000"/>
                </a:lnSpc>
                <a:spcBef>
                  <a:spcPts val="0"/>
                </a:spcBef>
                <a:spcAft>
                  <a:spcPts val="0"/>
                </a:spcAft>
                <a:buClr>
                  <a:srgbClr val="FFFFFF"/>
                </a:buClr>
                <a:buSzPts val="1200"/>
                <a:buFont typeface="Comic Sans MS"/>
                <a:buNone/>
                <a:tabLst/>
                <a:defRPr/>
              </a:pPr>
              <a:t>5</a:t>
            </a:fld>
            <a:endParaRPr kumimoji="0" sz="1200" b="0" i="0" u="none" strike="noStrike" kern="0" cap="none" spc="0" normalizeH="0" baseline="0" noProof="0">
              <a:ln>
                <a:noFill/>
              </a:ln>
              <a:solidFill>
                <a:srgbClr val="FFFFFF"/>
              </a:solidFill>
              <a:effectLst/>
              <a:uLnTx/>
              <a:uFillTx/>
              <a:latin typeface="Comic Sans MS"/>
              <a:ea typeface="Comic Sans MS"/>
              <a:cs typeface="Comic Sans MS"/>
              <a:sym typeface="Comic Sans MS"/>
            </a:endParaRPr>
          </a:p>
        </p:txBody>
      </p:sp>
      <p:sp>
        <p:nvSpPr>
          <p:cNvPr id="4408" name="Google Shape;4408;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409" name="Google Shape;4409;p13: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endParaRPr lang="en-US" altLang="zh-CN" dirty="0">
              <a:latin typeface="Arial"/>
              <a:cs typeface="Arial"/>
            </a:endParaRPr>
          </a:p>
          <a:p>
            <a:r>
              <a:rPr lang="en-US" altLang="zh-CN" dirty="0">
                <a:latin typeface="Arial"/>
                <a:cs typeface="Arial"/>
              </a:rPr>
              <a:t>We are in a study through the whole Bible right now, book by book. The goal is to give us a basic understanding of each book of the Bible.</a:t>
            </a:r>
          </a:p>
          <a:p>
            <a:r>
              <a:rPr lang="zh-CN" altLang="en-US" dirty="0">
                <a:latin typeface="Arial"/>
                <a:cs typeface="Arial"/>
              </a:rPr>
              <a:t>我们现在正在逐一研究整本圣经。目标是让我们对圣经的每一卷书有一个基本的了解。</a:t>
            </a:r>
            <a:endParaRPr lang="en-US" altLang="zh-CN" dirty="0">
              <a:latin typeface="Arial"/>
              <a:cs typeface="Arial"/>
            </a:endParaRPr>
          </a:p>
        </p:txBody>
      </p:sp>
    </p:spTree>
    <p:extLst>
      <p:ext uri="{BB962C8B-B14F-4D97-AF65-F5344CB8AC3E}">
        <p14:creationId xmlns:p14="http://schemas.microsoft.com/office/powerpoint/2010/main" val="14669768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2"/>
          <p:cNvSpPr>
            <a:spLocks noGrp="1" noRot="1" noChangeAspect="1" noChangeArrowheads="1" noTextEdit="1"/>
          </p:cNvSpPr>
          <p:nvPr>
            <p:ph type="sldImg"/>
          </p:nvPr>
        </p:nvSpPr>
        <p:spPr>
          <a:ln/>
        </p:spPr>
      </p:sp>
      <p:sp>
        <p:nvSpPr>
          <p:cNvPr id="37683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zh-CN" altLang="en-US">
              <a:latin typeface="Times New Roman" charset="0"/>
              <a:ea typeface="MS PGothic" charset="0"/>
              <a:cs typeface="MS PGothic"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2"/>
          <p:cNvSpPr>
            <a:spLocks noGrp="1" noRot="1" noChangeAspect="1" noChangeArrowheads="1" noTextEdit="1"/>
          </p:cNvSpPr>
          <p:nvPr>
            <p:ph type="sldImg"/>
          </p:nvPr>
        </p:nvSpPr>
        <p:spPr>
          <a:ln/>
        </p:spPr>
      </p:sp>
      <p:sp>
        <p:nvSpPr>
          <p:cNvPr id="37888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zh-CN" altLang="en-US">
              <a:latin typeface="Times New Roman" charset="0"/>
              <a:ea typeface="MS PGothic" charset="0"/>
              <a:cs typeface="MS PGothic"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8F386086-6236-9640-A2D9-8136C8FB47C2}" type="slidenum">
              <a:rPr lang="zh-CN" altLang="en-US" sz="1200">
                <a:solidFill>
                  <a:srgbClr val="000000"/>
                </a:solidFill>
              </a:rPr>
              <a:pPr/>
              <a:t>58</a:t>
            </a:fld>
            <a:endParaRPr lang="en-US" altLang="zh-CN" sz="1200">
              <a:solidFill>
                <a:srgbClr val="000000"/>
              </a:solidFill>
            </a:endParaRPr>
          </a:p>
        </p:txBody>
      </p:sp>
      <p:sp>
        <p:nvSpPr>
          <p:cNvPr id="372738" name="Rectangle 2"/>
          <p:cNvSpPr>
            <a:spLocks noGrp="1" noRot="1" noChangeAspect="1" noChangeArrowheads="1" noTextEdit="1"/>
          </p:cNvSpPr>
          <p:nvPr>
            <p:ph type="sldImg"/>
          </p:nvPr>
        </p:nvSpPr>
        <p:spPr>
          <a:ln/>
        </p:spPr>
      </p:sp>
      <p:sp>
        <p:nvSpPr>
          <p:cNvPr id="37273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EB0AF8F1-0775-8646-B37D-75ECFCBE62D2}" type="slidenum">
              <a:rPr lang="zh-CN" altLang="en-US" sz="1200"/>
              <a:pPr/>
              <a:t>59</a:t>
            </a:fld>
            <a:endParaRPr lang="en-US" altLang="zh-CN" sz="1200"/>
          </a:p>
        </p:txBody>
      </p:sp>
      <p:sp>
        <p:nvSpPr>
          <p:cNvPr id="390146" name="Rectangle 2"/>
          <p:cNvSpPr>
            <a:spLocks noGrp="1" noRot="1" noChangeAspect="1" noChangeArrowheads="1" noTextEdit="1"/>
          </p:cNvSpPr>
          <p:nvPr>
            <p:ph type="sldImg"/>
          </p:nvPr>
        </p:nvSpPr>
        <p:spPr>
          <a:ln/>
        </p:spPr>
      </p:sp>
      <p:sp>
        <p:nvSpPr>
          <p:cNvPr id="39014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MS PGothic" charset="0"/>
              <a:cs typeface="MS PGothic"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C4155496-7B3C-1F45-A8C4-A922F1ADD9F5}" type="slidenum">
              <a:rPr lang="zh-CN" altLang="en-US" sz="1200"/>
              <a:pPr/>
              <a:t>61</a:t>
            </a:fld>
            <a:endParaRPr lang="en-US" altLang="zh-CN" sz="1200"/>
          </a:p>
        </p:txBody>
      </p:sp>
      <p:sp>
        <p:nvSpPr>
          <p:cNvPr id="417794" name="Rectangle 2"/>
          <p:cNvSpPr>
            <a:spLocks noGrp="1" noRot="1" noChangeAspect="1" noChangeArrowheads="1" noTextEdit="1"/>
          </p:cNvSpPr>
          <p:nvPr>
            <p:ph type="sldImg"/>
          </p:nvPr>
        </p:nvSpPr>
        <p:spPr>
          <a:ln/>
        </p:spPr>
      </p:sp>
      <p:sp>
        <p:nvSpPr>
          <p:cNvPr id="41779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MS PGothic" charset="0"/>
              <a:cs typeface="MS PGothic"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69027531-3037-E14D-BE79-90B496B916B2}" type="slidenum">
              <a:rPr lang="zh-CN" altLang="en-US" sz="1200">
                <a:solidFill>
                  <a:prstClr val="black"/>
                </a:solidFill>
              </a:rPr>
              <a:pPr/>
              <a:t>64</a:t>
            </a:fld>
            <a:endParaRPr lang="en-US" altLang="zh-CN" sz="1200">
              <a:solidFill>
                <a:prstClr val="black"/>
              </a:solidFill>
            </a:endParaRPr>
          </a:p>
        </p:txBody>
      </p:sp>
      <p:sp>
        <p:nvSpPr>
          <p:cNvPr id="419842" name="Rectangle 2"/>
          <p:cNvSpPr>
            <a:spLocks noGrp="1" noRot="1" noChangeAspect="1" noChangeArrowheads="1" noTextEdit="1"/>
          </p:cNvSpPr>
          <p:nvPr>
            <p:ph type="sldImg"/>
          </p:nvPr>
        </p:nvSpPr>
        <p:spPr>
          <a:ln/>
        </p:spPr>
      </p:sp>
      <p:sp>
        <p:nvSpPr>
          <p:cNvPr id="4198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MS PGothic" charset="0"/>
              <a:cs typeface="MS PGothic"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OS-02-Exodus-166</a:t>
            </a:r>
          </a:p>
          <a:p>
            <a:r>
              <a:rPr lang="en-US" dirty="0"/>
              <a:t>NB-14-Passover-38</a:t>
            </a:r>
          </a:p>
          <a:p>
            <a:r>
              <a:rPr lang="en-US" dirty="0"/>
              <a:t>NS-03-Luke 13-24-slide 157</a:t>
            </a:r>
          </a:p>
        </p:txBody>
      </p:sp>
      <p:sp>
        <p:nvSpPr>
          <p:cNvPr id="4" name="Slide Number Placeholder 3"/>
          <p:cNvSpPr>
            <a:spLocks noGrp="1"/>
          </p:cNvSpPr>
          <p:nvPr>
            <p:ph type="sldNum" sz="quarter" idx="5"/>
          </p:nvPr>
        </p:nvSpPr>
        <p:spPr/>
        <p:txBody>
          <a:bodyPr/>
          <a:lstStyle/>
          <a:p>
            <a:pPr>
              <a:defRPr/>
            </a:pPr>
            <a:fld id="{D38F0705-7066-9743-A0C6-42C8835383C6}" type="slidenum">
              <a:rPr lang="zh-CN" altLang="en-US" smtClean="0"/>
              <a:pPr>
                <a:defRPr/>
              </a:pPr>
              <a:t>66</a:t>
            </a:fld>
            <a:endParaRPr lang="en-US" altLang="zh-CN"/>
          </a:p>
        </p:txBody>
      </p:sp>
    </p:spTree>
    <p:extLst>
      <p:ext uri="{BB962C8B-B14F-4D97-AF65-F5344CB8AC3E}">
        <p14:creationId xmlns:p14="http://schemas.microsoft.com/office/powerpoint/2010/main" val="2512012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b"/>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r"/>
            <a:fld id="{9F84ED23-3F8B-2940-A456-B73E567D75F1}" type="slidenum">
              <a:rPr lang="zh-CN" altLang="en-US" sz="1200"/>
              <a:pPr algn="r"/>
              <a:t>68</a:t>
            </a:fld>
            <a:endParaRPr lang="en-US" altLang="zh-CN" sz="1200"/>
          </a:p>
        </p:txBody>
      </p:sp>
      <p:sp>
        <p:nvSpPr>
          <p:cNvPr id="443394" name="Rectangle 2"/>
          <p:cNvSpPr>
            <a:spLocks noGrp="1" noRot="1" noChangeAspect="1" noChangeArrowheads="1" noTextEdit="1"/>
          </p:cNvSpPr>
          <p:nvPr>
            <p:ph type="sldImg"/>
          </p:nvPr>
        </p:nvSpPr>
        <p:spPr>
          <a:solidFill>
            <a:srgbClr val="FFFFFF"/>
          </a:solidFill>
          <a:ln/>
        </p:spPr>
      </p:sp>
      <p:sp>
        <p:nvSpPr>
          <p:cNvPr id="443395"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pPr eaLnBrk="1" hangingPunct="1"/>
            <a:endParaRPr lang="en-GB">
              <a:latin typeface="Times New Roman" charset="0"/>
              <a:ea typeface="MS PGothic" charset="0"/>
              <a:cs typeface="MS PGothic"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8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b"/>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r"/>
            <a:fld id="{53E4EA42-9527-6640-85FB-2D1396FA230A}" type="slidenum">
              <a:rPr lang="zh-CN" altLang="en-US" sz="1200"/>
              <a:pPr algn="r"/>
              <a:t>69</a:t>
            </a:fld>
            <a:endParaRPr lang="en-US" altLang="zh-CN" sz="1200"/>
          </a:p>
        </p:txBody>
      </p:sp>
      <p:sp>
        <p:nvSpPr>
          <p:cNvPr id="447490" name="Rectangle 2"/>
          <p:cNvSpPr>
            <a:spLocks noGrp="1" noRot="1" noChangeAspect="1" noChangeArrowheads="1" noTextEdit="1"/>
          </p:cNvSpPr>
          <p:nvPr>
            <p:ph type="sldImg"/>
          </p:nvPr>
        </p:nvSpPr>
        <p:spPr>
          <a:solidFill>
            <a:srgbClr val="FFFFFF"/>
          </a:solidFill>
          <a:ln/>
        </p:spPr>
      </p:sp>
      <p:sp>
        <p:nvSpPr>
          <p:cNvPr id="4474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GB">
              <a:latin typeface="Times New Roman" charset="0"/>
              <a:ea typeface="MS PGothic" charset="0"/>
              <a:cs typeface="MS PGothic"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b"/>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r"/>
            <a:fld id="{47DBE60B-D586-294A-B506-C984912E1701}" type="slidenum">
              <a:rPr lang="zh-CN" altLang="en-US" sz="1200"/>
              <a:pPr algn="r"/>
              <a:t>70</a:t>
            </a:fld>
            <a:endParaRPr lang="en-US" altLang="zh-CN" sz="1200"/>
          </a:p>
        </p:txBody>
      </p:sp>
      <p:sp>
        <p:nvSpPr>
          <p:cNvPr id="449538" name="Rectangle 2"/>
          <p:cNvSpPr>
            <a:spLocks noGrp="1" noRot="1" noChangeAspect="1" noChangeArrowheads="1" noTextEdit="1"/>
          </p:cNvSpPr>
          <p:nvPr>
            <p:ph type="sldImg"/>
          </p:nvPr>
        </p:nvSpPr>
        <p:spPr>
          <a:solidFill>
            <a:srgbClr val="FFFFFF"/>
          </a:solidFill>
          <a:ln/>
        </p:spPr>
      </p:sp>
      <p:sp>
        <p:nvSpPr>
          <p:cNvPr id="4495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GB">
              <a:latin typeface="Times New Roman" charset="0"/>
              <a:ea typeface="MS PGothic" charset="0"/>
              <a:cs typeface="MS PGothic"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8F386086-6236-9640-A2D9-8136C8FB47C2}" type="slidenum">
              <a:rPr lang="zh-CN" altLang="en-US" sz="1200">
                <a:solidFill>
                  <a:srgbClr val="000000"/>
                </a:solidFill>
              </a:rPr>
              <a:pPr/>
              <a:t>6</a:t>
            </a:fld>
            <a:endParaRPr lang="en-US" altLang="zh-CN" sz="1200">
              <a:solidFill>
                <a:srgbClr val="000000"/>
              </a:solidFill>
            </a:endParaRPr>
          </a:p>
        </p:txBody>
      </p:sp>
      <p:sp>
        <p:nvSpPr>
          <p:cNvPr id="372738" name="Rectangle 2"/>
          <p:cNvSpPr>
            <a:spLocks noGrp="1" noRot="1" noChangeAspect="1" noChangeArrowheads="1" noTextEdit="1"/>
          </p:cNvSpPr>
          <p:nvPr>
            <p:ph type="sldImg"/>
          </p:nvPr>
        </p:nvSpPr>
        <p:spPr>
          <a:ln/>
        </p:spPr>
      </p:sp>
      <p:sp>
        <p:nvSpPr>
          <p:cNvPr id="37273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tLang="zh-CN" dirty="0">
              <a:latin typeface="Arial"/>
              <a:cs typeface="Arial"/>
            </a:endParaRPr>
          </a:p>
          <a:p>
            <a:pPr eaLnBrk="1" hangingPunct="1">
              <a:spcBef>
                <a:spcPct val="0"/>
              </a:spcBef>
            </a:pPr>
            <a:r>
              <a:rPr lang="en-US" altLang="zh-CN" dirty="0">
                <a:latin typeface="Arial"/>
                <a:cs typeface="Arial"/>
              </a:rPr>
              <a:t>Moses wrote</a:t>
            </a:r>
            <a:r>
              <a:rPr lang="en-US" altLang="zh-CN" baseline="0" dirty="0">
                <a:latin typeface="Arial"/>
                <a:cs typeface="Arial"/>
              </a:rPr>
              <a:t> the first five books of the Bible after Israel had escaped Egypt. Yet they still needed to see why.</a:t>
            </a:r>
            <a:endParaRPr lang="en-US" altLang="zh-CN" dirty="0">
              <a:latin typeface="Arial"/>
              <a:cs typeface="Arial"/>
            </a:endParaRPr>
          </a:p>
          <a:p>
            <a:pPr eaLnBrk="1" hangingPunct="1"/>
            <a:r>
              <a:rPr lang="zh-CN" altLang="en-US" dirty="0">
                <a:latin typeface="Times New Roman" charset="0"/>
              </a:rPr>
              <a:t>摩西在以色列人逃离埃及之后写下了圣经的前五卷书。但他们仍需要了解其中的原因。</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b"/>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r"/>
            <a:fld id="{A6248FC1-E2F1-3543-A9C7-9375921FE046}" type="slidenum">
              <a:rPr lang="zh-CN" altLang="en-US" sz="1200"/>
              <a:pPr algn="r"/>
              <a:t>71</a:t>
            </a:fld>
            <a:endParaRPr lang="en-US" altLang="zh-CN" sz="1200"/>
          </a:p>
        </p:txBody>
      </p:sp>
      <p:sp>
        <p:nvSpPr>
          <p:cNvPr id="451586" name="Rectangle 2"/>
          <p:cNvSpPr>
            <a:spLocks noGrp="1" noRot="1" noChangeAspect="1" noChangeArrowheads="1" noTextEdit="1"/>
          </p:cNvSpPr>
          <p:nvPr>
            <p:ph type="sldImg"/>
          </p:nvPr>
        </p:nvSpPr>
        <p:spPr>
          <a:solidFill>
            <a:srgbClr val="FFFFFF"/>
          </a:solidFill>
          <a:ln/>
        </p:spPr>
      </p:sp>
      <p:sp>
        <p:nvSpPr>
          <p:cNvPr id="4515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GB">
              <a:latin typeface="Times New Roman" charset="0"/>
              <a:ea typeface="MS PGothic" charset="0"/>
              <a:cs typeface="MS PGothic"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r" eaLnBrk="1" hangingPunct="1"/>
            <a:fld id="{29F5BE9F-4D15-AE47-8E8E-9A02D51F4B2F}" type="slidenum">
              <a:rPr lang="zh-CN" altLang="en-US" sz="1200">
                <a:latin typeface="Calibri" charset="0"/>
              </a:rPr>
              <a:pPr algn="r" eaLnBrk="1" hangingPunct="1"/>
              <a:t>72</a:t>
            </a:fld>
            <a:endParaRPr lang="en-US" altLang="zh-CN" sz="1200">
              <a:latin typeface="Calibri" charset="0"/>
            </a:endParaRPr>
          </a:p>
        </p:txBody>
      </p:sp>
      <p:sp>
        <p:nvSpPr>
          <p:cNvPr id="453634" name="Rectangle 2"/>
          <p:cNvSpPr>
            <a:spLocks noGrp="1" noRot="1" noChangeAspect="1" noChangeArrowheads="1"/>
          </p:cNvSpPr>
          <p:nvPr>
            <p:ph type="sldImg"/>
          </p:nvPr>
        </p:nvSpPr>
        <p:spPr>
          <a:solidFill>
            <a:srgbClr val="FFFFFF"/>
          </a:solidFill>
          <a:ln/>
        </p:spPr>
      </p:sp>
      <p:sp>
        <p:nvSpPr>
          <p:cNvPr id="45363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zh-CN" altLang="en-US">
              <a:latin typeface="Times New Roman" charset="0"/>
              <a:ea typeface="MS PGothic" charset="0"/>
              <a:cs typeface="MS PGothic"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r" eaLnBrk="1" hangingPunct="1"/>
            <a:fld id="{DD9FA1DB-C6EF-A146-A187-D01A86696B31}" type="slidenum">
              <a:rPr lang="zh-CN" altLang="en-US" sz="1200">
                <a:latin typeface="Calibri" charset="0"/>
              </a:rPr>
              <a:pPr algn="r" eaLnBrk="1" hangingPunct="1"/>
              <a:t>74</a:t>
            </a:fld>
            <a:endParaRPr lang="en-US" altLang="zh-CN" sz="1200">
              <a:latin typeface="Calibri" charset="0"/>
            </a:endParaRPr>
          </a:p>
        </p:txBody>
      </p:sp>
      <p:sp>
        <p:nvSpPr>
          <p:cNvPr id="455682" name="Rectangle 2"/>
          <p:cNvSpPr>
            <a:spLocks noGrp="1" noRot="1" noChangeAspect="1" noChangeArrowheads="1"/>
          </p:cNvSpPr>
          <p:nvPr>
            <p:ph type="sldImg"/>
          </p:nvPr>
        </p:nvSpPr>
        <p:spPr>
          <a:solidFill>
            <a:srgbClr val="FFFFFF"/>
          </a:solidFill>
          <a:ln/>
        </p:spPr>
      </p:sp>
      <p:sp>
        <p:nvSpPr>
          <p:cNvPr id="45568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zh-CN" altLang="en-US">
              <a:latin typeface="Times New Roman" charset="0"/>
              <a:ea typeface="MS PGothic" charset="0"/>
              <a:cs typeface="MS PGothic"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D073F9B7-95CB-E942-8523-8C57416E2699}" type="slidenum">
              <a:rPr lang="zh-CN" altLang="en-US" sz="1200">
                <a:solidFill>
                  <a:srgbClr val="000000"/>
                </a:solidFill>
              </a:rPr>
              <a:pPr/>
              <a:t>76</a:t>
            </a:fld>
            <a:endParaRPr lang="en-US" altLang="zh-CN" sz="1200">
              <a:solidFill>
                <a:srgbClr val="000000"/>
              </a:solidFill>
            </a:endParaRPr>
          </a:p>
        </p:txBody>
      </p:sp>
      <p:sp>
        <p:nvSpPr>
          <p:cNvPr id="450562" name="Rectangle 2"/>
          <p:cNvSpPr>
            <a:spLocks noGrp="1" noRot="1" noChangeAspect="1" noChangeArrowheads="1" noTextEdit="1"/>
          </p:cNvSpPr>
          <p:nvPr>
            <p:ph type="sldImg"/>
          </p:nvPr>
        </p:nvSpPr>
        <p:spPr>
          <a:ln/>
        </p:spPr>
      </p:sp>
      <p:sp>
        <p:nvSpPr>
          <p:cNvPr id="4505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b"/>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r"/>
            <a:fld id="{D37A4BFA-F6A6-BD42-A59E-C41C906205B9}" type="slidenum">
              <a:rPr lang="zh-CN" altLang="en-US" sz="1200">
                <a:solidFill>
                  <a:srgbClr val="000000"/>
                </a:solidFill>
                <a:latin typeface="Arial" charset="0"/>
              </a:rPr>
              <a:pPr algn="r"/>
              <a:t>79</a:t>
            </a:fld>
            <a:endParaRPr lang="en-US" altLang="zh-CN" sz="1200">
              <a:solidFill>
                <a:srgbClr val="000000"/>
              </a:solidFill>
              <a:latin typeface="Arial" charset="0"/>
            </a:endParaRPr>
          </a:p>
        </p:txBody>
      </p:sp>
      <p:sp>
        <p:nvSpPr>
          <p:cNvPr id="421890" name="Rectangle 2"/>
          <p:cNvSpPr>
            <a:spLocks noGrp="1" noRot="1" noChangeAspect="1" noChangeArrowheads="1" noTextEdit="1"/>
          </p:cNvSpPr>
          <p:nvPr>
            <p:ph type="sldImg"/>
          </p:nvPr>
        </p:nvSpPr>
        <p:spPr>
          <a:ln/>
        </p:spPr>
      </p:sp>
      <p:sp>
        <p:nvSpPr>
          <p:cNvPr id="42189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Arial" charset="0"/>
              <a:ea typeface="MS PGothic" charset="0"/>
              <a:cs typeface="MS PGothic"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9E18028D-85EE-CF42-B9B3-191C42C16FAA}" type="slidenum">
              <a:rPr lang="zh-CN" altLang="en-US" sz="1200">
                <a:solidFill>
                  <a:prstClr val="black"/>
                </a:solidFill>
              </a:rPr>
              <a:pPr/>
              <a:t>80</a:t>
            </a:fld>
            <a:endParaRPr lang="en-US" altLang="zh-CN" sz="1200">
              <a:solidFill>
                <a:prstClr val="black"/>
              </a:solidFill>
            </a:endParaRPr>
          </a:p>
        </p:txBody>
      </p:sp>
      <p:sp>
        <p:nvSpPr>
          <p:cNvPr id="423938" name="Rectangle 2"/>
          <p:cNvSpPr>
            <a:spLocks noGrp="1" noRot="1" noChangeAspect="1" noChangeArrowheads="1" noTextEdit="1"/>
          </p:cNvSpPr>
          <p:nvPr>
            <p:ph type="sldImg"/>
          </p:nvPr>
        </p:nvSpPr>
        <p:spPr>
          <a:ln/>
        </p:spPr>
      </p:sp>
      <p:sp>
        <p:nvSpPr>
          <p:cNvPr id="42393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MS PGothic" charset="0"/>
              <a:cs typeface="MS PGothic"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49AA6394-5E25-3F46-A535-4DC4D12A601D}" type="slidenum">
              <a:rPr lang="zh-CN" altLang="en-US" sz="1200">
                <a:solidFill>
                  <a:prstClr val="black"/>
                </a:solidFill>
              </a:rPr>
              <a:pPr/>
              <a:t>81</a:t>
            </a:fld>
            <a:endParaRPr lang="en-US" altLang="zh-CN" sz="1200">
              <a:solidFill>
                <a:prstClr val="black"/>
              </a:solidFill>
            </a:endParaRPr>
          </a:p>
        </p:txBody>
      </p:sp>
      <p:sp>
        <p:nvSpPr>
          <p:cNvPr id="425986" name="Rectangle 2"/>
          <p:cNvSpPr>
            <a:spLocks noGrp="1" noRot="1" noChangeAspect="1" noChangeArrowheads="1" noTextEdit="1"/>
          </p:cNvSpPr>
          <p:nvPr>
            <p:ph type="sldImg"/>
          </p:nvPr>
        </p:nvSpPr>
        <p:spPr>
          <a:ln/>
        </p:spPr>
      </p:sp>
      <p:sp>
        <p:nvSpPr>
          <p:cNvPr id="42598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MS PGothic" charset="0"/>
              <a:cs typeface="MS PGothic"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D9EFCC0C-CE19-9643-929E-A98CA4FC23CB}" type="slidenum">
              <a:rPr lang="zh-CN" altLang="en-US" sz="1200">
                <a:solidFill>
                  <a:prstClr val="black"/>
                </a:solidFill>
              </a:rPr>
              <a:pPr/>
              <a:t>82</a:t>
            </a:fld>
            <a:endParaRPr lang="en-US" altLang="zh-CN" sz="1200">
              <a:solidFill>
                <a:prstClr val="black"/>
              </a:solidFill>
            </a:endParaRPr>
          </a:p>
        </p:txBody>
      </p:sp>
      <p:sp>
        <p:nvSpPr>
          <p:cNvPr id="428034" name="Rectangle 2"/>
          <p:cNvSpPr>
            <a:spLocks noGrp="1" noRot="1" noChangeAspect="1" noChangeArrowheads="1" noTextEdit="1"/>
          </p:cNvSpPr>
          <p:nvPr>
            <p:ph type="sldImg"/>
          </p:nvPr>
        </p:nvSpPr>
        <p:spPr>
          <a:ln/>
        </p:spPr>
      </p:sp>
      <p:sp>
        <p:nvSpPr>
          <p:cNvPr id="42803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MS PGothic" charset="0"/>
              <a:cs typeface="MS PGothic"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5DA54A34-8C40-554D-A124-0CD6BD197983}" type="slidenum">
              <a:rPr lang="zh-CN" altLang="en-US" sz="1200">
                <a:solidFill>
                  <a:prstClr val="black"/>
                </a:solidFill>
              </a:rPr>
              <a:pPr/>
              <a:t>83</a:t>
            </a:fld>
            <a:endParaRPr lang="en-US" altLang="zh-CN" sz="1200">
              <a:solidFill>
                <a:prstClr val="black"/>
              </a:solidFill>
            </a:endParaRPr>
          </a:p>
        </p:txBody>
      </p:sp>
      <p:sp>
        <p:nvSpPr>
          <p:cNvPr id="430082" name="Rectangle 2"/>
          <p:cNvSpPr>
            <a:spLocks noGrp="1" noRot="1" noChangeAspect="1" noChangeArrowheads="1" noTextEdit="1"/>
          </p:cNvSpPr>
          <p:nvPr>
            <p:ph type="sldImg"/>
          </p:nvPr>
        </p:nvSpPr>
        <p:spPr>
          <a:ln/>
        </p:spPr>
      </p:sp>
      <p:sp>
        <p:nvSpPr>
          <p:cNvPr id="4300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MS PGothic" charset="0"/>
              <a:cs typeface="MS PGothic"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CBF93B46-8056-DD4D-BC08-2C449EC8836C}" type="slidenum">
              <a:rPr lang="zh-CN" altLang="en-US" sz="1200"/>
              <a:pPr/>
              <a:t>7</a:t>
            </a:fld>
            <a:endParaRPr lang="en-US" altLang="zh-CN" sz="1200"/>
          </a:p>
        </p:txBody>
      </p:sp>
      <p:sp>
        <p:nvSpPr>
          <p:cNvPr id="276482" name="Rectangle 2"/>
          <p:cNvSpPr>
            <a:spLocks noGrp="1" noRot="1" noChangeAspect="1" noChangeArrowheads="1" noTextEdit="1"/>
          </p:cNvSpPr>
          <p:nvPr>
            <p:ph type="sldImg"/>
          </p:nvPr>
        </p:nvSpPr>
        <p:spPr>
          <a:ln/>
        </p:spPr>
      </p:sp>
      <p:sp>
        <p:nvSpPr>
          <p:cNvPr id="2764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tLang="zh-CN" dirty="0">
              <a:latin typeface="Arial"/>
              <a:ea typeface="ＭＳ Ｐゴシック" charset="0"/>
              <a:cs typeface="Arial"/>
            </a:endParaRPr>
          </a:p>
          <a:p>
            <a:pPr eaLnBrk="1" hangingPunct="1"/>
            <a:r>
              <a:rPr lang="en-US" altLang="zh-CN" dirty="0">
                <a:latin typeface="Arial"/>
                <a:ea typeface="ＭＳ Ｐゴシック" charset="0"/>
                <a:cs typeface="Arial"/>
              </a:rPr>
              <a:t>Genesis told</a:t>
            </a:r>
            <a:r>
              <a:rPr lang="en-US" altLang="zh-CN" baseline="0" dirty="0">
                <a:latin typeface="Arial"/>
                <a:ea typeface="ＭＳ Ｐゴシック" charset="0"/>
                <a:cs typeface="Arial"/>
              </a:rPr>
              <a:t> the original Jewish audience in the wilderness that they were a unique, chosen people.</a:t>
            </a:r>
            <a:endParaRPr lang="zh-CN" altLang="en-US" dirty="0">
              <a:latin typeface="Arial"/>
              <a:ea typeface="ＭＳ Ｐゴシック" charset="0"/>
              <a:cs typeface="Arial"/>
            </a:endParaRPr>
          </a:p>
          <a:p>
            <a:pPr eaLnBrk="1" hangingPunct="1"/>
            <a:r>
              <a:rPr lang="en-US" altLang="zh-CN" dirty="0"/>
              <a:t>《</a:t>
            </a:r>
            <a:r>
              <a:rPr lang="zh-CN" altLang="en-US" dirty="0"/>
              <a:t>创世记</a:t>
            </a:r>
            <a:r>
              <a:rPr lang="en-US" altLang="zh-CN" dirty="0"/>
              <a:t>》</a:t>
            </a:r>
            <a:r>
              <a:rPr lang="zh-CN" altLang="en-US" dirty="0"/>
              <a:t>告诉旷野中的原始犹太大众，他们是一个独特的、被拣选的民族。</a:t>
            </a:r>
            <a:endParaRPr lang="zh-CN" altLang="en-US" dirty="0">
              <a:latin typeface="Times New Roman" charset="0"/>
              <a:ea typeface="MS PGothic" charset="0"/>
              <a:cs typeface="MS PGothic"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b"/>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r"/>
            <a:fld id="{FCAE5F76-2893-AF4A-A856-EC6395A2A7D2}" type="slidenum">
              <a:rPr lang="zh-CN" altLang="en-US" sz="1200">
                <a:solidFill>
                  <a:prstClr val="black"/>
                </a:solidFill>
              </a:rPr>
              <a:pPr algn="r"/>
              <a:t>84</a:t>
            </a:fld>
            <a:endParaRPr lang="en-US" altLang="zh-CN" sz="1200">
              <a:solidFill>
                <a:prstClr val="black"/>
              </a:solidFill>
            </a:endParaRPr>
          </a:p>
        </p:txBody>
      </p:sp>
      <p:sp>
        <p:nvSpPr>
          <p:cNvPr id="432130" name="Rectangle 2"/>
          <p:cNvSpPr>
            <a:spLocks noGrp="1" noRot="1" noChangeAspect="1" noChangeArrowheads="1" noTextEdit="1"/>
          </p:cNvSpPr>
          <p:nvPr>
            <p:ph type="sldImg"/>
          </p:nvPr>
        </p:nvSpPr>
        <p:spPr>
          <a:solidFill>
            <a:srgbClr val="FFFFFF"/>
          </a:solidFill>
          <a:ln/>
        </p:spPr>
      </p:sp>
      <p:sp>
        <p:nvSpPr>
          <p:cNvPr id="432131"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pPr eaLnBrk="1" hangingPunct="1"/>
            <a:endParaRPr lang="en-GB">
              <a:latin typeface="Times New Roman" charset="0"/>
              <a:ea typeface="MS PGothic" charset="0"/>
              <a:cs typeface="MS PGothic"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b"/>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r"/>
            <a:fld id="{74315B72-4568-E247-BBF5-2D6D1D22E8ED}" type="slidenum">
              <a:rPr lang="zh-CN" altLang="en-US" sz="1200">
                <a:solidFill>
                  <a:prstClr val="black"/>
                </a:solidFill>
              </a:rPr>
              <a:pPr algn="r"/>
              <a:t>85</a:t>
            </a:fld>
            <a:endParaRPr lang="en-US" altLang="zh-CN" sz="1200">
              <a:solidFill>
                <a:prstClr val="black"/>
              </a:solidFill>
            </a:endParaRPr>
          </a:p>
        </p:txBody>
      </p:sp>
      <p:sp>
        <p:nvSpPr>
          <p:cNvPr id="434178" name="Rectangle 2"/>
          <p:cNvSpPr>
            <a:spLocks noGrp="1" noRot="1" noChangeAspect="1" noChangeArrowheads="1" noTextEdit="1"/>
          </p:cNvSpPr>
          <p:nvPr>
            <p:ph type="sldImg"/>
          </p:nvPr>
        </p:nvSpPr>
        <p:spPr>
          <a:solidFill>
            <a:srgbClr val="FFFFFF"/>
          </a:solidFill>
          <a:ln/>
        </p:spPr>
      </p:sp>
      <p:sp>
        <p:nvSpPr>
          <p:cNvPr id="434179"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pPr eaLnBrk="1" hangingPunct="1"/>
            <a:endParaRPr lang="en-GB">
              <a:latin typeface="Times New Roman" charset="0"/>
              <a:ea typeface="MS PGothic" charset="0"/>
              <a:cs typeface="MS PGothic"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b"/>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r"/>
            <a:fld id="{A5D18285-6428-BE4F-92C8-78CCC318E918}" type="slidenum">
              <a:rPr lang="zh-CN" altLang="en-US" sz="1200">
                <a:solidFill>
                  <a:prstClr val="black"/>
                </a:solidFill>
              </a:rPr>
              <a:pPr algn="r"/>
              <a:t>87</a:t>
            </a:fld>
            <a:endParaRPr lang="en-US" altLang="zh-CN" sz="1200">
              <a:solidFill>
                <a:prstClr val="black"/>
              </a:solidFill>
            </a:endParaRPr>
          </a:p>
        </p:txBody>
      </p:sp>
      <p:sp>
        <p:nvSpPr>
          <p:cNvPr id="437250" name="Rectangle 2"/>
          <p:cNvSpPr>
            <a:spLocks noGrp="1" noRot="1" noChangeAspect="1" noChangeArrowheads="1" noTextEdit="1"/>
          </p:cNvSpPr>
          <p:nvPr>
            <p:ph type="sldImg"/>
          </p:nvPr>
        </p:nvSpPr>
        <p:spPr>
          <a:solidFill>
            <a:srgbClr val="FFFFFF"/>
          </a:solidFill>
          <a:ln/>
        </p:spPr>
      </p:sp>
      <p:sp>
        <p:nvSpPr>
          <p:cNvPr id="437251"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pPr eaLnBrk="1" hangingPunct="1"/>
            <a:endParaRPr lang="en-GB">
              <a:latin typeface="Times New Roman" charset="0"/>
              <a:ea typeface="MS PGothic" charset="0"/>
              <a:cs typeface="MS PGothic"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208D85F-BD92-0E4B-8FD8-600C4341E69F}"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42722" name="Rectangle 2"/>
          <p:cNvSpPr>
            <a:spLocks noGrp="1" noRot="1" noChangeAspect="1" noChangeArrowheads="1" noTextEdit="1"/>
          </p:cNvSpPr>
          <p:nvPr>
            <p:ph type="sldImg"/>
          </p:nvPr>
        </p:nvSpPr>
        <p:spPr>
          <a:ln/>
        </p:spPr>
      </p:sp>
      <p:sp>
        <p:nvSpPr>
          <p:cNvPr id="54272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extLst>
      <p:ext uri="{BB962C8B-B14F-4D97-AF65-F5344CB8AC3E}">
        <p14:creationId xmlns:p14="http://schemas.microsoft.com/office/powerpoint/2010/main" val="184187331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b"/>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r"/>
            <a:fld id="{56362C83-BCCC-014D-9290-9D37BF0636E4}" type="slidenum">
              <a:rPr lang="zh-CN" altLang="en-US" sz="1200">
                <a:solidFill>
                  <a:prstClr val="black"/>
                </a:solidFill>
              </a:rPr>
              <a:pPr algn="r"/>
              <a:t>89</a:t>
            </a:fld>
            <a:endParaRPr lang="en-US" altLang="zh-CN" sz="1200">
              <a:solidFill>
                <a:prstClr val="black"/>
              </a:solidFill>
            </a:endParaRPr>
          </a:p>
        </p:txBody>
      </p:sp>
      <p:sp>
        <p:nvSpPr>
          <p:cNvPr id="445442" name="Rectangle 2"/>
          <p:cNvSpPr>
            <a:spLocks noGrp="1" noRot="1" noChangeAspect="1" noChangeArrowheads="1" noTextEdit="1"/>
          </p:cNvSpPr>
          <p:nvPr>
            <p:ph type="sldImg"/>
          </p:nvPr>
        </p:nvSpPr>
        <p:spPr>
          <a:solidFill>
            <a:srgbClr val="FFFFFF"/>
          </a:solidFill>
          <a:ln/>
        </p:spPr>
      </p:sp>
      <p:sp>
        <p:nvSpPr>
          <p:cNvPr id="4454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GB">
              <a:latin typeface="Times New Roman" charset="0"/>
              <a:ea typeface="MS PGothic" charset="0"/>
              <a:cs typeface="MS PGothic"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9725989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tLang="zh-CN" dirty="0">
              <a:latin typeface="Arial"/>
              <a:cs typeface="Arial"/>
            </a:endParaRPr>
          </a:p>
          <a:p>
            <a:r>
              <a:rPr lang="en-US" altLang="zh-CN" sz="1200" kern="1200" dirty="0">
                <a:solidFill>
                  <a:schemeClr val="tx1"/>
                </a:solidFill>
                <a:effectLst/>
                <a:latin typeface="Arial"/>
                <a:ea typeface="+mn-ea"/>
                <a:cs typeface="Arial"/>
              </a:rPr>
              <a:t>He forms us by delivering us to display his sovereignty and concern.</a:t>
            </a:r>
            <a:r>
              <a:rPr lang="en-SG" altLang="zh-CN" dirty="0">
                <a:effectLst/>
                <a:latin typeface="Arial"/>
                <a:cs typeface="Arial"/>
              </a:rPr>
              <a:t> </a:t>
            </a:r>
            <a:endParaRPr lang="en-US" altLang="zh-CN" dirty="0">
              <a:latin typeface="Arial"/>
              <a:cs typeface="Arial"/>
            </a:endParaRPr>
          </a:p>
          <a:p>
            <a:r>
              <a:rPr lang="zh-CN" altLang="en-US" sz="1200" kern="1200" dirty="0">
                <a:solidFill>
                  <a:schemeClr val="tx1"/>
                </a:solidFill>
                <a:effectLst/>
                <a:latin typeface="Arial"/>
                <a:ea typeface="MS PGothic" pitchFamily="34" charset="-128"/>
                <a:cs typeface="Arial"/>
              </a:rPr>
              <a:t>神通过拯救来塑造我们，他的拯救显示了他的主权与关爱</a:t>
            </a:r>
            <a:endParaRPr lang="en-US" dirty="0">
              <a:latin typeface="Arial"/>
              <a:cs typeface="Arial"/>
            </a:endParaRPr>
          </a:p>
        </p:txBody>
      </p:sp>
    </p:spTree>
    <p:extLst>
      <p:ext uri="{BB962C8B-B14F-4D97-AF65-F5344CB8AC3E}">
        <p14:creationId xmlns:p14="http://schemas.microsoft.com/office/powerpoint/2010/main" val="273143713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zh-CN" sz="1200" kern="1200" dirty="0">
              <a:solidFill>
                <a:schemeClr val="tx1"/>
              </a:solidFill>
              <a:effectLst/>
              <a:latin typeface="Arial"/>
              <a:ea typeface="+mn-ea"/>
              <a:cs typeface="Aria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200" kern="1200" dirty="0">
                <a:solidFill>
                  <a:schemeClr val="tx1"/>
                </a:solidFill>
                <a:effectLst/>
                <a:latin typeface="Arial"/>
                <a:ea typeface="+mn-ea"/>
                <a:cs typeface="Arial"/>
              </a:rPr>
              <a:t>He forms us by instructing us to witness of his dwelling with us!</a:t>
            </a:r>
            <a:r>
              <a:rPr lang="en-SG" altLang="zh-CN" dirty="0">
                <a:effectLst/>
                <a:latin typeface="Arial"/>
                <a:cs typeface="Arial"/>
              </a:rPr>
              <a:t> </a:t>
            </a:r>
            <a:endParaRPr lang="en-US" altLang="zh-CN" dirty="0">
              <a:latin typeface="Arial"/>
              <a:cs typeface="Arial"/>
            </a:endParaRPr>
          </a:p>
          <a:p>
            <a:r>
              <a:rPr lang="zh-CN" altLang="en-US" sz="1200" kern="1200" dirty="0">
                <a:solidFill>
                  <a:schemeClr val="tx1"/>
                </a:solidFill>
                <a:effectLst/>
                <a:latin typeface="Arial"/>
                <a:ea typeface="MS PGothic" pitchFamily="34" charset="-128"/>
                <a:cs typeface="Arial"/>
              </a:rPr>
              <a:t>神通过教导来塑造我们，他教导我们成为他同在的见证！</a:t>
            </a:r>
            <a:endParaRPr lang="en-US" dirty="0">
              <a:latin typeface="Arial"/>
              <a:cs typeface="Arial"/>
            </a:endParaRPr>
          </a:p>
        </p:txBody>
      </p:sp>
    </p:spTree>
    <p:extLst>
      <p:ext uri="{BB962C8B-B14F-4D97-AF65-F5344CB8AC3E}">
        <p14:creationId xmlns:p14="http://schemas.microsoft.com/office/powerpoint/2010/main" val="360046175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93</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94</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3"/>
        <p:cNvGrpSpPr/>
        <p:nvPr/>
      </p:nvGrpSpPr>
      <p:grpSpPr>
        <a:xfrm>
          <a:off x="0" y="0"/>
          <a:ext cx="0" cy="0"/>
          <a:chOff x="0" y="0"/>
          <a:chExt cx="0" cy="0"/>
        </a:xfrm>
      </p:grpSpPr>
      <p:sp>
        <p:nvSpPr>
          <p:cNvPr id="4424" name="Google Shape;4424;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FFFFFF"/>
              </a:buClr>
              <a:buSzPts val="1200"/>
              <a:buFont typeface="Comic Sans MS"/>
              <a:buNone/>
              <a:tabLst/>
              <a:defRPr/>
            </a:pPr>
            <a:fld id="{00000000-1234-1234-1234-123412341234}" type="slidenum">
              <a:rPr kumimoji="0" lang="en-US" sz="1200" b="0" i="0" u="none" strike="noStrike" kern="0" cap="none" spc="0" normalizeH="0" baseline="0" noProof="0">
                <a:ln>
                  <a:noFill/>
                </a:ln>
                <a:solidFill>
                  <a:srgbClr val="FFFFFF"/>
                </a:solidFill>
                <a:effectLst/>
                <a:uLnTx/>
                <a:uFillTx/>
                <a:latin typeface="Comic Sans MS"/>
                <a:ea typeface="Comic Sans MS"/>
                <a:cs typeface="Comic Sans MS"/>
                <a:sym typeface="Comic Sans MS"/>
              </a:rPr>
              <a:pPr marL="0" marR="0" lvl="0" indent="0" algn="r" defTabSz="914400" rtl="0" eaLnBrk="1" fontAlgn="auto" latinLnBrk="0" hangingPunct="1">
                <a:lnSpc>
                  <a:spcPct val="100000"/>
                </a:lnSpc>
                <a:spcBef>
                  <a:spcPts val="0"/>
                </a:spcBef>
                <a:spcAft>
                  <a:spcPts val="0"/>
                </a:spcAft>
                <a:buClr>
                  <a:srgbClr val="FFFFFF"/>
                </a:buClr>
                <a:buSzPts val="1200"/>
                <a:buFont typeface="Comic Sans MS"/>
                <a:buNone/>
                <a:tabLst/>
                <a:defRPr/>
              </a:pPr>
              <a:t>8</a:t>
            </a:fld>
            <a:endParaRPr kumimoji="0" sz="1200" b="0" i="0" u="none" strike="noStrike" kern="0" cap="none" spc="0" normalizeH="0" baseline="0" noProof="0">
              <a:ln>
                <a:noFill/>
              </a:ln>
              <a:solidFill>
                <a:srgbClr val="FFFFFF"/>
              </a:solidFill>
              <a:effectLst/>
              <a:uLnTx/>
              <a:uFillTx/>
              <a:latin typeface="Comic Sans MS"/>
              <a:ea typeface="Comic Sans MS"/>
              <a:cs typeface="Comic Sans MS"/>
              <a:sym typeface="Comic Sans MS"/>
            </a:endParaRPr>
          </a:p>
        </p:txBody>
      </p:sp>
      <p:sp>
        <p:nvSpPr>
          <p:cNvPr id="4425" name="Google Shape;4425;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426" name="Google Shape;4426;p15: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endParaRPr lang="en-US" altLang="zh-CN" dirty="0">
              <a:latin typeface="Arial"/>
              <a:cs typeface="Arial"/>
            </a:endParaRPr>
          </a:p>
          <a:p>
            <a:r>
              <a:rPr lang="en-US" altLang="zh-CN" dirty="0">
                <a:latin typeface="Arial"/>
                <a:cs typeface="Arial"/>
              </a:rPr>
              <a:t>Genesis told the original audience coming from the</a:t>
            </a:r>
            <a:r>
              <a:rPr lang="en-US" altLang="zh-CN" baseline="0" dirty="0">
                <a:latin typeface="Arial"/>
                <a:cs typeface="Arial"/>
              </a:rPr>
              <a:t> idols of Egypt and </a:t>
            </a:r>
            <a:r>
              <a:rPr lang="en-US" altLang="zh-CN" dirty="0">
                <a:latin typeface="Arial"/>
                <a:cs typeface="Arial"/>
              </a:rPr>
              <a:t>heading</a:t>
            </a:r>
            <a:r>
              <a:rPr lang="en-US" altLang="zh-CN" baseline="0" dirty="0">
                <a:latin typeface="Arial"/>
                <a:cs typeface="Arial"/>
              </a:rPr>
              <a:t> to the idols of Canaan that they needed to be faithful to God. But how? Two ways!</a:t>
            </a:r>
            <a:endParaRPr lang="en-US" altLang="zh-CN" dirty="0">
              <a:latin typeface="Arial"/>
              <a:cs typeface="Arial"/>
            </a:endParaRPr>
          </a:p>
          <a:p>
            <a:pPr marL="0" lvl="0" indent="0" algn="l" rtl="0">
              <a:spcBef>
                <a:spcPts val="0"/>
              </a:spcBef>
              <a:spcAft>
                <a:spcPts val="0"/>
              </a:spcAft>
              <a:buNone/>
            </a:pPr>
            <a:r>
              <a:rPr lang="zh-CN" altLang="en-US" dirty="0"/>
              <a:t>创世记告诉最初的读者，他们从埃及的偶像中走出来，走向迦南的偶像，他们需要对上帝忠诚。但如何做到呢？两种方法！</a:t>
            </a:r>
          </a:p>
        </p:txBody>
      </p:sp>
    </p:spTree>
    <p:extLst>
      <p:ext uri="{BB962C8B-B14F-4D97-AF65-F5344CB8AC3E}">
        <p14:creationId xmlns:p14="http://schemas.microsoft.com/office/powerpoint/2010/main" val="196420868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405E6070-0C9F-6B4B-BFED-8BB16BBA360A}" type="slidenum">
              <a:rPr lang="zh-CN" altLang="en-US" sz="1200">
                <a:solidFill>
                  <a:srgbClr val="000000"/>
                </a:solidFill>
              </a:rPr>
              <a:pPr/>
              <a:t>96</a:t>
            </a:fld>
            <a:endParaRPr lang="en-US" altLang="zh-CN" sz="1200">
              <a:solidFill>
                <a:srgbClr val="000000"/>
              </a:solidFill>
            </a:endParaRPr>
          </a:p>
        </p:txBody>
      </p:sp>
      <p:sp>
        <p:nvSpPr>
          <p:cNvPr id="545794" name="Rectangle 2"/>
          <p:cNvSpPr>
            <a:spLocks noGrp="1" noRot="1" noChangeAspect="1" noChangeArrowheads="1" noTextEdit="1"/>
          </p:cNvSpPr>
          <p:nvPr>
            <p:ph type="sldImg"/>
          </p:nvPr>
        </p:nvSpPr>
        <p:spPr>
          <a:ln/>
        </p:spPr>
      </p:sp>
      <p:sp>
        <p:nvSpPr>
          <p:cNvPr id="54579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r" eaLnBrk="1" hangingPunct="1"/>
            <a:fld id="{90E018C3-D37D-4B4A-BA3D-E94E6025BF11}" type="slidenum">
              <a:rPr lang="zh-CN" altLang="en-US" sz="1200">
                <a:latin typeface="Calibri" charset="0"/>
              </a:rPr>
              <a:pPr algn="r" eaLnBrk="1" hangingPunct="1"/>
              <a:t>98</a:t>
            </a:fld>
            <a:endParaRPr lang="en-US" altLang="zh-CN" sz="1200">
              <a:latin typeface="Calibri" charset="0"/>
            </a:endParaRPr>
          </a:p>
        </p:txBody>
      </p:sp>
      <p:sp>
        <p:nvSpPr>
          <p:cNvPr id="470018" name="Rectangle 2"/>
          <p:cNvSpPr>
            <a:spLocks noGrp="1" noRot="1" noChangeAspect="1" noChangeArrowheads="1" noTextEdit="1"/>
          </p:cNvSpPr>
          <p:nvPr>
            <p:ph type="sldImg"/>
          </p:nvPr>
        </p:nvSpPr>
        <p:spPr>
          <a:solidFill>
            <a:srgbClr val="FFFFFF"/>
          </a:solidFill>
          <a:ln/>
        </p:spPr>
      </p:sp>
      <p:sp>
        <p:nvSpPr>
          <p:cNvPr id="470019" name="Rectangle 3"/>
          <p:cNvSpPr>
            <a:spLocks noGrp="1" noChangeArrowheads="1"/>
          </p:cNvSpPr>
          <p:nvPr>
            <p:ph type="body" idx="1"/>
          </p:nvPr>
        </p:nvSpPr>
        <p:spPr>
          <a:xfrm>
            <a:off x="685800" y="4343400"/>
            <a:ext cx="5486400" cy="4114800"/>
          </a:xfrm>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pPr>
              <a:spcBef>
                <a:spcPct val="0"/>
              </a:spcBef>
            </a:pPr>
            <a:endParaRPr lang="zh-CN" altLang="en-US">
              <a:latin typeface="Times New Roman" charset="0"/>
              <a:ea typeface="MS PGothic" charset="0"/>
              <a:cs typeface="MS PGothic"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r" eaLnBrk="1" hangingPunct="1"/>
            <a:fld id="{638438EC-68E5-A142-A699-45679030EF0A}" type="slidenum">
              <a:rPr lang="zh-CN" altLang="en-US" sz="1200">
                <a:latin typeface="Calibri" charset="0"/>
              </a:rPr>
              <a:pPr algn="r" eaLnBrk="1" hangingPunct="1"/>
              <a:t>99</a:t>
            </a:fld>
            <a:endParaRPr lang="en-US" altLang="zh-CN" sz="1200">
              <a:latin typeface="Calibri" charset="0"/>
            </a:endParaRPr>
          </a:p>
        </p:txBody>
      </p:sp>
      <p:sp>
        <p:nvSpPr>
          <p:cNvPr id="472066" name="Rectangle 2"/>
          <p:cNvSpPr>
            <a:spLocks noGrp="1" noRot="1" noChangeAspect="1" noChangeArrowheads="1" noTextEdit="1"/>
          </p:cNvSpPr>
          <p:nvPr>
            <p:ph type="sldImg"/>
          </p:nvPr>
        </p:nvSpPr>
        <p:spPr>
          <a:solidFill>
            <a:srgbClr val="FFFFFF"/>
          </a:solidFill>
          <a:ln/>
        </p:spPr>
      </p:sp>
      <p:sp>
        <p:nvSpPr>
          <p:cNvPr id="472067" name="Rectangle 3"/>
          <p:cNvSpPr>
            <a:spLocks noGrp="1" noChangeArrowheads="1"/>
          </p:cNvSpPr>
          <p:nvPr>
            <p:ph type="body" idx="1"/>
          </p:nvPr>
        </p:nvSpPr>
        <p:spPr>
          <a:xfrm>
            <a:off x="685800" y="4343400"/>
            <a:ext cx="5486400" cy="4114800"/>
          </a:xfrm>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pPr>
              <a:spcBef>
                <a:spcPct val="0"/>
              </a:spcBef>
            </a:pPr>
            <a:endParaRPr lang="zh-CN" altLang="en-US">
              <a:latin typeface="Times New Roman" charset="0"/>
              <a:ea typeface="MS PGothic" charset="0"/>
              <a:cs typeface="MS PGothic"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r" eaLnBrk="1" hangingPunct="1"/>
            <a:fld id="{11F032A2-BF8D-2C45-B077-2F7D2D0EC37D}" type="slidenum">
              <a:rPr lang="zh-CN" altLang="en-US" sz="1200">
                <a:latin typeface="Calibri" charset="0"/>
              </a:rPr>
              <a:pPr algn="r" eaLnBrk="1" hangingPunct="1"/>
              <a:t>100</a:t>
            </a:fld>
            <a:endParaRPr lang="en-US" altLang="zh-CN" sz="1200">
              <a:latin typeface="Calibri" charset="0"/>
            </a:endParaRPr>
          </a:p>
        </p:txBody>
      </p:sp>
      <p:sp>
        <p:nvSpPr>
          <p:cNvPr id="474114" name="Rectangle 2"/>
          <p:cNvSpPr>
            <a:spLocks noGrp="1" noRot="1" noChangeAspect="1" noChangeArrowheads="1" noTextEdit="1"/>
          </p:cNvSpPr>
          <p:nvPr>
            <p:ph type="sldImg"/>
          </p:nvPr>
        </p:nvSpPr>
        <p:spPr>
          <a:solidFill>
            <a:srgbClr val="FFFFFF"/>
          </a:solidFill>
          <a:ln/>
        </p:spPr>
      </p:sp>
      <p:sp>
        <p:nvSpPr>
          <p:cNvPr id="474115" name="Rectangle 3"/>
          <p:cNvSpPr>
            <a:spLocks noGrp="1" noChangeArrowheads="1"/>
          </p:cNvSpPr>
          <p:nvPr>
            <p:ph type="body" idx="1"/>
          </p:nvPr>
        </p:nvSpPr>
        <p:spPr>
          <a:xfrm>
            <a:off x="685800" y="4343400"/>
            <a:ext cx="5486400" cy="4114800"/>
          </a:xfrm>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pPr>
              <a:spcBef>
                <a:spcPct val="0"/>
              </a:spcBef>
            </a:pPr>
            <a:endParaRPr lang="zh-CN" altLang="en-US">
              <a:latin typeface="Times New Roman" charset="0"/>
              <a:ea typeface="MS PGothic" charset="0"/>
              <a:cs typeface="MS PGothic"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102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8E1589CA-42AB-3D40-9B84-9DFABC4D498F}" type="slidenum">
              <a:rPr lang="zh-CN" altLang="en-US" sz="1200">
                <a:solidFill>
                  <a:prstClr val="black"/>
                </a:solidFill>
              </a:rPr>
              <a:pPr/>
              <a:t>104</a:t>
            </a:fld>
            <a:endParaRPr lang="en-US" altLang="zh-CN" sz="1200">
              <a:solidFill>
                <a:prstClr val="black"/>
              </a:solidFill>
            </a:endParaRPr>
          </a:p>
        </p:txBody>
      </p:sp>
      <p:sp>
        <p:nvSpPr>
          <p:cNvPr id="489474" name="Rectangle 2"/>
          <p:cNvSpPr>
            <a:spLocks noGrp="1" noRot="1" noChangeAspect="1" noChangeArrowheads="1" noTextEdit="1"/>
          </p:cNvSpPr>
          <p:nvPr>
            <p:ph type="sldImg"/>
          </p:nvPr>
        </p:nvSpPr>
        <p:spPr>
          <a:ln/>
        </p:spPr>
      </p:sp>
      <p:sp>
        <p:nvSpPr>
          <p:cNvPr id="48947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E485216-85FF-4EC0-B8A9-45A3A2C74FA2}" type="slidenum">
              <a:rPr lang="en-GB" smtClean="0">
                <a:solidFill>
                  <a:prstClr val="black"/>
                </a:solidFill>
              </a:rPr>
              <a:pPr/>
              <a:t>105</a:t>
            </a:fld>
            <a:endParaRPr lang="en-GB">
              <a:solidFill>
                <a:prstClr val="black"/>
              </a:solidFill>
            </a:endParaRPr>
          </a:p>
        </p:txBody>
      </p:sp>
    </p:spTree>
    <p:extLst>
      <p:ext uri="{BB962C8B-B14F-4D97-AF65-F5344CB8AC3E}">
        <p14:creationId xmlns:p14="http://schemas.microsoft.com/office/powerpoint/2010/main" val="170074797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89" name="Rectangle 2"/>
          <p:cNvSpPr>
            <a:spLocks noGrp="1" noRot="1" noChangeAspect="1" noChangeArrowheads="1" noTextEdit="1"/>
          </p:cNvSpPr>
          <p:nvPr>
            <p:ph type="sldImg"/>
          </p:nvPr>
        </p:nvSpPr>
        <p:spPr>
          <a:ln/>
        </p:spPr>
      </p:sp>
      <p:sp>
        <p:nvSpPr>
          <p:cNvPr id="49869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zh-CN" altLang="en-US">
              <a:latin typeface="Times New Roman" charset="0"/>
              <a:ea typeface="MS PGothic" charset="0"/>
              <a:cs typeface="MS PGothic"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7" name="Rectangle 2"/>
          <p:cNvSpPr>
            <a:spLocks noGrp="1" noRot="1" noChangeAspect="1" noChangeArrowheads="1" noTextEdit="1"/>
          </p:cNvSpPr>
          <p:nvPr>
            <p:ph type="sldImg"/>
          </p:nvPr>
        </p:nvSpPr>
        <p:spPr>
          <a:ln/>
        </p:spPr>
      </p:sp>
      <p:sp>
        <p:nvSpPr>
          <p:cNvPr id="50073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zh-CN" altLang="en-US">
              <a:latin typeface="Times New Roman" charset="0"/>
              <a:ea typeface="MS PGothic" charset="0"/>
              <a:cs typeface="MS PGothic"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2"/>
        <p:cNvGrpSpPr/>
        <p:nvPr/>
      </p:nvGrpSpPr>
      <p:grpSpPr>
        <a:xfrm>
          <a:off x="0" y="0"/>
          <a:ext cx="0" cy="0"/>
          <a:chOff x="0" y="0"/>
          <a:chExt cx="0" cy="0"/>
        </a:xfrm>
      </p:grpSpPr>
      <p:sp>
        <p:nvSpPr>
          <p:cNvPr id="4453" name="Google Shape;4453;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FFFFFF"/>
              </a:buClr>
              <a:buSzPts val="1200"/>
              <a:buFont typeface="Comic Sans MS"/>
              <a:buNone/>
              <a:tabLst/>
              <a:defRPr/>
            </a:pPr>
            <a:fld id="{00000000-1234-1234-1234-123412341234}" type="slidenum">
              <a:rPr kumimoji="0" lang="en-US" sz="1200" b="0" i="0" u="none" strike="noStrike" kern="0" cap="none" spc="0" normalizeH="0" baseline="0" noProof="0">
                <a:ln>
                  <a:noFill/>
                </a:ln>
                <a:solidFill>
                  <a:srgbClr val="FFFFFF"/>
                </a:solidFill>
                <a:effectLst/>
                <a:uLnTx/>
                <a:uFillTx/>
                <a:latin typeface="Comic Sans MS"/>
                <a:ea typeface="Comic Sans MS"/>
                <a:cs typeface="Comic Sans MS"/>
                <a:sym typeface="Comic Sans MS"/>
              </a:rPr>
              <a:pPr marL="0" marR="0" lvl="0" indent="0" algn="r" defTabSz="914400" rtl="0" eaLnBrk="1" fontAlgn="auto" latinLnBrk="0" hangingPunct="1">
                <a:lnSpc>
                  <a:spcPct val="100000"/>
                </a:lnSpc>
                <a:spcBef>
                  <a:spcPts val="0"/>
                </a:spcBef>
                <a:spcAft>
                  <a:spcPts val="0"/>
                </a:spcAft>
                <a:buClr>
                  <a:srgbClr val="FFFFFF"/>
                </a:buClr>
                <a:buSzPts val="1200"/>
                <a:buFont typeface="Comic Sans MS"/>
                <a:buNone/>
                <a:tabLst/>
                <a:defRPr/>
              </a:pPr>
              <a:t>9</a:t>
            </a:fld>
            <a:endParaRPr kumimoji="0" sz="1200" b="0" i="0" u="none" strike="noStrike" kern="0" cap="none" spc="0" normalizeH="0" baseline="0" noProof="0">
              <a:ln>
                <a:noFill/>
              </a:ln>
              <a:solidFill>
                <a:srgbClr val="FFFFFF"/>
              </a:solidFill>
              <a:effectLst/>
              <a:uLnTx/>
              <a:uFillTx/>
              <a:latin typeface="Comic Sans MS"/>
              <a:ea typeface="Comic Sans MS"/>
              <a:cs typeface="Comic Sans MS"/>
              <a:sym typeface="Comic Sans MS"/>
            </a:endParaRPr>
          </a:p>
        </p:txBody>
      </p:sp>
      <p:sp>
        <p:nvSpPr>
          <p:cNvPr id="4454" name="Google Shape;4454;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455" name="Google Shape;4455;p18: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endParaRPr lang="en-US" altLang="zh-CN" dirty="0">
              <a:latin typeface="Arial"/>
              <a:cs typeface="Arial"/>
            </a:endParaRPr>
          </a:p>
          <a:p>
            <a:r>
              <a:rPr lang="en-US" altLang="zh-CN" dirty="0">
                <a:latin typeface="Arial"/>
                <a:cs typeface="Arial"/>
              </a:rPr>
              <a:t>The key concepts of Genesis are choice</a:t>
            </a:r>
            <a:r>
              <a:rPr lang="en-US" altLang="zh-CN" baseline="0" dirty="0">
                <a:latin typeface="Arial"/>
                <a:cs typeface="Arial"/>
              </a:rPr>
              <a:t> and promise—said differently, election and covenant.</a:t>
            </a:r>
          </a:p>
          <a:p>
            <a:r>
              <a:rPr lang="en-US" altLang="zh-CN" sz="1200" kern="1200" dirty="0">
                <a:solidFill>
                  <a:schemeClr val="tx1"/>
                </a:solidFill>
                <a:effectLst/>
                <a:latin typeface="Arial"/>
                <a:ea typeface="+mn-ea"/>
                <a:cs typeface="Arial"/>
              </a:rPr>
              <a:t>God chose Israel and covenanted with Abraham to make a great nation from him.</a:t>
            </a:r>
            <a:r>
              <a:rPr lang="en-SG" altLang="zh-CN" dirty="0">
                <a:effectLst/>
                <a:latin typeface="Arial"/>
                <a:cs typeface="Arial"/>
              </a:rPr>
              <a:t> </a:t>
            </a:r>
            <a:endParaRPr lang="en-US" altLang="zh-CN" dirty="0">
              <a:latin typeface="Arial"/>
              <a:cs typeface="Arial"/>
            </a:endParaRPr>
          </a:p>
          <a:p>
            <a:pPr marL="0" lvl="0" indent="0" algn="l" rtl="0">
              <a:spcBef>
                <a:spcPts val="0"/>
              </a:spcBef>
              <a:spcAft>
                <a:spcPts val="0"/>
              </a:spcAft>
              <a:buNone/>
            </a:pPr>
            <a:endParaRPr lang="en-US" altLang="zh-CN" dirty="0"/>
          </a:p>
          <a:p>
            <a:pPr marL="0" lvl="0" indent="0" algn="l" rtl="0">
              <a:spcBef>
                <a:spcPts val="0"/>
              </a:spcBef>
              <a:spcAft>
                <a:spcPts val="0"/>
              </a:spcAft>
              <a:buNone/>
            </a:pPr>
            <a:r>
              <a:rPr lang="zh-CN" altLang="en-US" dirty="0"/>
              <a:t>创世记</a:t>
            </a:r>
            <a:r>
              <a:rPr lang="en-US" altLang="zh-CN" dirty="0"/>
              <a:t>》</a:t>
            </a:r>
            <a:r>
              <a:rPr lang="zh-CN" altLang="en-US" dirty="0"/>
              <a:t>的关键概念是选择和应许，换句话说，就是拣选和立约。</a:t>
            </a:r>
            <a:endParaRPr lang="en-US" altLang="zh-CN" dirty="0"/>
          </a:p>
          <a:p>
            <a:pPr marL="0" lvl="0" indent="0" algn="l" rtl="0">
              <a:spcBef>
                <a:spcPts val="0"/>
              </a:spcBef>
              <a:spcAft>
                <a:spcPts val="0"/>
              </a:spcAft>
              <a:buNone/>
            </a:pPr>
            <a:r>
              <a:rPr lang="zh-CN" altLang="en-US" dirty="0"/>
              <a:t>上帝选择了以色列，并与亚伯拉罕立约，要从他那里建立一个伟大的民族。</a:t>
            </a:r>
            <a:endParaRPr dirty="0"/>
          </a:p>
        </p:txBody>
      </p:sp>
    </p:spTree>
    <p:extLst>
      <p:ext uri="{BB962C8B-B14F-4D97-AF65-F5344CB8AC3E}">
        <p14:creationId xmlns:p14="http://schemas.microsoft.com/office/powerpoint/2010/main" val="39747932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5" name="Rectangle 2"/>
          <p:cNvSpPr>
            <a:spLocks noGrp="1" noRot="1" noChangeAspect="1" noChangeArrowheads="1" noTextEdit="1"/>
          </p:cNvSpPr>
          <p:nvPr>
            <p:ph type="sldImg"/>
          </p:nvPr>
        </p:nvSpPr>
        <p:spPr>
          <a:ln/>
        </p:spPr>
      </p:sp>
      <p:sp>
        <p:nvSpPr>
          <p:cNvPr id="50278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zh-CN" altLang="en-US">
              <a:latin typeface="Times New Roman" charset="0"/>
              <a:ea typeface="MS PGothic" charset="0"/>
              <a:cs typeface="MS PGothic"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r" eaLnBrk="1" hangingPunct="1"/>
            <a:fld id="{13A06995-CAC2-7141-8EB5-5B192F14DD94}" type="slidenum">
              <a:rPr lang="zh-CN" altLang="en-US" sz="1200">
                <a:solidFill>
                  <a:prstClr val="black"/>
                </a:solidFill>
                <a:latin typeface="Calibri" charset="0"/>
              </a:rPr>
              <a:pPr algn="r" eaLnBrk="1" hangingPunct="1"/>
              <a:t>111</a:t>
            </a:fld>
            <a:endParaRPr lang="en-US" altLang="zh-CN" sz="1200">
              <a:solidFill>
                <a:prstClr val="black"/>
              </a:solidFill>
              <a:latin typeface="Calibri" charset="0"/>
            </a:endParaRPr>
          </a:p>
        </p:txBody>
      </p:sp>
      <p:sp>
        <p:nvSpPr>
          <p:cNvPr id="523266" name="Rectangle 2"/>
          <p:cNvSpPr>
            <a:spLocks noGrp="1" noRot="1" noChangeAspect="1" noChangeArrowheads="1" noTextEdit="1"/>
          </p:cNvSpPr>
          <p:nvPr>
            <p:ph type="sldImg"/>
          </p:nvPr>
        </p:nvSpPr>
        <p:spPr>
          <a:solidFill>
            <a:srgbClr val="FFFFFF"/>
          </a:solidFill>
          <a:ln/>
        </p:spPr>
      </p:sp>
      <p:sp>
        <p:nvSpPr>
          <p:cNvPr id="523267" name="Rectangle 3"/>
          <p:cNvSpPr>
            <a:spLocks noGrp="1" noChangeArrowheads="1"/>
          </p:cNvSpPr>
          <p:nvPr>
            <p:ph type="body" idx="1"/>
          </p:nvPr>
        </p:nvSpPr>
        <p:spPr>
          <a:xfrm>
            <a:off x="685800" y="4343400"/>
            <a:ext cx="5486400" cy="4114800"/>
          </a:xfrm>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pPr>
              <a:spcBef>
                <a:spcPct val="0"/>
              </a:spcBef>
            </a:pPr>
            <a:endParaRPr lang="zh-CN" altLang="en-US">
              <a:latin typeface="Times New Roman" charset="0"/>
              <a:ea typeface="MS PGothic" charset="0"/>
              <a:cs typeface="MS PGothic"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b"/>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r"/>
            <a:fld id="{BB7044AD-4AB1-9847-922B-54761CE00DF2}" type="slidenum">
              <a:rPr lang="zh-CN" altLang="en-US" sz="1200">
                <a:solidFill>
                  <a:prstClr val="black"/>
                </a:solidFill>
              </a:rPr>
              <a:pPr algn="r"/>
              <a:t>112</a:t>
            </a:fld>
            <a:endParaRPr lang="en-US" altLang="zh-CN" sz="1200">
              <a:solidFill>
                <a:prstClr val="black"/>
              </a:solidFill>
            </a:endParaRPr>
          </a:p>
        </p:txBody>
      </p:sp>
      <p:sp>
        <p:nvSpPr>
          <p:cNvPr id="525314" name="Rectangle 2"/>
          <p:cNvSpPr>
            <a:spLocks noGrp="1" noRot="1" noChangeAspect="1" noChangeArrowheads="1" noTextEdit="1"/>
          </p:cNvSpPr>
          <p:nvPr>
            <p:ph type="sldImg"/>
          </p:nvPr>
        </p:nvSpPr>
        <p:spPr>
          <a:solidFill>
            <a:srgbClr val="FFFFFF"/>
          </a:solidFill>
          <a:ln/>
        </p:spPr>
      </p:sp>
      <p:sp>
        <p:nvSpPr>
          <p:cNvPr id="525315"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MS PGothic" charset="0"/>
              <a:cs typeface="MS PGothic"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mr-IN" dirty="0"/>
              <a:t>"</a:t>
            </a:r>
            <a:r>
              <a:rPr lang="en-US" b="1" dirty="0"/>
              <a:t>The Table of Showbread.</a:t>
            </a:r>
          </a:p>
          <a:p>
            <a:r>
              <a:rPr lang="en-US" dirty="0"/>
              <a:t>This reminds us of Christ who is </a:t>
            </a:r>
            <a:r>
              <a:rPr lang="mr-IN" dirty="0"/>
              <a:t>"</a:t>
            </a:r>
            <a:r>
              <a:rPr lang="en-US" dirty="0"/>
              <a:t>the Bread of life.</a:t>
            </a:r>
            <a:r>
              <a:rPr lang="mr-IN" dirty="0"/>
              <a:t>"</a:t>
            </a:r>
            <a:r>
              <a:rPr lang="en-US" dirty="0"/>
              <a:t> We must feed on Him daily.</a:t>
            </a:r>
          </a:p>
          <a:p>
            <a:r>
              <a:rPr lang="en-US" b="1" dirty="0"/>
              <a:t>The Golden Candlestick.</a:t>
            </a:r>
          </a:p>
          <a:p>
            <a:r>
              <a:rPr lang="en-US" dirty="0"/>
              <a:t>This speaks of Christ as </a:t>
            </a:r>
            <a:r>
              <a:rPr lang="mr-IN" dirty="0"/>
              <a:t>"</a:t>
            </a:r>
            <a:r>
              <a:rPr lang="en-US" dirty="0"/>
              <a:t>the Light of the world.</a:t>
            </a:r>
            <a:r>
              <a:rPr lang="mr-IN" dirty="0"/>
              <a:t>"</a:t>
            </a:r>
            <a:endParaRPr lang="en-US" dirty="0"/>
          </a:p>
          <a:p>
            <a:r>
              <a:rPr lang="en-US" b="1" dirty="0"/>
              <a:t>The Golden Altar.</a:t>
            </a:r>
          </a:p>
          <a:p>
            <a:r>
              <a:rPr lang="en-US" dirty="0"/>
              <a:t>This points to Christ as the One by whom we have access to God in prayer.</a:t>
            </a:r>
          </a:p>
          <a:p>
            <a:r>
              <a:rPr lang="en-US" b="1" dirty="0"/>
              <a:t>The Ark.</a:t>
            </a:r>
          </a:p>
          <a:p>
            <a:r>
              <a:rPr lang="en-US" dirty="0"/>
              <a:t>This speaks of Christ</a:t>
            </a:r>
            <a:r>
              <a:rPr lang="fr-FR" dirty="0"/>
              <a:t>'</a:t>
            </a:r>
            <a:r>
              <a:rPr lang="en-US" dirty="0"/>
              <a:t>s Person and His work. The lid of </a:t>
            </a:r>
            <a:r>
              <a:rPr lang="mr-IN" dirty="0"/>
              <a:t>"</a:t>
            </a:r>
            <a:r>
              <a:rPr lang="en-US" dirty="0"/>
              <a:t>Mercy Seat</a:t>
            </a:r>
            <a:r>
              <a:rPr lang="mr-IN" dirty="0"/>
              <a:t>"</a:t>
            </a:r>
            <a:r>
              <a:rPr lang="en-US" dirty="0"/>
              <a:t> of the ark was where the blood of the sin offering was sprinkled. God said, </a:t>
            </a:r>
            <a:r>
              <a:rPr lang="mr-IN" dirty="0"/>
              <a:t>"</a:t>
            </a:r>
            <a:r>
              <a:rPr lang="en-US" dirty="0"/>
              <a:t>There will I meet with you, and I will commune with you from above the mercy seat....</a:t>
            </a:r>
            <a:r>
              <a:rPr lang="mr-IN" dirty="0"/>
              <a:t>"</a:t>
            </a:r>
            <a:r>
              <a:rPr lang="en-US" dirty="0"/>
              <a:t> (</a:t>
            </a:r>
            <a:r>
              <a:rPr lang="zh-TW" altLang="en-US" dirty="0"/>
              <a:t>出埃及记</a:t>
            </a:r>
            <a:r>
              <a:rPr lang="en-US" dirty="0"/>
              <a:t> 25:22).</a:t>
            </a:r>
            <a:r>
              <a:rPr lang="mr-IN" dirty="0"/>
              <a:t>"</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Copyright © 1998-2015 UB David &amp; I</a:t>
            </a:r>
            <a:r>
              <a:rPr lang="fr-FR" dirty="0"/>
              <a:t>'</a:t>
            </a:r>
            <a:r>
              <a:rPr lang="en-US" dirty="0" err="1"/>
              <a:t>ll</a:t>
            </a:r>
            <a:r>
              <a:rPr lang="en-US" dirty="0"/>
              <a:t> B Jonathan, Inc.</a:t>
            </a:r>
            <a:br>
              <a:rPr lang="en-US" dirty="0"/>
            </a:br>
            <a:r>
              <a:rPr lang="en-US" dirty="0"/>
              <a:t>Mailbox Club lessons © The Mailbox Club International;</a:t>
            </a:r>
            <a:br>
              <a:rPr lang="en-US" dirty="0"/>
            </a:br>
            <a:r>
              <a:rPr lang="en-US" dirty="0"/>
              <a:t>used by permission with adaptation for the Internet.</a:t>
            </a:r>
            <a:br>
              <a:rPr lang="en-US" dirty="0"/>
            </a:br>
            <a:r>
              <a:rPr lang="en-US" dirty="0"/>
              <a:t>All rights reserved.</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http://</a:t>
            </a:r>
            <a:r>
              <a:rPr lang="en-US" dirty="0" err="1">
                <a:cs typeface="ＭＳ Ｐゴシック" charset="0"/>
              </a:rPr>
              <a:t>ubdavid.org</a:t>
            </a:r>
            <a:r>
              <a:rPr lang="en-US" dirty="0">
                <a:cs typeface="ＭＳ Ｐゴシック" charset="0"/>
              </a:rPr>
              <a:t>/</a:t>
            </a:r>
            <a:r>
              <a:rPr lang="en-US" dirty="0" err="1">
                <a:cs typeface="ＭＳ Ｐゴシック" charset="0"/>
              </a:rPr>
              <a:t>bibleexploration</a:t>
            </a:r>
            <a:r>
              <a:rPr lang="en-US" dirty="0">
                <a:cs typeface="ＭＳ Ｐゴシック" charset="0"/>
              </a:rPr>
              <a:t>/light-old-testament/light-old-testament_8-1.html</a:t>
            </a:r>
          </a:p>
          <a:p>
            <a:endParaRPr lang="en-US" dirty="0">
              <a:cs typeface="ＭＳ Ｐゴシック" charset="0"/>
            </a:endParaRPr>
          </a:p>
          <a:p>
            <a:r>
              <a:rPr lang="zh-CN" altLang="en-US" b="1" dirty="0"/>
              <a:t>陈设饼的桌子。</a:t>
            </a:r>
            <a:br>
              <a:rPr lang="zh-CN" altLang="en-US" dirty="0"/>
            </a:br>
            <a:r>
              <a:rPr lang="zh-CN" altLang="en-US" dirty="0"/>
              <a:t>这提醒我们基督是“生命的粮。”我们必须每日以祂为食。</a:t>
            </a:r>
          </a:p>
          <a:p>
            <a:r>
              <a:rPr lang="zh-CN" altLang="en-US" b="1" dirty="0"/>
              <a:t>金灯台。</a:t>
            </a:r>
            <a:br>
              <a:rPr lang="zh-CN" altLang="en-US" dirty="0"/>
            </a:br>
            <a:r>
              <a:rPr lang="zh-CN" altLang="en-US" dirty="0"/>
              <a:t>这表明基督是“世界的光。”</a:t>
            </a:r>
          </a:p>
          <a:p>
            <a:r>
              <a:rPr lang="zh-CN" altLang="en-US" b="1" dirty="0"/>
              <a:t>金香坛。</a:t>
            </a:r>
            <a:br>
              <a:rPr lang="zh-CN" altLang="en-US" dirty="0"/>
            </a:br>
            <a:r>
              <a:rPr lang="zh-CN" altLang="en-US" dirty="0"/>
              <a:t>这指向基督，通过祂我们才能在祷告中接近上帝。</a:t>
            </a:r>
          </a:p>
          <a:p>
            <a:r>
              <a:rPr lang="zh-CN" altLang="en-US" b="1" dirty="0"/>
              <a:t>约柜。</a:t>
            </a:r>
            <a:br>
              <a:rPr lang="zh-CN" altLang="en-US" dirty="0"/>
            </a:br>
            <a:r>
              <a:rPr lang="zh-CN" altLang="en-US" dirty="0"/>
              <a:t>这讲述了基督的本质和祂的工作。约柜的“施恩座”上涂抹了赎罪祭的血。上帝说：“我要在那里与你相会，从施恩座以上与你说话</a:t>
            </a:r>
            <a:r>
              <a:rPr lang="en-US" altLang="zh-CN" dirty="0"/>
              <a:t>……”</a:t>
            </a:r>
            <a:r>
              <a:rPr lang="zh-CN" altLang="en-US" dirty="0"/>
              <a:t>（出埃及记 </a:t>
            </a:r>
            <a:r>
              <a:rPr lang="en-US" altLang="zh-CN" dirty="0"/>
              <a:t>25:22</a:t>
            </a:r>
            <a:r>
              <a:rPr lang="zh-CN" altLang="en-US" dirty="0"/>
              <a:t>）。</a:t>
            </a:r>
          </a:p>
          <a:p>
            <a:r>
              <a:rPr lang="zh-CN" altLang="en-US" dirty="0"/>
              <a:t>版权所有 </a:t>
            </a:r>
            <a:r>
              <a:rPr lang="en-US" altLang="zh-CN" dirty="0"/>
              <a:t>© 1998-2015 UB David &amp; I'll B Jonathan, Inc.</a:t>
            </a:r>
            <a:br>
              <a:rPr lang="en-US" altLang="zh-CN" dirty="0"/>
            </a:br>
            <a:r>
              <a:rPr lang="en-US" altLang="zh-CN" dirty="0"/>
              <a:t>Mailbox Club </a:t>
            </a:r>
            <a:r>
              <a:rPr lang="zh-CN" altLang="en-US" dirty="0"/>
              <a:t>课程 </a:t>
            </a:r>
            <a:r>
              <a:rPr lang="en-US" altLang="zh-CN" dirty="0"/>
              <a:t>© The Mailbox Club International</a:t>
            </a:r>
            <a:r>
              <a:rPr lang="zh-CN" altLang="en-US" dirty="0"/>
              <a:t>；</a:t>
            </a:r>
            <a:br>
              <a:rPr lang="zh-CN" altLang="en-US" dirty="0"/>
            </a:br>
            <a:r>
              <a:rPr lang="zh-CN" altLang="en-US" dirty="0"/>
              <a:t>经允许用于互联网改编。</a:t>
            </a:r>
            <a:br>
              <a:rPr lang="zh-CN" altLang="en-US" dirty="0"/>
            </a:br>
            <a:r>
              <a:rPr lang="zh-CN" altLang="en-US" dirty="0"/>
              <a:t>所有权利保留。</a:t>
            </a:r>
            <a:br>
              <a:rPr lang="zh-CN" altLang="en-US" dirty="0"/>
            </a:br>
            <a:r>
              <a:rPr lang="en-US" altLang="zh-CN" dirty="0">
                <a:hlinkClick r:id="rId3"/>
              </a:rPr>
              <a:t>http://ubdavid.org/bibleexploration/light-old-testament/light-old-testament_8-1.html</a:t>
            </a:r>
            <a:endParaRPr lang="en-US" altLang="zh-CN" dirty="0"/>
          </a:p>
          <a:p>
            <a:endParaRPr lang="en-US" dirty="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mr-IN" dirty="0"/>
              <a:t>"</a:t>
            </a:r>
            <a:r>
              <a:rPr lang="en-US" dirty="0"/>
              <a:t>Now look at the diagram. We see that the position of the furniture in the courtyard and in the Tabernacle formed a cross. Was this just chance? No! God told Moses exactly where every piece of furniture should be.</a:t>
            </a:r>
            <a:r>
              <a:rPr lang="mr-IN" dirty="0"/>
              <a:t>"</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Copyright © 1998-2015 UB David &amp; I</a:t>
            </a:r>
            <a:r>
              <a:rPr lang="fr-FR" dirty="0"/>
              <a:t>'</a:t>
            </a:r>
            <a:r>
              <a:rPr lang="en-US" dirty="0" err="1"/>
              <a:t>ll</a:t>
            </a:r>
            <a:r>
              <a:rPr lang="en-US" dirty="0"/>
              <a:t> B Jonathan, Inc.</a:t>
            </a:r>
            <a:br>
              <a:rPr lang="en-US" dirty="0"/>
            </a:br>
            <a:r>
              <a:rPr lang="en-US" dirty="0"/>
              <a:t>Mailbox Club lessons © The Mailbox Club International;</a:t>
            </a:r>
            <a:br>
              <a:rPr lang="en-US" dirty="0"/>
            </a:br>
            <a:r>
              <a:rPr lang="en-US" dirty="0"/>
              <a:t>used by permission with adaptation for the Internet.</a:t>
            </a:r>
            <a:br>
              <a:rPr lang="en-US" dirty="0"/>
            </a:br>
            <a:r>
              <a:rPr lang="en-US" dirty="0"/>
              <a:t>All rights reserved.</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http://</a:t>
            </a:r>
            <a:r>
              <a:rPr lang="en-US" dirty="0" err="1">
                <a:cs typeface="ＭＳ Ｐゴシック" charset="0"/>
              </a:rPr>
              <a:t>ubdavid.org</a:t>
            </a:r>
            <a:r>
              <a:rPr lang="en-US" dirty="0">
                <a:cs typeface="ＭＳ Ｐゴシック" charset="0"/>
              </a:rPr>
              <a:t>/</a:t>
            </a:r>
            <a:r>
              <a:rPr lang="en-US" dirty="0" err="1">
                <a:cs typeface="ＭＳ Ｐゴシック" charset="0"/>
              </a:rPr>
              <a:t>bibleexploration</a:t>
            </a:r>
            <a:r>
              <a:rPr lang="en-US" dirty="0">
                <a:cs typeface="ＭＳ Ｐゴシック" charset="0"/>
              </a:rPr>
              <a:t>/light-old-testament/light-old-testament_8-1.html</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cs typeface="ＭＳ Ｐゴシック" charset="0"/>
            </a:endParaRPr>
          </a:p>
          <a:p>
            <a:r>
              <a:rPr lang="zh-CN" altLang="en-US" dirty="0"/>
              <a:t>现在看看这个图示。我们可以看到，院子和会幕中的家具位置形成了一个十字架。这是偶然吗？不是的！上帝明确告诉摩西每件家具应该放在哪里。”</a:t>
            </a:r>
          </a:p>
          <a:p>
            <a:r>
              <a:rPr lang="zh-CN" altLang="en-US" dirty="0"/>
              <a:t>版权所有 </a:t>
            </a:r>
            <a:r>
              <a:rPr lang="en-US" altLang="zh-CN" dirty="0"/>
              <a:t>© 1998-2015 UB David &amp; I'll B Jonathan, Inc.</a:t>
            </a:r>
            <a:br>
              <a:rPr lang="en-US" altLang="zh-CN" dirty="0"/>
            </a:br>
            <a:r>
              <a:rPr lang="en-US" altLang="zh-CN" dirty="0"/>
              <a:t>Mailbox Club </a:t>
            </a:r>
            <a:r>
              <a:rPr lang="zh-CN" altLang="en-US" dirty="0"/>
              <a:t>课程 </a:t>
            </a:r>
            <a:r>
              <a:rPr lang="en-US" altLang="zh-CN" dirty="0"/>
              <a:t>© The Mailbox Club International</a:t>
            </a:r>
            <a:r>
              <a:rPr lang="zh-CN" altLang="en-US" dirty="0"/>
              <a:t>；</a:t>
            </a:r>
            <a:br>
              <a:rPr lang="zh-CN" altLang="en-US" dirty="0"/>
            </a:br>
            <a:r>
              <a:rPr lang="zh-CN" altLang="en-US" dirty="0"/>
              <a:t>经允许用于互联网改编。</a:t>
            </a:r>
            <a:br>
              <a:rPr lang="zh-CN" altLang="en-US" dirty="0"/>
            </a:br>
            <a:r>
              <a:rPr lang="zh-CN" altLang="en-US" dirty="0"/>
              <a:t>所有权利保留。</a:t>
            </a:r>
            <a:br>
              <a:rPr lang="zh-CN" altLang="en-US" dirty="0"/>
            </a:br>
            <a:r>
              <a:rPr lang="en-US" altLang="zh-CN" dirty="0">
                <a:hlinkClick r:id="rId3"/>
              </a:rPr>
              <a:t>http://ubdavid.org/bibleexploration/light-old-testament/light-old-testament_8-1.html</a:t>
            </a:r>
            <a:endParaRPr lang="en-US" altLang="zh-CN"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cs typeface="ＭＳ Ｐゴシック" charset="0"/>
            </a:endParaRPr>
          </a:p>
          <a:p>
            <a:endParaRPr lang="en-US" dirty="0">
              <a:cs typeface="ＭＳ Ｐゴシック" charset="0"/>
            </a:endParaRPr>
          </a:p>
        </p:txBody>
      </p:sp>
    </p:spTree>
    <p:extLst>
      <p:ext uri="{BB962C8B-B14F-4D97-AF65-F5344CB8AC3E}">
        <p14:creationId xmlns:p14="http://schemas.microsoft.com/office/powerpoint/2010/main" val="239759164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r" eaLnBrk="1" hangingPunct="1"/>
            <a:fld id="{1B32204E-CA2C-D04A-A3A8-779286BC0BE0}" type="slidenum">
              <a:rPr lang="zh-CN" altLang="en-US" sz="1200">
                <a:latin typeface="Calibri" charset="0"/>
              </a:rPr>
              <a:pPr algn="r" eaLnBrk="1" hangingPunct="1"/>
              <a:t>115</a:t>
            </a:fld>
            <a:endParaRPr lang="en-US" altLang="zh-CN" sz="1200">
              <a:latin typeface="Calibri" charset="0"/>
            </a:endParaRPr>
          </a:p>
        </p:txBody>
      </p:sp>
      <p:sp>
        <p:nvSpPr>
          <p:cNvPr id="515074" name="Rectangle 2"/>
          <p:cNvSpPr>
            <a:spLocks noGrp="1" noRot="1" noChangeAspect="1" noChangeArrowheads="1" noTextEdit="1"/>
          </p:cNvSpPr>
          <p:nvPr>
            <p:ph type="sldImg"/>
          </p:nvPr>
        </p:nvSpPr>
        <p:spPr>
          <a:solidFill>
            <a:srgbClr val="FFFFFF"/>
          </a:solidFill>
          <a:ln/>
        </p:spPr>
      </p:sp>
      <p:sp>
        <p:nvSpPr>
          <p:cNvPr id="515075" name="Rectangle 3"/>
          <p:cNvSpPr>
            <a:spLocks noGrp="1" noChangeArrowheads="1"/>
          </p:cNvSpPr>
          <p:nvPr>
            <p:ph type="body" idx="1"/>
          </p:nvPr>
        </p:nvSpPr>
        <p:spPr>
          <a:xfrm>
            <a:off x="685800" y="4343400"/>
            <a:ext cx="5486400" cy="4114800"/>
          </a:xfrm>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r>
              <a:rPr lang="en-US" altLang="zh-CN" b="0" dirty="0">
                <a:latin typeface="Calibri" charset="0"/>
              </a:rPr>
              <a:t>Both Jews and pagans viewed the temple not so much as the place where a deity was </a:t>
            </a:r>
            <a:r>
              <a:rPr lang="en-US" altLang="zh-CN" b="0" i="1" dirty="0">
                <a:latin typeface="Calibri" charset="0"/>
              </a:rPr>
              <a:t>worshipped</a:t>
            </a:r>
            <a:r>
              <a:rPr lang="en-US" altLang="zh-CN" b="0" dirty="0">
                <a:latin typeface="Calibri" charset="0"/>
              </a:rPr>
              <a:t>, but rather the </a:t>
            </a:r>
            <a:r>
              <a:rPr lang="en-US" altLang="zh-CN" b="0" u="sng" dirty="0">
                <a:latin typeface="Calibri" charset="0"/>
              </a:rPr>
              <a:t>place where the deity </a:t>
            </a:r>
            <a:r>
              <a:rPr lang="en-US" altLang="zh-CN" b="0" i="1" u="sng" dirty="0">
                <a:latin typeface="Calibri" charset="0"/>
              </a:rPr>
              <a:t>dwelt</a:t>
            </a:r>
            <a:r>
              <a:rPr lang="en-US" altLang="zh-CN" b="0" i="1" dirty="0">
                <a:latin typeface="Calibri" charset="0"/>
              </a:rPr>
              <a:t>.</a:t>
            </a:r>
            <a:r>
              <a:rPr lang="en-US" altLang="zh-CN" b="0" dirty="0">
                <a:latin typeface="Calibri" charset="0"/>
              </a:rPr>
              <a:t>  These were in fact palaces of their divine king, although Solomon acknowledged that no </a:t>
            </a:r>
            <a:r>
              <a:rPr lang="mr-IN" altLang="ja-JP" b="0" dirty="0">
                <a:latin typeface="Calibri" charset="0"/>
              </a:rPr>
              <a:t>"</a:t>
            </a:r>
            <a:r>
              <a:rPr lang="en-US" altLang="ja-JP" b="0" dirty="0">
                <a:latin typeface="Calibri" charset="0"/>
              </a:rPr>
              <a:t>house</a:t>
            </a:r>
            <a:r>
              <a:rPr lang="mr-IN" altLang="ja-JP" b="0" dirty="0">
                <a:latin typeface="Calibri" charset="0"/>
              </a:rPr>
              <a:t>"</a:t>
            </a:r>
            <a:r>
              <a:rPr lang="en-US" altLang="ja-JP" b="0" dirty="0">
                <a:latin typeface="Calibri" charset="0"/>
              </a:rPr>
              <a:t> (</a:t>
            </a:r>
            <a:r>
              <a:rPr lang="en-US" altLang="ja-JP" b="0" i="1" dirty="0" err="1">
                <a:latin typeface="Calibri" charset="0"/>
              </a:rPr>
              <a:t>beth</a:t>
            </a:r>
            <a:r>
              <a:rPr lang="en-US" altLang="ja-JP" b="0" dirty="0">
                <a:latin typeface="Calibri" charset="0"/>
              </a:rPr>
              <a:t>) could contain God Himself (1 Kings 8:27).  Interestingly, the Hebrew word </a:t>
            </a:r>
            <a:r>
              <a:rPr lang="en-US" altLang="ja-JP" b="0" i="1" dirty="0" err="1">
                <a:latin typeface="Calibri" charset="0"/>
              </a:rPr>
              <a:t>hêcãl</a:t>
            </a:r>
            <a:r>
              <a:rPr lang="en-US" altLang="ja-JP" b="0" dirty="0">
                <a:latin typeface="Calibri" charset="0"/>
              </a:rPr>
              <a:t> (</a:t>
            </a:r>
            <a:r>
              <a:rPr lang="en-US" altLang="ja-JP" sz="1800" b="0" dirty="0" err="1">
                <a:latin typeface="Calibri" charset="0"/>
              </a:rPr>
              <a:t>lk</a:t>
            </a:r>
            <a:r>
              <a:rPr lang="fr-FR" altLang="ja-JP" sz="1800" b="0" dirty="0">
                <a:latin typeface="Calibri" charset="0"/>
              </a:rPr>
              <a:t>'</a:t>
            </a:r>
            <a:r>
              <a:rPr lang="en-US" altLang="ja-JP" sz="1800" b="0" dirty="0" err="1">
                <a:latin typeface="Calibri" charset="0"/>
              </a:rPr>
              <a:t>yhe</a:t>
            </a:r>
            <a:r>
              <a:rPr lang="en-US" altLang="ja-JP" b="0" dirty="0">
                <a:latin typeface="Calibri" charset="0"/>
              </a:rPr>
              <a:t>) means either </a:t>
            </a:r>
            <a:r>
              <a:rPr lang="mr-IN" altLang="ja-JP" b="0" dirty="0">
                <a:latin typeface="Calibri" charset="0"/>
              </a:rPr>
              <a:t>"</a:t>
            </a:r>
            <a:r>
              <a:rPr lang="en-US" altLang="ja-JP" b="0" dirty="0">
                <a:latin typeface="Calibri" charset="0"/>
              </a:rPr>
              <a:t>temple</a:t>
            </a:r>
            <a:r>
              <a:rPr lang="mr-IN" altLang="ja-JP" b="0" dirty="0">
                <a:latin typeface="Calibri" charset="0"/>
              </a:rPr>
              <a:t>"</a:t>
            </a:r>
            <a:r>
              <a:rPr lang="en-US" altLang="ja-JP" b="0" dirty="0">
                <a:latin typeface="Calibri" charset="0"/>
              </a:rPr>
              <a:t> or </a:t>
            </a:r>
            <a:r>
              <a:rPr lang="mr-IN" altLang="ja-JP" b="0" dirty="0">
                <a:latin typeface="Calibri" charset="0"/>
              </a:rPr>
              <a:t>"</a:t>
            </a:r>
            <a:r>
              <a:rPr lang="en-US" altLang="ja-JP" b="0" dirty="0">
                <a:latin typeface="Calibri" charset="0"/>
              </a:rPr>
              <a:t>palace</a:t>
            </a:r>
            <a:r>
              <a:rPr lang="mr-IN" altLang="ja-JP" b="0" dirty="0">
                <a:latin typeface="Calibri" charset="0"/>
              </a:rPr>
              <a:t>"</a:t>
            </a:r>
            <a:r>
              <a:rPr lang="en-US" altLang="ja-JP" b="0" dirty="0">
                <a:latin typeface="Calibri" charset="0"/>
              </a:rPr>
              <a:t> (BDB 228a).</a:t>
            </a:r>
          </a:p>
          <a:p>
            <a:endParaRPr lang="en-US" altLang="zh-CN" b="0" dirty="0">
              <a:latin typeface="Calibri" charset="0"/>
            </a:endParaRPr>
          </a:p>
          <a:p>
            <a:r>
              <a:rPr lang="en-US" altLang="zh-CN" b="0" dirty="0">
                <a:latin typeface="Times New Roman" charset="0"/>
              </a:rPr>
              <a:t>The same word </a:t>
            </a:r>
            <a:r>
              <a:rPr lang="en-US" altLang="zh-CN" b="0" i="1" dirty="0" err="1">
                <a:latin typeface="Times New Roman" charset="0"/>
              </a:rPr>
              <a:t>hêcãl</a:t>
            </a:r>
            <a:r>
              <a:rPr lang="en-US" altLang="zh-CN" b="0" dirty="0">
                <a:latin typeface="Times New Roman" charset="0"/>
              </a:rPr>
              <a:t> is translated as the palace of God or </a:t>
            </a:r>
            <a:r>
              <a:rPr lang="mr-IN" altLang="zh-CN" b="0" dirty="0">
                <a:latin typeface="Times New Roman" charset="0"/>
              </a:rPr>
              <a:t>"</a:t>
            </a:r>
            <a:r>
              <a:rPr lang="en-US" altLang="zh-CN" b="0" dirty="0">
                <a:latin typeface="Times New Roman" charset="0"/>
              </a:rPr>
              <a:t>house of God,</a:t>
            </a:r>
            <a:r>
              <a:rPr lang="mr-IN" altLang="zh-CN" b="0" dirty="0">
                <a:latin typeface="Times New Roman" charset="0"/>
              </a:rPr>
              <a:t>"</a:t>
            </a:r>
            <a:r>
              <a:rPr lang="en-US" altLang="zh-CN" b="0" dirty="0">
                <a:latin typeface="Times New Roman" charset="0"/>
              </a:rPr>
              <a:t> such as Solomon</a:t>
            </a:r>
            <a:r>
              <a:rPr lang="fr-FR" altLang="zh-CN" b="0" dirty="0">
                <a:latin typeface="Times New Roman" charset="0"/>
              </a:rPr>
              <a:t>'</a:t>
            </a:r>
            <a:r>
              <a:rPr lang="en-US" altLang="zh-CN" b="0" dirty="0">
                <a:latin typeface="Times New Roman" charset="0"/>
              </a:rPr>
              <a:t>s temple (1 Kings 6:17)–which included the </a:t>
            </a:r>
            <a:r>
              <a:rPr lang="en-US" altLang="zh-CN" b="0" i="1" dirty="0">
                <a:latin typeface="Times New Roman" charset="0"/>
              </a:rPr>
              <a:t>bet</a:t>
            </a:r>
            <a:r>
              <a:rPr lang="en-US" altLang="zh-CN" b="0" dirty="0">
                <a:latin typeface="Times New Roman" charset="0"/>
              </a:rPr>
              <a:t>  or holy place as distinguished from the inner sanctuary (1 Kings 6:1-2).  Interestingly, though God</a:t>
            </a:r>
            <a:r>
              <a:rPr lang="fr-FR" altLang="zh-CN" b="0" dirty="0">
                <a:latin typeface="Times New Roman" charset="0"/>
              </a:rPr>
              <a:t>'</a:t>
            </a:r>
            <a:r>
              <a:rPr lang="en-US" altLang="zh-CN" b="0" dirty="0">
                <a:latin typeface="Times New Roman" charset="0"/>
              </a:rPr>
              <a:t>s presence resided in the Holy of Holies, it was the holy place that was deemed the palace of the L</a:t>
            </a:r>
            <a:r>
              <a:rPr lang="en-US" altLang="zh-CN" sz="800" b="0" dirty="0">
                <a:latin typeface="Times New Roman" charset="0"/>
              </a:rPr>
              <a:t>ORD</a:t>
            </a:r>
            <a:r>
              <a:rPr lang="en-US" altLang="zh-CN" b="0" dirty="0">
                <a:latin typeface="Times New Roman" charset="0"/>
              </a:rPr>
              <a:t>.  Jesus called the temple his </a:t>
            </a:r>
            <a:r>
              <a:rPr lang="mr-IN" altLang="zh-CN" b="0" dirty="0">
                <a:latin typeface="Times New Roman" charset="0"/>
              </a:rPr>
              <a:t>"</a:t>
            </a:r>
            <a:r>
              <a:rPr lang="en-US" altLang="zh-CN" b="0" dirty="0">
                <a:latin typeface="Times New Roman" charset="0"/>
              </a:rPr>
              <a:t>Father</a:t>
            </a:r>
            <a:r>
              <a:rPr lang="fr-FR" altLang="zh-CN" b="0" dirty="0">
                <a:latin typeface="Times New Roman" charset="0"/>
              </a:rPr>
              <a:t>'</a:t>
            </a:r>
            <a:r>
              <a:rPr lang="en-US" altLang="zh-CN" b="0" dirty="0">
                <a:latin typeface="Times New Roman" charset="0"/>
              </a:rPr>
              <a:t>s house</a:t>
            </a:r>
            <a:r>
              <a:rPr lang="mr-IN" altLang="zh-CN" b="0" dirty="0">
                <a:latin typeface="Times New Roman" charset="0"/>
              </a:rPr>
              <a:t>"</a:t>
            </a:r>
            <a:r>
              <a:rPr lang="en-US" altLang="zh-CN" b="0" dirty="0">
                <a:latin typeface="Times New Roman" charset="0"/>
              </a:rPr>
              <a:t> (Luke 2:49; John 2:16). </a:t>
            </a:r>
          </a:p>
          <a:p>
            <a:endParaRPr lang="en-US" altLang="zh-CN" b="0" dirty="0">
              <a:latin typeface="Times New Roman" charset="0"/>
            </a:endParaRPr>
          </a:p>
          <a:p>
            <a:r>
              <a:rPr lang="en-US" altLang="zh-CN" b="0" dirty="0">
                <a:latin typeface="Calibri" charset="0"/>
              </a:rPr>
              <a:t>Infrequently it referred to the palace of Ahab (1 Kings 21:1) or of the king of Babylon (2 Kings 20:18 = Isa. 39:17; 2 Chron. 36:7; Dan. 1:4) or other pagan palaces such as those at Nineveh (Nahum 2:7).</a:t>
            </a:r>
          </a:p>
          <a:p>
            <a:endParaRPr lang="en-US" altLang="zh-CN" b="0" dirty="0">
              <a:latin typeface="Calibri" charset="0"/>
            </a:endParaRPr>
          </a:p>
          <a:p>
            <a:r>
              <a:rPr lang="en-US" altLang="zh-CN" b="0" dirty="0">
                <a:latin typeface="Calibri" charset="0"/>
              </a:rPr>
              <a:t>Likewise, </a:t>
            </a:r>
            <a:r>
              <a:rPr lang="mr-IN" altLang="zh-CN" b="0" dirty="0">
                <a:latin typeface="Calibri" charset="0"/>
              </a:rPr>
              <a:t>"</a:t>
            </a:r>
            <a:r>
              <a:rPr lang="en-US" altLang="zh-CN" b="0" dirty="0">
                <a:latin typeface="Calibri" charset="0"/>
              </a:rPr>
              <a:t>tabernacle</a:t>
            </a:r>
            <a:r>
              <a:rPr lang="mr-IN" altLang="zh-CN" b="0" dirty="0">
                <a:latin typeface="Calibri" charset="0"/>
              </a:rPr>
              <a:t>"</a:t>
            </a:r>
            <a:r>
              <a:rPr lang="en-US" altLang="zh-CN" b="0" dirty="0">
                <a:latin typeface="Calibri" charset="0"/>
              </a:rPr>
              <a:t> (</a:t>
            </a:r>
            <a:r>
              <a:rPr lang="en-US" altLang="zh-CN" b="0" dirty="0" err="1">
                <a:latin typeface="Calibri" charset="0"/>
              </a:rPr>
              <a:t>mishkan</a:t>
            </a:r>
            <a:r>
              <a:rPr lang="en-US" altLang="zh-CN" b="0" dirty="0">
                <a:latin typeface="Calibri" charset="0"/>
              </a:rPr>
              <a:t>) means </a:t>
            </a:r>
            <a:r>
              <a:rPr lang="mr-IN" altLang="zh-CN" b="0" dirty="0">
                <a:latin typeface="Calibri" charset="0"/>
              </a:rPr>
              <a:t>"</a:t>
            </a:r>
            <a:r>
              <a:rPr lang="en-US" altLang="zh-CN" b="0" dirty="0">
                <a:latin typeface="Calibri" charset="0"/>
              </a:rPr>
              <a:t>tabernacle, dwelling</a:t>
            </a:r>
            <a:r>
              <a:rPr lang="mr-IN" altLang="zh-CN" b="0" dirty="0">
                <a:latin typeface="Calibri" charset="0"/>
              </a:rPr>
              <a:t>"</a:t>
            </a:r>
            <a:r>
              <a:rPr lang="en-US" altLang="zh-CN" b="0" dirty="0">
                <a:latin typeface="Calibri" charset="0"/>
              </a:rPr>
              <a:t> also</a:t>
            </a:r>
            <a:r>
              <a:rPr lang="en-US" altLang="zh-CN" b="0" baseline="0" dirty="0">
                <a:latin typeface="Calibri" charset="0"/>
              </a:rPr>
              <a:t> emphasizes that God was living with them.</a:t>
            </a:r>
            <a:endParaRPr lang="en-US" altLang="zh-CN" b="0" dirty="0">
              <a:latin typeface="Times New Roman" charset="0"/>
            </a:endParaRPr>
          </a:p>
          <a:p>
            <a:pPr>
              <a:spcBef>
                <a:spcPct val="0"/>
              </a:spcBef>
            </a:pPr>
            <a:endParaRPr lang="en-US" altLang="zh-CN" dirty="0">
              <a:latin typeface="Times New Roman" charset="0"/>
              <a:ea typeface="MS PGothic" charset="0"/>
              <a:cs typeface="MS PGothic" charset="0"/>
            </a:endParaRPr>
          </a:p>
          <a:p>
            <a:r>
              <a:rPr lang="zh-CN" altLang="en-US" dirty="0"/>
              <a:t>犹太人和异教徒都认为圣殿不仅是崇拜神祇的地方，更是神祇居住的地方。事实上，这些圣殿是他们神圣君王的宫殿，尽管所罗门承认没有任何“房屋”（</a:t>
            </a:r>
            <a:r>
              <a:rPr lang="en-US" altLang="zh-CN" dirty="0" err="1"/>
              <a:t>beth</a:t>
            </a:r>
            <a:r>
              <a:rPr lang="zh-CN" altLang="en-US" dirty="0"/>
              <a:t>）能容纳上帝自己（列王纪上 </a:t>
            </a:r>
            <a:r>
              <a:rPr lang="en-US" altLang="zh-CN" dirty="0"/>
              <a:t>8:27</a:t>
            </a:r>
            <a:r>
              <a:rPr lang="zh-CN" altLang="en-US" dirty="0"/>
              <a:t>）。有趣的是，希伯来语中的词汇 </a:t>
            </a:r>
            <a:r>
              <a:rPr lang="en-US" altLang="zh-CN" dirty="0" err="1"/>
              <a:t>hêcãl</a:t>
            </a:r>
            <a:r>
              <a:rPr lang="zh-CN" altLang="en-US" dirty="0"/>
              <a:t>（</a:t>
            </a:r>
            <a:r>
              <a:rPr lang="he-IL" altLang="zh-CN" dirty="0"/>
              <a:t>הֵיכַל</a:t>
            </a:r>
            <a:r>
              <a:rPr lang="zh-CN" altLang="he-IL" dirty="0"/>
              <a:t>）</a:t>
            </a:r>
            <a:r>
              <a:rPr lang="zh-CN" altLang="en-US" dirty="0"/>
              <a:t>可以表示“圣殿”或“宫殿”（</a:t>
            </a:r>
            <a:r>
              <a:rPr lang="en-US" altLang="zh-CN" dirty="0"/>
              <a:t>BDB 228a</a:t>
            </a:r>
            <a:r>
              <a:rPr lang="zh-CN" altLang="en-US" dirty="0"/>
              <a:t>）。</a:t>
            </a:r>
          </a:p>
          <a:p>
            <a:r>
              <a:rPr lang="zh-CN" altLang="en-US" dirty="0"/>
              <a:t>相同的词 </a:t>
            </a:r>
            <a:r>
              <a:rPr lang="en-US" altLang="zh-CN" dirty="0" err="1"/>
              <a:t>hêcãl</a:t>
            </a:r>
            <a:r>
              <a:rPr lang="en-US" altLang="zh-CN" dirty="0"/>
              <a:t> </a:t>
            </a:r>
            <a:r>
              <a:rPr lang="zh-CN" altLang="en-US" dirty="0"/>
              <a:t>被翻译为上帝的宫殿或“上帝的家”，例如所罗门的圣殿（列王纪上 </a:t>
            </a:r>
            <a:r>
              <a:rPr lang="en-US" altLang="zh-CN" dirty="0"/>
              <a:t>6:17</a:t>
            </a:r>
            <a:r>
              <a:rPr lang="zh-CN" altLang="en-US" dirty="0"/>
              <a:t>）</a:t>
            </a:r>
            <a:r>
              <a:rPr lang="en-US" altLang="zh-CN" dirty="0"/>
              <a:t>——</a:t>
            </a:r>
            <a:r>
              <a:rPr lang="zh-CN" altLang="en-US" dirty="0"/>
              <a:t>其中包括“圣所”（</a:t>
            </a:r>
            <a:r>
              <a:rPr lang="en-US" altLang="zh-CN" dirty="0"/>
              <a:t>bet</a:t>
            </a:r>
            <a:r>
              <a:rPr lang="zh-CN" altLang="en-US" dirty="0"/>
              <a:t>），与内殿（列王纪上 </a:t>
            </a:r>
            <a:r>
              <a:rPr lang="en-US" altLang="zh-CN" dirty="0"/>
              <a:t>6:1-2</a:t>
            </a:r>
            <a:r>
              <a:rPr lang="zh-CN" altLang="en-US" dirty="0"/>
              <a:t>）有所区分。有趣的是，尽管上帝的存在居住在至圣所，实际上被认为是耶和华的宫殿的是圣所。耶稣称圣殿为“我父的家”（路加福音 </a:t>
            </a:r>
            <a:r>
              <a:rPr lang="en-US" altLang="zh-CN" dirty="0"/>
              <a:t>2:49</a:t>
            </a:r>
            <a:r>
              <a:rPr lang="zh-CN" altLang="en-US" dirty="0"/>
              <a:t>；约翰福音 </a:t>
            </a:r>
            <a:r>
              <a:rPr lang="en-US" altLang="zh-CN" dirty="0"/>
              <a:t>2:16</a:t>
            </a:r>
            <a:r>
              <a:rPr lang="zh-CN" altLang="en-US" dirty="0"/>
              <a:t>）。</a:t>
            </a:r>
          </a:p>
          <a:p>
            <a:r>
              <a:rPr lang="zh-CN" altLang="en-US" dirty="0"/>
              <a:t>这个词很少用来指代亚哈的宫殿（列王纪上 </a:t>
            </a:r>
            <a:r>
              <a:rPr lang="en-US" altLang="zh-CN" dirty="0"/>
              <a:t>21:1</a:t>
            </a:r>
            <a:r>
              <a:rPr lang="zh-CN" altLang="en-US" dirty="0"/>
              <a:t>）、巴比伦王的宫殿（列王纪下 </a:t>
            </a:r>
            <a:r>
              <a:rPr lang="en-US" altLang="zh-CN" dirty="0"/>
              <a:t>20:18 = </a:t>
            </a:r>
            <a:r>
              <a:rPr lang="zh-CN" altLang="en-US" dirty="0"/>
              <a:t>以赛亚书 </a:t>
            </a:r>
            <a:r>
              <a:rPr lang="en-US" altLang="zh-CN" dirty="0"/>
              <a:t>39:17</a:t>
            </a:r>
            <a:r>
              <a:rPr lang="zh-CN" altLang="en-US" dirty="0"/>
              <a:t>；历代志下 </a:t>
            </a:r>
            <a:r>
              <a:rPr lang="en-US" altLang="zh-CN" dirty="0"/>
              <a:t>36:7</a:t>
            </a:r>
            <a:r>
              <a:rPr lang="zh-CN" altLang="en-US" dirty="0"/>
              <a:t>；但以理书 </a:t>
            </a:r>
            <a:r>
              <a:rPr lang="en-US" altLang="zh-CN" dirty="0"/>
              <a:t>1:4</a:t>
            </a:r>
            <a:r>
              <a:rPr lang="zh-CN" altLang="en-US" dirty="0"/>
              <a:t>），或其他异教的宫殿，如尼尼微的宫殿（那鸿书 </a:t>
            </a:r>
            <a:r>
              <a:rPr lang="en-US" altLang="zh-CN" dirty="0"/>
              <a:t>2:7</a:t>
            </a:r>
            <a:r>
              <a:rPr lang="zh-CN" altLang="en-US" dirty="0"/>
              <a:t>）。</a:t>
            </a:r>
          </a:p>
          <a:p>
            <a:r>
              <a:rPr lang="zh-CN" altLang="en-US" dirty="0"/>
              <a:t>同样，“帐幕”（</a:t>
            </a:r>
            <a:r>
              <a:rPr lang="en-US" altLang="zh-CN" dirty="0" err="1"/>
              <a:t>mishkan</a:t>
            </a:r>
            <a:r>
              <a:rPr lang="zh-CN" altLang="en-US" dirty="0"/>
              <a:t>）意味着“帐幕、居所”，也强调了上帝与他们同住。</a:t>
            </a:r>
          </a:p>
          <a:p>
            <a:pPr>
              <a:spcBef>
                <a:spcPct val="0"/>
              </a:spcBef>
            </a:pPr>
            <a:endParaRPr lang="zh-CN" altLang="en-US" dirty="0">
              <a:latin typeface="Times New Roman" charset="0"/>
              <a:ea typeface="MS PGothic" charset="0"/>
              <a:cs typeface="MS PGothic"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b"/>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r"/>
            <a:fld id="{1DEF604F-4541-B442-B6EC-FE04895EC762}" type="slidenum">
              <a:rPr lang="zh-CN" altLang="en-US" sz="1200">
                <a:solidFill>
                  <a:prstClr val="black"/>
                </a:solidFill>
              </a:rPr>
              <a:pPr algn="r"/>
              <a:t>117</a:t>
            </a:fld>
            <a:endParaRPr lang="en-US" altLang="zh-CN" sz="1200">
              <a:solidFill>
                <a:prstClr val="black"/>
              </a:solidFill>
            </a:endParaRPr>
          </a:p>
        </p:txBody>
      </p:sp>
      <p:sp>
        <p:nvSpPr>
          <p:cNvPr id="533506" name="Rectangle 2"/>
          <p:cNvSpPr>
            <a:spLocks noGrp="1" noRot="1" noChangeAspect="1" noChangeArrowheads="1" noTextEdit="1"/>
          </p:cNvSpPr>
          <p:nvPr>
            <p:ph type="sldImg"/>
          </p:nvPr>
        </p:nvSpPr>
        <p:spPr>
          <a:solidFill>
            <a:srgbClr val="FFFFFF"/>
          </a:solidFill>
          <a:ln/>
        </p:spPr>
      </p:sp>
      <p:sp>
        <p:nvSpPr>
          <p:cNvPr id="5335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MS PGothic" charset="0"/>
              <a:cs typeface="MS PGothic"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6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572F8F39-2B66-DB49-88C0-841500270528}" type="slidenum">
              <a:rPr lang="en-GB" sz="1200">
                <a:solidFill>
                  <a:srgbClr val="FFFFFF"/>
                </a:solidFill>
                <a:latin typeface="Comic Sans MS" charset="0"/>
              </a:rPr>
              <a:pPr/>
              <a:t>118</a:t>
            </a:fld>
            <a:endParaRPr lang="en-GB" sz="1200">
              <a:solidFill>
                <a:srgbClr val="FFFFFF"/>
              </a:solidFill>
              <a:latin typeface="Comic Sans MS" charset="0"/>
            </a:endParaRPr>
          </a:p>
        </p:txBody>
      </p:sp>
      <p:sp>
        <p:nvSpPr>
          <p:cNvPr id="709634" name="Rectangle 2"/>
          <p:cNvSpPr>
            <a:spLocks noGrp="1" noRot="1" noChangeAspect="1" noChangeArrowheads="1"/>
          </p:cNvSpPr>
          <p:nvPr>
            <p:ph type="sldImg"/>
          </p:nvPr>
        </p:nvSpPr>
        <p:spPr>
          <a:solidFill>
            <a:srgbClr val="FFFFFF"/>
          </a:solidFill>
          <a:ln/>
        </p:spPr>
      </p:sp>
      <p:sp>
        <p:nvSpPr>
          <p:cNvPr id="709635"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r" eaLnBrk="1" hangingPunct="1"/>
            <a:fld id="{E463A208-9E60-994C-B20A-DD0CDD9F1AAB}" type="slidenum">
              <a:rPr lang="zh-CN" altLang="en-US" sz="1200">
                <a:latin typeface="Calibri" charset="0"/>
              </a:rPr>
              <a:pPr algn="r" eaLnBrk="1" hangingPunct="1"/>
              <a:t>121</a:t>
            </a:fld>
            <a:endParaRPr lang="en-US" altLang="zh-CN" sz="1200">
              <a:latin typeface="Calibri" charset="0"/>
            </a:endParaRPr>
          </a:p>
        </p:txBody>
      </p:sp>
      <p:sp>
        <p:nvSpPr>
          <p:cNvPr id="506882" name="Rectangle 2"/>
          <p:cNvSpPr>
            <a:spLocks noGrp="1" noRot="1" noChangeAspect="1" noChangeArrowheads="1" noTextEdit="1"/>
          </p:cNvSpPr>
          <p:nvPr>
            <p:ph type="sldImg"/>
          </p:nvPr>
        </p:nvSpPr>
        <p:spPr>
          <a:solidFill>
            <a:srgbClr val="FFFFFF"/>
          </a:solidFill>
          <a:ln/>
        </p:spPr>
      </p:sp>
      <p:sp>
        <p:nvSpPr>
          <p:cNvPr id="506883" name="Rectangle 3"/>
          <p:cNvSpPr>
            <a:spLocks noGrp="1" noChangeArrowheads="1"/>
          </p:cNvSpPr>
          <p:nvPr>
            <p:ph type="body" idx="1"/>
          </p:nvPr>
        </p:nvSpPr>
        <p:spPr>
          <a:xfrm>
            <a:off x="685800" y="4343400"/>
            <a:ext cx="5486400" cy="4114800"/>
          </a:xfrm>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pPr>
              <a:spcBef>
                <a:spcPct val="0"/>
              </a:spcBef>
            </a:pPr>
            <a:endParaRPr lang="zh-CN" altLang="en-US">
              <a:latin typeface="Times New Roman" charset="0"/>
              <a:ea typeface="MS PGothic" charset="0"/>
              <a:cs typeface="MS PGothic"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emf"/><Relationship Id="rId1" Type="http://schemas.openxmlformats.org/officeDocument/2006/relationships/slideMaster" Target="../slideMasters/slideMaster55.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
        <p:nvSpPr>
          <p:cNvPr id="8201"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20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47AA337D-632A-DD45-9CDE-D0FC14097E7B}" type="slidenum">
              <a:rPr lang="zh-CN" altLang="en-US"/>
              <a:pPr>
                <a:defRPr/>
              </a:pPr>
              <a:t>‹#›</a:t>
            </a:fld>
            <a:endParaRPr lang="en-US" altLang="zh-CN"/>
          </a:p>
        </p:txBody>
      </p:sp>
    </p:spTree>
    <p:extLst>
      <p:ext uri="{BB962C8B-B14F-4D97-AF65-F5344CB8AC3E}">
        <p14:creationId xmlns:p14="http://schemas.microsoft.com/office/powerpoint/2010/main" val="862262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D7A0F70D-F05A-1143-9A51-5ED0758A4FA6}" type="slidenum">
              <a:rPr lang="zh-CN" altLang="en-US"/>
              <a:pPr>
                <a:defRPr/>
              </a:pPr>
              <a:t>‹#›</a:t>
            </a:fld>
            <a:endParaRPr lang="en-US" altLang="zh-CN"/>
          </a:p>
        </p:txBody>
      </p:sp>
    </p:spTree>
    <p:extLst>
      <p:ext uri="{BB962C8B-B14F-4D97-AF65-F5344CB8AC3E}">
        <p14:creationId xmlns:p14="http://schemas.microsoft.com/office/powerpoint/2010/main" val="90841077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2710CED9-1E95-B749-9334-87DA1FE0EE2D}" type="slidenum">
              <a:rPr lang="zh-CN" altLang="en-US"/>
              <a:pPr>
                <a:defRPr/>
              </a:pPr>
              <a:t>‹#›</a:t>
            </a:fld>
            <a:endParaRPr lang="en-US" altLang="zh-CN"/>
          </a:p>
        </p:txBody>
      </p:sp>
    </p:spTree>
    <p:extLst>
      <p:ext uri="{BB962C8B-B14F-4D97-AF65-F5344CB8AC3E}">
        <p14:creationId xmlns:p14="http://schemas.microsoft.com/office/powerpoint/2010/main" val="427351142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4E82345A-C7E3-7E4C-AB88-B006AC9D1EAA}" type="slidenum">
              <a:rPr lang="zh-CN" altLang="en-US"/>
              <a:pPr>
                <a:defRPr/>
              </a:pPr>
              <a:t>‹#›</a:t>
            </a:fld>
            <a:endParaRPr lang="en-US" altLang="zh-CN"/>
          </a:p>
        </p:txBody>
      </p:sp>
    </p:spTree>
    <p:extLst>
      <p:ext uri="{BB962C8B-B14F-4D97-AF65-F5344CB8AC3E}">
        <p14:creationId xmlns:p14="http://schemas.microsoft.com/office/powerpoint/2010/main" val="399002992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F8437865-88C8-F94E-9D98-7EE833E42073}" type="slidenum">
              <a:rPr lang="zh-CN" altLang="en-US"/>
              <a:pPr>
                <a:defRPr/>
              </a:pPr>
              <a:t>‹#›</a:t>
            </a:fld>
            <a:endParaRPr lang="en-US" altLang="zh-CN"/>
          </a:p>
        </p:txBody>
      </p:sp>
    </p:spTree>
    <p:extLst>
      <p:ext uri="{BB962C8B-B14F-4D97-AF65-F5344CB8AC3E}">
        <p14:creationId xmlns:p14="http://schemas.microsoft.com/office/powerpoint/2010/main" val="78288950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9D4617D2-E9BB-3049-B68D-36A085C3D601}" type="slidenum">
              <a:rPr lang="zh-CN" altLang="en-US"/>
              <a:pPr>
                <a:defRPr/>
              </a:pPr>
              <a:t>‹#›</a:t>
            </a:fld>
            <a:endParaRPr lang="en-US" altLang="zh-CN"/>
          </a:p>
        </p:txBody>
      </p:sp>
    </p:spTree>
    <p:extLst>
      <p:ext uri="{BB962C8B-B14F-4D97-AF65-F5344CB8AC3E}">
        <p14:creationId xmlns:p14="http://schemas.microsoft.com/office/powerpoint/2010/main" val="194289656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7E18C9D7-6D3D-FF49-8DBE-63B7B65AE476}" type="slidenum">
              <a:rPr lang="zh-CN" altLang="en-US"/>
              <a:pPr>
                <a:defRPr/>
              </a:pPr>
              <a:t>‹#›</a:t>
            </a:fld>
            <a:endParaRPr lang="en-US" altLang="zh-CN"/>
          </a:p>
        </p:txBody>
      </p:sp>
    </p:spTree>
    <p:extLst>
      <p:ext uri="{BB962C8B-B14F-4D97-AF65-F5344CB8AC3E}">
        <p14:creationId xmlns:p14="http://schemas.microsoft.com/office/powerpoint/2010/main" val="387292366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p>
        </p:txBody>
      </p:sp>
      <p:sp>
        <p:nvSpPr>
          <p:cNvPr id="8" name="Rectangle 40"/>
          <p:cNvSpPr>
            <a:spLocks noGrp="1" noChangeArrowheads="1"/>
          </p:cNvSpPr>
          <p:nvPr>
            <p:ph type="ftr" sz="quarter" idx="11"/>
          </p:nvPr>
        </p:nvSpPr>
        <p:spPr>
          <a:ln/>
        </p:spPr>
        <p:txBody>
          <a:bodyPr/>
          <a:lstStyle>
            <a:lvl1pPr>
              <a:defRPr/>
            </a:lvl1pPr>
          </a:lstStyle>
          <a:p>
            <a:pPr>
              <a:defRPr/>
            </a:pPr>
            <a:endParaRPr lang="en-US"/>
          </a:p>
        </p:txBody>
      </p:sp>
      <p:sp>
        <p:nvSpPr>
          <p:cNvPr id="9" name="Rectangle 41"/>
          <p:cNvSpPr>
            <a:spLocks noGrp="1" noChangeArrowheads="1"/>
          </p:cNvSpPr>
          <p:nvPr>
            <p:ph type="sldNum" sz="quarter" idx="12"/>
          </p:nvPr>
        </p:nvSpPr>
        <p:spPr>
          <a:ln/>
        </p:spPr>
        <p:txBody>
          <a:bodyPr/>
          <a:lstStyle>
            <a:lvl1pPr>
              <a:defRPr/>
            </a:lvl1pPr>
          </a:lstStyle>
          <a:p>
            <a:pPr>
              <a:defRPr/>
            </a:pPr>
            <a:fld id="{9CC435B2-35A9-BB42-8B20-A31F0D47EBB9}" type="slidenum">
              <a:rPr lang="zh-CN" altLang="en-US"/>
              <a:pPr>
                <a:defRPr/>
              </a:pPr>
              <a:t>‹#›</a:t>
            </a:fld>
            <a:endParaRPr lang="en-US" altLang="zh-CN"/>
          </a:p>
        </p:txBody>
      </p:sp>
    </p:spTree>
    <p:extLst>
      <p:ext uri="{BB962C8B-B14F-4D97-AF65-F5344CB8AC3E}">
        <p14:creationId xmlns:p14="http://schemas.microsoft.com/office/powerpoint/2010/main" val="145192907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p>
        </p:txBody>
      </p:sp>
      <p:sp>
        <p:nvSpPr>
          <p:cNvPr id="4" name="Rectangle 40"/>
          <p:cNvSpPr>
            <a:spLocks noGrp="1" noChangeArrowheads="1"/>
          </p:cNvSpPr>
          <p:nvPr>
            <p:ph type="ftr" sz="quarter" idx="11"/>
          </p:nvPr>
        </p:nvSpPr>
        <p:spPr>
          <a:ln/>
        </p:spPr>
        <p:txBody>
          <a:bodyPr/>
          <a:lstStyle>
            <a:lvl1pPr>
              <a:defRPr/>
            </a:lvl1pPr>
          </a:lstStyle>
          <a:p>
            <a:pPr>
              <a:defRPr/>
            </a:pPr>
            <a:endParaRPr lang="en-US"/>
          </a:p>
        </p:txBody>
      </p:sp>
      <p:sp>
        <p:nvSpPr>
          <p:cNvPr id="5" name="Rectangle 41"/>
          <p:cNvSpPr>
            <a:spLocks noGrp="1" noChangeArrowheads="1"/>
          </p:cNvSpPr>
          <p:nvPr>
            <p:ph type="sldNum" sz="quarter" idx="12"/>
          </p:nvPr>
        </p:nvSpPr>
        <p:spPr>
          <a:ln/>
        </p:spPr>
        <p:txBody>
          <a:bodyPr/>
          <a:lstStyle>
            <a:lvl1pPr>
              <a:defRPr/>
            </a:lvl1pPr>
          </a:lstStyle>
          <a:p>
            <a:pPr>
              <a:defRPr/>
            </a:pPr>
            <a:fld id="{3DC490C0-1911-094D-9F5D-AA84C42FCADE}" type="slidenum">
              <a:rPr lang="zh-CN" altLang="en-US"/>
              <a:pPr>
                <a:defRPr/>
              </a:pPr>
              <a:t>‹#›</a:t>
            </a:fld>
            <a:endParaRPr lang="en-US" altLang="zh-CN"/>
          </a:p>
        </p:txBody>
      </p:sp>
    </p:spTree>
    <p:extLst>
      <p:ext uri="{BB962C8B-B14F-4D97-AF65-F5344CB8AC3E}">
        <p14:creationId xmlns:p14="http://schemas.microsoft.com/office/powerpoint/2010/main" val="396419566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p>
        </p:txBody>
      </p:sp>
      <p:sp>
        <p:nvSpPr>
          <p:cNvPr id="3" name="Rectangle 40"/>
          <p:cNvSpPr>
            <a:spLocks noGrp="1" noChangeArrowheads="1"/>
          </p:cNvSpPr>
          <p:nvPr>
            <p:ph type="ftr" sz="quarter" idx="11"/>
          </p:nvPr>
        </p:nvSpPr>
        <p:spPr>
          <a:ln/>
        </p:spPr>
        <p:txBody>
          <a:bodyPr/>
          <a:lstStyle>
            <a:lvl1pPr>
              <a:defRPr/>
            </a:lvl1pPr>
          </a:lstStyle>
          <a:p>
            <a:pPr>
              <a:defRPr/>
            </a:pPr>
            <a:endParaRPr lang="en-US"/>
          </a:p>
        </p:txBody>
      </p:sp>
      <p:sp>
        <p:nvSpPr>
          <p:cNvPr id="4" name="Rectangle 41"/>
          <p:cNvSpPr>
            <a:spLocks noGrp="1" noChangeArrowheads="1"/>
          </p:cNvSpPr>
          <p:nvPr>
            <p:ph type="sldNum" sz="quarter" idx="12"/>
          </p:nvPr>
        </p:nvSpPr>
        <p:spPr>
          <a:ln/>
        </p:spPr>
        <p:txBody>
          <a:bodyPr/>
          <a:lstStyle>
            <a:lvl1pPr>
              <a:defRPr/>
            </a:lvl1pPr>
          </a:lstStyle>
          <a:p>
            <a:pPr>
              <a:defRPr/>
            </a:pPr>
            <a:fld id="{FDE6AC4C-753C-1144-9304-399B992ED6B4}" type="slidenum">
              <a:rPr lang="zh-CN" altLang="en-US"/>
              <a:pPr>
                <a:defRPr/>
              </a:pPr>
              <a:t>‹#›</a:t>
            </a:fld>
            <a:endParaRPr lang="en-US" altLang="zh-CN"/>
          </a:p>
        </p:txBody>
      </p:sp>
    </p:spTree>
    <p:extLst>
      <p:ext uri="{BB962C8B-B14F-4D97-AF65-F5344CB8AC3E}">
        <p14:creationId xmlns:p14="http://schemas.microsoft.com/office/powerpoint/2010/main" val="165298179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011D9835-8D98-9B45-A99C-FF24195EFDE9}" type="slidenum">
              <a:rPr lang="zh-CN" altLang="en-US"/>
              <a:pPr>
                <a:defRPr/>
              </a:pPr>
              <a:t>‹#›</a:t>
            </a:fld>
            <a:endParaRPr lang="en-US" altLang="zh-CN"/>
          </a:p>
        </p:txBody>
      </p:sp>
    </p:spTree>
    <p:extLst>
      <p:ext uri="{BB962C8B-B14F-4D97-AF65-F5344CB8AC3E}">
        <p14:creationId xmlns:p14="http://schemas.microsoft.com/office/powerpoint/2010/main" val="152457053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B02383FA-843C-4646-94CE-5379DD46AA6D}" type="slidenum">
              <a:rPr lang="zh-CN" altLang="en-US"/>
              <a:pPr>
                <a:defRPr/>
              </a:pPr>
              <a:t>‹#›</a:t>
            </a:fld>
            <a:endParaRPr lang="en-US" altLang="zh-CN"/>
          </a:p>
        </p:txBody>
      </p:sp>
    </p:spTree>
    <p:extLst>
      <p:ext uri="{BB962C8B-B14F-4D97-AF65-F5344CB8AC3E}">
        <p14:creationId xmlns:p14="http://schemas.microsoft.com/office/powerpoint/2010/main" val="1639469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23FB53B0-D787-4645-A866-F82C8F8AB461}" type="slidenum">
              <a:rPr lang="zh-CN" altLang="en-US"/>
              <a:pPr>
                <a:defRPr/>
              </a:pPr>
              <a:t>‹#›</a:t>
            </a:fld>
            <a:endParaRPr lang="en-US" altLang="zh-CN"/>
          </a:p>
        </p:txBody>
      </p:sp>
    </p:spTree>
    <p:extLst>
      <p:ext uri="{BB962C8B-B14F-4D97-AF65-F5344CB8AC3E}">
        <p14:creationId xmlns:p14="http://schemas.microsoft.com/office/powerpoint/2010/main" val="319824754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EFAC919D-FB66-CA4C-B945-D023DF8864A5}" type="slidenum">
              <a:rPr lang="zh-CN" altLang="en-US"/>
              <a:pPr>
                <a:defRPr/>
              </a:pPr>
              <a:t>‹#›</a:t>
            </a:fld>
            <a:endParaRPr lang="en-US" altLang="zh-CN"/>
          </a:p>
        </p:txBody>
      </p:sp>
    </p:spTree>
    <p:extLst>
      <p:ext uri="{BB962C8B-B14F-4D97-AF65-F5344CB8AC3E}">
        <p14:creationId xmlns:p14="http://schemas.microsoft.com/office/powerpoint/2010/main" val="374625483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BA39EF0D-FD20-8541-87B6-DE6EB4658779}" type="slidenum">
              <a:rPr lang="zh-CN" altLang="en-US"/>
              <a:pPr>
                <a:defRPr/>
              </a:pPr>
              <a:t>‹#›</a:t>
            </a:fld>
            <a:endParaRPr lang="en-US" altLang="zh-CN"/>
          </a:p>
        </p:txBody>
      </p:sp>
    </p:spTree>
    <p:extLst>
      <p:ext uri="{BB962C8B-B14F-4D97-AF65-F5344CB8AC3E}">
        <p14:creationId xmlns:p14="http://schemas.microsoft.com/office/powerpoint/2010/main" val="173630701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70D1A5-A694-0848-B472-136A20CAF103}" type="slidenum">
              <a:rPr lang="zh-CN" altLang="en-US"/>
              <a:pPr>
                <a:defRPr/>
              </a:pPr>
              <a:t>‹#›</a:t>
            </a:fld>
            <a:endParaRPr lang="en-US" altLang="zh-CN"/>
          </a:p>
        </p:txBody>
      </p:sp>
    </p:spTree>
    <p:extLst>
      <p:ext uri="{BB962C8B-B14F-4D97-AF65-F5344CB8AC3E}">
        <p14:creationId xmlns:p14="http://schemas.microsoft.com/office/powerpoint/2010/main" val="3959143376"/>
      </p:ext>
    </p:extLst>
  </p:cSld>
  <p:clrMapOvr>
    <a:masterClrMapping/>
  </p:clrMapOvr>
  <p:transition spd="med">
    <p:randomBar dir="vert"/>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44E9EB-8090-6046-9D78-70EDC036E1A9}" type="slidenum">
              <a:rPr lang="zh-CN" altLang="en-US"/>
              <a:pPr>
                <a:defRPr/>
              </a:pPr>
              <a:t>‹#›</a:t>
            </a:fld>
            <a:endParaRPr lang="en-US" altLang="zh-CN"/>
          </a:p>
        </p:txBody>
      </p:sp>
    </p:spTree>
    <p:extLst>
      <p:ext uri="{BB962C8B-B14F-4D97-AF65-F5344CB8AC3E}">
        <p14:creationId xmlns:p14="http://schemas.microsoft.com/office/powerpoint/2010/main" val="851700328"/>
      </p:ext>
    </p:extLst>
  </p:cSld>
  <p:clrMapOvr>
    <a:masterClrMapping/>
  </p:clrMapOvr>
  <p:transition spd="med">
    <p:randomBar dir="ver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347F96-61D0-7C42-8FE6-68B8BE90B530}" type="slidenum">
              <a:rPr lang="zh-CN" altLang="en-US"/>
              <a:pPr>
                <a:defRPr/>
              </a:pPr>
              <a:t>‹#›</a:t>
            </a:fld>
            <a:endParaRPr lang="en-US" altLang="zh-CN"/>
          </a:p>
        </p:txBody>
      </p:sp>
    </p:spTree>
    <p:extLst>
      <p:ext uri="{BB962C8B-B14F-4D97-AF65-F5344CB8AC3E}">
        <p14:creationId xmlns:p14="http://schemas.microsoft.com/office/powerpoint/2010/main" val="1150650020"/>
      </p:ext>
    </p:extLst>
  </p:cSld>
  <p:clrMapOvr>
    <a:masterClrMapping/>
  </p:clrMapOvr>
  <p:transition spd="med">
    <p:randomBar dir="vert"/>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B788520-7042-2546-BEA1-51830431FC1E}" type="slidenum">
              <a:rPr lang="zh-CN" altLang="en-US"/>
              <a:pPr>
                <a:defRPr/>
              </a:pPr>
              <a:t>‹#›</a:t>
            </a:fld>
            <a:endParaRPr lang="en-US" altLang="zh-CN"/>
          </a:p>
        </p:txBody>
      </p:sp>
    </p:spTree>
    <p:extLst>
      <p:ext uri="{BB962C8B-B14F-4D97-AF65-F5344CB8AC3E}">
        <p14:creationId xmlns:p14="http://schemas.microsoft.com/office/powerpoint/2010/main" val="712021133"/>
      </p:ext>
    </p:extLst>
  </p:cSld>
  <p:clrMapOvr>
    <a:masterClrMapping/>
  </p:clrMapOvr>
  <p:transition spd="med">
    <p:randomBar dir="vert"/>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69E8D01-FF9E-244B-ACA5-EEFF2ECAAAA1}" type="slidenum">
              <a:rPr lang="zh-CN" altLang="en-US"/>
              <a:pPr>
                <a:defRPr/>
              </a:pPr>
              <a:t>‹#›</a:t>
            </a:fld>
            <a:endParaRPr lang="en-US" altLang="zh-CN"/>
          </a:p>
        </p:txBody>
      </p:sp>
    </p:spTree>
    <p:extLst>
      <p:ext uri="{BB962C8B-B14F-4D97-AF65-F5344CB8AC3E}">
        <p14:creationId xmlns:p14="http://schemas.microsoft.com/office/powerpoint/2010/main" val="2750668123"/>
      </p:ext>
    </p:extLst>
  </p:cSld>
  <p:clrMapOvr>
    <a:masterClrMapping/>
  </p:clrMapOvr>
  <p:transition spd="med">
    <p:randomBar dir="vert"/>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3B6FF8A-A34E-EC43-B1AC-6113CE506A98}" type="slidenum">
              <a:rPr lang="zh-CN" altLang="en-US"/>
              <a:pPr>
                <a:defRPr/>
              </a:pPr>
              <a:t>‹#›</a:t>
            </a:fld>
            <a:endParaRPr lang="en-US" altLang="zh-CN"/>
          </a:p>
        </p:txBody>
      </p:sp>
    </p:spTree>
    <p:extLst>
      <p:ext uri="{BB962C8B-B14F-4D97-AF65-F5344CB8AC3E}">
        <p14:creationId xmlns:p14="http://schemas.microsoft.com/office/powerpoint/2010/main" val="3473336546"/>
      </p:ext>
    </p:extLst>
  </p:cSld>
  <p:clrMapOvr>
    <a:masterClrMapping/>
  </p:clrMapOvr>
  <p:transition spd="med">
    <p:randomBar dir="vert"/>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9A2B6E3-1D54-2E4B-A5FE-9D32304992D3}" type="slidenum">
              <a:rPr lang="zh-CN" altLang="en-US"/>
              <a:pPr>
                <a:defRPr/>
              </a:pPr>
              <a:t>‹#›</a:t>
            </a:fld>
            <a:endParaRPr lang="en-US" altLang="zh-CN"/>
          </a:p>
        </p:txBody>
      </p:sp>
    </p:spTree>
    <p:extLst>
      <p:ext uri="{BB962C8B-B14F-4D97-AF65-F5344CB8AC3E}">
        <p14:creationId xmlns:p14="http://schemas.microsoft.com/office/powerpoint/2010/main" val="2582718408"/>
      </p:ext>
    </p:extLst>
  </p:cSld>
  <p:clrMapOvr>
    <a:masterClrMapping/>
  </p:clrMapOvr>
  <p:transition spd="med">
    <p:randomBar dir="vert"/>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CCA5BA2-1802-F247-9B15-C0B05F10E777}" type="slidenum">
              <a:rPr lang="zh-CN" altLang="en-US"/>
              <a:pPr>
                <a:defRPr/>
              </a:pPr>
              <a:t>‹#›</a:t>
            </a:fld>
            <a:endParaRPr lang="en-US" altLang="zh-CN"/>
          </a:p>
        </p:txBody>
      </p:sp>
    </p:spTree>
    <p:extLst>
      <p:ext uri="{BB962C8B-B14F-4D97-AF65-F5344CB8AC3E}">
        <p14:creationId xmlns:p14="http://schemas.microsoft.com/office/powerpoint/2010/main" val="852150271"/>
      </p:ext>
    </p:extLst>
  </p:cSld>
  <p:clrMapOvr>
    <a:masterClrMapping/>
  </p:clrMapOvr>
  <p:transition spd="med">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B8BE5991-67CF-D742-AA07-378CEF78FDE1}" type="datetime1">
              <a:rPr lang="zh-CN" altLang="en-US"/>
              <a:pPr>
                <a:defRPr/>
              </a:pPr>
              <a:t>2024/8/3</a:t>
            </a:fld>
            <a:endParaRPr lang="en-US" altLang="zh-CN"/>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05653A2-9AB5-654A-B828-6ED6B2B195F8}" type="slidenum">
              <a:rPr lang="zh-CN" altLang="en-US"/>
              <a:pPr>
                <a:defRPr/>
              </a:pPr>
              <a:t>‹#›</a:t>
            </a:fld>
            <a:endParaRPr lang="en-US" altLang="zh-CN"/>
          </a:p>
        </p:txBody>
      </p:sp>
    </p:spTree>
    <p:extLst>
      <p:ext uri="{BB962C8B-B14F-4D97-AF65-F5344CB8AC3E}">
        <p14:creationId xmlns:p14="http://schemas.microsoft.com/office/powerpoint/2010/main" val="33066469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D7ED457-3880-7A4C-9B8C-3B487F6702CD}" type="slidenum">
              <a:rPr lang="zh-CN" altLang="en-US"/>
              <a:pPr>
                <a:defRPr/>
              </a:pPr>
              <a:t>‹#›</a:t>
            </a:fld>
            <a:endParaRPr lang="en-US" altLang="zh-CN"/>
          </a:p>
        </p:txBody>
      </p:sp>
    </p:spTree>
    <p:extLst>
      <p:ext uri="{BB962C8B-B14F-4D97-AF65-F5344CB8AC3E}">
        <p14:creationId xmlns:p14="http://schemas.microsoft.com/office/powerpoint/2010/main" val="4258793164"/>
      </p:ext>
    </p:extLst>
  </p:cSld>
  <p:clrMapOvr>
    <a:masterClrMapping/>
  </p:clrMapOvr>
  <p:transition spd="med">
    <p:randomBar dir="vert"/>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F38F47-7D39-004D-9D09-88EE96C2D894}" type="slidenum">
              <a:rPr lang="zh-CN" altLang="en-US"/>
              <a:pPr>
                <a:defRPr/>
              </a:pPr>
              <a:t>‹#›</a:t>
            </a:fld>
            <a:endParaRPr lang="en-US" altLang="zh-CN"/>
          </a:p>
        </p:txBody>
      </p:sp>
    </p:spTree>
    <p:extLst>
      <p:ext uri="{BB962C8B-B14F-4D97-AF65-F5344CB8AC3E}">
        <p14:creationId xmlns:p14="http://schemas.microsoft.com/office/powerpoint/2010/main" val="646846448"/>
      </p:ext>
    </p:extLst>
  </p:cSld>
  <p:clrMapOvr>
    <a:masterClrMapping/>
  </p:clrMapOvr>
  <p:transition spd="med">
    <p:randomBar dir="vert"/>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2D3E8C2-6BF1-3341-B921-DF008000ACA8}" type="slidenum">
              <a:rPr lang="zh-CN" altLang="en-US"/>
              <a:pPr>
                <a:defRPr/>
              </a:pPr>
              <a:t>‹#›</a:t>
            </a:fld>
            <a:endParaRPr lang="en-US" altLang="zh-CN"/>
          </a:p>
        </p:txBody>
      </p:sp>
    </p:spTree>
    <p:extLst>
      <p:ext uri="{BB962C8B-B14F-4D97-AF65-F5344CB8AC3E}">
        <p14:creationId xmlns:p14="http://schemas.microsoft.com/office/powerpoint/2010/main" val="3113927820"/>
      </p:ext>
    </p:extLst>
  </p:cSld>
  <p:clrMapOvr>
    <a:masterClrMapping/>
  </p:clrMapOvr>
  <p:transition spd="med">
    <p:randomBar dir="vert"/>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B2555E0-348E-FD40-9607-96A2DA9F3D49}" type="slidenum">
              <a:rPr lang="zh-CN" altLang="en-US"/>
              <a:pPr>
                <a:defRPr/>
              </a:pPr>
              <a:t>‹#›</a:t>
            </a:fld>
            <a:endParaRPr lang="en-US" altLang="zh-CN"/>
          </a:p>
        </p:txBody>
      </p:sp>
    </p:spTree>
    <p:extLst>
      <p:ext uri="{BB962C8B-B14F-4D97-AF65-F5344CB8AC3E}">
        <p14:creationId xmlns:p14="http://schemas.microsoft.com/office/powerpoint/2010/main" val="408011409"/>
      </p:ext>
    </p:extLst>
  </p:cSld>
  <p:clrMapOvr>
    <a:masterClrMapping/>
  </p:clrMapOvr>
  <p:transition spd="med">
    <p:randomBar dir="vert"/>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65806800-2B2D-9E4F-AEF1-B191A16E2494}" type="slidenum">
              <a:rPr lang="en-US"/>
              <a:pPr>
                <a:defRPr/>
              </a:pPr>
              <a:t>‹#›</a:t>
            </a:fld>
            <a:endParaRPr lang="en-US"/>
          </a:p>
        </p:txBody>
      </p:sp>
    </p:spTree>
    <p:extLst>
      <p:ext uri="{BB962C8B-B14F-4D97-AF65-F5344CB8AC3E}">
        <p14:creationId xmlns:p14="http://schemas.microsoft.com/office/powerpoint/2010/main" val="4202168019"/>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4CE1120E-BBDC-314F-8529-D20681C19DE0}" type="slidenum">
              <a:rPr lang="en-US"/>
              <a:pPr>
                <a:defRPr/>
              </a:pPr>
              <a:t>‹#›</a:t>
            </a:fld>
            <a:endParaRPr lang="en-US"/>
          </a:p>
        </p:txBody>
      </p:sp>
    </p:spTree>
    <p:extLst>
      <p:ext uri="{BB962C8B-B14F-4D97-AF65-F5344CB8AC3E}">
        <p14:creationId xmlns:p14="http://schemas.microsoft.com/office/powerpoint/2010/main" val="3774543604"/>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28F1E12B-5C24-9245-83DA-63A9810278AC}" type="slidenum">
              <a:rPr lang="en-US"/>
              <a:pPr>
                <a:defRPr/>
              </a:pPr>
              <a:t>‹#›</a:t>
            </a:fld>
            <a:endParaRPr lang="en-US"/>
          </a:p>
        </p:txBody>
      </p:sp>
    </p:spTree>
    <p:extLst>
      <p:ext uri="{BB962C8B-B14F-4D97-AF65-F5344CB8AC3E}">
        <p14:creationId xmlns:p14="http://schemas.microsoft.com/office/powerpoint/2010/main" val="2824087061"/>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E37B2299-E86A-514A-B420-170EDFD6729E}" type="slidenum">
              <a:rPr lang="en-US"/>
              <a:pPr>
                <a:defRPr/>
              </a:pPr>
              <a:t>‹#›</a:t>
            </a:fld>
            <a:endParaRPr lang="en-US"/>
          </a:p>
        </p:txBody>
      </p:sp>
    </p:spTree>
    <p:extLst>
      <p:ext uri="{BB962C8B-B14F-4D97-AF65-F5344CB8AC3E}">
        <p14:creationId xmlns:p14="http://schemas.microsoft.com/office/powerpoint/2010/main" val="4274732662"/>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61F80EE8-4801-D642-ACA8-73B01083A3DC}" type="slidenum">
              <a:rPr lang="en-US"/>
              <a:pPr>
                <a:defRPr/>
              </a:pPr>
              <a:t>‹#›</a:t>
            </a:fld>
            <a:endParaRPr lang="en-US"/>
          </a:p>
        </p:txBody>
      </p:sp>
    </p:spTree>
    <p:extLst>
      <p:ext uri="{BB962C8B-B14F-4D97-AF65-F5344CB8AC3E}">
        <p14:creationId xmlns:p14="http://schemas.microsoft.com/office/powerpoint/2010/main" val="880537411"/>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BB7AA702-FCA8-B742-A25D-F940B56E632B}" type="slidenum">
              <a:rPr lang="en-US"/>
              <a:pPr>
                <a:defRPr/>
              </a:pPr>
              <a:t>‹#›</a:t>
            </a:fld>
            <a:endParaRPr lang="en-US"/>
          </a:p>
        </p:txBody>
      </p:sp>
    </p:spTree>
    <p:extLst>
      <p:ext uri="{BB962C8B-B14F-4D97-AF65-F5344CB8AC3E}">
        <p14:creationId xmlns:p14="http://schemas.microsoft.com/office/powerpoint/2010/main" val="2057360872"/>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8F3D837-3699-CA47-96C3-2BCC8EBACF87}" type="datetime1">
              <a:rPr lang="zh-CN" altLang="en-US"/>
              <a:pPr>
                <a:defRPr/>
              </a:pPr>
              <a:t>2024/8/3</a:t>
            </a:fld>
            <a:endParaRPr lang="en-US" altLang="zh-CN"/>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294DD7F-3CDB-2E41-93EB-75E42D18C5B1}" type="slidenum">
              <a:rPr lang="zh-CN" altLang="en-US"/>
              <a:pPr>
                <a:defRPr/>
              </a:pPr>
              <a:t>‹#›</a:t>
            </a:fld>
            <a:endParaRPr lang="en-US" altLang="zh-CN"/>
          </a:p>
        </p:txBody>
      </p:sp>
    </p:spTree>
    <p:extLst>
      <p:ext uri="{BB962C8B-B14F-4D97-AF65-F5344CB8AC3E}">
        <p14:creationId xmlns:p14="http://schemas.microsoft.com/office/powerpoint/2010/main" val="23548376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F95597A5-DDB6-B34C-89D2-E49859E33666}" type="slidenum">
              <a:rPr lang="en-US"/>
              <a:pPr>
                <a:defRPr/>
              </a:pPr>
              <a:t>‹#›</a:t>
            </a:fld>
            <a:endParaRPr lang="en-US"/>
          </a:p>
        </p:txBody>
      </p:sp>
    </p:spTree>
    <p:extLst>
      <p:ext uri="{BB962C8B-B14F-4D97-AF65-F5344CB8AC3E}">
        <p14:creationId xmlns:p14="http://schemas.microsoft.com/office/powerpoint/2010/main" val="3659804778"/>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EFA33152-9F2D-5147-8D53-78A413A08607}" type="slidenum">
              <a:rPr lang="en-US"/>
              <a:pPr>
                <a:defRPr/>
              </a:pPr>
              <a:t>‹#›</a:t>
            </a:fld>
            <a:endParaRPr lang="en-US"/>
          </a:p>
        </p:txBody>
      </p:sp>
    </p:spTree>
    <p:extLst>
      <p:ext uri="{BB962C8B-B14F-4D97-AF65-F5344CB8AC3E}">
        <p14:creationId xmlns:p14="http://schemas.microsoft.com/office/powerpoint/2010/main" val="3529474479"/>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F0A1691E-0C7B-9F4C-969D-7AF56EFBA1DC}" type="slidenum">
              <a:rPr lang="en-US"/>
              <a:pPr>
                <a:defRPr/>
              </a:pPr>
              <a:t>‹#›</a:t>
            </a:fld>
            <a:endParaRPr lang="en-US"/>
          </a:p>
        </p:txBody>
      </p:sp>
    </p:spTree>
    <p:extLst>
      <p:ext uri="{BB962C8B-B14F-4D97-AF65-F5344CB8AC3E}">
        <p14:creationId xmlns:p14="http://schemas.microsoft.com/office/powerpoint/2010/main" val="184536824"/>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9F7976B0-84D4-4147-BB58-ACA3AEE78F9A}" type="slidenum">
              <a:rPr lang="en-US"/>
              <a:pPr>
                <a:defRPr/>
              </a:pPr>
              <a:t>‹#›</a:t>
            </a:fld>
            <a:endParaRPr lang="en-US"/>
          </a:p>
        </p:txBody>
      </p:sp>
    </p:spTree>
    <p:extLst>
      <p:ext uri="{BB962C8B-B14F-4D97-AF65-F5344CB8AC3E}">
        <p14:creationId xmlns:p14="http://schemas.microsoft.com/office/powerpoint/2010/main" val="3048912091"/>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70623B5B-F103-0444-A355-37B18DA3AFF7}" type="slidenum">
              <a:rPr lang="en-US"/>
              <a:pPr>
                <a:defRPr/>
              </a:pPr>
              <a:t>‹#›</a:t>
            </a:fld>
            <a:endParaRPr lang="en-US"/>
          </a:p>
        </p:txBody>
      </p:sp>
    </p:spTree>
    <p:extLst>
      <p:ext uri="{BB962C8B-B14F-4D97-AF65-F5344CB8AC3E}">
        <p14:creationId xmlns:p14="http://schemas.microsoft.com/office/powerpoint/2010/main" val="2085826998"/>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D3B207B9-B3A2-0A40-B723-ED6A11A55548}" type="slidenum">
              <a:rPr lang="zh-CN" altLang="en-US"/>
              <a:pPr>
                <a:defRPr/>
              </a:pPr>
              <a:t>‹#›</a:t>
            </a:fld>
            <a:endParaRPr lang="en-US" altLang="zh-CN"/>
          </a:p>
        </p:txBody>
      </p:sp>
    </p:spTree>
    <p:extLst>
      <p:ext uri="{BB962C8B-B14F-4D97-AF65-F5344CB8AC3E}">
        <p14:creationId xmlns:p14="http://schemas.microsoft.com/office/powerpoint/2010/main" val="2026025490"/>
      </p:ext>
    </p:extLst>
  </p:cSld>
  <p:clrMapOvr>
    <a:masterClrMapping/>
  </p:clrMapOvr>
  <p:transition spd="med">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DD28D8F4-39A3-8843-8973-54800E133AAE}" type="slidenum">
              <a:rPr lang="zh-CN" altLang="en-US"/>
              <a:pPr>
                <a:defRPr/>
              </a:pPr>
              <a:t>‹#›</a:t>
            </a:fld>
            <a:endParaRPr lang="en-US" altLang="zh-CN"/>
          </a:p>
        </p:txBody>
      </p:sp>
    </p:spTree>
    <p:extLst>
      <p:ext uri="{BB962C8B-B14F-4D97-AF65-F5344CB8AC3E}">
        <p14:creationId xmlns:p14="http://schemas.microsoft.com/office/powerpoint/2010/main" val="2164003780"/>
      </p:ext>
    </p:extLst>
  </p:cSld>
  <p:clrMapOvr>
    <a:masterClrMapping/>
  </p:clrMapOvr>
  <p:transition spd="med">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442EA30C-0CFC-5347-B222-9E8E2736BE7D}" type="slidenum">
              <a:rPr lang="zh-CN" altLang="en-US"/>
              <a:pPr>
                <a:defRPr/>
              </a:pPr>
              <a:t>‹#›</a:t>
            </a:fld>
            <a:endParaRPr lang="en-US" altLang="zh-CN"/>
          </a:p>
        </p:txBody>
      </p:sp>
    </p:spTree>
    <p:extLst>
      <p:ext uri="{BB962C8B-B14F-4D97-AF65-F5344CB8AC3E}">
        <p14:creationId xmlns:p14="http://schemas.microsoft.com/office/powerpoint/2010/main" val="1053399531"/>
      </p:ext>
    </p:extLst>
  </p:cSld>
  <p:clrMapOvr>
    <a:masterClrMapping/>
  </p:clrMapOvr>
  <p:transition spd="med">
    <p:randomBar dir="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7F4462CC-9389-8C44-87FB-83D5789303C1}" type="slidenum">
              <a:rPr lang="zh-CN" altLang="en-US"/>
              <a:pPr>
                <a:defRPr/>
              </a:pPr>
              <a:t>‹#›</a:t>
            </a:fld>
            <a:endParaRPr lang="en-US" altLang="zh-CN"/>
          </a:p>
        </p:txBody>
      </p:sp>
    </p:spTree>
    <p:extLst>
      <p:ext uri="{BB962C8B-B14F-4D97-AF65-F5344CB8AC3E}">
        <p14:creationId xmlns:p14="http://schemas.microsoft.com/office/powerpoint/2010/main" val="2815231672"/>
      </p:ext>
    </p:extLst>
  </p:cSld>
  <p:clrMapOvr>
    <a:masterClrMapping/>
  </p:clrMapOvr>
  <p:transition spd="med">
    <p:randomBar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B50915A3-AEA5-A74F-A03C-FEAA5760EFCB}" type="slidenum">
              <a:rPr lang="zh-CN" altLang="en-US"/>
              <a:pPr>
                <a:defRPr/>
              </a:pPr>
              <a:t>‹#›</a:t>
            </a:fld>
            <a:endParaRPr lang="en-US" altLang="zh-CN"/>
          </a:p>
        </p:txBody>
      </p:sp>
    </p:spTree>
    <p:extLst>
      <p:ext uri="{BB962C8B-B14F-4D97-AF65-F5344CB8AC3E}">
        <p14:creationId xmlns:p14="http://schemas.microsoft.com/office/powerpoint/2010/main" val="2577864396"/>
      </p:ext>
    </p:extLst>
  </p:cSld>
  <p:clrMapOvr>
    <a:masterClrMapping/>
  </p:clrMapOvr>
  <p:transition spd="med">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C9B6CD7-BB7A-9D44-8ABB-808CC754FC43}" type="datetime1">
              <a:rPr lang="zh-CN" altLang="en-US"/>
              <a:pPr>
                <a:defRPr/>
              </a:pPr>
              <a:t>2024/8/3</a:t>
            </a:fld>
            <a:endParaRPr lang="en-US" altLang="zh-CN"/>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1D07D87-D81F-1641-915E-9723D7054466}" type="slidenum">
              <a:rPr lang="zh-CN" altLang="en-US"/>
              <a:pPr>
                <a:defRPr/>
              </a:pPr>
              <a:t>‹#›</a:t>
            </a:fld>
            <a:endParaRPr lang="en-US" altLang="zh-CN"/>
          </a:p>
        </p:txBody>
      </p:sp>
    </p:spTree>
    <p:extLst>
      <p:ext uri="{BB962C8B-B14F-4D97-AF65-F5344CB8AC3E}">
        <p14:creationId xmlns:p14="http://schemas.microsoft.com/office/powerpoint/2010/main" val="149073273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8607E244-3FAA-AF49-A160-886FD71F6B06}" type="slidenum">
              <a:rPr lang="zh-CN" altLang="en-US"/>
              <a:pPr>
                <a:defRPr/>
              </a:pPr>
              <a:t>‹#›</a:t>
            </a:fld>
            <a:endParaRPr lang="en-US" altLang="zh-CN"/>
          </a:p>
        </p:txBody>
      </p:sp>
    </p:spTree>
    <p:extLst>
      <p:ext uri="{BB962C8B-B14F-4D97-AF65-F5344CB8AC3E}">
        <p14:creationId xmlns:p14="http://schemas.microsoft.com/office/powerpoint/2010/main" val="1494634626"/>
      </p:ext>
    </p:extLst>
  </p:cSld>
  <p:clrMapOvr>
    <a:masterClrMapping/>
  </p:clrMapOvr>
  <p:transition spd="med">
    <p:randomBar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B604C3FE-1107-1943-A9DE-DE1801E2CBEA}" type="slidenum">
              <a:rPr lang="zh-CN" altLang="en-US"/>
              <a:pPr>
                <a:defRPr/>
              </a:pPr>
              <a:t>‹#›</a:t>
            </a:fld>
            <a:endParaRPr lang="en-US" altLang="zh-CN"/>
          </a:p>
        </p:txBody>
      </p:sp>
    </p:spTree>
    <p:extLst>
      <p:ext uri="{BB962C8B-B14F-4D97-AF65-F5344CB8AC3E}">
        <p14:creationId xmlns:p14="http://schemas.microsoft.com/office/powerpoint/2010/main" val="2318132863"/>
      </p:ext>
    </p:extLst>
  </p:cSld>
  <p:clrMapOvr>
    <a:masterClrMapping/>
  </p:clrMapOvr>
  <p:transition spd="med">
    <p:randomBar dir="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E33C18AB-F2CA-474C-967E-5CCA8686E83D}" type="slidenum">
              <a:rPr lang="zh-CN" altLang="en-US"/>
              <a:pPr>
                <a:defRPr/>
              </a:pPr>
              <a:t>‹#›</a:t>
            </a:fld>
            <a:endParaRPr lang="en-US" altLang="zh-CN"/>
          </a:p>
        </p:txBody>
      </p:sp>
    </p:spTree>
    <p:extLst>
      <p:ext uri="{BB962C8B-B14F-4D97-AF65-F5344CB8AC3E}">
        <p14:creationId xmlns:p14="http://schemas.microsoft.com/office/powerpoint/2010/main" val="1754669744"/>
      </p:ext>
    </p:extLst>
  </p:cSld>
  <p:clrMapOvr>
    <a:masterClrMapping/>
  </p:clrMapOvr>
  <p:transition spd="med">
    <p:randomBar dir="ver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5CEBF84C-05F6-D045-99F8-BAE9755175EA}" type="slidenum">
              <a:rPr lang="zh-CN" altLang="en-US"/>
              <a:pPr>
                <a:defRPr/>
              </a:pPr>
              <a:t>‹#›</a:t>
            </a:fld>
            <a:endParaRPr lang="en-US" altLang="zh-CN"/>
          </a:p>
        </p:txBody>
      </p:sp>
    </p:spTree>
    <p:extLst>
      <p:ext uri="{BB962C8B-B14F-4D97-AF65-F5344CB8AC3E}">
        <p14:creationId xmlns:p14="http://schemas.microsoft.com/office/powerpoint/2010/main" val="1372923547"/>
      </p:ext>
    </p:extLst>
  </p:cSld>
  <p:clrMapOvr>
    <a:masterClrMapping/>
  </p:clrMapOvr>
  <p:transition spd="med">
    <p:randomBar dir="ver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DCF44292-E501-A043-9532-98EBA7C96CB5}" type="slidenum">
              <a:rPr lang="zh-CN" altLang="en-US"/>
              <a:pPr>
                <a:defRPr/>
              </a:pPr>
              <a:t>‹#›</a:t>
            </a:fld>
            <a:endParaRPr lang="en-US" altLang="zh-CN"/>
          </a:p>
        </p:txBody>
      </p:sp>
    </p:spTree>
    <p:extLst>
      <p:ext uri="{BB962C8B-B14F-4D97-AF65-F5344CB8AC3E}">
        <p14:creationId xmlns:p14="http://schemas.microsoft.com/office/powerpoint/2010/main" val="15800952"/>
      </p:ext>
    </p:extLst>
  </p:cSld>
  <p:clrMapOvr>
    <a:masterClrMapping/>
  </p:clrMapOvr>
  <p:transition spd="med">
    <p:randomBar dir="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9945D6E3-286B-BE49-92F7-F8F352045582}" type="slidenum">
              <a:rPr lang="zh-CN" altLang="en-US"/>
              <a:pPr>
                <a:defRPr/>
              </a:pPr>
              <a:t>‹#›</a:t>
            </a:fld>
            <a:endParaRPr lang="en-US" altLang="zh-CN"/>
          </a:p>
        </p:txBody>
      </p:sp>
    </p:spTree>
    <p:extLst>
      <p:ext uri="{BB962C8B-B14F-4D97-AF65-F5344CB8AC3E}">
        <p14:creationId xmlns:p14="http://schemas.microsoft.com/office/powerpoint/2010/main" val="1064291371"/>
      </p:ext>
    </p:extLst>
  </p:cSld>
  <p:clrMapOvr>
    <a:masterClrMapping/>
  </p:clrMapOvr>
  <p:transition spd="med">
    <p:randomBar dir="ver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F59D652C-B084-034E-8047-79444F608A5C}" type="slidenum">
              <a:rPr lang="zh-CN" altLang="en-US"/>
              <a:pPr>
                <a:defRPr/>
              </a:pPr>
              <a:t>‹#›</a:t>
            </a:fld>
            <a:endParaRPr lang="en-US" altLang="zh-CN"/>
          </a:p>
        </p:txBody>
      </p:sp>
    </p:spTree>
    <p:extLst>
      <p:ext uri="{BB962C8B-B14F-4D97-AF65-F5344CB8AC3E}">
        <p14:creationId xmlns:p14="http://schemas.microsoft.com/office/powerpoint/2010/main" val="1592662609"/>
      </p:ext>
    </p:extLst>
  </p:cSld>
  <p:clrMapOvr>
    <a:masterClrMapping/>
  </p:clrMapOvr>
  <p:transition spd="med">
    <p:randomBar dir="ver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a:solidFill>
                  <a:srgbClr val="003300"/>
                </a:solidFill>
                <a:ea typeface="ＭＳ Ｐゴシック" charset="0"/>
                <a:cs typeface="ＭＳ Ｐゴシック"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a:solidFill>
                  <a:srgbClr val="003300"/>
                </a:solidFill>
                <a:ea typeface="ＭＳ Ｐゴシック" charset="0"/>
                <a:cs typeface="ＭＳ Ｐゴシック"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3300"/>
                </a:solidFill>
                <a:ea typeface="ＭＳ Ｐゴシック" charset="0"/>
                <a:cs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a:solidFill>
                  <a:srgbClr val="003300"/>
                </a:solidFill>
                <a:ea typeface="ＭＳ Ｐゴシック" charset="0"/>
                <a:cs typeface="ＭＳ Ｐゴシック"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3300"/>
                </a:solidFill>
                <a:ea typeface="ＭＳ Ｐゴシック" charset="0"/>
                <a:cs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a:solidFill>
                  <a:srgbClr val="003300"/>
                </a:solidFill>
                <a:ea typeface="ＭＳ Ｐゴシック" charset="0"/>
                <a:cs typeface="ＭＳ Ｐゴシック" charset="0"/>
              </a:endParaRPr>
            </a:p>
          </p:txBody>
        </p:sp>
      </p:grpSp>
      <p:sp>
        <p:nvSpPr>
          <p:cNvPr id="8201"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20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18A73D4C-C658-734D-A126-48BC284B8ADA}" type="slidenum">
              <a:rPr lang="zh-CN" altLang="en-US"/>
              <a:pPr>
                <a:defRPr/>
              </a:pPr>
              <a:t>‹#›</a:t>
            </a:fld>
            <a:endParaRPr lang="en-US" altLang="zh-CN"/>
          </a:p>
        </p:txBody>
      </p:sp>
    </p:spTree>
    <p:extLst>
      <p:ext uri="{BB962C8B-B14F-4D97-AF65-F5344CB8AC3E}">
        <p14:creationId xmlns:p14="http://schemas.microsoft.com/office/powerpoint/2010/main" val="53223073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9227E8E-1EFC-EA40-99A6-B2C843B3CFDD}"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36165248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2156D418-9F10-4546-B28D-C94C5E274FDC}"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409745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5EA4A747-F680-254F-8277-85470C40C8BD}" type="datetime1">
              <a:rPr lang="zh-CN" altLang="en-US"/>
              <a:pPr>
                <a:defRPr/>
              </a:pPr>
              <a:t>2024/8/3</a:t>
            </a:fld>
            <a:endParaRPr lang="en-US" altLang="zh-CN"/>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02305BF-6544-1441-8CFA-D16DEA4A548B}" type="slidenum">
              <a:rPr lang="zh-CN" altLang="en-US"/>
              <a:pPr>
                <a:defRPr/>
              </a:pPr>
              <a:t>‹#›</a:t>
            </a:fld>
            <a:endParaRPr lang="en-US" altLang="zh-CN"/>
          </a:p>
        </p:txBody>
      </p:sp>
    </p:spTree>
    <p:extLst>
      <p:ext uri="{BB962C8B-B14F-4D97-AF65-F5344CB8AC3E}">
        <p14:creationId xmlns:p14="http://schemas.microsoft.com/office/powerpoint/2010/main" val="29285223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327AA9B-DF07-5548-93EC-7A1451F9C87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04996572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BB281399-CDFD-B44A-A72C-25D0EB0B763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09528965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9B56DBAC-B937-A149-91B4-3B639E538EC3}"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82750493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07EA2FFE-AC00-1D43-8311-189C4A427875}"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73009787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088119B-B87E-244E-84BD-04E9E6784CC2}"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99542792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B39901E-F07F-6248-B934-A34DC804D50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04268216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01E18E5F-4194-4D42-BED0-8D5E618D19A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18737368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13B793F8-AB32-EC45-9DD0-6E97A0E1F68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19513657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56624903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3109564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C3D7F2AD-E66B-594B-999D-2A1334313F7C}" type="datetime1">
              <a:rPr lang="zh-CN" altLang="en-US"/>
              <a:pPr>
                <a:defRPr/>
              </a:pPr>
              <a:t>2024/8/3</a:t>
            </a:fld>
            <a:endParaRPr lang="en-US" altLang="zh-CN"/>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8D42DCF-DA82-054C-8BAD-811532C1DA11}" type="slidenum">
              <a:rPr lang="zh-CN" altLang="en-US"/>
              <a:pPr>
                <a:defRPr/>
              </a:pPr>
              <a:t>‹#›</a:t>
            </a:fld>
            <a:endParaRPr lang="en-US" altLang="zh-CN"/>
          </a:p>
        </p:txBody>
      </p:sp>
    </p:spTree>
    <p:extLst>
      <p:ext uri="{BB962C8B-B14F-4D97-AF65-F5344CB8AC3E}">
        <p14:creationId xmlns:p14="http://schemas.microsoft.com/office/powerpoint/2010/main" val="359534349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13073117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01658286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60787808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82271235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84124399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08923206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6544982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88073371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03403874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7675542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200711FC-4A50-0A40-A3B3-5684287FA55B}" type="datetime1">
              <a:rPr lang="zh-CN" altLang="en-US"/>
              <a:pPr>
                <a:defRPr/>
              </a:pPr>
              <a:t>2024/8/3</a:t>
            </a:fld>
            <a:endParaRPr lang="en-US" altLang="zh-CN"/>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34060F4-5AD5-E240-9F7B-B050FCF45561}" type="slidenum">
              <a:rPr lang="zh-CN" altLang="en-US"/>
              <a:pPr>
                <a:defRPr/>
              </a:pPr>
              <a:t>‹#›</a:t>
            </a:fld>
            <a:endParaRPr lang="en-US" altLang="zh-CN"/>
          </a:p>
        </p:txBody>
      </p:sp>
    </p:spTree>
    <p:extLst>
      <p:ext uri="{BB962C8B-B14F-4D97-AF65-F5344CB8AC3E}">
        <p14:creationId xmlns:p14="http://schemas.microsoft.com/office/powerpoint/2010/main" val="63290022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36089983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3438994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4206799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9093124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5574613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6714879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6063901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0948580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2306361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127865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7337103-8D3C-004A-BD9C-B2DCD75C0971}" type="datetime1">
              <a:rPr lang="zh-CN" altLang="en-US"/>
              <a:pPr>
                <a:defRPr/>
              </a:pPr>
              <a:t>2024/8/3</a:t>
            </a:fld>
            <a:endParaRPr lang="en-US" altLang="zh-CN"/>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583C1B1-2ABB-764C-8607-B0E134E897C3}" type="slidenum">
              <a:rPr lang="zh-CN" altLang="en-US"/>
              <a:pPr>
                <a:defRPr/>
              </a:pPr>
              <a:t>‹#›</a:t>
            </a:fld>
            <a:endParaRPr lang="en-US" altLang="zh-CN"/>
          </a:p>
        </p:txBody>
      </p:sp>
    </p:spTree>
    <p:extLst>
      <p:ext uri="{BB962C8B-B14F-4D97-AF65-F5344CB8AC3E}">
        <p14:creationId xmlns:p14="http://schemas.microsoft.com/office/powerpoint/2010/main" val="425735416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0384841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5289873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555026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2171562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7483628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7849558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4937339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6689105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9704142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474561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88433F3-F493-F544-A393-78BEDF8A4A5C}" type="datetime1">
              <a:rPr lang="zh-CN" altLang="en-US"/>
              <a:pPr>
                <a:defRPr/>
              </a:pPr>
              <a:t>2024/8/3</a:t>
            </a:fld>
            <a:endParaRPr lang="en-US" altLang="zh-CN"/>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848B9C0-9FEA-9241-B499-B1204CC76C4F}" type="slidenum">
              <a:rPr lang="zh-CN" altLang="en-US"/>
              <a:pPr>
                <a:defRPr/>
              </a:pPr>
              <a:t>‹#›</a:t>
            </a:fld>
            <a:endParaRPr lang="en-US" altLang="zh-CN"/>
          </a:p>
        </p:txBody>
      </p:sp>
    </p:spTree>
    <p:extLst>
      <p:ext uri="{BB962C8B-B14F-4D97-AF65-F5344CB8AC3E}">
        <p14:creationId xmlns:p14="http://schemas.microsoft.com/office/powerpoint/2010/main" val="231459814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659056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5449152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0635377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a:solidFill>
                  <a:srgbClr val="003300"/>
                </a:solidFill>
                <a:ea typeface="ＭＳ Ｐゴシック"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a:solidFill>
                  <a:srgbClr val="003300"/>
                </a:solidFill>
                <a:ea typeface="ＭＳ Ｐゴシック"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3300"/>
                </a:solidFill>
                <a:ea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a:solidFill>
                  <a:srgbClr val="003300"/>
                </a:solidFill>
                <a:ea typeface="ＭＳ Ｐゴシック"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3300"/>
                </a:solidFill>
                <a:ea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a:solidFill>
                  <a:srgbClr val="003300"/>
                </a:solidFill>
                <a:ea typeface="ＭＳ Ｐゴシック" charset="0"/>
              </a:endParaRPr>
            </a:p>
          </p:txBody>
        </p:sp>
      </p:grpSp>
      <p:sp>
        <p:nvSpPr>
          <p:cNvPr id="8201"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20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18A73D4C-C658-734D-A126-48BC284B8ADA}" type="slidenum">
              <a:rPr lang="zh-CN" altLang="en-US"/>
              <a:pPr>
                <a:defRPr/>
              </a:pPr>
              <a:t>‹#›</a:t>
            </a:fld>
            <a:endParaRPr lang="en-US" altLang="zh-CN"/>
          </a:p>
        </p:txBody>
      </p:sp>
    </p:spTree>
    <p:extLst>
      <p:ext uri="{BB962C8B-B14F-4D97-AF65-F5344CB8AC3E}">
        <p14:creationId xmlns:p14="http://schemas.microsoft.com/office/powerpoint/2010/main" val="144119193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9227E8E-1EFC-EA40-99A6-B2C843B3CFDD}"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44484079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2156D418-9F10-4546-B28D-C94C5E274FDC}"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95711691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327AA9B-DF07-5548-93EC-7A1451F9C87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83014921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BB281399-CDFD-B44A-A72C-25D0EB0B763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87293859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9B56DBAC-B937-A149-91B4-3B639E538EC3}"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53616111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07EA2FFE-AC00-1D43-8311-189C4A427875}"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607236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1774D180-0233-3740-A0DD-5CF0C34F0BC2}" type="slidenum">
              <a:rPr lang="zh-CN" altLang="en-US"/>
              <a:pPr>
                <a:defRPr/>
              </a:pPr>
              <a:t>‹#›</a:t>
            </a:fld>
            <a:endParaRPr lang="en-US" altLang="zh-CN"/>
          </a:p>
        </p:txBody>
      </p:sp>
    </p:spTree>
    <p:extLst>
      <p:ext uri="{BB962C8B-B14F-4D97-AF65-F5344CB8AC3E}">
        <p14:creationId xmlns:p14="http://schemas.microsoft.com/office/powerpoint/2010/main" val="5182601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39ED9C7-9D4B-DF44-857E-2DABAC570BBE}" type="datetime1">
              <a:rPr lang="zh-CN" altLang="en-US"/>
              <a:pPr>
                <a:defRPr/>
              </a:pPr>
              <a:t>2024/8/3</a:t>
            </a:fld>
            <a:endParaRPr lang="en-US" altLang="zh-CN"/>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DC5DE75-E4CB-DC48-80A8-980F92163C10}" type="slidenum">
              <a:rPr lang="zh-CN" altLang="en-US"/>
              <a:pPr>
                <a:defRPr/>
              </a:pPr>
              <a:t>‹#›</a:t>
            </a:fld>
            <a:endParaRPr lang="en-US" altLang="zh-CN"/>
          </a:p>
        </p:txBody>
      </p:sp>
    </p:spTree>
    <p:extLst>
      <p:ext uri="{BB962C8B-B14F-4D97-AF65-F5344CB8AC3E}">
        <p14:creationId xmlns:p14="http://schemas.microsoft.com/office/powerpoint/2010/main" val="377500043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088119B-B87E-244E-84BD-04E9E6784CC2}"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05397304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B39901E-F07F-6248-B934-A34DC804D50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57698989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01E18E5F-4194-4D42-BED0-8D5E618D19A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74468607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13B793F8-AB32-EC45-9DD0-6E97A0E1F68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41885035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8955423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6877392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2488185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7928391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7313185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977976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A4DB4B3-5593-A34F-81F1-AE8C448E155D}" type="datetime1">
              <a:rPr lang="zh-CN" altLang="en-US"/>
              <a:pPr>
                <a:defRPr/>
              </a:pPr>
              <a:t>2024/8/3</a:t>
            </a:fld>
            <a:endParaRPr lang="en-US" altLang="zh-CN"/>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D67C40A-C0CC-5749-9336-32B6D9283FFA}" type="slidenum">
              <a:rPr lang="zh-CN" altLang="en-US"/>
              <a:pPr>
                <a:defRPr/>
              </a:pPr>
              <a:t>‹#›</a:t>
            </a:fld>
            <a:endParaRPr lang="en-US" altLang="zh-CN"/>
          </a:p>
        </p:txBody>
      </p:sp>
    </p:spTree>
    <p:extLst>
      <p:ext uri="{BB962C8B-B14F-4D97-AF65-F5344CB8AC3E}">
        <p14:creationId xmlns:p14="http://schemas.microsoft.com/office/powerpoint/2010/main" val="18963415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9714513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8172721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800056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8284542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8767229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a:solidFill>
                  <a:srgbClr val="003300"/>
                </a:solidFill>
                <a:ea typeface="ＭＳ Ｐゴシック"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a:solidFill>
                  <a:srgbClr val="003300"/>
                </a:solidFill>
                <a:ea typeface="ＭＳ Ｐゴシック"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3300"/>
                </a:solidFill>
                <a:ea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a:solidFill>
                  <a:srgbClr val="003300"/>
                </a:solidFill>
                <a:ea typeface="ＭＳ Ｐゴシック"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3300"/>
                </a:solidFill>
                <a:ea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a:solidFill>
                  <a:srgbClr val="003300"/>
                </a:solidFill>
                <a:ea typeface="ＭＳ Ｐゴシック" charset="0"/>
              </a:endParaRPr>
            </a:p>
          </p:txBody>
        </p:sp>
      </p:grpSp>
      <p:sp>
        <p:nvSpPr>
          <p:cNvPr id="8201"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20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18A73D4C-C658-734D-A126-48BC284B8ADA}" type="slidenum">
              <a:rPr lang="zh-CN" altLang="en-US"/>
              <a:pPr>
                <a:defRPr/>
              </a:pPr>
              <a:t>‹#›</a:t>
            </a:fld>
            <a:endParaRPr lang="en-US" altLang="zh-CN"/>
          </a:p>
        </p:txBody>
      </p:sp>
    </p:spTree>
    <p:extLst>
      <p:ext uri="{BB962C8B-B14F-4D97-AF65-F5344CB8AC3E}">
        <p14:creationId xmlns:p14="http://schemas.microsoft.com/office/powerpoint/2010/main" val="117761580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9227E8E-1EFC-EA40-99A6-B2C843B3CFDD}"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83399937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2156D418-9F10-4546-B28D-C94C5E274FDC}"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00255031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327AA9B-DF07-5548-93EC-7A1451F9C87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16981066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BB281399-CDFD-B44A-A72C-25D0EB0B763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42564925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1C6FC85-BF2D-DF40-879D-79D7090663A6}" type="datetime1">
              <a:rPr lang="zh-CN" altLang="en-US"/>
              <a:pPr>
                <a:defRPr/>
              </a:pPr>
              <a:t>2024/8/3</a:t>
            </a:fld>
            <a:endParaRPr lang="en-US" altLang="zh-CN"/>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7094BDC-CFC2-4F43-AA50-F3BE528248D8}" type="slidenum">
              <a:rPr lang="zh-CN" altLang="en-US"/>
              <a:pPr>
                <a:defRPr/>
              </a:pPr>
              <a:t>‹#›</a:t>
            </a:fld>
            <a:endParaRPr lang="en-US" altLang="zh-CN"/>
          </a:p>
        </p:txBody>
      </p:sp>
    </p:spTree>
    <p:extLst>
      <p:ext uri="{BB962C8B-B14F-4D97-AF65-F5344CB8AC3E}">
        <p14:creationId xmlns:p14="http://schemas.microsoft.com/office/powerpoint/2010/main" val="275537726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9B56DBAC-B937-A149-91B4-3B639E538EC3}"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64259456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07EA2FFE-AC00-1D43-8311-189C4A427875}"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406079042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088119B-B87E-244E-84BD-04E9E6784CC2}"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92603214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B39901E-F07F-6248-B934-A34DC804D50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97372067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01E18E5F-4194-4D42-BED0-8D5E618D19A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90972956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13B793F8-AB32-EC45-9DD0-6E97A0E1F68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55894878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2911960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5064452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4586610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316256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CECC641-6571-9D4F-8364-92296D7B5414}" type="slidenum">
              <a:rPr lang="zh-CN" altLang="en-US"/>
              <a:pPr>
                <a:defRPr/>
              </a:pPr>
              <a:t>‹#›</a:t>
            </a:fld>
            <a:endParaRPr lang="en-US" altLang="zh-CN"/>
          </a:p>
        </p:txBody>
      </p:sp>
    </p:spTree>
    <p:extLst>
      <p:ext uri="{BB962C8B-B14F-4D97-AF65-F5344CB8AC3E}">
        <p14:creationId xmlns:p14="http://schemas.microsoft.com/office/powerpoint/2010/main" val="54734940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9104563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5279580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3899251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7314662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6765747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706666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1453090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a:solidFill>
                  <a:srgbClr val="003300"/>
                </a:solidFill>
                <a:ea typeface="ＭＳ Ｐゴシック"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a:solidFill>
                  <a:srgbClr val="003300"/>
                </a:solidFill>
                <a:ea typeface="ＭＳ Ｐゴシック"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3300"/>
                </a:solidFill>
                <a:ea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a:solidFill>
                  <a:srgbClr val="003300"/>
                </a:solidFill>
                <a:ea typeface="ＭＳ Ｐゴシック"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3300"/>
                </a:solidFill>
                <a:ea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a:solidFill>
                  <a:srgbClr val="003300"/>
                </a:solidFill>
                <a:ea typeface="ＭＳ Ｐゴシック" charset="0"/>
              </a:endParaRPr>
            </a:p>
          </p:txBody>
        </p:sp>
      </p:grpSp>
      <p:sp>
        <p:nvSpPr>
          <p:cNvPr id="8201"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20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18A73D4C-C658-734D-A126-48BC284B8ADA}" type="slidenum">
              <a:rPr lang="zh-CN" altLang="en-US"/>
              <a:pPr>
                <a:defRPr/>
              </a:pPr>
              <a:t>‹#›</a:t>
            </a:fld>
            <a:endParaRPr lang="en-US" altLang="zh-CN"/>
          </a:p>
        </p:txBody>
      </p:sp>
    </p:spTree>
    <p:extLst>
      <p:ext uri="{BB962C8B-B14F-4D97-AF65-F5344CB8AC3E}">
        <p14:creationId xmlns:p14="http://schemas.microsoft.com/office/powerpoint/2010/main" val="264408768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9227E8E-1EFC-EA40-99A6-B2C843B3CFDD}"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69168419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2156D418-9F10-4546-B28D-C94C5E274FDC}"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9625110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3AF4B57-77A8-C749-A517-FACC46B1D2E4}" type="slidenum">
              <a:rPr lang="zh-CN" altLang="en-US"/>
              <a:pPr>
                <a:defRPr/>
              </a:pPr>
              <a:t>‹#›</a:t>
            </a:fld>
            <a:endParaRPr lang="en-US" altLang="zh-CN"/>
          </a:p>
        </p:txBody>
      </p:sp>
    </p:spTree>
    <p:extLst>
      <p:ext uri="{BB962C8B-B14F-4D97-AF65-F5344CB8AC3E}">
        <p14:creationId xmlns:p14="http://schemas.microsoft.com/office/powerpoint/2010/main" val="371505091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327AA9B-DF07-5548-93EC-7A1451F9C87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14378761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BB281399-CDFD-B44A-A72C-25D0EB0B763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414943074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9B56DBAC-B937-A149-91B4-3B639E538EC3}"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02675413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07EA2FFE-AC00-1D43-8311-189C4A427875}"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79670036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088119B-B87E-244E-84BD-04E9E6784CC2}"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20575140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B39901E-F07F-6248-B934-A34DC804D50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35565297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01E18E5F-4194-4D42-BED0-8D5E618D19A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408296339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13B793F8-AB32-EC45-9DD0-6E97A0E1F68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33264723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a:solidFill>
                  <a:srgbClr val="003300"/>
                </a:solidFill>
                <a:ea typeface="ＭＳ Ｐゴシック"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a:solidFill>
                  <a:srgbClr val="003300"/>
                </a:solidFill>
                <a:ea typeface="ＭＳ Ｐゴシック"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3300"/>
                </a:solidFill>
                <a:ea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a:solidFill>
                  <a:srgbClr val="003300"/>
                </a:solidFill>
                <a:ea typeface="ＭＳ Ｐゴシック"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3300"/>
                </a:solidFill>
                <a:ea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a:solidFill>
                  <a:srgbClr val="003300"/>
                </a:solidFill>
                <a:ea typeface="ＭＳ Ｐゴシック" charset="0"/>
              </a:endParaRPr>
            </a:p>
          </p:txBody>
        </p:sp>
      </p:grpSp>
      <p:sp>
        <p:nvSpPr>
          <p:cNvPr id="8201"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20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18A73D4C-C658-734D-A126-48BC284B8ADA}" type="slidenum">
              <a:rPr lang="zh-CN" altLang="en-US"/>
              <a:pPr>
                <a:defRPr/>
              </a:pPr>
              <a:t>‹#›</a:t>
            </a:fld>
            <a:endParaRPr lang="en-US" altLang="zh-CN"/>
          </a:p>
        </p:txBody>
      </p:sp>
    </p:spTree>
    <p:extLst>
      <p:ext uri="{BB962C8B-B14F-4D97-AF65-F5344CB8AC3E}">
        <p14:creationId xmlns:p14="http://schemas.microsoft.com/office/powerpoint/2010/main" val="299766939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9227E8E-1EFC-EA40-99A6-B2C843B3CFDD}"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9504320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27B20A5-C00E-904B-8291-39167183AD61}" type="slidenum">
              <a:rPr lang="zh-CN" altLang="en-US"/>
              <a:pPr>
                <a:defRPr/>
              </a:pPr>
              <a:t>‹#›</a:t>
            </a:fld>
            <a:endParaRPr lang="en-US" altLang="zh-CN"/>
          </a:p>
        </p:txBody>
      </p:sp>
    </p:spTree>
    <p:extLst>
      <p:ext uri="{BB962C8B-B14F-4D97-AF65-F5344CB8AC3E}">
        <p14:creationId xmlns:p14="http://schemas.microsoft.com/office/powerpoint/2010/main" val="328039136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2156D418-9F10-4546-B28D-C94C5E274FDC}"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12293514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327AA9B-DF07-5548-93EC-7A1451F9C87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59162928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BB281399-CDFD-B44A-A72C-25D0EB0B763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71368662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9B56DBAC-B937-A149-91B4-3B639E538EC3}"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26811871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07EA2FFE-AC00-1D43-8311-189C4A427875}"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03021141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088119B-B87E-244E-84BD-04E9E6784CC2}"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72458142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B39901E-F07F-6248-B934-A34DC804D50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95648064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01E18E5F-4194-4D42-BED0-8D5E618D19A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08645832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13B793F8-AB32-EC45-9DD0-6E97A0E1F68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34509449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182093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752600"/>
            <a:ext cx="3808413"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752600"/>
            <a:ext cx="3810000"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D22A778-BA6C-9F4F-ABB0-9B9F72730407}" type="slidenum">
              <a:rPr lang="zh-CN" altLang="en-US"/>
              <a:pPr>
                <a:defRPr/>
              </a:pPr>
              <a:t>‹#›</a:t>
            </a:fld>
            <a:endParaRPr lang="en-US" altLang="zh-CN"/>
          </a:p>
        </p:txBody>
      </p:sp>
    </p:spTree>
    <p:extLst>
      <p:ext uri="{BB962C8B-B14F-4D97-AF65-F5344CB8AC3E}">
        <p14:creationId xmlns:p14="http://schemas.microsoft.com/office/powerpoint/2010/main" val="181239676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6243242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5055588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2778248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2523977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672685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1290560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5450191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6662175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9486496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418165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BB5F14E-9A51-7545-A20F-BC99868A103A}" type="slidenum">
              <a:rPr lang="zh-CN" altLang="en-US"/>
              <a:pPr>
                <a:defRPr/>
              </a:pPr>
              <a:t>‹#›</a:t>
            </a:fld>
            <a:endParaRPr lang="en-US" altLang="zh-CN"/>
          </a:p>
        </p:txBody>
      </p:sp>
    </p:spTree>
    <p:extLst>
      <p:ext uri="{BB962C8B-B14F-4D97-AF65-F5344CB8AC3E}">
        <p14:creationId xmlns:p14="http://schemas.microsoft.com/office/powerpoint/2010/main" val="1884058714"/>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3910436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716066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4749341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6111711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0296891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102265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1458960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21139135"/>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6545355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51402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00ED400-73F5-854E-A5A0-7ACBA68B10BD}" type="slidenum">
              <a:rPr lang="zh-CN" altLang="en-US"/>
              <a:pPr>
                <a:defRPr/>
              </a:pPr>
              <a:t>‹#›</a:t>
            </a:fld>
            <a:endParaRPr lang="en-US" altLang="zh-CN"/>
          </a:p>
        </p:txBody>
      </p:sp>
    </p:spTree>
    <p:extLst>
      <p:ext uri="{BB962C8B-B14F-4D97-AF65-F5344CB8AC3E}">
        <p14:creationId xmlns:p14="http://schemas.microsoft.com/office/powerpoint/2010/main" val="1476726502"/>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921041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a:solidFill>
                  <a:srgbClr val="003300"/>
                </a:solidFill>
                <a:ea typeface="ＭＳ Ｐゴシック"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a:solidFill>
                  <a:srgbClr val="003300"/>
                </a:solidFill>
                <a:ea typeface="ＭＳ Ｐゴシック"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3300"/>
                </a:solidFill>
                <a:ea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a:solidFill>
                  <a:srgbClr val="003300"/>
                </a:solidFill>
                <a:ea typeface="ＭＳ Ｐゴシック"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3300"/>
                </a:solidFill>
                <a:ea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a:solidFill>
                  <a:srgbClr val="003300"/>
                </a:solidFill>
                <a:ea typeface="ＭＳ Ｐゴシック" charset="0"/>
              </a:endParaRPr>
            </a:p>
          </p:txBody>
        </p:sp>
      </p:grpSp>
      <p:sp>
        <p:nvSpPr>
          <p:cNvPr id="8201"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20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18A73D4C-C658-734D-A126-48BC284B8ADA}" type="slidenum">
              <a:rPr lang="zh-CN" altLang="en-US"/>
              <a:pPr>
                <a:defRPr/>
              </a:pPr>
              <a:t>‹#›</a:t>
            </a:fld>
            <a:endParaRPr lang="en-US" altLang="zh-CN"/>
          </a:p>
        </p:txBody>
      </p:sp>
    </p:spTree>
    <p:extLst>
      <p:ext uri="{BB962C8B-B14F-4D97-AF65-F5344CB8AC3E}">
        <p14:creationId xmlns:p14="http://schemas.microsoft.com/office/powerpoint/2010/main" val="96501657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9227E8E-1EFC-EA40-99A6-B2C843B3CFDD}"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715100741"/>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2156D418-9F10-4546-B28D-C94C5E274FDC}"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65337682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327AA9B-DF07-5548-93EC-7A1451F9C87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409287066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BB281399-CDFD-B44A-A72C-25D0EB0B763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428148219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9B56DBAC-B937-A149-91B4-3B639E538EC3}"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56154755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07EA2FFE-AC00-1D43-8311-189C4A427875}"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00160555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088119B-B87E-244E-84BD-04E9E6784CC2}"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43593445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B39901E-F07F-6248-B934-A34DC804D50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7703310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BE54F82-A685-B342-9DC7-F2FB254AC5F4}" type="slidenum">
              <a:rPr lang="zh-CN" altLang="en-US"/>
              <a:pPr>
                <a:defRPr/>
              </a:pPr>
              <a:t>‹#›</a:t>
            </a:fld>
            <a:endParaRPr lang="en-US" altLang="zh-CN"/>
          </a:p>
        </p:txBody>
      </p:sp>
    </p:spTree>
    <p:extLst>
      <p:ext uri="{BB962C8B-B14F-4D97-AF65-F5344CB8AC3E}">
        <p14:creationId xmlns:p14="http://schemas.microsoft.com/office/powerpoint/2010/main" val="307200538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01E18E5F-4194-4D42-BED0-8D5E618D19A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6798378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13B793F8-AB32-EC45-9DD0-6E97A0E1F68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987494621"/>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sz="1800">
                <a:ea typeface="+mn-ea"/>
                <a:cs typeface="+mn-cs"/>
              </a:defRPr>
            </a:lvl1pPr>
          </a:lstStyle>
          <a:p>
            <a:pPr>
              <a:defRPr/>
            </a:pPr>
            <a:endParaRPr lang="en-US"/>
          </a:p>
        </p:txBody>
      </p:sp>
      <p:sp>
        <p:nvSpPr>
          <p:cNvPr id="4" name="Rectangle 5"/>
          <p:cNvSpPr>
            <a:spLocks noGrp="1" noChangeArrowheads="1"/>
          </p:cNvSpPr>
          <p:nvPr>
            <p:ph type="ftr" sz="quarter" idx="11"/>
          </p:nvPr>
        </p:nvSpPr>
        <p:spPr/>
        <p:txBody>
          <a:bodyPr/>
          <a:lstStyle>
            <a:lvl1pPr>
              <a:defRPr sz="1800">
                <a:ea typeface="+mn-ea"/>
                <a:cs typeface="+mn-cs"/>
              </a:defRPr>
            </a:lvl1pPr>
          </a:lstStyle>
          <a:p>
            <a:pPr>
              <a:defRPr/>
            </a:pPr>
            <a:endParaRPr lang="en-US"/>
          </a:p>
        </p:txBody>
      </p:sp>
      <p:sp>
        <p:nvSpPr>
          <p:cNvPr id="5" name="Rectangle 6"/>
          <p:cNvSpPr>
            <a:spLocks noGrp="1" noChangeArrowheads="1"/>
          </p:cNvSpPr>
          <p:nvPr>
            <p:ph type="sldNum" sz="quarter" idx="12"/>
          </p:nvPr>
        </p:nvSpPr>
        <p:spPr/>
        <p:txBody>
          <a:bodyPr/>
          <a:lstStyle>
            <a:lvl1pPr algn="l">
              <a:defRPr sz="1800">
                <a:cs typeface="ＭＳ Ｐゴシック" charset="0"/>
              </a:defRPr>
            </a:lvl1pPr>
          </a:lstStyle>
          <a:p>
            <a:pPr>
              <a:defRPr/>
            </a:pPr>
            <a:fld id="{D0A6723C-E7CE-914A-8F2E-30CBEDAB2B71}" type="slidenum">
              <a:rPr lang="en-US"/>
              <a:pPr>
                <a:defRPr/>
              </a:pPr>
              <a:t>‹#›</a:t>
            </a:fld>
            <a:endParaRPr lang="en-US"/>
          </a:p>
        </p:txBody>
      </p:sp>
    </p:spTree>
    <p:extLst>
      <p:ext uri="{BB962C8B-B14F-4D97-AF65-F5344CB8AC3E}">
        <p14:creationId xmlns:p14="http://schemas.microsoft.com/office/powerpoint/2010/main" val="2015991234"/>
      </p:ext>
    </p:extLst>
  </p:cSld>
  <p:clrMapOvr>
    <a:masterClrMapping/>
  </p:clrMapOvr>
  <p:transition spd="med">
    <p:randomBar dir="vert"/>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0003064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64421193"/>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5770310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8919230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8440686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40126521"/>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03123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E8DD4ECB-EABB-1C4D-ABAF-ABBA1611D03D}" type="slidenum">
              <a:rPr lang="zh-CN" altLang="en-US"/>
              <a:pPr>
                <a:defRPr/>
              </a:pPr>
              <a:t>‹#›</a:t>
            </a:fld>
            <a:endParaRPr lang="en-US" altLang="zh-CN"/>
          </a:p>
        </p:txBody>
      </p:sp>
    </p:spTree>
    <p:extLst>
      <p:ext uri="{BB962C8B-B14F-4D97-AF65-F5344CB8AC3E}">
        <p14:creationId xmlns:p14="http://schemas.microsoft.com/office/powerpoint/2010/main" val="5867614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A533F12-27F9-1E45-B31D-555CCC959EF6}" type="slidenum">
              <a:rPr lang="zh-CN" altLang="en-US"/>
              <a:pPr>
                <a:defRPr/>
              </a:pPr>
              <a:t>‹#›</a:t>
            </a:fld>
            <a:endParaRPr lang="en-US" altLang="zh-CN"/>
          </a:p>
        </p:txBody>
      </p:sp>
    </p:spTree>
    <p:extLst>
      <p:ext uri="{BB962C8B-B14F-4D97-AF65-F5344CB8AC3E}">
        <p14:creationId xmlns:p14="http://schemas.microsoft.com/office/powerpoint/2010/main" val="362060175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6101629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0306456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34629733"/>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66695168"/>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4781464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7738205"/>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11608370"/>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41339768"/>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9074230"/>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191864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E3F3E64-A326-C34B-B7EA-068387298D62}" type="slidenum">
              <a:rPr lang="zh-CN" altLang="en-US"/>
              <a:pPr>
                <a:defRPr/>
              </a:pPr>
              <a:t>‹#›</a:t>
            </a:fld>
            <a:endParaRPr lang="en-US" altLang="zh-CN"/>
          </a:p>
        </p:txBody>
      </p:sp>
    </p:spTree>
    <p:extLst>
      <p:ext uri="{BB962C8B-B14F-4D97-AF65-F5344CB8AC3E}">
        <p14:creationId xmlns:p14="http://schemas.microsoft.com/office/powerpoint/2010/main" val="96112352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1930966"/>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03743242"/>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12267918"/>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6566548"/>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3217655"/>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78793575"/>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40947848"/>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79235036"/>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85583263"/>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555323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A967BEE-96C8-C649-9585-B95132F3161E}" type="slidenum">
              <a:rPr lang="zh-CN" altLang="en-US"/>
              <a:pPr>
                <a:defRPr/>
              </a:pPr>
              <a:t>‹#›</a:t>
            </a:fld>
            <a:endParaRPr lang="en-US" altLang="zh-CN"/>
          </a:p>
        </p:txBody>
      </p:sp>
    </p:spTree>
    <p:extLst>
      <p:ext uri="{BB962C8B-B14F-4D97-AF65-F5344CB8AC3E}">
        <p14:creationId xmlns:p14="http://schemas.microsoft.com/office/powerpoint/2010/main" val="2911246858"/>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51545929"/>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03465264"/>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4378383"/>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54993338"/>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05471065"/>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23899546"/>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6430471"/>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14516514"/>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1483185"/>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853092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20650"/>
            <a:ext cx="1941513" cy="60055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20650"/>
            <a:ext cx="5676900" cy="60055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45224B3-C482-6A4C-AE18-E30E5B8AD8E5}" type="slidenum">
              <a:rPr lang="zh-CN" altLang="en-US"/>
              <a:pPr>
                <a:defRPr/>
              </a:pPr>
              <a:t>‹#›</a:t>
            </a:fld>
            <a:endParaRPr lang="en-US" altLang="zh-CN"/>
          </a:p>
        </p:txBody>
      </p:sp>
    </p:spTree>
    <p:extLst>
      <p:ext uri="{BB962C8B-B14F-4D97-AF65-F5344CB8AC3E}">
        <p14:creationId xmlns:p14="http://schemas.microsoft.com/office/powerpoint/2010/main" val="2220786155"/>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11091881"/>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7070590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5785527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67119163"/>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82712942"/>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07358038"/>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5313291"/>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28421631"/>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15787619"/>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041040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1E607FD-028D-A843-9007-614100A3220D}" type="slidenum">
              <a:rPr lang="zh-CN" altLang="en-US"/>
              <a:pPr>
                <a:defRPr/>
              </a:pPr>
              <a:t>‹#›</a:t>
            </a:fld>
            <a:endParaRPr lang="en-US" altLang="zh-CN"/>
          </a:p>
        </p:txBody>
      </p:sp>
    </p:spTree>
    <p:extLst>
      <p:ext uri="{BB962C8B-B14F-4D97-AF65-F5344CB8AC3E}">
        <p14:creationId xmlns:p14="http://schemas.microsoft.com/office/powerpoint/2010/main" val="498083260"/>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39458256"/>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46524137"/>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110293"/>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24159499"/>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95101127"/>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9256333"/>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3629012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94346842"/>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a:solidFill>
                  <a:srgbClr val="003300"/>
                </a:solidFill>
                <a:ea typeface="ＭＳ Ｐゴシック"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a:solidFill>
                  <a:srgbClr val="003300"/>
                </a:solidFill>
                <a:ea typeface="ＭＳ Ｐゴシック"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3300"/>
                </a:solidFill>
                <a:ea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a:solidFill>
                  <a:srgbClr val="003300"/>
                </a:solidFill>
                <a:ea typeface="ＭＳ Ｐゴシック"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3300"/>
                </a:solidFill>
                <a:ea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a:solidFill>
                  <a:srgbClr val="003300"/>
                </a:solidFill>
                <a:ea typeface="ＭＳ Ｐゴシック" charset="0"/>
              </a:endParaRPr>
            </a:p>
          </p:txBody>
        </p:sp>
      </p:grpSp>
      <p:sp>
        <p:nvSpPr>
          <p:cNvPr id="8201"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20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lvl1pPr>
          </a:lstStyle>
          <a:p>
            <a:pPr>
              <a:defRPr/>
            </a:pPr>
            <a:fld id="{66CC99D8-DCE3-ED41-96F5-5B833DABFD10}" type="slidenum">
              <a:rPr lang="zh-CN" altLang="en-US"/>
              <a:pPr>
                <a:defRPr/>
              </a:pPr>
              <a:t>‹#›</a:t>
            </a:fld>
            <a:endParaRPr lang="en-US" altLang="zh-CN"/>
          </a:p>
        </p:txBody>
      </p:sp>
    </p:spTree>
    <p:extLst>
      <p:ext uri="{BB962C8B-B14F-4D97-AF65-F5344CB8AC3E}">
        <p14:creationId xmlns:p14="http://schemas.microsoft.com/office/powerpoint/2010/main" val="3989393801"/>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7ED3FE42-D008-9845-9DF8-D469C3372B82}" type="slidenum">
              <a:rPr lang="zh-CN" altLang="en-US"/>
              <a:pPr>
                <a:defRPr/>
              </a:pPr>
              <a:t>‹#›</a:t>
            </a:fld>
            <a:endParaRPr lang="en-US" altLang="zh-CN"/>
          </a:p>
        </p:txBody>
      </p:sp>
    </p:spTree>
    <p:extLst>
      <p:ext uri="{BB962C8B-B14F-4D97-AF65-F5344CB8AC3E}">
        <p14:creationId xmlns:p14="http://schemas.microsoft.com/office/powerpoint/2010/main" val="37512835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B038F51-79DF-5849-98A7-F6EB3B7AB93A}" type="slidenum">
              <a:rPr lang="zh-CN" altLang="en-US"/>
              <a:pPr>
                <a:defRPr/>
              </a:pPr>
              <a:t>‹#›</a:t>
            </a:fld>
            <a:endParaRPr lang="en-US" altLang="zh-CN"/>
          </a:p>
        </p:txBody>
      </p:sp>
    </p:spTree>
    <p:extLst>
      <p:ext uri="{BB962C8B-B14F-4D97-AF65-F5344CB8AC3E}">
        <p14:creationId xmlns:p14="http://schemas.microsoft.com/office/powerpoint/2010/main" val="4016460653"/>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4FA5FEF8-047A-0041-BDF8-CC8A8ABF0A9A}" type="slidenum">
              <a:rPr lang="zh-CN" altLang="en-US"/>
              <a:pPr>
                <a:defRPr/>
              </a:pPr>
              <a:t>‹#›</a:t>
            </a:fld>
            <a:endParaRPr lang="en-US" altLang="zh-CN"/>
          </a:p>
        </p:txBody>
      </p:sp>
    </p:spTree>
    <p:extLst>
      <p:ext uri="{BB962C8B-B14F-4D97-AF65-F5344CB8AC3E}">
        <p14:creationId xmlns:p14="http://schemas.microsoft.com/office/powerpoint/2010/main" val="1519250171"/>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E3A68D18-48F6-5844-86EB-0E95D1F10E15}" type="slidenum">
              <a:rPr lang="zh-CN" altLang="en-US"/>
              <a:pPr>
                <a:defRPr/>
              </a:pPr>
              <a:t>‹#›</a:t>
            </a:fld>
            <a:endParaRPr lang="en-US" altLang="zh-CN"/>
          </a:p>
        </p:txBody>
      </p:sp>
    </p:spTree>
    <p:extLst>
      <p:ext uri="{BB962C8B-B14F-4D97-AF65-F5344CB8AC3E}">
        <p14:creationId xmlns:p14="http://schemas.microsoft.com/office/powerpoint/2010/main" val="1637264513"/>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3A88B8EC-A1E3-8A41-85B9-F125DC2EA205}" type="slidenum">
              <a:rPr lang="zh-CN" altLang="en-US"/>
              <a:pPr>
                <a:defRPr/>
              </a:pPr>
              <a:t>‹#›</a:t>
            </a:fld>
            <a:endParaRPr lang="en-US" altLang="zh-CN"/>
          </a:p>
        </p:txBody>
      </p:sp>
    </p:spTree>
    <p:extLst>
      <p:ext uri="{BB962C8B-B14F-4D97-AF65-F5344CB8AC3E}">
        <p14:creationId xmlns:p14="http://schemas.microsoft.com/office/powerpoint/2010/main" val="3916336078"/>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A05146C0-8182-2A45-8BA7-1C9FF273DB85}" type="slidenum">
              <a:rPr lang="zh-CN" altLang="en-US"/>
              <a:pPr>
                <a:defRPr/>
              </a:pPr>
              <a:t>‹#›</a:t>
            </a:fld>
            <a:endParaRPr lang="en-US" altLang="zh-CN"/>
          </a:p>
        </p:txBody>
      </p:sp>
    </p:spTree>
    <p:extLst>
      <p:ext uri="{BB962C8B-B14F-4D97-AF65-F5344CB8AC3E}">
        <p14:creationId xmlns:p14="http://schemas.microsoft.com/office/powerpoint/2010/main" val="3438917286"/>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84F1359E-3989-7543-B7B5-A8D4943EF7FA}" type="slidenum">
              <a:rPr lang="zh-CN" altLang="en-US"/>
              <a:pPr>
                <a:defRPr/>
              </a:pPr>
              <a:t>‹#›</a:t>
            </a:fld>
            <a:endParaRPr lang="en-US" altLang="zh-CN"/>
          </a:p>
        </p:txBody>
      </p:sp>
    </p:spTree>
    <p:extLst>
      <p:ext uri="{BB962C8B-B14F-4D97-AF65-F5344CB8AC3E}">
        <p14:creationId xmlns:p14="http://schemas.microsoft.com/office/powerpoint/2010/main" val="1062887299"/>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6A22B8E5-5E74-F84A-888B-2DCC2CA04106}" type="slidenum">
              <a:rPr lang="zh-CN" altLang="en-US"/>
              <a:pPr>
                <a:defRPr/>
              </a:pPr>
              <a:t>‹#›</a:t>
            </a:fld>
            <a:endParaRPr lang="en-US" altLang="zh-CN"/>
          </a:p>
        </p:txBody>
      </p:sp>
    </p:spTree>
    <p:extLst>
      <p:ext uri="{BB962C8B-B14F-4D97-AF65-F5344CB8AC3E}">
        <p14:creationId xmlns:p14="http://schemas.microsoft.com/office/powerpoint/2010/main" val="2419275086"/>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A1C38140-7133-244E-97FA-316CE4F7CE25}" type="slidenum">
              <a:rPr lang="zh-CN" altLang="en-US"/>
              <a:pPr>
                <a:defRPr/>
              </a:pPr>
              <a:t>‹#›</a:t>
            </a:fld>
            <a:endParaRPr lang="en-US" altLang="zh-CN"/>
          </a:p>
        </p:txBody>
      </p:sp>
    </p:spTree>
    <p:extLst>
      <p:ext uri="{BB962C8B-B14F-4D97-AF65-F5344CB8AC3E}">
        <p14:creationId xmlns:p14="http://schemas.microsoft.com/office/powerpoint/2010/main" val="2779601353"/>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299A073E-CB60-FC49-A8D9-FE9A218A5FA8}" type="slidenum">
              <a:rPr lang="zh-CN" altLang="en-US"/>
              <a:pPr>
                <a:defRPr/>
              </a:pPr>
              <a:t>‹#›</a:t>
            </a:fld>
            <a:endParaRPr lang="en-US" altLang="zh-CN"/>
          </a:p>
        </p:txBody>
      </p:sp>
    </p:spTree>
    <p:extLst>
      <p:ext uri="{BB962C8B-B14F-4D97-AF65-F5344CB8AC3E}">
        <p14:creationId xmlns:p14="http://schemas.microsoft.com/office/powerpoint/2010/main" val="3899273138"/>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B003EABD-D7F1-FF4E-B338-FF63D269855C}" type="slidenum">
              <a:rPr lang="zh-CN" altLang="en-US"/>
              <a:pPr>
                <a:defRPr/>
              </a:pPr>
              <a:t>‹#›</a:t>
            </a:fld>
            <a:endParaRPr lang="en-US" altLang="zh-CN"/>
          </a:p>
        </p:txBody>
      </p:sp>
    </p:spTree>
    <p:extLst>
      <p:ext uri="{BB962C8B-B14F-4D97-AF65-F5344CB8AC3E}">
        <p14:creationId xmlns:p14="http://schemas.microsoft.com/office/powerpoint/2010/main" val="1017480392"/>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246417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8373BB7-C421-D144-917A-240789D5DF82}" type="slidenum">
              <a:rPr lang="zh-CN" altLang="en-US"/>
              <a:pPr>
                <a:defRPr/>
              </a:pPr>
              <a:t>‹#›</a:t>
            </a:fld>
            <a:endParaRPr lang="en-US" altLang="zh-CN"/>
          </a:p>
        </p:txBody>
      </p:sp>
    </p:spTree>
    <p:extLst>
      <p:ext uri="{BB962C8B-B14F-4D97-AF65-F5344CB8AC3E}">
        <p14:creationId xmlns:p14="http://schemas.microsoft.com/office/powerpoint/2010/main" val="2351608953"/>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36821919"/>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75342718"/>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43577758"/>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90596833"/>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7698174"/>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81217157"/>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60148221"/>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82831998"/>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47016839"/>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164623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752600"/>
            <a:ext cx="3808413"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752600"/>
            <a:ext cx="3810000"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16EDD90-9EE7-B24D-9FEB-7AFFC6FF1F7A}" type="slidenum">
              <a:rPr lang="zh-CN" altLang="en-US"/>
              <a:pPr>
                <a:defRPr/>
              </a:pPr>
              <a:t>‹#›</a:t>
            </a:fld>
            <a:endParaRPr lang="en-US" altLang="zh-CN"/>
          </a:p>
        </p:txBody>
      </p:sp>
    </p:spTree>
    <p:extLst>
      <p:ext uri="{BB962C8B-B14F-4D97-AF65-F5344CB8AC3E}">
        <p14:creationId xmlns:p14="http://schemas.microsoft.com/office/powerpoint/2010/main" val="2378398442"/>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40991315"/>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33384706"/>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5927143"/>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78942170"/>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15392648"/>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48005291"/>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87454713"/>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35821435"/>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28130506"/>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373287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D6FDA4D-9B92-3F44-BD73-B46F56004F33}" type="slidenum">
              <a:rPr lang="zh-CN" altLang="en-US"/>
              <a:pPr>
                <a:defRPr/>
              </a:pPr>
              <a:t>‹#›</a:t>
            </a:fld>
            <a:endParaRPr lang="en-US" altLang="zh-CN"/>
          </a:p>
        </p:txBody>
      </p:sp>
    </p:spTree>
    <p:extLst>
      <p:ext uri="{BB962C8B-B14F-4D97-AF65-F5344CB8AC3E}">
        <p14:creationId xmlns:p14="http://schemas.microsoft.com/office/powerpoint/2010/main" val="939505114"/>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81290945"/>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60200212"/>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32748512"/>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97233280"/>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67091980"/>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02205370"/>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7143954"/>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33297025"/>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21846656"/>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048598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3DB80B5-5339-E841-B0B5-2954F975C1A5}" type="slidenum">
              <a:rPr lang="zh-CN" altLang="en-US"/>
              <a:pPr>
                <a:defRPr/>
              </a:pPr>
              <a:t>‹#›</a:t>
            </a:fld>
            <a:endParaRPr lang="en-US" altLang="zh-CN"/>
          </a:p>
        </p:txBody>
      </p:sp>
    </p:spTree>
    <p:extLst>
      <p:ext uri="{BB962C8B-B14F-4D97-AF65-F5344CB8AC3E}">
        <p14:creationId xmlns:p14="http://schemas.microsoft.com/office/powerpoint/2010/main" val="3493620741"/>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98400260"/>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67969231"/>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2700"/>
            <a:ext cx="9156700" cy="6870700"/>
            <a:chOff x="0" y="-8"/>
            <a:chExt cx="5768" cy="4328"/>
          </a:xfrm>
        </p:grpSpPr>
        <p:sp>
          <p:nvSpPr>
            <p:cNvPr id="5" name="Rectangle 3"/>
            <p:cNvSpPr>
              <a:spLocks noChangeArrowheads="1"/>
            </p:cNvSpPr>
            <p:nvPr/>
          </p:nvSpPr>
          <p:spPr bwMode="auto">
            <a:xfrm>
              <a:off x="0" y="0"/>
              <a:ext cx="5760" cy="134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a:solidFill>
                  <a:srgbClr val="EAEAEA"/>
                </a:solidFill>
                <a:ea typeface="ＭＳ Ｐゴシック" charset="0"/>
              </a:endParaRPr>
            </a:p>
          </p:txBody>
        </p:sp>
        <p:sp>
          <p:nvSpPr>
            <p:cNvPr id="6" name="Rectangle 4"/>
            <p:cNvSpPr>
              <a:spLocks noChangeArrowheads="1"/>
            </p:cNvSpPr>
            <p:nvPr/>
          </p:nvSpPr>
          <p:spPr bwMode="white">
            <a:xfrm>
              <a:off x="0" y="1344"/>
              <a:ext cx="5760" cy="2976"/>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solidFill>
                  <a:srgbClr val="EAEAEA"/>
                </a:solidFill>
                <a:latin typeface="Times New Roman" pitchFamily="-112" charset="0"/>
                <a:ea typeface="ＭＳ Ｐゴシック" charset="0"/>
                <a:cs typeface="+mn-cs"/>
              </a:endParaRPr>
            </a:p>
          </p:txBody>
        </p:sp>
        <p:sp>
          <p:nvSpPr>
            <p:cNvPr id="7"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a typeface="ＭＳ Ｐゴシック" charset="0"/>
              </a:endParaRPr>
            </a:p>
          </p:txBody>
        </p:sp>
        <p:sp>
          <p:nvSpPr>
            <p:cNvPr id="8"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a typeface="ＭＳ Ｐゴシック" charset="0"/>
              </a:endParaRPr>
            </a:p>
          </p:txBody>
        </p:sp>
        <p:sp>
          <p:nvSpPr>
            <p:cNvPr id="9"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a typeface="ＭＳ Ｐゴシック" charset="0"/>
              </a:endParaRPr>
            </a:p>
          </p:txBody>
        </p:sp>
        <p:sp>
          <p:nvSpPr>
            <p:cNvPr id="10"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a typeface="ＭＳ Ｐゴシック" charset="0"/>
              </a:endParaRPr>
            </a:p>
          </p:txBody>
        </p:sp>
        <p:sp>
          <p:nvSpPr>
            <p:cNvPr id="11"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a typeface="ＭＳ Ｐゴシック" charset="0"/>
              </a:endParaRPr>
            </a:p>
          </p:txBody>
        </p:sp>
        <p:sp>
          <p:nvSpPr>
            <p:cNvPr id="12"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a typeface="ＭＳ Ｐゴシック" charset="0"/>
              </a:endParaRPr>
            </a:p>
          </p:txBody>
        </p:sp>
        <p:sp>
          <p:nvSpPr>
            <p:cNvPr id="13"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a typeface="ＭＳ Ｐゴシック" charset="0"/>
              </a:endParaRPr>
            </a:p>
          </p:txBody>
        </p:sp>
        <p:sp>
          <p:nvSpPr>
            <p:cNvPr id="14"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a typeface="ＭＳ Ｐゴシック" charset="0"/>
              </a:endParaRPr>
            </a:p>
          </p:txBody>
        </p:sp>
        <p:sp>
          <p:nvSpPr>
            <p:cNvPr id="15"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a typeface="ＭＳ Ｐゴシック" charset="0"/>
              </a:endParaRPr>
            </a:p>
          </p:txBody>
        </p:sp>
        <p:sp>
          <p:nvSpPr>
            <p:cNvPr id="16"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a typeface="ＭＳ Ｐゴシック" charset="0"/>
              </a:endParaRPr>
            </a:p>
          </p:txBody>
        </p:sp>
        <p:sp>
          <p:nvSpPr>
            <p:cNvPr id="17"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a typeface="ＭＳ Ｐゴシック" charset="0"/>
              </a:endParaRPr>
            </a:p>
          </p:txBody>
        </p:sp>
        <p:sp>
          <p:nvSpPr>
            <p:cNvPr id="18"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a typeface="ＭＳ Ｐゴシック" charset="0"/>
              </a:endParaRPr>
            </a:p>
          </p:txBody>
        </p:sp>
        <p:sp>
          <p:nvSpPr>
            <p:cNvPr id="19"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a typeface="ＭＳ Ｐゴシック" charset="0"/>
              </a:endParaRPr>
            </a:p>
          </p:txBody>
        </p:sp>
        <p:sp>
          <p:nvSpPr>
            <p:cNvPr id="20"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a typeface="ＭＳ Ｐゴシック" charset="0"/>
              </a:endParaRPr>
            </a:p>
          </p:txBody>
        </p:sp>
        <p:sp>
          <p:nvSpPr>
            <p:cNvPr id="21"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a typeface="ＭＳ Ｐゴシック" charset="0"/>
              </a:endParaRPr>
            </a:p>
          </p:txBody>
        </p:sp>
        <p:sp>
          <p:nvSpPr>
            <p:cNvPr id="22"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a typeface="ＭＳ Ｐゴシック" charset="0"/>
              </a:endParaRPr>
            </a:p>
          </p:txBody>
        </p:sp>
        <p:sp>
          <p:nvSpPr>
            <p:cNvPr id="23"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a typeface="ＭＳ Ｐゴシック" charset="0"/>
              </a:endParaRPr>
            </a:p>
          </p:txBody>
        </p:sp>
        <p:pic>
          <p:nvPicPr>
            <p:cNvPr id="24" name="Picture 22" descr="Topbanx"/>
            <p:cNvPicPr>
              <a:picLocks noChangeAspect="1" noChangeArrowheads="1"/>
            </p:cNvPicPr>
            <p:nvPr/>
          </p:nvPicPr>
          <p:blipFill>
            <a:blip r:embed="rId2"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 name="Rectangle 23"/>
            <p:cNvSpPr>
              <a:spLocks noChangeArrowheads="1"/>
            </p:cNvSpPr>
            <p:nvPr/>
          </p:nvSpPr>
          <p:spPr bwMode="ltGray">
            <a:xfrm>
              <a:off x="240" y="2112"/>
              <a:ext cx="2688"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a:solidFill>
                  <a:srgbClr val="EAEAEA"/>
                </a:solidFill>
                <a:ea typeface="ＭＳ Ｐゴシック" charset="0"/>
              </a:endParaRPr>
            </a:p>
          </p:txBody>
        </p:sp>
      </p:grpSp>
      <p:sp>
        <p:nvSpPr>
          <p:cNvPr id="26" name="Line 24"/>
          <p:cNvSpPr>
            <a:spLocks noChangeShapeType="1"/>
          </p:cNvSpPr>
          <p:nvPr/>
        </p:nvSpPr>
        <p:spPr bwMode="ltGray">
          <a:xfrm>
            <a:off x="685800" y="3429000"/>
            <a:ext cx="1676400" cy="0"/>
          </a:xfrm>
          <a:prstGeom prst="line">
            <a:avLst/>
          </a:prstGeom>
          <a:noFill/>
          <a:ln w="9525">
            <a:solidFill>
              <a:schemeClr val="tx1"/>
            </a:solidFill>
            <a:round/>
            <a:headEnd/>
            <a:tailEnd type="stealth" w="med" len="lg"/>
          </a:ln>
          <a:extLst>
            <a:ext uri="{909E8E84-426E-40dd-AFC4-6F175D3DCCD1}">
              <a14:hiddenFill xmlns:a14="http://schemas.microsoft.com/office/drawing/2010/main" xmlns="">
                <a:noFill/>
              </a14:hiddenFill>
            </a:ext>
          </a:extLst>
        </p:spPr>
        <p:txBody>
          <a:bodyPr wrap="none" anchor="ctr"/>
          <a:lstStyle/>
          <a:p>
            <a:endParaRPr lang="en-US">
              <a:solidFill>
                <a:srgbClr val="EAEAEA"/>
              </a:solidFill>
              <a:ea typeface="ＭＳ Ｐゴシック" charset="0"/>
            </a:endParaRPr>
          </a:p>
        </p:txBody>
      </p:sp>
      <p:grpSp>
        <p:nvGrpSpPr>
          <p:cNvPr id="27" name="Group 25"/>
          <p:cNvGrpSpPr>
            <a:grpSpLocks/>
          </p:cNvGrpSpPr>
          <p:nvPr/>
        </p:nvGrpSpPr>
        <p:grpSpPr bwMode="auto">
          <a:xfrm>
            <a:off x="762000" y="3352800"/>
            <a:ext cx="457200" cy="457200"/>
            <a:chOff x="480" y="2112"/>
            <a:chExt cx="288" cy="288"/>
          </a:xfrm>
        </p:grpSpPr>
        <p:sp>
          <p:nvSpPr>
            <p:cNvPr id="28" name="Line 26"/>
            <p:cNvSpPr>
              <a:spLocks noChangeShapeType="1"/>
            </p:cNvSpPr>
            <p:nvPr/>
          </p:nvSpPr>
          <p:spPr bwMode="ltGray">
            <a:xfrm>
              <a:off x="528" y="2160"/>
              <a:ext cx="240" cy="240"/>
            </a:xfrm>
            <a:prstGeom prst="line">
              <a:avLst/>
            </a:prstGeom>
            <a:noFill/>
            <a:ln w="9525">
              <a:solidFill>
                <a:schemeClr val="tx1"/>
              </a:solidFill>
              <a:round/>
              <a:headEnd/>
              <a:tailEnd type="stealth" w="sm" len="lg"/>
            </a:ln>
            <a:extLst>
              <a:ext uri="{909E8E84-426E-40dd-AFC4-6F175D3DCCD1}">
                <a14:hiddenFill xmlns:a14="http://schemas.microsoft.com/office/drawing/2010/main" xmlns="">
                  <a:noFill/>
                </a14:hiddenFill>
              </a:ext>
            </a:extLst>
          </p:spPr>
          <p:txBody>
            <a:bodyPr wrap="none" anchor="ctr"/>
            <a:lstStyle/>
            <a:p>
              <a:endParaRPr lang="en-US">
                <a:solidFill>
                  <a:srgbClr val="EAEAEA"/>
                </a:solidFill>
                <a:ea typeface="ＭＳ Ｐゴシック" charset="0"/>
              </a:endParaRPr>
            </a:p>
          </p:txBody>
        </p:sp>
        <p:sp>
          <p:nvSpPr>
            <p:cNvPr id="29" name="Oval 27"/>
            <p:cNvSpPr>
              <a:spLocks noChangeArrowheads="1"/>
            </p:cNvSpPr>
            <p:nvPr/>
          </p:nvSpPr>
          <p:spPr bwMode="ltGray">
            <a:xfrm>
              <a:off x="480" y="2112"/>
              <a:ext cx="117" cy="117"/>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CN" altLang="en-US">
                <a:solidFill>
                  <a:srgbClr val="EAEAEA"/>
                </a:solidFill>
                <a:ea typeface="ＭＳ Ｐゴシック" charset="0"/>
              </a:endParaRPr>
            </a:p>
          </p:txBody>
        </p:sp>
      </p:grpSp>
      <p:sp>
        <p:nvSpPr>
          <p:cNvPr id="86044" name="Rectangle 28"/>
          <p:cNvSpPr>
            <a:spLocks noGrp="1" noChangeArrowheads="1"/>
          </p:cNvSpPr>
          <p:nvPr>
            <p:ph type="ctrTitle" sz="quarter"/>
          </p:nvPr>
        </p:nvSpPr>
        <p:spPr>
          <a:xfrm>
            <a:off x="685800" y="2133600"/>
            <a:ext cx="7772400" cy="1143000"/>
          </a:xfrm>
        </p:spPr>
        <p:txBody>
          <a:bodyPr anchor="ctr"/>
          <a:lstStyle>
            <a:lvl1pPr>
              <a:defRPr/>
            </a:lvl1pPr>
          </a:lstStyle>
          <a:p>
            <a:r>
              <a:rPr lang="en-US"/>
              <a:t>Click to edit Master title style</a:t>
            </a:r>
          </a:p>
        </p:txBody>
      </p:sp>
      <p:sp>
        <p:nvSpPr>
          <p:cNvPr id="86045" name="Rectangle 29"/>
          <p:cNvSpPr>
            <a:spLocks noGrp="1" noChangeArrowheads="1"/>
          </p:cNvSpPr>
          <p:nvPr>
            <p:ph type="subTitle" sz="quarter"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30" name="Rectangle 30"/>
          <p:cNvSpPr>
            <a:spLocks noGrp="1" noChangeArrowheads="1"/>
          </p:cNvSpPr>
          <p:nvPr>
            <p:ph type="dt" sz="quarter" idx="10"/>
          </p:nvPr>
        </p:nvSpPr>
        <p:spPr>
          <a:xfrm>
            <a:off x="685800" y="6342063"/>
            <a:ext cx="1905000" cy="457200"/>
          </a:xfrm>
        </p:spPr>
        <p:txBody>
          <a:bodyPr/>
          <a:lstStyle>
            <a:lvl1pPr>
              <a:defRPr/>
            </a:lvl1pPr>
          </a:lstStyle>
          <a:p>
            <a:pPr>
              <a:defRPr/>
            </a:pPr>
            <a:endParaRPr lang="en-US">
              <a:solidFill>
                <a:srgbClr val="EAEAEA"/>
              </a:solidFill>
            </a:endParaRPr>
          </a:p>
        </p:txBody>
      </p:sp>
      <p:sp>
        <p:nvSpPr>
          <p:cNvPr id="31" name="Rectangle 31"/>
          <p:cNvSpPr>
            <a:spLocks noGrp="1" noChangeArrowheads="1"/>
          </p:cNvSpPr>
          <p:nvPr>
            <p:ph type="ftr" sz="quarter" idx="11"/>
          </p:nvPr>
        </p:nvSpPr>
        <p:spPr>
          <a:xfrm>
            <a:off x="3124200" y="6342063"/>
            <a:ext cx="2895600" cy="457200"/>
          </a:xfrm>
        </p:spPr>
        <p:txBody>
          <a:bodyPr/>
          <a:lstStyle>
            <a:lvl1pPr>
              <a:defRPr/>
            </a:lvl1pPr>
          </a:lstStyle>
          <a:p>
            <a:pPr>
              <a:defRPr/>
            </a:pPr>
            <a:endParaRPr lang="en-US">
              <a:solidFill>
                <a:srgbClr val="EAEAEA"/>
              </a:solidFill>
            </a:endParaRPr>
          </a:p>
        </p:txBody>
      </p:sp>
      <p:sp>
        <p:nvSpPr>
          <p:cNvPr id="32" name="Rectangle 32"/>
          <p:cNvSpPr>
            <a:spLocks noGrp="1" noChangeArrowheads="1"/>
          </p:cNvSpPr>
          <p:nvPr>
            <p:ph type="sldNum" sz="quarter" idx="12"/>
          </p:nvPr>
        </p:nvSpPr>
        <p:spPr>
          <a:xfrm>
            <a:off x="7086600" y="6342063"/>
            <a:ext cx="1905000" cy="457200"/>
          </a:xfrm>
        </p:spPr>
        <p:txBody>
          <a:bodyPr/>
          <a:lstStyle>
            <a:lvl1pPr>
              <a:defRPr/>
            </a:lvl1pPr>
          </a:lstStyle>
          <a:p>
            <a:pPr>
              <a:defRPr/>
            </a:pPr>
            <a:fld id="{0F586580-D67C-0443-832B-05778B4B0972}"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2662295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3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FA222E9C-61D6-BA44-B3BF-A3A07A48BE98}"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1596634460"/>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47A52A59-C86E-0B4B-B446-340473821960}"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414030958"/>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B610824E-3FB5-454E-94FC-1617E5AA3FE0}"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44724096"/>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7"/>
          <p:cNvSpPr>
            <a:spLocks noGrp="1" noChangeArrowheads="1"/>
          </p:cNvSpPr>
          <p:nvPr>
            <p:ph type="sldNum" sz="quarter" idx="12"/>
          </p:nvPr>
        </p:nvSpPr>
        <p:spPr>
          <a:ln/>
        </p:spPr>
        <p:txBody>
          <a:bodyPr/>
          <a:lstStyle>
            <a:lvl1pPr>
              <a:defRPr/>
            </a:lvl1pPr>
          </a:lstStyle>
          <a:p>
            <a:pPr>
              <a:defRPr/>
            </a:pPr>
            <a:fld id="{336587E3-3BBF-9A4C-B623-093103BEC41B}"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1400206664"/>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7"/>
          <p:cNvSpPr>
            <a:spLocks noGrp="1" noChangeArrowheads="1"/>
          </p:cNvSpPr>
          <p:nvPr>
            <p:ph type="sldNum" sz="quarter" idx="12"/>
          </p:nvPr>
        </p:nvSpPr>
        <p:spPr>
          <a:ln/>
        </p:spPr>
        <p:txBody>
          <a:bodyPr/>
          <a:lstStyle>
            <a:lvl1pPr>
              <a:defRPr/>
            </a:lvl1pPr>
          </a:lstStyle>
          <a:p>
            <a:pPr>
              <a:defRPr/>
            </a:pPr>
            <a:fld id="{3DB19D11-7288-7C42-9913-775AEDACB739}"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4176033504"/>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7"/>
          <p:cNvSpPr>
            <a:spLocks noGrp="1" noChangeArrowheads="1"/>
          </p:cNvSpPr>
          <p:nvPr>
            <p:ph type="sldNum" sz="quarter" idx="12"/>
          </p:nvPr>
        </p:nvSpPr>
        <p:spPr>
          <a:ln/>
        </p:spPr>
        <p:txBody>
          <a:bodyPr/>
          <a:lstStyle>
            <a:lvl1pPr>
              <a:defRPr/>
            </a:lvl1pPr>
          </a:lstStyle>
          <a:p>
            <a:pPr>
              <a:defRPr/>
            </a:pPr>
            <a:fld id="{551483EE-6340-2C4B-A940-1BEFD45BF2D1}"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3946781402"/>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D4640DA7-9C9B-A349-9B46-BD8B997C0B7F}"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35220323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B2CCE63E-9B77-A848-A3E1-B01844C2EC6C}" type="slidenum">
              <a:rPr lang="zh-CN" altLang="en-US"/>
              <a:pPr>
                <a:defRPr/>
              </a:pPr>
              <a:t>‹#›</a:t>
            </a:fld>
            <a:endParaRPr lang="en-US" altLang="zh-CN"/>
          </a:p>
        </p:txBody>
      </p:sp>
    </p:spTree>
    <p:extLst>
      <p:ext uri="{BB962C8B-B14F-4D97-AF65-F5344CB8AC3E}">
        <p14:creationId xmlns:p14="http://schemas.microsoft.com/office/powerpoint/2010/main" val="22356698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69CEBCA-667D-184F-B31F-7D083EF54F54}" type="slidenum">
              <a:rPr lang="zh-CN" altLang="en-US"/>
              <a:pPr>
                <a:defRPr/>
              </a:pPr>
              <a:t>‹#›</a:t>
            </a:fld>
            <a:endParaRPr lang="en-US" altLang="zh-CN"/>
          </a:p>
        </p:txBody>
      </p:sp>
    </p:spTree>
    <p:extLst>
      <p:ext uri="{BB962C8B-B14F-4D97-AF65-F5344CB8AC3E}">
        <p14:creationId xmlns:p14="http://schemas.microsoft.com/office/powerpoint/2010/main" val="584857469"/>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7B180FD8-0099-3F4D-9136-B25F32BDC142}"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2334281189"/>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C9B4504C-B4D3-D341-AA22-110439EBBDA0}"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589732812"/>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295D590A-32E5-0D44-A960-58EDB7A61EED}"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2159106474"/>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454D6C58-4FE8-CC42-831C-892DDF6E6D1D}"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183955055"/>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9429661"/>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42554533"/>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27340809"/>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39144668"/>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115084"/>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223979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AC676A1-EBBE-9D4F-A38C-BBA9B4797CE6}" type="slidenum">
              <a:rPr lang="zh-CN" altLang="en-US"/>
              <a:pPr>
                <a:defRPr/>
              </a:pPr>
              <a:t>‹#›</a:t>
            </a:fld>
            <a:endParaRPr lang="en-US" altLang="zh-CN"/>
          </a:p>
        </p:txBody>
      </p:sp>
    </p:spTree>
    <p:extLst>
      <p:ext uri="{BB962C8B-B14F-4D97-AF65-F5344CB8AC3E}">
        <p14:creationId xmlns:p14="http://schemas.microsoft.com/office/powerpoint/2010/main" val="100891916"/>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55012382"/>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72014819"/>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25005835"/>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50842775"/>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51027947"/>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8791172"/>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34201215"/>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95654999"/>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49957938"/>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259871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13E687D-9DF2-EA41-8D2C-87A3E38F8B93}" type="slidenum">
              <a:rPr lang="zh-CN" altLang="en-US"/>
              <a:pPr>
                <a:defRPr/>
              </a:pPr>
              <a:t>‹#›</a:t>
            </a:fld>
            <a:endParaRPr lang="en-US" altLang="zh-CN"/>
          </a:p>
        </p:txBody>
      </p:sp>
    </p:spTree>
    <p:extLst>
      <p:ext uri="{BB962C8B-B14F-4D97-AF65-F5344CB8AC3E}">
        <p14:creationId xmlns:p14="http://schemas.microsoft.com/office/powerpoint/2010/main" val="2896027080"/>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10820186"/>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17519726"/>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12420671"/>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3494202"/>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7148093"/>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13686268"/>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7AB8C65-D2C4-F14E-95FD-F91EE8AB9BFB}" type="slidenum">
              <a:rPr lang="en-US"/>
              <a:pPr>
                <a:defRPr/>
              </a:pPr>
              <a:t>‹#›</a:t>
            </a:fld>
            <a:endParaRPr lang="en-US"/>
          </a:p>
        </p:txBody>
      </p:sp>
    </p:spTree>
    <p:extLst>
      <p:ext uri="{BB962C8B-B14F-4D97-AF65-F5344CB8AC3E}">
        <p14:creationId xmlns:p14="http://schemas.microsoft.com/office/powerpoint/2010/main" val="743377865"/>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3600BD-0AF3-504D-A79F-40087FADE72D}" type="slidenum">
              <a:rPr lang="en-US"/>
              <a:pPr>
                <a:defRPr/>
              </a:pPr>
              <a:t>‹#›</a:t>
            </a:fld>
            <a:endParaRPr lang="en-US"/>
          </a:p>
        </p:txBody>
      </p:sp>
    </p:spTree>
    <p:extLst>
      <p:ext uri="{BB962C8B-B14F-4D97-AF65-F5344CB8AC3E}">
        <p14:creationId xmlns:p14="http://schemas.microsoft.com/office/powerpoint/2010/main" val="3394924927"/>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09080D-E043-C94F-8B81-0A7BE90ED907}" type="slidenum">
              <a:rPr lang="en-US"/>
              <a:pPr>
                <a:defRPr/>
              </a:pPr>
              <a:t>‹#›</a:t>
            </a:fld>
            <a:endParaRPr lang="en-US"/>
          </a:p>
        </p:txBody>
      </p:sp>
    </p:spTree>
    <p:extLst>
      <p:ext uri="{BB962C8B-B14F-4D97-AF65-F5344CB8AC3E}">
        <p14:creationId xmlns:p14="http://schemas.microsoft.com/office/powerpoint/2010/main" val="3884056827"/>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84A0C1F-177D-4C4B-86F4-03218B90C664}" type="slidenum">
              <a:rPr lang="en-US"/>
              <a:pPr>
                <a:defRPr/>
              </a:pPr>
              <a:t>‹#›</a:t>
            </a:fld>
            <a:endParaRPr lang="en-US"/>
          </a:p>
        </p:txBody>
      </p:sp>
    </p:spTree>
    <p:extLst>
      <p:ext uri="{BB962C8B-B14F-4D97-AF65-F5344CB8AC3E}">
        <p14:creationId xmlns:p14="http://schemas.microsoft.com/office/powerpoint/2010/main" val="16152992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C8B9322-FC12-5348-9F6C-58F13E66D4F2}" type="slidenum">
              <a:rPr lang="zh-CN" altLang="en-US"/>
              <a:pPr>
                <a:defRPr/>
              </a:pPr>
              <a:t>‹#›</a:t>
            </a:fld>
            <a:endParaRPr lang="en-US" altLang="zh-CN"/>
          </a:p>
        </p:txBody>
      </p:sp>
    </p:spTree>
    <p:extLst>
      <p:ext uri="{BB962C8B-B14F-4D97-AF65-F5344CB8AC3E}">
        <p14:creationId xmlns:p14="http://schemas.microsoft.com/office/powerpoint/2010/main" val="608785070"/>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BEE9CEB-CC93-4548-8694-B596AC2908B9}" type="slidenum">
              <a:rPr lang="en-US"/>
              <a:pPr>
                <a:defRPr/>
              </a:pPr>
              <a:t>‹#›</a:t>
            </a:fld>
            <a:endParaRPr lang="en-US"/>
          </a:p>
        </p:txBody>
      </p:sp>
    </p:spTree>
    <p:extLst>
      <p:ext uri="{BB962C8B-B14F-4D97-AF65-F5344CB8AC3E}">
        <p14:creationId xmlns:p14="http://schemas.microsoft.com/office/powerpoint/2010/main" val="2501399785"/>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17515C2-AA85-EE43-822C-73E8AF2BA50E}" type="slidenum">
              <a:rPr lang="en-US"/>
              <a:pPr>
                <a:defRPr/>
              </a:pPr>
              <a:t>‹#›</a:t>
            </a:fld>
            <a:endParaRPr lang="en-US"/>
          </a:p>
        </p:txBody>
      </p:sp>
    </p:spTree>
    <p:extLst>
      <p:ext uri="{BB962C8B-B14F-4D97-AF65-F5344CB8AC3E}">
        <p14:creationId xmlns:p14="http://schemas.microsoft.com/office/powerpoint/2010/main" val="392317311"/>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8485B08-B237-C740-9310-4993592DEEB2}" type="slidenum">
              <a:rPr lang="en-US"/>
              <a:pPr>
                <a:defRPr/>
              </a:pPr>
              <a:t>‹#›</a:t>
            </a:fld>
            <a:endParaRPr lang="en-US"/>
          </a:p>
        </p:txBody>
      </p:sp>
    </p:spTree>
    <p:extLst>
      <p:ext uri="{BB962C8B-B14F-4D97-AF65-F5344CB8AC3E}">
        <p14:creationId xmlns:p14="http://schemas.microsoft.com/office/powerpoint/2010/main" val="3166589548"/>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6BE075F-BB97-BC4C-AE25-CE665FEE1563}" type="slidenum">
              <a:rPr lang="en-US"/>
              <a:pPr>
                <a:defRPr/>
              </a:pPr>
              <a:t>‹#›</a:t>
            </a:fld>
            <a:endParaRPr lang="en-US"/>
          </a:p>
        </p:txBody>
      </p:sp>
    </p:spTree>
    <p:extLst>
      <p:ext uri="{BB962C8B-B14F-4D97-AF65-F5344CB8AC3E}">
        <p14:creationId xmlns:p14="http://schemas.microsoft.com/office/powerpoint/2010/main" val="3180199063"/>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B800251-0795-184D-8A8E-059DF7467C75}" type="slidenum">
              <a:rPr lang="en-US"/>
              <a:pPr>
                <a:defRPr/>
              </a:pPr>
              <a:t>‹#›</a:t>
            </a:fld>
            <a:endParaRPr lang="en-US"/>
          </a:p>
        </p:txBody>
      </p:sp>
    </p:spTree>
    <p:extLst>
      <p:ext uri="{BB962C8B-B14F-4D97-AF65-F5344CB8AC3E}">
        <p14:creationId xmlns:p14="http://schemas.microsoft.com/office/powerpoint/2010/main" val="175865663"/>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84CA04-D781-5E4C-A48E-0C2D72802E4D}" type="slidenum">
              <a:rPr lang="en-US"/>
              <a:pPr>
                <a:defRPr/>
              </a:pPr>
              <a:t>‹#›</a:t>
            </a:fld>
            <a:endParaRPr lang="en-US"/>
          </a:p>
        </p:txBody>
      </p:sp>
    </p:spTree>
    <p:extLst>
      <p:ext uri="{BB962C8B-B14F-4D97-AF65-F5344CB8AC3E}">
        <p14:creationId xmlns:p14="http://schemas.microsoft.com/office/powerpoint/2010/main" val="1780398639"/>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31B026-8A21-3D4D-9592-1F8BF8AD8592}" type="slidenum">
              <a:rPr lang="en-US"/>
              <a:pPr>
                <a:defRPr/>
              </a:pPr>
              <a:t>‹#›</a:t>
            </a:fld>
            <a:endParaRPr lang="en-US"/>
          </a:p>
        </p:txBody>
      </p:sp>
    </p:spTree>
    <p:extLst>
      <p:ext uri="{BB962C8B-B14F-4D97-AF65-F5344CB8AC3E}">
        <p14:creationId xmlns:p14="http://schemas.microsoft.com/office/powerpoint/2010/main" val="3417240901"/>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C70C8A8-38F6-0849-B227-20FCBAD9AEB9}" type="slidenum">
              <a:rPr lang="en-US"/>
              <a:pPr>
                <a:defRPr/>
              </a:pPr>
              <a:t>‹#›</a:t>
            </a:fld>
            <a:endParaRPr lang="en-US"/>
          </a:p>
        </p:txBody>
      </p:sp>
    </p:spTree>
    <p:extLst>
      <p:ext uri="{BB962C8B-B14F-4D97-AF65-F5344CB8AC3E}">
        <p14:creationId xmlns:p14="http://schemas.microsoft.com/office/powerpoint/2010/main" val="1171774413"/>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73491674-AE9D-1547-B2FE-ADFA71C5CEF6}" type="slidenum">
              <a:rPr lang="en-US"/>
              <a:pPr>
                <a:defRPr/>
              </a:pPr>
              <a:t>‹#›</a:t>
            </a:fld>
            <a:endParaRPr lang="en-US"/>
          </a:p>
        </p:txBody>
      </p:sp>
    </p:spTree>
    <p:extLst>
      <p:ext uri="{BB962C8B-B14F-4D97-AF65-F5344CB8AC3E}">
        <p14:creationId xmlns:p14="http://schemas.microsoft.com/office/powerpoint/2010/main" val="1175766374"/>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602189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20650"/>
            <a:ext cx="1941513" cy="60055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20650"/>
            <a:ext cx="5676900" cy="60055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12BDE12-F762-964D-94BA-C982B211868A}" type="slidenum">
              <a:rPr lang="zh-CN" altLang="en-US"/>
              <a:pPr>
                <a:defRPr/>
              </a:pPr>
              <a:t>‹#›</a:t>
            </a:fld>
            <a:endParaRPr lang="en-US" altLang="zh-CN"/>
          </a:p>
        </p:txBody>
      </p:sp>
    </p:spTree>
    <p:extLst>
      <p:ext uri="{BB962C8B-B14F-4D97-AF65-F5344CB8AC3E}">
        <p14:creationId xmlns:p14="http://schemas.microsoft.com/office/powerpoint/2010/main" val="1412728651"/>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7751397"/>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14687778"/>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6713150"/>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2474374"/>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04796925"/>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861533"/>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6055647"/>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90460976"/>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66818232"/>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05489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878524-B8C2-BB4F-BCCE-98511FC28CBE}" type="slidenum">
              <a:rPr lang="zh-CN" altLang="en-US"/>
              <a:pPr>
                <a:defRPr/>
              </a:pPr>
              <a:t>‹#›</a:t>
            </a:fld>
            <a:endParaRPr lang="en-US" altLang="zh-CN"/>
          </a:p>
        </p:txBody>
      </p:sp>
    </p:spTree>
    <p:extLst>
      <p:ext uri="{BB962C8B-B14F-4D97-AF65-F5344CB8AC3E}">
        <p14:creationId xmlns:p14="http://schemas.microsoft.com/office/powerpoint/2010/main" val="1073620372"/>
      </p:ext>
    </p:extLst>
  </p:cSld>
  <p:clrMapOvr>
    <a:masterClrMapping/>
  </p:clrMapOvr>
  <p:transition spd="med">
    <p:randomBar dir="vert"/>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DE69EB4E-D248-1B4B-AC89-A855027D2255}"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363591652"/>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CB2A072A-CEB5-2B4B-BE2D-A8DBC0C1B86A}"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444881274"/>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F2AD7DD1-53DD-654F-9074-24855091F863}"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827721838"/>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854A93DC-EDFC-9D42-8457-C1B22EAE5243}"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544377812"/>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1"/>
          <p:cNvSpPr>
            <a:spLocks noGrp="1" noChangeArrowheads="1"/>
          </p:cNvSpPr>
          <p:nvPr>
            <p:ph type="sldNum" sz="quarter" idx="12"/>
          </p:nvPr>
        </p:nvSpPr>
        <p:spPr>
          <a:ln/>
        </p:spPr>
        <p:txBody>
          <a:bodyPr/>
          <a:lstStyle>
            <a:lvl1pPr>
              <a:defRPr/>
            </a:lvl1pPr>
          </a:lstStyle>
          <a:p>
            <a:pPr>
              <a:defRPr/>
            </a:pPr>
            <a:fld id="{109822D7-3E96-3F44-B99F-584BF9A38233}"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414103339"/>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sldNum" sz="quarter" idx="12"/>
          </p:nvPr>
        </p:nvSpPr>
        <p:spPr>
          <a:ln/>
        </p:spPr>
        <p:txBody>
          <a:bodyPr/>
          <a:lstStyle>
            <a:lvl1pPr>
              <a:defRPr/>
            </a:lvl1pPr>
          </a:lstStyle>
          <a:p>
            <a:pPr>
              <a:defRPr/>
            </a:pPr>
            <a:fld id="{E09B6048-93D7-B747-BA33-B70F539FFF6A}"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170045915"/>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1"/>
          <p:cNvSpPr>
            <a:spLocks noGrp="1" noChangeArrowheads="1"/>
          </p:cNvSpPr>
          <p:nvPr>
            <p:ph type="sldNum" sz="quarter" idx="12"/>
          </p:nvPr>
        </p:nvSpPr>
        <p:spPr>
          <a:ln/>
        </p:spPr>
        <p:txBody>
          <a:bodyPr/>
          <a:lstStyle>
            <a:lvl1pPr>
              <a:defRPr/>
            </a:lvl1pPr>
          </a:lstStyle>
          <a:p>
            <a:pPr>
              <a:defRPr/>
            </a:pPr>
            <a:fld id="{F892D0F6-B055-524E-9110-0D7CB5B20FE0}"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40756351"/>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3F3BD06B-123A-654D-9034-5855100A136D}"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580033786"/>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834E8E22-17E6-AC4B-AEB4-AC500758A3D5}"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318420969"/>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174042AB-6830-D64C-B775-A2CED8BE7119}"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5878231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82FF2A7-6DB9-6844-A2AA-ADF55161C0BC}" type="slidenum">
              <a:rPr lang="zh-CN" altLang="en-US"/>
              <a:pPr>
                <a:defRPr/>
              </a:pPr>
              <a:t>‹#›</a:t>
            </a:fld>
            <a:endParaRPr lang="en-US" altLang="zh-CN"/>
          </a:p>
        </p:txBody>
      </p:sp>
    </p:spTree>
    <p:extLst>
      <p:ext uri="{BB962C8B-B14F-4D97-AF65-F5344CB8AC3E}">
        <p14:creationId xmlns:p14="http://schemas.microsoft.com/office/powerpoint/2010/main" val="2547359084"/>
      </p:ext>
    </p:extLst>
  </p:cSld>
  <p:clrMapOvr>
    <a:masterClrMapping/>
  </p:clrMapOvr>
  <p:transition spd="med">
    <p:randomBar dir="vert"/>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EB9B33F1-D79E-A343-BEC0-7F2837E5390C}"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644959070"/>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93716583"/>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83744060"/>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63070981"/>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16538790"/>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50585726"/>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99908089"/>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54942255"/>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2335179"/>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0322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594B76-B287-9E44-AEE0-57912C768FEF}" type="slidenum">
              <a:rPr lang="zh-CN" altLang="en-US"/>
              <a:pPr>
                <a:defRPr/>
              </a:pPr>
              <a:t>‹#›</a:t>
            </a:fld>
            <a:endParaRPr lang="en-US" altLang="zh-CN"/>
          </a:p>
        </p:txBody>
      </p:sp>
    </p:spTree>
    <p:extLst>
      <p:ext uri="{BB962C8B-B14F-4D97-AF65-F5344CB8AC3E}">
        <p14:creationId xmlns:p14="http://schemas.microsoft.com/office/powerpoint/2010/main" val="3963094650"/>
      </p:ext>
    </p:extLst>
  </p:cSld>
  <p:clrMapOvr>
    <a:masterClrMapping/>
  </p:clrMapOvr>
  <p:transition spd="med">
    <p:randomBar dir="vert"/>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04297034"/>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41042319"/>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71544499"/>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64699265"/>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07856347"/>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36671243"/>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1520488"/>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49314993"/>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02016286"/>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92810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2F2DC1-F741-C844-A86A-E744AEB8B91B}" type="slidenum">
              <a:rPr lang="zh-CN" altLang="en-US"/>
              <a:pPr>
                <a:defRPr/>
              </a:pPr>
              <a:t>‹#›</a:t>
            </a:fld>
            <a:endParaRPr lang="en-US" altLang="zh-CN"/>
          </a:p>
        </p:txBody>
      </p:sp>
    </p:spTree>
    <p:extLst>
      <p:ext uri="{BB962C8B-B14F-4D97-AF65-F5344CB8AC3E}">
        <p14:creationId xmlns:p14="http://schemas.microsoft.com/office/powerpoint/2010/main" val="3672290608"/>
      </p:ext>
    </p:extLst>
  </p:cSld>
  <p:clrMapOvr>
    <a:masterClrMapping/>
  </p:clrMapOvr>
  <p:transition spd="med">
    <p:randomBar dir="vert"/>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67898198"/>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010559"/>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6212403"/>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26433964"/>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77102742"/>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3328715"/>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21089915"/>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2776750"/>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13211925"/>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708573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AA0F368-9E7A-DB40-A4EC-3CBB0978C49A}" type="slidenum">
              <a:rPr lang="zh-CN" altLang="en-US"/>
              <a:pPr>
                <a:defRPr/>
              </a:pPr>
              <a:t>‹#›</a:t>
            </a:fld>
            <a:endParaRPr lang="en-US" altLang="zh-CN"/>
          </a:p>
        </p:txBody>
      </p:sp>
    </p:spTree>
    <p:extLst>
      <p:ext uri="{BB962C8B-B14F-4D97-AF65-F5344CB8AC3E}">
        <p14:creationId xmlns:p14="http://schemas.microsoft.com/office/powerpoint/2010/main" val="263204237"/>
      </p:ext>
    </p:extLst>
  </p:cSld>
  <p:clrMapOvr>
    <a:masterClrMapping/>
  </p:clrMapOvr>
  <p:transition spd="med">
    <p:randomBar dir="vert"/>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08644782"/>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82172336"/>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81308795"/>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45403243"/>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74691121"/>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86451240"/>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15525243"/>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755763957"/>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474734201"/>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2362030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B70591A4-5D6B-2644-933F-C1E98CCDAEE9}" type="slidenum">
              <a:rPr lang="zh-CN" altLang="en-US"/>
              <a:pPr>
                <a:defRPr/>
              </a:pPr>
              <a:t>‹#›</a:t>
            </a:fld>
            <a:endParaRPr lang="en-US" altLang="zh-CN"/>
          </a:p>
        </p:txBody>
      </p:sp>
    </p:spTree>
    <p:extLst>
      <p:ext uri="{BB962C8B-B14F-4D97-AF65-F5344CB8AC3E}">
        <p14:creationId xmlns:p14="http://schemas.microsoft.com/office/powerpoint/2010/main" val="14295568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E52563D-45E1-9A49-B0D9-4C134EC5E99E}" type="slidenum">
              <a:rPr lang="zh-CN" altLang="en-US"/>
              <a:pPr>
                <a:defRPr/>
              </a:pPr>
              <a:t>‹#›</a:t>
            </a:fld>
            <a:endParaRPr lang="en-US" altLang="zh-CN"/>
          </a:p>
        </p:txBody>
      </p:sp>
    </p:spTree>
    <p:extLst>
      <p:ext uri="{BB962C8B-B14F-4D97-AF65-F5344CB8AC3E}">
        <p14:creationId xmlns:p14="http://schemas.microsoft.com/office/powerpoint/2010/main" val="125837469"/>
      </p:ext>
    </p:extLst>
  </p:cSld>
  <p:clrMapOvr>
    <a:masterClrMapping/>
  </p:clrMapOvr>
  <p:transition spd="med">
    <p:randomBar dir="vert"/>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901545844"/>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991330551"/>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295144623"/>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98820466"/>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42964363"/>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713641969"/>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840804758"/>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378" name="Rectangle 66"/>
          <p:cNvSpPr>
            <a:spLocks noGrp="1" noChangeArrowheads="1"/>
          </p:cNvSpPr>
          <p:nvPr>
            <p:ph type="ctrTitle" sz="quarter"/>
          </p:nvPr>
        </p:nvSpPr>
        <p:spPr>
          <a:xfrm>
            <a:off x="685800" y="1692276"/>
            <a:ext cx="7772400" cy="1736725"/>
          </a:xfrm>
        </p:spPr>
        <p:txBody>
          <a:bodyPr anchor="b"/>
          <a:lstStyle>
            <a:lvl1pPr>
              <a:defRPr sz="5400"/>
            </a:lvl1pPr>
          </a:lstStyle>
          <a:p>
            <a:r>
              <a:rPr lang="en-US"/>
              <a:t>Click to edit Master title style</a:t>
            </a:r>
          </a:p>
        </p:txBody>
      </p:sp>
      <p:sp>
        <p:nvSpPr>
          <p:cNvPr id="1337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a:prstGeom prst="rect">
            <a:avLst/>
          </a:prstGeom>
        </p:spPr>
        <p:txBody>
          <a:bodyPr/>
          <a:lstStyle>
            <a:lvl1pPr>
              <a:defRPr/>
            </a:lvl1pPr>
          </a:lstStyle>
          <a:p>
            <a:pPr>
              <a:defRPr/>
            </a:pPr>
            <a:endParaRPr lang="en-US">
              <a:solidFill>
                <a:srgbClr val="FFFFFF"/>
              </a:solidFill>
              <a:latin typeface="Arial" charset="0"/>
              <a:ea typeface="ＭＳ Ｐゴシック" charset="0"/>
              <a:cs typeface="ＭＳ Ｐゴシック" charset="0"/>
            </a:endParaRPr>
          </a:p>
        </p:txBody>
      </p:sp>
      <p:sp>
        <p:nvSpPr>
          <p:cNvPr id="69" name="Rectangle 69"/>
          <p:cNvSpPr>
            <a:spLocks noGrp="1" noChangeArrowheads="1"/>
          </p:cNvSpPr>
          <p:nvPr>
            <p:ph type="ftr" sz="quarter" idx="11"/>
          </p:nvPr>
        </p:nvSpPr>
        <p:spPr>
          <a:xfrm>
            <a:off x="3124201" y="6248400"/>
            <a:ext cx="2895600" cy="457200"/>
          </a:xfrm>
          <a:prstGeom prst="rect">
            <a:avLst/>
          </a:prstGeom>
        </p:spPr>
        <p:txBody>
          <a:bodyPr/>
          <a:lstStyle>
            <a:lvl1pPr>
              <a:defRPr/>
            </a:lvl1pPr>
          </a:lstStyle>
          <a:p>
            <a:pPr>
              <a:defRPr/>
            </a:pPr>
            <a:endParaRPr lang="en-US">
              <a:solidFill>
                <a:srgbClr val="FFFFFF"/>
              </a:solidFill>
              <a:latin typeface="Arial" charset="0"/>
              <a:ea typeface="ＭＳ Ｐゴシック" charset="0"/>
              <a:cs typeface="ＭＳ Ｐゴシック" charset="0"/>
            </a:endParaRPr>
          </a:p>
        </p:txBody>
      </p:sp>
      <p:sp>
        <p:nvSpPr>
          <p:cNvPr id="70" name="Rectangle 70"/>
          <p:cNvSpPr>
            <a:spLocks noGrp="1" noChangeArrowheads="1"/>
          </p:cNvSpPr>
          <p:nvPr>
            <p:ph type="sldNum" sz="quarter" idx="12"/>
          </p:nvPr>
        </p:nvSpPr>
        <p:spPr>
          <a:xfrm>
            <a:off x="6553200" y="6248400"/>
            <a:ext cx="2133600" cy="457200"/>
          </a:xfrm>
          <a:prstGeom prst="rect">
            <a:avLst/>
          </a:prstGeom>
        </p:spPr>
        <p:txBody>
          <a:bodyPr/>
          <a:lstStyle>
            <a:lvl1pPr>
              <a:defRPr/>
            </a:lvl1pPr>
          </a:lstStyle>
          <a:p>
            <a:fld id="{A396028A-E68B-AC46-88B8-7F3DC9E0918E}" type="slidenum">
              <a:rPr lang="en-US">
                <a:solidFill>
                  <a:srgbClr val="FFFFFF"/>
                </a:solidFill>
                <a:latin typeface="Arial" charset="0"/>
                <a:ea typeface="ＭＳ Ｐゴシック" charset="0"/>
                <a:cs typeface="ＭＳ Ｐゴシック" charset="0"/>
              </a:rPr>
              <a:pPr/>
              <a:t>‹#›</a:t>
            </a:fld>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025901495"/>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3688B77C-3DE9-514B-9B83-6A79626DE5A7}" type="slidenum">
              <a:rPr lang="en-US">
                <a:solidFill>
                  <a:srgbClr val="FFFFFF"/>
                </a:solidFill>
                <a:latin typeface="Arial" charset="0"/>
                <a:ea typeface="ＭＳ Ｐゴシック" charset="0"/>
                <a:cs typeface="ＭＳ Ｐゴシック" charset="0"/>
              </a:rPr>
              <a:pPr/>
              <a:t>‹#›</a:t>
            </a:fld>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952968343"/>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3C0081B6-69C5-6B4C-BCA1-445CC8BCD3B8}" type="slidenum">
              <a:rPr lang="en-US">
                <a:solidFill>
                  <a:srgbClr val="FFFFFF"/>
                </a:solidFill>
                <a:latin typeface="Arial" charset="0"/>
                <a:ea typeface="ＭＳ Ｐゴシック" charset="0"/>
                <a:cs typeface="ＭＳ Ｐゴシック" charset="0"/>
              </a:rPr>
              <a:pPr/>
              <a:t>‹#›</a:t>
            </a:fld>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9551619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DF0E5D1-9583-C144-BAF3-5D7E0E553EFB}" type="slidenum">
              <a:rPr lang="zh-CN" altLang="en-US"/>
              <a:pPr>
                <a:defRPr/>
              </a:pPr>
              <a:t>‹#›</a:t>
            </a:fld>
            <a:endParaRPr lang="en-US" altLang="zh-CN"/>
          </a:p>
        </p:txBody>
      </p:sp>
    </p:spTree>
    <p:extLst>
      <p:ext uri="{BB962C8B-B14F-4D97-AF65-F5344CB8AC3E}">
        <p14:creationId xmlns:p14="http://schemas.microsoft.com/office/powerpoint/2010/main" val="1834273504"/>
      </p:ext>
    </p:extLst>
  </p:cSld>
  <p:clrMapOvr>
    <a:masterClrMapping/>
  </p:clrMapOvr>
  <p:transition spd="med">
    <p:randomBar dir="vert"/>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E6267522-C44E-E94B-8317-505AFBC9150C}" type="slidenum">
              <a:rPr lang="en-US">
                <a:solidFill>
                  <a:srgbClr val="FFFFFF"/>
                </a:solidFill>
                <a:latin typeface="Arial" charset="0"/>
                <a:ea typeface="ＭＳ Ｐゴシック" charset="0"/>
                <a:cs typeface="ＭＳ Ｐゴシック" charset="0"/>
              </a:rPr>
              <a:pPr/>
              <a:t>‹#›</a:t>
            </a:fld>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722341556"/>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cs typeface="ＭＳ Ｐゴシック" charset="0"/>
            </a:endParaRPr>
          </a:p>
        </p:txBody>
      </p:sp>
      <p:sp>
        <p:nvSpPr>
          <p:cNvPr id="8"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cs typeface="ＭＳ Ｐゴシック" charset="0"/>
            </a:endParaRPr>
          </a:p>
        </p:txBody>
      </p:sp>
      <p:sp>
        <p:nvSpPr>
          <p:cNvPr id="9"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CFC40E04-9084-2A4C-A231-F24D797B2771}" type="slidenum">
              <a:rPr lang="en-US">
                <a:solidFill>
                  <a:srgbClr val="FFFFFF"/>
                </a:solidFill>
                <a:latin typeface="Arial" charset="0"/>
                <a:ea typeface="ＭＳ Ｐゴシック" charset="0"/>
                <a:cs typeface="ＭＳ Ｐゴシック" charset="0"/>
              </a:rPr>
              <a:pPr/>
              <a:t>‹#›</a:t>
            </a:fld>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4949359"/>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1143116044"/>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7926765"/>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08471418-BC75-694D-9919-DEBC4E53F4E6}" type="slidenum">
              <a:rPr lang="en-US">
                <a:solidFill>
                  <a:srgbClr val="FFFFFF"/>
                </a:solidFill>
                <a:latin typeface="Arial" charset="0"/>
                <a:ea typeface="ＭＳ Ｐゴシック" charset="0"/>
                <a:cs typeface="ＭＳ Ｐゴシック" charset="0"/>
              </a:rPr>
              <a:pPr/>
              <a:t>‹#›</a:t>
            </a:fld>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824609685"/>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7D2F988E-9414-5A4D-926D-7C61A7DCDFF1}" type="slidenum">
              <a:rPr lang="en-US">
                <a:solidFill>
                  <a:srgbClr val="FFFFFF"/>
                </a:solidFill>
                <a:latin typeface="Arial" charset="0"/>
                <a:ea typeface="ＭＳ Ｐゴシック" charset="0"/>
                <a:cs typeface="ＭＳ Ｐゴシック" charset="0"/>
              </a:rPr>
              <a:pPr/>
              <a:t>‹#›</a:t>
            </a:fld>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247529349"/>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solidFill>
                  <a:srgbClr val="FFFFFF"/>
                </a:solidFill>
              </a:defRPr>
            </a:lvl1pPr>
          </a:lstStyle>
          <a:p>
            <a:pPr>
              <a:defRPr/>
            </a:pPr>
            <a:endParaRPr lang="en-US">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solidFill>
                  <a:srgbClr val="FFFFFF"/>
                </a:solidFill>
              </a:defRPr>
            </a:lvl1pPr>
          </a:lstStyle>
          <a:p>
            <a:pPr>
              <a:defRPr/>
            </a:pPr>
            <a:endParaRPr lang="en-US">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solidFill>
                  <a:srgbClr val="FFFFFF"/>
                </a:solidFill>
              </a:defRPr>
            </a:lvl1pPr>
          </a:lstStyle>
          <a:p>
            <a:fld id="{1E6C7165-6B16-AC43-935E-83670B065C3B}" type="slidenum">
              <a:rPr lang="en-US" smtClean="0">
                <a:latin typeface="Arial" charset="0"/>
                <a:ea typeface="ＭＳ Ｐゴシック" charset="0"/>
                <a:cs typeface="ＭＳ Ｐゴシック" charset="0"/>
              </a: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737262965"/>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A06D5BF7-B2CD-2745-9211-C6B18DEB32C6}" type="slidenum">
              <a:rPr lang="en-US">
                <a:solidFill>
                  <a:srgbClr val="FFFFFF"/>
                </a:solidFill>
                <a:latin typeface="Arial" charset="0"/>
                <a:ea typeface="ＭＳ Ｐゴシック" charset="0"/>
                <a:cs typeface="ＭＳ Ｐゴシック" charset="0"/>
              </a:rPr>
              <a:pPr/>
              <a:t>‹#›</a:t>
            </a:fld>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864675459"/>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81159E9B-65F6-EE44-8197-22BC723FD7D6}" type="slidenum">
              <a:rPr lang="en-US">
                <a:solidFill>
                  <a:srgbClr val="FFFFFF"/>
                </a:solidFill>
                <a:latin typeface="Arial" charset="0"/>
                <a:ea typeface="ＭＳ Ｐゴシック" charset="0"/>
                <a:cs typeface="ＭＳ Ｐゴシック" charset="0"/>
              </a:rPr>
              <a:pPr/>
              <a:t>‹#›</a:t>
            </a:fld>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574972588"/>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cs typeface="ＭＳ Ｐゴシック" charset="0"/>
            </a:endParaRPr>
          </a:p>
        </p:txBody>
      </p:sp>
      <p:sp>
        <p:nvSpPr>
          <p:cNvPr id="7"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cs typeface="ＭＳ Ｐゴシック" charset="0"/>
            </a:endParaRPr>
          </a:p>
        </p:txBody>
      </p:sp>
      <p:sp>
        <p:nvSpPr>
          <p:cNvPr id="8"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912A509C-1FD8-C340-945D-F484F85253F5}" type="slidenum">
              <a:rPr lang="en-US">
                <a:solidFill>
                  <a:srgbClr val="FFFFFF"/>
                </a:solidFill>
                <a:latin typeface="Arial" charset="0"/>
                <a:ea typeface="ＭＳ Ｐゴシック" charset="0"/>
                <a:cs typeface="ＭＳ Ｐゴシック" charset="0"/>
              </a:rPr>
              <a:pPr/>
              <a:t>‹#›</a:t>
            </a:fld>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7528317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EBBBB18-E9B5-7F4F-AA97-33FE46E65687}" type="slidenum">
              <a:rPr lang="zh-CN" altLang="en-US"/>
              <a:pPr>
                <a:defRPr/>
              </a:pPr>
              <a:t>‹#›</a:t>
            </a:fld>
            <a:endParaRPr lang="en-US" altLang="zh-CN"/>
          </a:p>
        </p:txBody>
      </p:sp>
    </p:spTree>
    <p:extLst>
      <p:ext uri="{BB962C8B-B14F-4D97-AF65-F5344CB8AC3E}">
        <p14:creationId xmlns:p14="http://schemas.microsoft.com/office/powerpoint/2010/main" val="692101724"/>
      </p:ext>
    </p:extLst>
  </p:cSld>
  <p:clrMapOvr>
    <a:masterClrMapping/>
  </p:clrMapOvr>
  <p:transition spd="med">
    <p:randomBar dir="vert"/>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cs typeface="ＭＳ Ｐゴシック" charset="0"/>
            </a:endParaRPr>
          </a:p>
        </p:txBody>
      </p:sp>
      <p:sp>
        <p:nvSpPr>
          <p:cNvPr id="4"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cs typeface="ＭＳ Ｐゴシック" charset="0"/>
            </a:endParaRPr>
          </a:p>
        </p:txBody>
      </p:sp>
      <p:sp>
        <p:nvSpPr>
          <p:cNvPr id="5"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C71FB22D-81DE-E649-9472-2B7AD2F9DA94}" type="slidenum">
              <a:rPr lang="en-US">
                <a:solidFill>
                  <a:srgbClr val="FFFFFF"/>
                </a:solidFill>
                <a:latin typeface="Arial" charset="0"/>
                <a:ea typeface="ＭＳ Ｐゴシック" charset="0"/>
                <a:cs typeface="ＭＳ Ｐゴシック" charset="0"/>
              </a:rPr>
              <a:pPr/>
              <a:t>‹#›</a:t>
            </a:fld>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272686044"/>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1"/>
            <a:ext cx="8229600" cy="4525963"/>
          </a:xfrm>
        </p:spPr>
        <p:txBody>
          <a:bodyPr/>
          <a:lstStyle/>
          <a:p>
            <a:pPr lvl="0"/>
            <a:endParaRPr lang="en-US" noProof="0"/>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9C6E5ACD-BD47-764C-A0D8-55D787A46B16}" type="slidenum">
              <a:rPr lang="en-US">
                <a:solidFill>
                  <a:srgbClr val="FFFFFF"/>
                </a:solidFill>
                <a:latin typeface="Arial" charset="0"/>
                <a:ea typeface="ＭＳ Ｐゴシック" charset="0"/>
                <a:cs typeface="ＭＳ Ｐゴシック" charset="0"/>
              </a:rPr>
              <a:pPr/>
              <a:t>‹#›</a:t>
            </a:fld>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313161088"/>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878524-B8C2-BB4F-BCCE-98511FC28CB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991296947"/>
      </p:ext>
    </p:extLst>
  </p:cSld>
  <p:clrMapOvr>
    <a:masterClrMapping/>
  </p:clrMapOvr>
  <p:transition spd="med">
    <p:randomBar dir="vert"/>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2FF2A7-6DB9-6844-A2AA-ADF55161C0BC}"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051932729"/>
      </p:ext>
    </p:extLst>
  </p:cSld>
  <p:clrMapOvr>
    <a:masterClrMapping/>
  </p:clrMapOvr>
  <p:transition spd="med">
    <p:randomBar dir="vert"/>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4594B76-B287-9E44-AEE0-57912C768FEF}"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114534258"/>
      </p:ext>
    </p:extLst>
  </p:cSld>
  <p:clrMapOvr>
    <a:masterClrMapping/>
  </p:clrMapOvr>
  <p:transition spd="med">
    <p:randomBar dir="vert"/>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B2F2DC1-F741-C844-A86A-E744AEB8B91B}"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751152358"/>
      </p:ext>
    </p:extLst>
  </p:cSld>
  <p:clrMapOvr>
    <a:masterClrMapping/>
  </p:clrMapOvr>
  <p:transition spd="med">
    <p:randomBar dir="vert"/>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AA0F368-9E7A-DB40-A4EC-3CBB0978C49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032930152"/>
      </p:ext>
    </p:extLst>
  </p:cSld>
  <p:clrMapOvr>
    <a:masterClrMapping/>
  </p:clrMapOvr>
  <p:transition spd="med">
    <p:randomBar dir="vert"/>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E52563D-45E1-9A49-B0D9-4C134EC5E99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271869928"/>
      </p:ext>
    </p:extLst>
  </p:cSld>
  <p:clrMapOvr>
    <a:masterClrMapping/>
  </p:clrMapOvr>
  <p:transition spd="med">
    <p:randomBar dir="vert"/>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DF0E5D1-9583-C144-BAF3-5D7E0E553EFB}"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038999897"/>
      </p:ext>
    </p:extLst>
  </p:cSld>
  <p:clrMapOvr>
    <a:masterClrMapping/>
  </p:clrMapOvr>
  <p:transition spd="med">
    <p:randomBar dir="vert"/>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EBBBB18-E9B5-7F4F-AA97-33FE46E6568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6137987"/>
      </p:ext>
    </p:extLst>
  </p:cSld>
  <p:clrMapOvr>
    <a:masterClrMapping/>
  </p:clrMapOvr>
  <p:transition spd="med">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D2AC1BD-6CAE-6249-9BDE-766CCD98F1EA}" type="slidenum">
              <a:rPr lang="zh-CN" altLang="en-US"/>
              <a:pPr>
                <a:defRPr/>
              </a:pPr>
              <a:t>‹#›</a:t>
            </a:fld>
            <a:endParaRPr lang="en-US" altLang="zh-CN"/>
          </a:p>
        </p:txBody>
      </p:sp>
    </p:spTree>
    <p:extLst>
      <p:ext uri="{BB962C8B-B14F-4D97-AF65-F5344CB8AC3E}">
        <p14:creationId xmlns:p14="http://schemas.microsoft.com/office/powerpoint/2010/main" val="1005079793"/>
      </p:ext>
    </p:extLst>
  </p:cSld>
  <p:clrMapOvr>
    <a:masterClrMapping/>
  </p:clrMapOvr>
  <p:transition spd="med">
    <p:randomBar dir="vert"/>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D2AC1BD-6CAE-6249-9BDE-766CCD98F1E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717944877"/>
      </p:ext>
    </p:extLst>
  </p:cSld>
  <p:clrMapOvr>
    <a:masterClrMapping/>
  </p:clrMapOvr>
  <p:transition spd="med">
    <p:randomBar dir="vert"/>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59B343-92E6-9740-B206-9CA38BCD1369}"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202883258"/>
      </p:ext>
    </p:extLst>
  </p:cSld>
  <p:clrMapOvr>
    <a:masterClrMapping/>
  </p:clrMapOvr>
  <p:transition spd="med">
    <p:randomBar dir="vert"/>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0EEC45D-3704-E043-995F-F8E0C14AB1F3}"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499148820"/>
      </p:ext>
    </p:extLst>
  </p:cSld>
  <p:clrMapOvr>
    <a:masterClrMapping/>
  </p:clrMapOvr>
  <p:transition spd="med">
    <p:randomBar dir="vert"/>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CFAD850-B38C-FA45-8A5F-87038E98A759}"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362611387"/>
      </p:ext>
    </p:extLst>
  </p:cSld>
  <p:clrMapOvr>
    <a:masterClrMapping/>
  </p:clrMapOvr>
  <p:transition spd="med">
    <p:randomBar dir="vert"/>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9496826"/>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2418343"/>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2626759"/>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3689467"/>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513429"/>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67627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59B343-92E6-9740-B206-9CA38BCD1369}" type="slidenum">
              <a:rPr lang="zh-CN" altLang="en-US"/>
              <a:pPr>
                <a:defRPr/>
              </a:pPr>
              <a:t>‹#›</a:t>
            </a:fld>
            <a:endParaRPr lang="en-US" altLang="zh-CN"/>
          </a:p>
        </p:txBody>
      </p:sp>
    </p:spTree>
    <p:extLst>
      <p:ext uri="{BB962C8B-B14F-4D97-AF65-F5344CB8AC3E}">
        <p14:creationId xmlns:p14="http://schemas.microsoft.com/office/powerpoint/2010/main" val="3945108383"/>
      </p:ext>
    </p:extLst>
  </p:cSld>
  <p:clrMapOvr>
    <a:masterClrMapping/>
  </p:clrMapOvr>
  <p:transition spd="med">
    <p:randomBar dir="vert"/>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7256262"/>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1477455"/>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9727682"/>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4323957"/>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1416360"/>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6086630"/>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7785346"/>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2438400"/>
            <a:ext cx="9144000" cy="4046538"/>
            <a:chOff x="0" y="1536"/>
            <a:chExt cx="5760" cy="2549"/>
          </a:xfrm>
        </p:grpSpPr>
        <p:sp>
          <p:nvSpPr>
            <p:cNvPr id="5" name="Rectangle 3"/>
            <p:cNvSpPr>
              <a:spLocks noChangeArrowheads="1"/>
            </p:cNvSpPr>
            <p:nvPr userDrawn="1"/>
          </p:nvSpPr>
          <p:spPr bwMode="hidden">
            <a:xfrm rot="-1424751">
              <a:off x="2121" y="2592"/>
              <a:ext cx="3072" cy="384"/>
            </a:xfrm>
            <a:prstGeom prst="rect">
              <a:avLst/>
            </a:prstGeom>
            <a:gradFill rotWithShape="0">
              <a:gsLst>
                <a:gs pos="0">
                  <a:schemeClr val="bg1">
                    <a:gamma/>
                    <a:shade val="94118"/>
                    <a:invGamma/>
                  </a:schemeClr>
                </a:gs>
                <a:gs pos="50000">
                  <a:schemeClr val="bg1"/>
                </a:gs>
                <a:gs pos="100000">
                  <a:schemeClr val="bg1">
                    <a:gamma/>
                    <a:shade val="94118"/>
                    <a:invGamma/>
                  </a:schemeClr>
                </a:gs>
              </a:gsLst>
              <a:lin ang="18900000" scaled="1"/>
            </a:gradFill>
            <a:ln w="9525">
              <a:noFill/>
              <a:miter lim="800000"/>
              <a:headEnd/>
              <a:tailEnd/>
            </a:ln>
            <a:effectLst/>
          </p:spPr>
          <p:txBody>
            <a:bodyPr wrap="none" anchor="ctr"/>
            <a:lstStyle/>
            <a:p>
              <a:pPr>
                <a:defRPr/>
              </a:pPr>
              <a:endParaRPr lang="en-US">
                <a:solidFill>
                  <a:srgbClr val="FFFFFF"/>
                </a:solidFill>
                <a:latin typeface="Times New Roman" pitchFamily="-112" charset="0"/>
                <a:ea typeface="Arial"/>
                <a:cs typeface="Arial"/>
              </a:endParaRPr>
            </a:p>
          </p:txBody>
        </p:sp>
        <p:sp>
          <p:nvSpPr>
            <p:cNvPr id="6" name="Freeform 4"/>
            <p:cNvSpPr>
              <a:spLocks/>
            </p:cNvSpPr>
            <p:nvPr userDrawn="1"/>
          </p:nvSpPr>
          <p:spPr bwMode="hidden">
            <a:xfrm>
              <a:off x="0" y="2664"/>
              <a:ext cx="2688" cy="1224"/>
            </a:xfrm>
            <a:custGeom>
              <a:avLst/>
              <a:gdLst>
                <a:gd name="T0" fmla="*/ 0 w 2688"/>
                <a:gd name="T1" fmla="*/ 0 h 1224"/>
                <a:gd name="T2" fmla="*/ 960 w 2688"/>
                <a:gd name="T3" fmla="*/ 552 h 1224"/>
                <a:gd name="T4" fmla="*/ 1968 w 2688"/>
                <a:gd name="T5" fmla="*/ 264 h 1224"/>
                <a:gd name="T6" fmla="*/ 2028 w 2688"/>
                <a:gd name="T7" fmla="*/ 270 h 1224"/>
                <a:gd name="T8" fmla="*/ 2661 w 2688"/>
                <a:gd name="T9" fmla="*/ 528 h 1224"/>
                <a:gd name="T10" fmla="*/ 2688 w 2688"/>
                <a:gd name="T11" fmla="*/ 648 h 1224"/>
                <a:gd name="T12" fmla="*/ 2304 w 2688"/>
                <a:gd name="T13" fmla="*/ 1080 h 1224"/>
                <a:gd name="T14" fmla="*/ 1584 w 2688"/>
                <a:gd name="T15" fmla="*/ 1224 h 1224"/>
                <a:gd name="T16" fmla="*/ 1296 w 2688"/>
                <a:gd name="T17" fmla="*/ 936 h 1224"/>
                <a:gd name="T18" fmla="*/ 864 w 2688"/>
                <a:gd name="T19" fmla="*/ 1032 h 1224"/>
                <a:gd name="T20" fmla="*/ 0 w 2688"/>
                <a:gd name="T21" fmla="*/ 552 h 1224"/>
                <a:gd name="T22" fmla="*/ 0 w 2688"/>
                <a:gd name="T23" fmla="*/ 0 h 12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88" h="1224">
                  <a:moveTo>
                    <a:pt x="0" y="0"/>
                  </a:moveTo>
                  <a:lnTo>
                    <a:pt x="960" y="552"/>
                  </a:lnTo>
                  <a:lnTo>
                    <a:pt x="1968" y="264"/>
                  </a:lnTo>
                  <a:lnTo>
                    <a:pt x="2028" y="270"/>
                  </a:lnTo>
                  <a:lnTo>
                    <a:pt x="2661" y="528"/>
                  </a:lnTo>
                  <a:lnTo>
                    <a:pt x="2688" y="648"/>
                  </a:lnTo>
                  <a:lnTo>
                    <a:pt x="2304" y="1080"/>
                  </a:lnTo>
                  <a:lnTo>
                    <a:pt x="1584" y="1224"/>
                  </a:lnTo>
                  <a:lnTo>
                    <a:pt x="1296" y="936"/>
                  </a:lnTo>
                  <a:lnTo>
                    <a:pt x="864" y="1032"/>
                  </a:lnTo>
                  <a:lnTo>
                    <a:pt x="0" y="552"/>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7" name="Freeform 5"/>
            <p:cNvSpPr>
              <a:spLocks/>
            </p:cNvSpPr>
            <p:nvPr userDrawn="1"/>
          </p:nvSpPr>
          <p:spPr bwMode="hidden">
            <a:xfrm>
              <a:off x="3359" y="1536"/>
              <a:ext cx="2401" cy="1232"/>
            </a:xfrm>
            <a:custGeom>
              <a:avLst/>
              <a:gdLst>
                <a:gd name="T0" fmla="*/ 2208 w 2401"/>
                <a:gd name="T1" fmla="*/ 15 h 1232"/>
                <a:gd name="T2" fmla="*/ 2088 w 2401"/>
                <a:gd name="T3" fmla="*/ 57 h 1232"/>
                <a:gd name="T4" fmla="*/ 1951 w 2401"/>
                <a:gd name="T5" fmla="*/ 99 h 1232"/>
                <a:gd name="T6" fmla="*/ 1704 w 2401"/>
                <a:gd name="T7" fmla="*/ 135 h 1232"/>
                <a:gd name="T8" fmla="*/ 1314 w 2401"/>
                <a:gd name="T9" fmla="*/ 177 h 1232"/>
                <a:gd name="T10" fmla="*/ 1176 w 2401"/>
                <a:gd name="T11" fmla="*/ 189 h 1232"/>
                <a:gd name="T12" fmla="*/ 1122 w 2401"/>
                <a:gd name="T13" fmla="*/ 195 h 1232"/>
                <a:gd name="T14" fmla="*/ 1075 w 2401"/>
                <a:gd name="T15" fmla="*/ 231 h 1232"/>
                <a:gd name="T16" fmla="*/ 924 w 2401"/>
                <a:gd name="T17" fmla="*/ 321 h 1232"/>
                <a:gd name="T18" fmla="*/ 840 w 2401"/>
                <a:gd name="T19" fmla="*/ 369 h 1232"/>
                <a:gd name="T20" fmla="*/ 630 w 2401"/>
                <a:gd name="T21" fmla="*/ 458 h 1232"/>
                <a:gd name="T22" fmla="*/ 529 w 2401"/>
                <a:gd name="T23" fmla="*/ 500 h 1232"/>
                <a:gd name="T24" fmla="*/ 487 w 2401"/>
                <a:gd name="T25" fmla="*/ 542 h 1232"/>
                <a:gd name="T26" fmla="*/ 457 w 2401"/>
                <a:gd name="T27" fmla="*/ 590 h 1232"/>
                <a:gd name="T28" fmla="*/ 402 w 2401"/>
                <a:gd name="T29" fmla="*/ 638 h 1232"/>
                <a:gd name="T30" fmla="*/ 330 w 2401"/>
                <a:gd name="T31" fmla="*/ 758 h 1232"/>
                <a:gd name="T32" fmla="*/ 312 w 2401"/>
                <a:gd name="T33" fmla="*/ 788 h 1232"/>
                <a:gd name="T34" fmla="*/ 252 w 2401"/>
                <a:gd name="T35" fmla="*/ 824 h 1232"/>
                <a:gd name="T36" fmla="*/ 84 w 2401"/>
                <a:gd name="T37" fmla="*/ 926 h 1232"/>
                <a:gd name="T38" fmla="*/ 0 w 2401"/>
                <a:gd name="T39" fmla="*/ 992 h 1232"/>
                <a:gd name="T40" fmla="*/ 12 w 2401"/>
                <a:gd name="T41" fmla="*/ 1040 h 1232"/>
                <a:gd name="T42" fmla="*/ 132 w 2401"/>
                <a:gd name="T43" fmla="*/ 1034 h 1232"/>
                <a:gd name="T44" fmla="*/ 336 w 2401"/>
                <a:gd name="T45" fmla="*/ 980 h 1232"/>
                <a:gd name="T46" fmla="*/ 529 w 2401"/>
                <a:gd name="T47" fmla="*/ 896 h 1232"/>
                <a:gd name="T48" fmla="*/ 576 w 2401"/>
                <a:gd name="T49" fmla="*/ 872 h 1232"/>
                <a:gd name="T50" fmla="*/ 714 w 2401"/>
                <a:gd name="T51" fmla="*/ 848 h 1232"/>
                <a:gd name="T52" fmla="*/ 966 w 2401"/>
                <a:gd name="T53" fmla="*/ 794 h 1232"/>
                <a:gd name="T54" fmla="*/ 1212 w 2401"/>
                <a:gd name="T55" fmla="*/ 782 h 1232"/>
                <a:gd name="T56" fmla="*/ 1416 w 2401"/>
                <a:gd name="T57" fmla="*/ 872 h 1232"/>
                <a:gd name="T58" fmla="*/ 1464 w 2401"/>
                <a:gd name="T59" fmla="*/ 932 h 1232"/>
                <a:gd name="T60" fmla="*/ 1440 w 2401"/>
                <a:gd name="T61" fmla="*/ 992 h 1232"/>
                <a:gd name="T62" fmla="*/ 1302 w 2401"/>
                <a:gd name="T63" fmla="*/ 1040 h 1232"/>
                <a:gd name="T64" fmla="*/ 1158 w 2401"/>
                <a:gd name="T65" fmla="*/ 1100 h 1232"/>
                <a:gd name="T66" fmla="*/ 1093 w 2401"/>
                <a:gd name="T67" fmla="*/ 1148 h 1232"/>
                <a:gd name="T68" fmla="*/ 1075 w 2401"/>
                <a:gd name="T69" fmla="*/ 1208 h 1232"/>
                <a:gd name="T70" fmla="*/ 1093 w 2401"/>
                <a:gd name="T71" fmla="*/ 1232 h 1232"/>
                <a:gd name="T72" fmla="*/ 1152 w 2401"/>
                <a:gd name="T73" fmla="*/ 1226 h 1232"/>
                <a:gd name="T74" fmla="*/ 1332 w 2401"/>
                <a:gd name="T75" fmla="*/ 1208 h 1232"/>
                <a:gd name="T76" fmla="*/ 1434 w 2401"/>
                <a:gd name="T77" fmla="*/ 1184 h 1232"/>
                <a:gd name="T78" fmla="*/ 1464 w 2401"/>
                <a:gd name="T79" fmla="*/ 1172 h 1232"/>
                <a:gd name="T80" fmla="*/ 1578 w 2401"/>
                <a:gd name="T81" fmla="*/ 1130 h 1232"/>
                <a:gd name="T82" fmla="*/ 1758 w 2401"/>
                <a:gd name="T83" fmla="*/ 1064 h 1232"/>
                <a:gd name="T84" fmla="*/ 1872 w 2401"/>
                <a:gd name="T85" fmla="*/ 962 h 1232"/>
                <a:gd name="T86" fmla="*/ 1986 w 2401"/>
                <a:gd name="T87" fmla="*/ 800 h 1232"/>
                <a:gd name="T88" fmla="*/ 2166 w 2401"/>
                <a:gd name="T89" fmla="*/ 650 h 1232"/>
                <a:gd name="T90" fmla="*/ 2257 w 2401"/>
                <a:gd name="T91" fmla="*/ 590 h 1232"/>
                <a:gd name="T92" fmla="*/ 2400 w 2401"/>
                <a:gd name="T93" fmla="*/ 57 h 12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01" h="1232">
                  <a:moveTo>
                    <a:pt x="2310" y="3"/>
                  </a:moveTo>
                  <a:lnTo>
                    <a:pt x="2280" y="3"/>
                  </a:lnTo>
                  <a:lnTo>
                    <a:pt x="2208" y="15"/>
                  </a:lnTo>
                  <a:lnTo>
                    <a:pt x="2136" y="27"/>
                  </a:lnTo>
                  <a:lnTo>
                    <a:pt x="2112" y="39"/>
                  </a:lnTo>
                  <a:lnTo>
                    <a:pt x="2088" y="57"/>
                  </a:lnTo>
                  <a:lnTo>
                    <a:pt x="2082" y="63"/>
                  </a:lnTo>
                  <a:lnTo>
                    <a:pt x="2076" y="69"/>
                  </a:lnTo>
                  <a:lnTo>
                    <a:pt x="1951" y="99"/>
                  </a:lnTo>
                  <a:lnTo>
                    <a:pt x="1896" y="111"/>
                  </a:lnTo>
                  <a:lnTo>
                    <a:pt x="1836" y="117"/>
                  </a:lnTo>
                  <a:lnTo>
                    <a:pt x="1704" y="135"/>
                  </a:lnTo>
                  <a:lnTo>
                    <a:pt x="1572" y="153"/>
                  </a:lnTo>
                  <a:lnTo>
                    <a:pt x="1434" y="165"/>
                  </a:lnTo>
                  <a:lnTo>
                    <a:pt x="1314" y="177"/>
                  </a:lnTo>
                  <a:lnTo>
                    <a:pt x="1260" y="183"/>
                  </a:lnTo>
                  <a:lnTo>
                    <a:pt x="1212" y="189"/>
                  </a:lnTo>
                  <a:lnTo>
                    <a:pt x="1176" y="189"/>
                  </a:lnTo>
                  <a:lnTo>
                    <a:pt x="1146" y="195"/>
                  </a:lnTo>
                  <a:lnTo>
                    <a:pt x="1128" y="195"/>
                  </a:lnTo>
                  <a:lnTo>
                    <a:pt x="1122" y="195"/>
                  </a:lnTo>
                  <a:lnTo>
                    <a:pt x="1116" y="201"/>
                  </a:lnTo>
                  <a:lnTo>
                    <a:pt x="1105" y="207"/>
                  </a:lnTo>
                  <a:lnTo>
                    <a:pt x="1075" y="231"/>
                  </a:lnTo>
                  <a:lnTo>
                    <a:pt x="1026" y="261"/>
                  </a:lnTo>
                  <a:lnTo>
                    <a:pt x="972" y="291"/>
                  </a:lnTo>
                  <a:lnTo>
                    <a:pt x="924" y="321"/>
                  </a:lnTo>
                  <a:lnTo>
                    <a:pt x="876" y="345"/>
                  </a:lnTo>
                  <a:lnTo>
                    <a:pt x="846" y="363"/>
                  </a:lnTo>
                  <a:lnTo>
                    <a:pt x="840" y="369"/>
                  </a:lnTo>
                  <a:lnTo>
                    <a:pt x="834" y="369"/>
                  </a:lnTo>
                  <a:lnTo>
                    <a:pt x="732" y="417"/>
                  </a:lnTo>
                  <a:lnTo>
                    <a:pt x="630" y="458"/>
                  </a:lnTo>
                  <a:lnTo>
                    <a:pt x="588" y="476"/>
                  </a:lnTo>
                  <a:lnTo>
                    <a:pt x="552" y="488"/>
                  </a:lnTo>
                  <a:lnTo>
                    <a:pt x="529" y="500"/>
                  </a:lnTo>
                  <a:lnTo>
                    <a:pt x="517" y="506"/>
                  </a:lnTo>
                  <a:lnTo>
                    <a:pt x="499" y="524"/>
                  </a:lnTo>
                  <a:lnTo>
                    <a:pt x="487" y="542"/>
                  </a:lnTo>
                  <a:lnTo>
                    <a:pt x="481" y="560"/>
                  </a:lnTo>
                  <a:lnTo>
                    <a:pt x="481" y="578"/>
                  </a:lnTo>
                  <a:lnTo>
                    <a:pt x="457" y="590"/>
                  </a:lnTo>
                  <a:lnTo>
                    <a:pt x="438" y="596"/>
                  </a:lnTo>
                  <a:lnTo>
                    <a:pt x="420" y="614"/>
                  </a:lnTo>
                  <a:lnTo>
                    <a:pt x="402" y="638"/>
                  </a:lnTo>
                  <a:lnTo>
                    <a:pt x="366" y="698"/>
                  </a:lnTo>
                  <a:lnTo>
                    <a:pt x="348" y="728"/>
                  </a:lnTo>
                  <a:lnTo>
                    <a:pt x="330" y="758"/>
                  </a:lnTo>
                  <a:lnTo>
                    <a:pt x="324" y="776"/>
                  </a:lnTo>
                  <a:lnTo>
                    <a:pt x="318" y="782"/>
                  </a:lnTo>
                  <a:lnTo>
                    <a:pt x="312" y="788"/>
                  </a:lnTo>
                  <a:lnTo>
                    <a:pt x="300" y="794"/>
                  </a:lnTo>
                  <a:lnTo>
                    <a:pt x="282" y="806"/>
                  </a:lnTo>
                  <a:lnTo>
                    <a:pt x="252" y="824"/>
                  </a:lnTo>
                  <a:lnTo>
                    <a:pt x="199" y="854"/>
                  </a:lnTo>
                  <a:lnTo>
                    <a:pt x="151" y="884"/>
                  </a:lnTo>
                  <a:lnTo>
                    <a:pt x="84" y="926"/>
                  </a:lnTo>
                  <a:lnTo>
                    <a:pt x="30" y="962"/>
                  </a:lnTo>
                  <a:lnTo>
                    <a:pt x="12" y="974"/>
                  </a:lnTo>
                  <a:lnTo>
                    <a:pt x="0" y="992"/>
                  </a:lnTo>
                  <a:lnTo>
                    <a:pt x="0" y="1004"/>
                  </a:lnTo>
                  <a:lnTo>
                    <a:pt x="0" y="1022"/>
                  </a:lnTo>
                  <a:lnTo>
                    <a:pt x="12" y="1040"/>
                  </a:lnTo>
                  <a:lnTo>
                    <a:pt x="42" y="1046"/>
                  </a:lnTo>
                  <a:lnTo>
                    <a:pt x="84" y="1046"/>
                  </a:lnTo>
                  <a:lnTo>
                    <a:pt x="132" y="1034"/>
                  </a:lnTo>
                  <a:lnTo>
                    <a:pt x="193" y="1022"/>
                  </a:lnTo>
                  <a:lnTo>
                    <a:pt x="264" y="1004"/>
                  </a:lnTo>
                  <a:lnTo>
                    <a:pt x="336" y="980"/>
                  </a:lnTo>
                  <a:lnTo>
                    <a:pt x="408" y="950"/>
                  </a:lnTo>
                  <a:lnTo>
                    <a:pt x="475" y="920"/>
                  </a:lnTo>
                  <a:lnTo>
                    <a:pt x="529" y="896"/>
                  </a:lnTo>
                  <a:lnTo>
                    <a:pt x="564" y="878"/>
                  </a:lnTo>
                  <a:lnTo>
                    <a:pt x="570" y="872"/>
                  </a:lnTo>
                  <a:lnTo>
                    <a:pt x="576" y="872"/>
                  </a:lnTo>
                  <a:lnTo>
                    <a:pt x="606" y="872"/>
                  </a:lnTo>
                  <a:lnTo>
                    <a:pt x="648" y="866"/>
                  </a:lnTo>
                  <a:lnTo>
                    <a:pt x="714" y="848"/>
                  </a:lnTo>
                  <a:lnTo>
                    <a:pt x="793" y="830"/>
                  </a:lnTo>
                  <a:lnTo>
                    <a:pt x="876" y="812"/>
                  </a:lnTo>
                  <a:lnTo>
                    <a:pt x="966" y="794"/>
                  </a:lnTo>
                  <a:lnTo>
                    <a:pt x="1063" y="782"/>
                  </a:lnTo>
                  <a:lnTo>
                    <a:pt x="1152" y="776"/>
                  </a:lnTo>
                  <a:lnTo>
                    <a:pt x="1212" y="782"/>
                  </a:lnTo>
                  <a:lnTo>
                    <a:pt x="1284" y="806"/>
                  </a:lnTo>
                  <a:lnTo>
                    <a:pt x="1357" y="836"/>
                  </a:lnTo>
                  <a:lnTo>
                    <a:pt x="1416" y="872"/>
                  </a:lnTo>
                  <a:lnTo>
                    <a:pt x="1434" y="890"/>
                  </a:lnTo>
                  <a:lnTo>
                    <a:pt x="1452" y="908"/>
                  </a:lnTo>
                  <a:lnTo>
                    <a:pt x="1464" y="932"/>
                  </a:lnTo>
                  <a:lnTo>
                    <a:pt x="1464" y="950"/>
                  </a:lnTo>
                  <a:lnTo>
                    <a:pt x="1458" y="968"/>
                  </a:lnTo>
                  <a:lnTo>
                    <a:pt x="1440" y="992"/>
                  </a:lnTo>
                  <a:lnTo>
                    <a:pt x="1410" y="1004"/>
                  </a:lnTo>
                  <a:lnTo>
                    <a:pt x="1369" y="1022"/>
                  </a:lnTo>
                  <a:lnTo>
                    <a:pt x="1302" y="1040"/>
                  </a:lnTo>
                  <a:lnTo>
                    <a:pt x="1248" y="1064"/>
                  </a:lnTo>
                  <a:lnTo>
                    <a:pt x="1200" y="1082"/>
                  </a:lnTo>
                  <a:lnTo>
                    <a:pt x="1158" y="1100"/>
                  </a:lnTo>
                  <a:lnTo>
                    <a:pt x="1128" y="1118"/>
                  </a:lnTo>
                  <a:lnTo>
                    <a:pt x="1110" y="1130"/>
                  </a:lnTo>
                  <a:lnTo>
                    <a:pt x="1093" y="1148"/>
                  </a:lnTo>
                  <a:lnTo>
                    <a:pt x="1081" y="1160"/>
                  </a:lnTo>
                  <a:lnTo>
                    <a:pt x="1069" y="1190"/>
                  </a:lnTo>
                  <a:lnTo>
                    <a:pt x="1075" y="1208"/>
                  </a:lnTo>
                  <a:lnTo>
                    <a:pt x="1081" y="1220"/>
                  </a:lnTo>
                  <a:lnTo>
                    <a:pt x="1087" y="1226"/>
                  </a:lnTo>
                  <a:lnTo>
                    <a:pt x="1093" y="1232"/>
                  </a:lnTo>
                  <a:lnTo>
                    <a:pt x="1110" y="1232"/>
                  </a:lnTo>
                  <a:lnTo>
                    <a:pt x="1128" y="1226"/>
                  </a:lnTo>
                  <a:lnTo>
                    <a:pt x="1152" y="1226"/>
                  </a:lnTo>
                  <a:lnTo>
                    <a:pt x="1212" y="1220"/>
                  </a:lnTo>
                  <a:lnTo>
                    <a:pt x="1272" y="1214"/>
                  </a:lnTo>
                  <a:lnTo>
                    <a:pt x="1332" y="1208"/>
                  </a:lnTo>
                  <a:lnTo>
                    <a:pt x="1393" y="1196"/>
                  </a:lnTo>
                  <a:lnTo>
                    <a:pt x="1416" y="1190"/>
                  </a:lnTo>
                  <a:lnTo>
                    <a:pt x="1434" y="1184"/>
                  </a:lnTo>
                  <a:lnTo>
                    <a:pt x="1446" y="1178"/>
                  </a:lnTo>
                  <a:lnTo>
                    <a:pt x="1452" y="1178"/>
                  </a:lnTo>
                  <a:lnTo>
                    <a:pt x="1464" y="1172"/>
                  </a:lnTo>
                  <a:lnTo>
                    <a:pt x="1488" y="1166"/>
                  </a:lnTo>
                  <a:lnTo>
                    <a:pt x="1530" y="1148"/>
                  </a:lnTo>
                  <a:lnTo>
                    <a:pt x="1578" y="1130"/>
                  </a:lnTo>
                  <a:lnTo>
                    <a:pt x="1681" y="1094"/>
                  </a:lnTo>
                  <a:lnTo>
                    <a:pt x="1722" y="1076"/>
                  </a:lnTo>
                  <a:lnTo>
                    <a:pt x="1758" y="1064"/>
                  </a:lnTo>
                  <a:lnTo>
                    <a:pt x="1812" y="1040"/>
                  </a:lnTo>
                  <a:lnTo>
                    <a:pt x="1848" y="1004"/>
                  </a:lnTo>
                  <a:lnTo>
                    <a:pt x="1872" y="962"/>
                  </a:lnTo>
                  <a:lnTo>
                    <a:pt x="1890" y="932"/>
                  </a:lnTo>
                  <a:lnTo>
                    <a:pt x="1932" y="866"/>
                  </a:lnTo>
                  <a:lnTo>
                    <a:pt x="1986" y="800"/>
                  </a:lnTo>
                  <a:lnTo>
                    <a:pt x="2046" y="740"/>
                  </a:lnTo>
                  <a:lnTo>
                    <a:pt x="2112" y="692"/>
                  </a:lnTo>
                  <a:lnTo>
                    <a:pt x="2166" y="650"/>
                  </a:lnTo>
                  <a:lnTo>
                    <a:pt x="2214" y="620"/>
                  </a:lnTo>
                  <a:lnTo>
                    <a:pt x="2244" y="596"/>
                  </a:lnTo>
                  <a:lnTo>
                    <a:pt x="2257" y="590"/>
                  </a:lnTo>
                  <a:lnTo>
                    <a:pt x="2400" y="518"/>
                  </a:lnTo>
                  <a:lnTo>
                    <a:pt x="2400" y="57"/>
                  </a:lnTo>
                  <a:lnTo>
                    <a:pt x="2401" y="0"/>
                  </a:lnTo>
                  <a:lnTo>
                    <a:pt x="2310" y="3"/>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8" name="Freeform 6"/>
            <p:cNvSpPr>
              <a:spLocks/>
            </p:cNvSpPr>
            <p:nvPr userDrawn="1"/>
          </p:nvSpPr>
          <p:spPr bwMode="hidden">
            <a:xfrm>
              <a:off x="3792" y="1536"/>
              <a:ext cx="1968" cy="762"/>
            </a:xfrm>
            <a:custGeom>
              <a:avLst/>
              <a:gdLst/>
              <a:ahLst/>
              <a:cxnLst>
                <a:cxn ang="0">
                  <a:pos x="965" y="165"/>
                </a:cxn>
                <a:cxn ang="0">
                  <a:pos x="696" y="200"/>
                </a:cxn>
                <a:cxn ang="0">
                  <a:pos x="693" y="237"/>
                </a:cxn>
                <a:cxn ang="0">
                  <a:pos x="924" y="258"/>
                </a:cxn>
                <a:cxn ang="0">
                  <a:pos x="993" y="267"/>
                </a:cxn>
                <a:cxn ang="0">
                  <a:pos x="681" y="291"/>
                </a:cxn>
                <a:cxn ang="0">
                  <a:pos x="633" y="309"/>
                </a:cxn>
                <a:cxn ang="0">
                  <a:pos x="645" y="336"/>
                </a:cxn>
                <a:cxn ang="0">
                  <a:pos x="672" y="351"/>
                </a:cxn>
                <a:cxn ang="0">
                  <a:pos x="984" y="333"/>
                </a:cxn>
                <a:cxn ang="0">
                  <a:pos x="1080" y="357"/>
                </a:cxn>
                <a:cxn ang="0">
                  <a:pos x="624" y="492"/>
                </a:cxn>
                <a:cxn ang="0">
                  <a:pos x="616" y="536"/>
                </a:cxn>
                <a:cxn ang="0">
                  <a:pos x="8" y="724"/>
                </a:cxn>
                <a:cxn ang="0">
                  <a:pos x="0" y="756"/>
                </a:cxn>
                <a:cxn ang="0">
                  <a:pos x="27" y="762"/>
                </a:cxn>
                <a:cxn ang="0">
                  <a:pos x="664" y="564"/>
                </a:cxn>
                <a:cxn ang="0">
                  <a:pos x="856" y="600"/>
                </a:cxn>
                <a:cxn ang="0">
                  <a:pos x="1158" y="507"/>
                </a:cxn>
                <a:cxn ang="0">
                  <a:pos x="1434" y="465"/>
                </a:cxn>
                <a:cxn ang="0">
                  <a:pos x="1572" y="368"/>
                </a:cxn>
                <a:cxn ang="0">
                  <a:pos x="1712" y="340"/>
                </a:cxn>
                <a:cxn ang="0">
                  <a:pos x="1856" y="328"/>
                </a:cxn>
                <a:cxn ang="0">
                  <a:pos x="1968" y="330"/>
                </a:cxn>
                <a:cxn ang="0">
                  <a:pos x="1968" y="0"/>
                </a:cxn>
                <a:cxn ang="0">
                  <a:pos x="1934" y="3"/>
                </a:cxn>
                <a:cxn ang="0">
                  <a:pos x="1832" y="5"/>
                </a:cxn>
                <a:cxn ang="0">
                  <a:pos x="1682" y="35"/>
                </a:cxn>
                <a:cxn ang="0">
                  <a:pos x="1643" y="72"/>
                </a:cxn>
                <a:cxn ang="0">
                  <a:pos x="1392" y="119"/>
                </a:cxn>
              </a:cxnLst>
              <a:rect l="0" t="0" r="r" b="b"/>
              <a:pathLst>
                <a:path w="1968" h="762">
                  <a:moveTo>
                    <a:pt x="965" y="165"/>
                  </a:moveTo>
                  <a:lnTo>
                    <a:pt x="696" y="200"/>
                  </a:lnTo>
                  <a:lnTo>
                    <a:pt x="693" y="237"/>
                  </a:lnTo>
                  <a:lnTo>
                    <a:pt x="924" y="258"/>
                  </a:lnTo>
                  <a:lnTo>
                    <a:pt x="993" y="267"/>
                  </a:lnTo>
                  <a:lnTo>
                    <a:pt x="681" y="291"/>
                  </a:lnTo>
                  <a:lnTo>
                    <a:pt x="633" y="309"/>
                  </a:lnTo>
                  <a:lnTo>
                    <a:pt x="645" y="336"/>
                  </a:lnTo>
                  <a:lnTo>
                    <a:pt x="672" y="351"/>
                  </a:lnTo>
                  <a:lnTo>
                    <a:pt x="984" y="333"/>
                  </a:lnTo>
                  <a:lnTo>
                    <a:pt x="1080" y="357"/>
                  </a:lnTo>
                  <a:lnTo>
                    <a:pt x="624" y="492"/>
                  </a:lnTo>
                  <a:lnTo>
                    <a:pt x="616" y="536"/>
                  </a:lnTo>
                  <a:lnTo>
                    <a:pt x="8" y="724"/>
                  </a:lnTo>
                  <a:lnTo>
                    <a:pt x="0" y="756"/>
                  </a:lnTo>
                  <a:lnTo>
                    <a:pt x="27" y="762"/>
                  </a:lnTo>
                  <a:lnTo>
                    <a:pt x="664" y="564"/>
                  </a:lnTo>
                  <a:lnTo>
                    <a:pt x="856" y="600"/>
                  </a:lnTo>
                  <a:lnTo>
                    <a:pt x="1158" y="507"/>
                  </a:lnTo>
                  <a:lnTo>
                    <a:pt x="1434" y="465"/>
                  </a:lnTo>
                  <a:lnTo>
                    <a:pt x="1572" y="368"/>
                  </a:lnTo>
                  <a:lnTo>
                    <a:pt x="1712" y="340"/>
                  </a:lnTo>
                  <a:lnTo>
                    <a:pt x="1856" y="328"/>
                  </a:lnTo>
                  <a:lnTo>
                    <a:pt x="1968" y="330"/>
                  </a:lnTo>
                  <a:lnTo>
                    <a:pt x="1968" y="0"/>
                  </a:lnTo>
                  <a:lnTo>
                    <a:pt x="1934" y="3"/>
                  </a:lnTo>
                  <a:lnTo>
                    <a:pt x="1832" y="5"/>
                  </a:lnTo>
                  <a:lnTo>
                    <a:pt x="1682" y="35"/>
                  </a:lnTo>
                  <a:lnTo>
                    <a:pt x="1643" y="72"/>
                  </a:lnTo>
                  <a:lnTo>
                    <a:pt x="1392" y="119"/>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imes New Roman" pitchFamily="-112" charset="0"/>
                <a:ea typeface="Arial"/>
                <a:cs typeface="Arial"/>
              </a:endParaRPr>
            </a:p>
          </p:txBody>
        </p:sp>
        <p:sp>
          <p:nvSpPr>
            <p:cNvPr id="9" name="Freeform 7"/>
            <p:cNvSpPr>
              <a:spLocks/>
            </p:cNvSpPr>
            <p:nvPr userDrawn="1"/>
          </p:nvSpPr>
          <p:spPr bwMode="hidden">
            <a:xfrm>
              <a:off x="3599" y="2477"/>
              <a:ext cx="186" cy="120"/>
            </a:xfrm>
            <a:custGeom>
              <a:avLst/>
              <a:gdLst>
                <a:gd name="T0" fmla="*/ 214 w 185"/>
                <a:gd name="T1" fmla="*/ 0 h 120"/>
                <a:gd name="T2" fmla="*/ 214 w 185"/>
                <a:gd name="T3" fmla="*/ 6 h 120"/>
                <a:gd name="T4" fmla="*/ 214 w 185"/>
                <a:gd name="T5" fmla="*/ 18 h 120"/>
                <a:gd name="T6" fmla="*/ 214 w 185"/>
                <a:gd name="T7" fmla="*/ 36 h 120"/>
                <a:gd name="T8" fmla="*/ 208 w 185"/>
                <a:gd name="T9" fmla="*/ 54 h 120"/>
                <a:gd name="T10" fmla="*/ 190 w 185"/>
                <a:gd name="T11" fmla="*/ 72 h 120"/>
                <a:gd name="T12" fmla="*/ 166 w 185"/>
                <a:gd name="T13" fmla="*/ 96 h 120"/>
                <a:gd name="T14" fmla="*/ 130 w 185"/>
                <a:gd name="T15" fmla="*/ 108 h 120"/>
                <a:gd name="T16" fmla="*/ 47 w 185"/>
                <a:gd name="T17" fmla="*/ 120 h 120"/>
                <a:gd name="T18" fmla="*/ 29 w 185"/>
                <a:gd name="T19" fmla="*/ 120 h 120"/>
                <a:gd name="T20" fmla="*/ 17 w 185"/>
                <a:gd name="T21" fmla="*/ 114 h 120"/>
                <a:gd name="T22" fmla="*/ 0 w 185"/>
                <a:gd name="T23" fmla="*/ 96 h 120"/>
                <a:gd name="T24" fmla="*/ 0 w 185"/>
                <a:gd name="T25" fmla="*/ 78 h 120"/>
                <a:gd name="T26" fmla="*/ 0 w 185"/>
                <a:gd name="T27" fmla="*/ 72 h 120"/>
                <a:gd name="T28" fmla="*/ 214 w 185"/>
                <a:gd name="T29" fmla="*/ 0 h 120"/>
                <a:gd name="T30" fmla="*/ 214 w 185"/>
                <a:gd name="T31" fmla="*/ 0 h 1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5" h="120">
                  <a:moveTo>
                    <a:pt x="185" y="0"/>
                  </a:moveTo>
                  <a:lnTo>
                    <a:pt x="185" y="6"/>
                  </a:lnTo>
                  <a:lnTo>
                    <a:pt x="185" y="18"/>
                  </a:lnTo>
                  <a:lnTo>
                    <a:pt x="185" y="36"/>
                  </a:lnTo>
                  <a:lnTo>
                    <a:pt x="179" y="54"/>
                  </a:lnTo>
                  <a:lnTo>
                    <a:pt x="161" y="72"/>
                  </a:lnTo>
                  <a:lnTo>
                    <a:pt x="137" y="96"/>
                  </a:lnTo>
                  <a:lnTo>
                    <a:pt x="101" y="108"/>
                  </a:lnTo>
                  <a:lnTo>
                    <a:pt x="47" y="120"/>
                  </a:lnTo>
                  <a:lnTo>
                    <a:pt x="29" y="120"/>
                  </a:lnTo>
                  <a:lnTo>
                    <a:pt x="17" y="114"/>
                  </a:lnTo>
                  <a:lnTo>
                    <a:pt x="0" y="96"/>
                  </a:lnTo>
                  <a:lnTo>
                    <a:pt x="0" y="78"/>
                  </a:lnTo>
                  <a:lnTo>
                    <a:pt x="0" y="72"/>
                  </a:lnTo>
                  <a:lnTo>
                    <a:pt x="185"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10" name="Freeform 8"/>
            <p:cNvSpPr>
              <a:spLocks/>
            </p:cNvSpPr>
            <p:nvPr userDrawn="1"/>
          </p:nvSpPr>
          <p:spPr bwMode="hidden">
            <a:xfrm>
              <a:off x="3779" y="2393"/>
              <a:ext cx="185" cy="120"/>
            </a:xfrm>
            <a:custGeom>
              <a:avLst/>
              <a:gdLst>
                <a:gd name="T0" fmla="*/ 185 w 185"/>
                <a:gd name="T1" fmla="*/ 0 h 120"/>
                <a:gd name="T2" fmla="*/ 185 w 185"/>
                <a:gd name="T3" fmla="*/ 6 h 120"/>
                <a:gd name="T4" fmla="*/ 179 w 185"/>
                <a:gd name="T5" fmla="*/ 24 h 120"/>
                <a:gd name="T6" fmla="*/ 167 w 185"/>
                <a:gd name="T7" fmla="*/ 42 h 120"/>
                <a:gd name="T8" fmla="*/ 149 w 185"/>
                <a:gd name="T9" fmla="*/ 66 h 120"/>
                <a:gd name="T10" fmla="*/ 131 w 185"/>
                <a:gd name="T11" fmla="*/ 90 h 120"/>
                <a:gd name="T12" fmla="*/ 102 w 185"/>
                <a:gd name="T13" fmla="*/ 108 h 120"/>
                <a:gd name="T14" fmla="*/ 66 w 185"/>
                <a:gd name="T15" fmla="*/ 120 h 120"/>
                <a:gd name="T16" fmla="*/ 18 w 185"/>
                <a:gd name="T17" fmla="*/ 120 h 120"/>
                <a:gd name="T18" fmla="*/ 0 w 185"/>
                <a:gd name="T19" fmla="*/ 60 h 120"/>
                <a:gd name="T20" fmla="*/ 185 w 185"/>
                <a:gd name="T21" fmla="*/ 0 h 120"/>
                <a:gd name="T22" fmla="*/ 185 w 185"/>
                <a:gd name="T23" fmla="*/ 0 h 1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5" h="120">
                  <a:moveTo>
                    <a:pt x="185" y="0"/>
                  </a:moveTo>
                  <a:lnTo>
                    <a:pt x="185" y="6"/>
                  </a:lnTo>
                  <a:lnTo>
                    <a:pt x="179" y="24"/>
                  </a:lnTo>
                  <a:lnTo>
                    <a:pt x="167" y="42"/>
                  </a:lnTo>
                  <a:lnTo>
                    <a:pt x="149" y="66"/>
                  </a:lnTo>
                  <a:lnTo>
                    <a:pt x="131" y="90"/>
                  </a:lnTo>
                  <a:lnTo>
                    <a:pt x="102" y="108"/>
                  </a:lnTo>
                  <a:lnTo>
                    <a:pt x="66" y="120"/>
                  </a:lnTo>
                  <a:lnTo>
                    <a:pt x="18" y="120"/>
                  </a:lnTo>
                  <a:lnTo>
                    <a:pt x="0" y="60"/>
                  </a:lnTo>
                  <a:lnTo>
                    <a:pt x="185"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11" name="Freeform 9"/>
            <p:cNvSpPr>
              <a:spLocks/>
            </p:cNvSpPr>
            <p:nvPr userDrawn="1"/>
          </p:nvSpPr>
          <p:spPr bwMode="hidden">
            <a:xfrm>
              <a:off x="3839" y="1836"/>
              <a:ext cx="528" cy="275"/>
            </a:xfrm>
            <a:custGeom>
              <a:avLst/>
              <a:gdLst>
                <a:gd name="T0" fmla="*/ 0 w 526"/>
                <a:gd name="T1" fmla="*/ 275 h 275"/>
                <a:gd name="T2" fmla="*/ 0 w 526"/>
                <a:gd name="T3" fmla="*/ 269 h 275"/>
                <a:gd name="T4" fmla="*/ 6 w 526"/>
                <a:gd name="T5" fmla="*/ 251 h 275"/>
                <a:gd name="T6" fmla="*/ 6 w 526"/>
                <a:gd name="T7" fmla="*/ 239 h 275"/>
                <a:gd name="T8" fmla="*/ 12 w 526"/>
                <a:gd name="T9" fmla="*/ 227 h 275"/>
                <a:gd name="T10" fmla="*/ 18 w 526"/>
                <a:gd name="T11" fmla="*/ 221 h 275"/>
                <a:gd name="T12" fmla="*/ 36 w 526"/>
                <a:gd name="T13" fmla="*/ 215 h 275"/>
                <a:gd name="T14" fmla="*/ 77 w 526"/>
                <a:gd name="T15" fmla="*/ 203 h 275"/>
                <a:gd name="T16" fmla="*/ 166 w 526"/>
                <a:gd name="T17" fmla="*/ 179 h 275"/>
                <a:gd name="T18" fmla="*/ 238 w 526"/>
                <a:gd name="T19" fmla="*/ 143 h 275"/>
                <a:gd name="T20" fmla="*/ 280 w 526"/>
                <a:gd name="T21" fmla="*/ 120 h 275"/>
                <a:gd name="T22" fmla="*/ 328 w 526"/>
                <a:gd name="T23" fmla="*/ 96 h 275"/>
                <a:gd name="T24" fmla="*/ 451 w 526"/>
                <a:gd name="T25" fmla="*/ 48 h 275"/>
                <a:gd name="T26" fmla="*/ 500 w 526"/>
                <a:gd name="T27" fmla="*/ 30 h 275"/>
                <a:gd name="T28" fmla="*/ 536 w 526"/>
                <a:gd name="T29" fmla="*/ 12 h 275"/>
                <a:gd name="T30" fmla="*/ 560 w 526"/>
                <a:gd name="T31" fmla="*/ 6 h 275"/>
                <a:gd name="T32" fmla="*/ 578 w 526"/>
                <a:gd name="T33" fmla="*/ 0 h 275"/>
                <a:gd name="T34" fmla="*/ 584 w 526"/>
                <a:gd name="T35" fmla="*/ 0 h 275"/>
                <a:gd name="T36" fmla="*/ 578 w 526"/>
                <a:gd name="T37" fmla="*/ 6 h 275"/>
                <a:gd name="T38" fmla="*/ 566 w 526"/>
                <a:gd name="T39" fmla="*/ 12 h 275"/>
                <a:gd name="T40" fmla="*/ 542 w 526"/>
                <a:gd name="T41" fmla="*/ 24 h 275"/>
                <a:gd name="T42" fmla="*/ 518 w 526"/>
                <a:gd name="T43" fmla="*/ 42 h 275"/>
                <a:gd name="T44" fmla="*/ 494 w 526"/>
                <a:gd name="T45" fmla="*/ 54 h 275"/>
                <a:gd name="T46" fmla="*/ 451 w 526"/>
                <a:gd name="T47" fmla="*/ 78 h 275"/>
                <a:gd name="T48" fmla="*/ 369 w 526"/>
                <a:gd name="T49" fmla="*/ 108 h 275"/>
                <a:gd name="T50" fmla="*/ 304 w 526"/>
                <a:gd name="T51" fmla="*/ 143 h 275"/>
                <a:gd name="T52" fmla="*/ 131 w 526"/>
                <a:gd name="T53" fmla="*/ 221 h 275"/>
                <a:gd name="T54" fmla="*/ 65 w 526"/>
                <a:gd name="T55" fmla="*/ 251 h 275"/>
                <a:gd name="T56" fmla="*/ 0 w 526"/>
                <a:gd name="T57" fmla="*/ 275 h 275"/>
                <a:gd name="T58" fmla="*/ 0 w 526"/>
                <a:gd name="T59" fmla="*/ 275 h 27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26" h="275">
                  <a:moveTo>
                    <a:pt x="0" y="275"/>
                  </a:moveTo>
                  <a:lnTo>
                    <a:pt x="0" y="269"/>
                  </a:lnTo>
                  <a:lnTo>
                    <a:pt x="6" y="251"/>
                  </a:lnTo>
                  <a:lnTo>
                    <a:pt x="6" y="239"/>
                  </a:lnTo>
                  <a:lnTo>
                    <a:pt x="12" y="227"/>
                  </a:lnTo>
                  <a:lnTo>
                    <a:pt x="18" y="221"/>
                  </a:lnTo>
                  <a:lnTo>
                    <a:pt x="36" y="215"/>
                  </a:lnTo>
                  <a:lnTo>
                    <a:pt x="77" y="203"/>
                  </a:lnTo>
                  <a:lnTo>
                    <a:pt x="137" y="179"/>
                  </a:lnTo>
                  <a:lnTo>
                    <a:pt x="209" y="143"/>
                  </a:lnTo>
                  <a:lnTo>
                    <a:pt x="251" y="120"/>
                  </a:lnTo>
                  <a:lnTo>
                    <a:pt x="299" y="96"/>
                  </a:lnTo>
                  <a:lnTo>
                    <a:pt x="394" y="48"/>
                  </a:lnTo>
                  <a:lnTo>
                    <a:pt x="442" y="30"/>
                  </a:lnTo>
                  <a:lnTo>
                    <a:pt x="478" y="12"/>
                  </a:lnTo>
                  <a:lnTo>
                    <a:pt x="502" y="6"/>
                  </a:lnTo>
                  <a:lnTo>
                    <a:pt x="520" y="0"/>
                  </a:lnTo>
                  <a:lnTo>
                    <a:pt x="526" y="0"/>
                  </a:lnTo>
                  <a:lnTo>
                    <a:pt x="520" y="6"/>
                  </a:lnTo>
                  <a:lnTo>
                    <a:pt x="508" y="12"/>
                  </a:lnTo>
                  <a:lnTo>
                    <a:pt x="484" y="24"/>
                  </a:lnTo>
                  <a:lnTo>
                    <a:pt x="460" y="42"/>
                  </a:lnTo>
                  <a:lnTo>
                    <a:pt x="436" y="54"/>
                  </a:lnTo>
                  <a:lnTo>
                    <a:pt x="394" y="78"/>
                  </a:lnTo>
                  <a:lnTo>
                    <a:pt x="340" y="108"/>
                  </a:lnTo>
                  <a:lnTo>
                    <a:pt x="275" y="143"/>
                  </a:lnTo>
                  <a:lnTo>
                    <a:pt x="131" y="221"/>
                  </a:lnTo>
                  <a:lnTo>
                    <a:pt x="65" y="251"/>
                  </a:lnTo>
                  <a:lnTo>
                    <a:pt x="0" y="27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12" name="Freeform 10"/>
            <p:cNvSpPr>
              <a:spLocks/>
            </p:cNvSpPr>
            <p:nvPr userDrawn="1"/>
          </p:nvSpPr>
          <p:spPr bwMode="hidden">
            <a:xfrm>
              <a:off x="3676" y="2015"/>
              <a:ext cx="721" cy="306"/>
            </a:xfrm>
            <a:custGeom>
              <a:avLst/>
              <a:gdLst>
                <a:gd name="T0" fmla="*/ 48 w 718"/>
                <a:gd name="T1" fmla="*/ 216 h 306"/>
                <a:gd name="T2" fmla="*/ 30 w 718"/>
                <a:gd name="T3" fmla="*/ 252 h 306"/>
                <a:gd name="T4" fmla="*/ 12 w 718"/>
                <a:gd name="T5" fmla="*/ 282 h 306"/>
                <a:gd name="T6" fmla="*/ 6 w 718"/>
                <a:gd name="T7" fmla="*/ 300 h 306"/>
                <a:gd name="T8" fmla="*/ 0 w 718"/>
                <a:gd name="T9" fmla="*/ 306 h 306"/>
                <a:gd name="T10" fmla="*/ 48 w 718"/>
                <a:gd name="T11" fmla="*/ 276 h 306"/>
                <a:gd name="T12" fmla="*/ 84 w 718"/>
                <a:gd name="T13" fmla="*/ 252 h 306"/>
                <a:gd name="T14" fmla="*/ 108 w 718"/>
                <a:gd name="T15" fmla="*/ 234 h 306"/>
                <a:gd name="T16" fmla="*/ 149 w 718"/>
                <a:gd name="T17" fmla="*/ 228 h 306"/>
                <a:gd name="T18" fmla="*/ 155 w 718"/>
                <a:gd name="T19" fmla="*/ 228 h 306"/>
                <a:gd name="T20" fmla="*/ 173 w 718"/>
                <a:gd name="T21" fmla="*/ 222 h 306"/>
                <a:gd name="T22" fmla="*/ 197 w 718"/>
                <a:gd name="T23" fmla="*/ 216 h 306"/>
                <a:gd name="T24" fmla="*/ 227 w 718"/>
                <a:gd name="T25" fmla="*/ 204 h 306"/>
                <a:gd name="T26" fmla="*/ 304 w 718"/>
                <a:gd name="T27" fmla="*/ 180 h 306"/>
                <a:gd name="T28" fmla="*/ 429 w 718"/>
                <a:gd name="T29" fmla="*/ 156 h 306"/>
                <a:gd name="T30" fmla="*/ 519 w 718"/>
                <a:gd name="T31" fmla="*/ 126 h 306"/>
                <a:gd name="T32" fmla="*/ 603 w 718"/>
                <a:gd name="T33" fmla="*/ 102 h 306"/>
                <a:gd name="T34" fmla="*/ 648 w 718"/>
                <a:gd name="T35" fmla="*/ 90 h 306"/>
                <a:gd name="T36" fmla="*/ 691 w 718"/>
                <a:gd name="T37" fmla="*/ 84 h 306"/>
                <a:gd name="T38" fmla="*/ 709 w 718"/>
                <a:gd name="T39" fmla="*/ 78 h 306"/>
                <a:gd name="T40" fmla="*/ 715 w 718"/>
                <a:gd name="T41" fmla="*/ 72 h 306"/>
                <a:gd name="T42" fmla="*/ 721 w 718"/>
                <a:gd name="T43" fmla="*/ 66 h 306"/>
                <a:gd name="T44" fmla="*/ 739 w 718"/>
                <a:gd name="T45" fmla="*/ 60 h 306"/>
                <a:gd name="T46" fmla="*/ 781 w 718"/>
                <a:gd name="T47" fmla="*/ 30 h 306"/>
                <a:gd name="T48" fmla="*/ 799 w 718"/>
                <a:gd name="T49" fmla="*/ 18 h 306"/>
                <a:gd name="T50" fmla="*/ 805 w 718"/>
                <a:gd name="T51" fmla="*/ 6 h 306"/>
                <a:gd name="T52" fmla="*/ 799 w 718"/>
                <a:gd name="T53" fmla="*/ 0 h 306"/>
                <a:gd name="T54" fmla="*/ 775 w 718"/>
                <a:gd name="T55" fmla="*/ 0 h 306"/>
                <a:gd name="T56" fmla="*/ 715 w 718"/>
                <a:gd name="T57" fmla="*/ 0 h 306"/>
                <a:gd name="T58" fmla="*/ 657 w 718"/>
                <a:gd name="T59" fmla="*/ 0 h 306"/>
                <a:gd name="T60" fmla="*/ 603 w 718"/>
                <a:gd name="T61" fmla="*/ 0 h 306"/>
                <a:gd name="T62" fmla="*/ 572 w 718"/>
                <a:gd name="T63" fmla="*/ 18 h 306"/>
                <a:gd name="T64" fmla="*/ 543 w 718"/>
                <a:gd name="T65" fmla="*/ 42 h 306"/>
                <a:gd name="T66" fmla="*/ 525 w 718"/>
                <a:gd name="T67" fmla="*/ 54 h 306"/>
                <a:gd name="T68" fmla="*/ 507 w 718"/>
                <a:gd name="T69" fmla="*/ 60 h 306"/>
                <a:gd name="T70" fmla="*/ 483 w 718"/>
                <a:gd name="T71" fmla="*/ 60 h 306"/>
                <a:gd name="T72" fmla="*/ 447 w 718"/>
                <a:gd name="T73" fmla="*/ 66 h 306"/>
                <a:gd name="T74" fmla="*/ 393 w 718"/>
                <a:gd name="T75" fmla="*/ 84 h 306"/>
                <a:gd name="T76" fmla="*/ 340 w 718"/>
                <a:gd name="T77" fmla="*/ 108 h 306"/>
                <a:gd name="T78" fmla="*/ 316 w 718"/>
                <a:gd name="T79" fmla="*/ 126 h 306"/>
                <a:gd name="T80" fmla="*/ 304 w 718"/>
                <a:gd name="T81" fmla="*/ 132 h 306"/>
                <a:gd name="T82" fmla="*/ 286 w 718"/>
                <a:gd name="T83" fmla="*/ 138 h 306"/>
                <a:gd name="T84" fmla="*/ 250 w 718"/>
                <a:gd name="T85" fmla="*/ 138 h 306"/>
                <a:gd name="T86" fmla="*/ 215 w 718"/>
                <a:gd name="T87" fmla="*/ 138 h 306"/>
                <a:gd name="T88" fmla="*/ 209 w 718"/>
                <a:gd name="T89" fmla="*/ 138 h 306"/>
                <a:gd name="T90" fmla="*/ 203 w 718"/>
                <a:gd name="T91" fmla="*/ 138 h 306"/>
                <a:gd name="T92" fmla="*/ 114 w 718"/>
                <a:gd name="T93" fmla="*/ 162 h 306"/>
                <a:gd name="T94" fmla="*/ 48 w 718"/>
                <a:gd name="T95" fmla="*/ 216 h 306"/>
                <a:gd name="T96" fmla="*/ 48 w 718"/>
                <a:gd name="T97" fmla="*/ 216 h 30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18" h="306">
                  <a:moveTo>
                    <a:pt x="48" y="216"/>
                  </a:moveTo>
                  <a:lnTo>
                    <a:pt x="30" y="252"/>
                  </a:lnTo>
                  <a:lnTo>
                    <a:pt x="12" y="282"/>
                  </a:lnTo>
                  <a:lnTo>
                    <a:pt x="6" y="300"/>
                  </a:lnTo>
                  <a:lnTo>
                    <a:pt x="0" y="306"/>
                  </a:lnTo>
                  <a:lnTo>
                    <a:pt x="48" y="276"/>
                  </a:lnTo>
                  <a:lnTo>
                    <a:pt x="84" y="252"/>
                  </a:lnTo>
                  <a:lnTo>
                    <a:pt x="108" y="234"/>
                  </a:lnTo>
                  <a:lnTo>
                    <a:pt x="120" y="228"/>
                  </a:lnTo>
                  <a:lnTo>
                    <a:pt x="126" y="228"/>
                  </a:lnTo>
                  <a:lnTo>
                    <a:pt x="144" y="222"/>
                  </a:lnTo>
                  <a:lnTo>
                    <a:pt x="168" y="216"/>
                  </a:lnTo>
                  <a:lnTo>
                    <a:pt x="198" y="204"/>
                  </a:lnTo>
                  <a:lnTo>
                    <a:pt x="275" y="180"/>
                  </a:lnTo>
                  <a:lnTo>
                    <a:pt x="371" y="156"/>
                  </a:lnTo>
                  <a:lnTo>
                    <a:pt x="461" y="126"/>
                  </a:lnTo>
                  <a:lnTo>
                    <a:pt x="544" y="102"/>
                  </a:lnTo>
                  <a:lnTo>
                    <a:pt x="574" y="90"/>
                  </a:lnTo>
                  <a:lnTo>
                    <a:pt x="604" y="84"/>
                  </a:lnTo>
                  <a:lnTo>
                    <a:pt x="622" y="78"/>
                  </a:lnTo>
                  <a:lnTo>
                    <a:pt x="628" y="72"/>
                  </a:lnTo>
                  <a:lnTo>
                    <a:pt x="634" y="66"/>
                  </a:lnTo>
                  <a:lnTo>
                    <a:pt x="652" y="60"/>
                  </a:lnTo>
                  <a:lnTo>
                    <a:pt x="694" y="30"/>
                  </a:lnTo>
                  <a:lnTo>
                    <a:pt x="712" y="18"/>
                  </a:lnTo>
                  <a:lnTo>
                    <a:pt x="718" y="6"/>
                  </a:lnTo>
                  <a:lnTo>
                    <a:pt x="712" y="0"/>
                  </a:lnTo>
                  <a:lnTo>
                    <a:pt x="688" y="0"/>
                  </a:lnTo>
                  <a:lnTo>
                    <a:pt x="628" y="0"/>
                  </a:lnTo>
                  <a:lnTo>
                    <a:pt x="580" y="0"/>
                  </a:lnTo>
                  <a:lnTo>
                    <a:pt x="544" y="0"/>
                  </a:lnTo>
                  <a:lnTo>
                    <a:pt x="514" y="18"/>
                  </a:lnTo>
                  <a:lnTo>
                    <a:pt x="485" y="42"/>
                  </a:lnTo>
                  <a:lnTo>
                    <a:pt x="467" y="54"/>
                  </a:lnTo>
                  <a:lnTo>
                    <a:pt x="449" y="60"/>
                  </a:lnTo>
                  <a:lnTo>
                    <a:pt x="425" y="60"/>
                  </a:lnTo>
                  <a:lnTo>
                    <a:pt x="389" y="66"/>
                  </a:lnTo>
                  <a:lnTo>
                    <a:pt x="347" y="84"/>
                  </a:lnTo>
                  <a:lnTo>
                    <a:pt x="311" y="108"/>
                  </a:lnTo>
                  <a:lnTo>
                    <a:pt x="287" y="126"/>
                  </a:lnTo>
                  <a:lnTo>
                    <a:pt x="275" y="132"/>
                  </a:lnTo>
                  <a:lnTo>
                    <a:pt x="257" y="138"/>
                  </a:lnTo>
                  <a:lnTo>
                    <a:pt x="221" y="138"/>
                  </a:lnTo>
                  <a:lnTo>
                    <a:pt x="186" y="138"/>
                  </a:lnTo>
                  <a:lnTo>
                    <a:pt x="180" y="138"/>
                  </a:lnTo>
                  <a:lnTo>
                    <a:pt x="174" y="138"/>
                  </a:lnTo>
                  <a:lnTo>
                    <a:pt x="114" y="162"/>
                  </a:lnTo>
                  <a:lnTo>
                    <a:pt x="48" y="21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13" name="Freeform 11"/>
            <p:cNvSpPr>
              <a:spLocks/>
            </p:cNvSpPr>
            <p:nvPr userDrawn="1"/>
          </p:nvSpPr>
          <p:spPr bwMode="hidden">
            <a:xfrm>
              <a:off x="3358" y="1890"/>
              <a:ext cx="2400" cy="881"/>
            </a:xfrm>
            <a:custGeom>
              <a:avLst/>
              <a:gdLst>
                <a:gd name="T0" fmla="*/ 2461 w 2392"/>
                <a:gd name="T1" fmla="*/ 54 h 881"/>
                <a:gd name="T2" fmla="*/ 2413 w 2392"/>
                <a:gd name="T3" fmla="*/ 54 h 881"/>
                <a:gd name="T4" fmla="*/ 2365 w 2392"/>
                <a:gd name="T5" fmla="*/ 66 h 881"/>
                <a:gd name="T6" fmla="*/ 2224 w 2392"/>
                <a:gd name="T7" fmla="*/ 101 h 881"/>
                <a:gd name="T8" fmla="*/ 2159 w 2392"/>
                <a:gd name="T9" fmla="*/ 119 h 881"/>
                <a:gd name="T10" fmla="*/ 2049 w 2392"/>
                <a:gd name="T11" fmla="*/ 167 h 881"/>
                <a:gd name="T12" fmla="*/ 2021 w 2392"/>
                <a:gd name="T13" fmla="*/ 245 h 881"/>
                <a:gd name="T14" fmla="*/ 2028 w 2392"/>
                <a:gd name="T15" fmla="*/ 305 h 881"/>
                <a:gd name="T16" fmla="*/ 1932 w 2392"/>
                <a:gd name="T17" fmla="*/ 317 h 881"/>
                <a:gd name="T18" fmla="*/ 1761 w 2392"/>
                <a:gd name="T19" fmla="*/ 263 h 881"/>
                <a:gd name="T20" fmla="*/ 1653 w 2392"/>
                <a:gd name="T21" fmla="*/ 257 h 881"/>
                <a:gd name="T22" fmla="*/ 1544 w 2392"/>
                <a:gd name="T23" fmla="*/ 311 h 881"/>
                <a:gd name="T24" fmla="*/ 1476 w 2392"/>
                <a:gd name="T25" fmla="*/ 353 h 881"/>
                <a:gd name="T26" fmla="*/ 1446 w 2392"/>
                <a:gd name="T27" fmla="*/ 359 h 881"/>
                <a:gd name="T28" fmla="*/ 1330 w 2392"/>
                <a:gd name="T29" fmla="*/ 371 h 881"/>
                <a:gd name="T30" fmla="*/ 1276 w 2392"/>
                <a:gd name="T31" fmla="*/ 365 h 881"/>
                <a:gd name="T32" fmla="*/ 1169 w 2392"/>
                <a:gd name="T33" fmla="*/ 371 h 881"/>
                <a:gd name="T34" fmla="*/ 1044 w 2392"/>
                <a:gd name="T35" fmla="*/ 383 h 881"/>
                <a:gd name="T36" fmla="*/ 1008 w 2392"/>
                <a:gd name="T37" fmla="*/ 401 h 881"/>
                <a:gd name="T38" fmla="*/ 906 w 2392"/>
                <a:gd name="T39" fmla="*/ 419 h 881"/>
                <a:gd name="T40" fmla="*/ 865 w 2392"/>
                <a:gd name="T41" fmla="*/ 419 h 881"/>
                <a:gd name="T42" fmla="*/ 722 w 2392"/>
                <a:gd name="T43" fmla="*/ 437 h 881"/>
                <a:gd name="T44" fmla="*/ 656 w 2392"/>
                <a:gd name="T45" fmla="*/ 473 h 881"/>
                <a:gd name="T46" fmla="*/ 561 w 2392"/>
                <a:gd name="T47" fmla="*/ 467 h 881"/>
                <a:gd name="T48" fmla="*/ 471 w 2392"/>
                <a:gd name="T49" fmla="*/ 491 h 881"/>
                <a:gd name="T50" fmla="*/ 442 w 2392"/>
                <a:gd name="T51" fmla="*/ 539 h 881"/>
                <a:gd name="T52" fmla="*/ 376 w 2392"/>
                <a:gd name="T53" fmla="*/ 569 h 881"/>
                <a:gd name="T54" fmla="*/ 251 w 2392"/>
                <a:gd name="T55" fmla="*/ 599 h 881"/>
                <a:gd name="T56" fmla="*/ 138 w 2392"/>
                <a:gd name="T57" fmla="*/ 647 h 881"/>
                <a:gd name="T58" fmla="*/ 108 w 2392"/>
                <a:gd name="T59" fmla="*/ 659 h 881"/>
                <a:gd name="T60" fmla="*/ 0 w 2392"/>
                <a:gd name="T61" fmla="*/ 671 h 881"/>
                <a:gd name="T62" fmla="*/ 84 w 2392"/>
                <a:gd name="T63" fmla="*/ 695 h 881"/>
                <a:gd name="T64" fmla="*/ 292 w 2392"/>
                <a:gd name="T65" fmla="*/ 653 h 881"/>
                <a:gd name="T66" fmla="*/ 531 w 2392"/>
                <a:gd name="T67" fmla="*/ 569 h 881"/>
                <a:gd name="T68" fmla="*/ 626 w 2392"/>
                <a:gd name="T69" fmla="*/ 521 h 881"/>
                <a:gd name="T70" fmla="*/ 704 w 2392"/>
                <a:gd name="T71" fmla="*/ 515 h 881"/>
                <a:gd name="T72" fmla="*/ 960 w 2392"/>
                <a:gd name="T73" fmla="*/ 461 h 881"/>
                <a:gd name="T74" fmla="*/ 1264 w 2392"/>
                <a:gd name="T75" fmla="*/ 425 h 881"/>
                <a:gd name="T76" fmla="*/ 1423 w 2392"/>
                <a:gd name="T77" fmla="*/ 461 h 881"/>
                <a:gd name="T78" fmla="*/ 1562 w 2392"/>
                <a:gd name="T79" fmla="*/ 533 h 881"/>
                <a:gd name="T80" fmla="*/ 1580 w 2392"/>
                <a:gd name="T81" fmla="*/ 617 h 881"/>
                <a:gd name="T82" fmla="*/ 1521 w 2392"/>
                <a:gd name="T83" fmla="*/ 653 h 881"/>
                <a:gd name="T84" fmla="*/ 1342 w 2392"/>
                <a:gd name="T85" fmla="*/ 701 h 881"/>
                <a:gd name="T86" fmla="*/ 1228 w 2392"/>
                <a:gd name="T87" fmla="*/ 755 h 881"/>
                <a:gd name="T88" fmla="*/ 1181 w 2392"/>
                <a:gd name="T89" fmla="*/ 809 h 881"/>
                <a:gd name="T90" fmla="*/ 1193 w 2392"/>
                <a:gd name="T91" fmla="*/ 869 h 881"/>
                <a:gd name="T92" fmla="*/ 1222 w 2392"/>
                <a:gd name="T93" fmla="*/ 881 h 881"/>
                <a:gd name="T94" fmla="*/ 1324 w 2392"/>
                <a:gd name="T95" fmla="*/ 869 h 881"/>
                <a:gd name="T96" fmla="*/ 1533 w 2392"/>
                <a:gd name="T97" fmla="*/ 857 h 881"/>
                <a:gd name="T98" fmla="*/ 1586 w 2392"/>
                <a:gd name="T99" fmla="*/ 851 h 881"/>
                <a:gd name="T100" fmla="*/ 1628 w 2392"/>
                <a:gd name="T101" fmla="*/ 833 h 881"/>
                <a:gd name="T102" fmla="*/ 1849 w 2392"/>
                <a:gd name="T103" fmla="*/ 743 h 881"/>
                <a:gd name="T104" fmla="*/ 1986 w 2392"/>
                <a:gd name="T105" fmla="*/ 689 h 881"/>
                <a:gd name="T106" fmla="*/ 2077 w 2392"/>
                <a:gd name="T107" fmla="*/ 581 h 881"/>
                <a:gd name="T108" fmla="*/ 2242 w 2392"/>
                <a:gd name="T109" fmla="*/ 389 h 881"/>
                <a:gd name="T110" fmla="*/ 2433 w 2392"/>
                <a:gd name="T111" fmla="*/ 269 h 881"/>
                <a:gd name="T112" fmla="*/ 2481 w 2392"/>
                <a:gd name="T113" fmla="*/ 239 h 881"/>
                <a:gd name="T114" fmla="*/ 2634 w 2392"/>
                <a:gd name="T115" fmla="*/ 0 h 881"/>
                <a:gd name="T116" fmla="*/ 2534 w 2392"/>
                <a:gd name="T117" fmla="*/ 36 h 88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392" h="881">
                  <a:moveTo>
                    <a:pt x="2302" y="36"/>
                  </a:moveTo>
                  <a:lnTo>
                    <a:pt x="2266" y="48"/>
                  </a:lnTo>
                  <a:lnTo>
                    <a:pt x="2231" y="54"/>
                  </a:lnTo>
                  <a:lnTo>
                    <a:pt x="2201" y="54"/>
                  </a:lnTo>
                  <a:lnTo>
                    <a:pt x="2195" y="54"/>
                  </a:lnTo>
                  <a:lnTo>
                    <a:pt x="2189" y="54"/>
                  </a:lnTo>
                  <a:lnTo>
                    <a:pt x="2177" y="60"/>
                  </a:lnTo>
                  <a:lnTo>
                    <a:pt x="2147" y="66"/>
                  </a:lnTo>
                  <a:lnTo>
                    <a:pt x="2105" y="78"/>
                  </a:lnTo>
                  <a:lnTo>
                    <a:pt x="2057" y="89"/>
                  </a:lnTo>
                  <a:lnTo>
                    <a:pt x="2021" y="101"/>
                  </a:lnTo>
                  <a:lnTo>
                    <a:pt x="1997" y="107"/>
                  </a:lnTo>
                  <a:lnTo>
                    <a:pt x="1973" y="113"/>
                  </a:lnTo>
                  <a:lnTo>
                    <a:pt x="1956" y="119"/>
                  </a:lnTo>
                  <a:lnTo>
                    <a:pt x="1926" y="131"/>
                  </a:lnTo>
                  <a:lnTo>
                    <a:pt x="1896" y="137"/>
                  </a:lnTo>
                  <a:lnTo>
                    <a:pt x="1860" y="167"/>
                  </a:lnTo>
                  <a:lnTo>
                    <a:pt x="1842" y="191"/>
                  </a:lnTo>
                  <a:lnTo>
                    <a:pt x="1836" y="221"/>
                  </a:lnTo>
                  <a:lnTo>
                    <a:pt x="1836" y="245"/>
                  </a:lnTo>
                  <a:lnTo>
                    <a:pt x="1842" y="269"/>
                  </a:lnTo>
                  <a:lnTo>
                    <a:pt x="1842" y="293"/>
                  </a:lnTo>
                  <a:lnTo>
                    <a:pt x="1842" y="305"/>
                  </a:lnTo>
                  <a:lnTo>
                    <a:pt x="1824" y="323"/>
                  </a:lnTo>
                  <a:lnTo>
                    <a:pt x="1794" y="329"/>
                  </a:lnTo>
                  <a:lnTo>
                    <a:pt x="1758" y="317"/>
                  </a:lnTo>
                  <a:lnTo>
                    <a:pt x="1716" y="299"/>
                  </a:lnTo>
                  <a:lnTo>
                    <a:pt x="1657" y="275"/>
                  </a:lnTo>
                  <a:lnTo>
                    <a:pt x="1597" y="263"/>
                  </a:lnTo>
                  <a:lnTo>
                    <a:pt x="1543" y="257"/>
                  </a:lnTo>
                  <a:lnTo>
                    <a:pt x="1519" y="257"/>
                  </a:lnTo>
                  <a:lnTo>
                    <a:pt x="1507" y="257"/>
                  </a:lnTo>
                  <a:lnTo>
                    <a:pt x="1489" y="263"/>
                  </a:lnTo>
                  <a:lnTo>
                    <a:pt x="1459" y="275"/>
                  </a:lnTo>
                  <a:lnTo>
                    <a:pt x="1399" y="311"/>
                  </a:lnTo>
                  <a:lnTo>
                    <a:pt x="1376" y="329"/>
                  </a:lnTo>
                  <a:lnTo>
                    <a:pt x="1352" y="341"/>
                  </a:lnTo>
                  <a:lnTo>
                    <a:pt x="1334" y="353"/>
                  </a:lnTo>
                  <a:lnTo>
                    <a:pt x="1328" y="359"/>
                  </a:lnTo>
                  <a:lnTo>
                    <a:pt x="1322" y="359"/>
                  </a:lnTo>
                  <a:lnTo>
                    <a:pt x="1310" y="359"/>
                  </a:lnTo>
                  <a:lnTo>
                    <a:pt x="1286" y="365"/>
                  </a:lnTo>
                  <a:lnTo>
                    <a:pt x="1262" y="365"/>
                  </a:lnTo>
                  <a:lnTo>
                    <a:pt x="1214" y="371"/>
                  </a:lnTo>
                  <a:lnTo>
                    <a:pt x="1196" y="371"/>
                  </a:lnTo>
                  <a:lnTo>
                    <a:pt x="1178" y="365"/>
                  </a:lnTo>
                  <a:lnTo>
                    <a:pt x="1160" y="365"/>
                  </a:lnTo>
                  <a:lnTo>
                    <a:pt x="1130" y="365"/>
                  </a:lnTo>
                  <a:lnTo>
                    <a:pt x="1095" y="365"/>
                  </a:lnTo>
                  <a:lnTo>
                    <a:pt x="1053" y="371"/>
                  </a:lnTo>
                  <a:lnTo>
                    <a:pt x="1017" y="377"/>
                  </a:lnTo>
                  <a:lnTo>
                    <a:pt x="981" y="377"/>
                  </a:lnTo>
                  <a:lnTo>
                    <a:pt x="957" y="383"/>
                  </a:lnTo>
                  <a:lnTo>
                    <a:pt x="945" y="389"/>
                  </a:lnTo>
                  <a:lnTo>
                    <a:pt x="939" y="395"/>
                  </a:lnTo>
                  <a:lnTo>
                    <a:pt x="921" y="401"/>
                  </a:lnTo>
                  <a:lnTo>
                    <a:pt x="879" y="407"/>
                  </a:lnTo>
                  <a:lnTo>
                    <a:pt x="837" y="419"/>
                  </a:lnTo>
                  <a:lnTo>
                    <a:pt x="819" y="419"/>
                  </a:lnTo>
                  <a:lnTo>
                    <a:pt x="808" y="419"/>
                  </a:lnTo>
                  <a:lnTo>
                    <a:pt x="796" y="419"/>
                  </a:lnTo>
                  <a:lnTo>
                    <a:pt x="778" y="419"/>
                  </a:lnTo>
                  <a:lnTo>
                    <a:pt x="754" y="419"/>
                  </a:lnTo>
                  <a:lnTo>
                    <a:pt x="724" y="425"/>
                  </a:lnTo>
                  <a:lnTo>
                    <a:pt x="664" y="437"/>
                  </a:lnTo>
                  <a:lnTo>
                    <a:pt x="640" y="449"/>
                  </a:lnTo>
                  <a:lnTo>
                    <a:pt x="616" y="461"/>
                  </a:lnTo>
                  <a:lnTo>
                    <a:pt x="598" y="473"/>
                  </a:lnTo>
                  <a:lnTo>
                    <a:pt x="580" y="473"/>
                  </a:lnTo>
                  <a:lnTo>
                    <a:pt x="538" y="473"/>
                  </a:lnTo>
                  <a:lnTo>
                    <a:pt x="503" y="467"/>
                  </a:lnTo>
                  <a:lnTo>
                    <a:pt x="461" y="473"/>
                  </a:lnTo>
                  <a:lnTo>
                    <a:pt x="443" y="479"/>
                  </a:lnTo>
                  <a:lnTo>
                    <a:pt x="431" y="491"/>
                  </a:lnTo>
                  <a:lnTo>
                    <a:pt x="425" y="509"/>
                  </a:lnTo>
                  <a:lnTo>
                    <a:pt x="419" y="533"/>
                  </a:lnTo>
                  <a:lnTo>
                    <a:pt x="413" y="539"/>
                  </a:lnTo>
                  <a:lnTo>
                    <a:pt x="407" y="545"/>
                  </a:lnTo>
                  <a:lnTo>
                    <a:pt x="389" y="551"/>
                  </a:lnTo>
                  <a:lnTo>
                    <a:pt x="347" y="569"/>
                  </a:lnTo>
                  <a:lnTo>
                    <a:pt x="299" y="587"/>
                  </a:lnTo>
                  <a:lnTo>
                    <a:pt x="257" y="593"/>
                  </a:lnTo>
                  <a:lnTo>
                    <a:pt x="222" y="599"/>
                  </a:lnTo>
                  <a:lnTo>
                    <a:pt x="180" y="617"/>
                  </a:lnTo>
                  <a:lnTo>
                    <a:pt x="150" y="641"/>
                  </a:lnTo>
                  <a:lnTo>
                    <a:pt x="138" y="647"/>
                  </a:lnTo>
                  <a:lnTo>
                    <a:pt x="132" y="653"/>
                  </a:lnTo>
                  <a:lnTo>
                    <a:pt x="126" y="659"/>
                  </a:lnTo>
                  <a:lnTo>
                    <a:pt x="108" y="659"/>
                  </a:lnTo>
                  <a:lnTo>
                    <a:pt x="96" y="653"/>
                  </a:lnTo>
                  <a:lnTo>
                    <a:pt x="90" y="653"/>
                  </a:lnTo>
                  <a:lnTo>
                    <a:pt x="0" y="671"/>
                  </a:lnTo>
                  <a:lnTo>
                    <a:pt x="12" y="689"/>
                  </a:lnTo>
                  <a:lnTo>
                    <a:pt x="42" y="695"/>
                  </a:lnTo>
                  <a:lnTo>
                    <a:pt x="84" y="695"/>
                  </a:lnTo>
                  <a:lnTo>
                    <a:pt x="132" y="683"/>
                  </a:lnTo>
                  <a:lnTo>
                    <a:pt x="192" y="671"/>
                  </a:lnTo>
                  <a:lnTo>
                    <a:pt x="263" y="653"/>
                  </a:lnTo>
                  <a:lnTo>
                    <a:pt x="335" y="629"/>
                  </a:lnTo>
                  <a:lnTo>
                    <a:pt x="407" y="599"/>
                  </a:lnTo>
                  <a:lnTo>
                    <a:pt x="473" y="569"/>
                  </a:lnTo>
                  <a:lnTo>
                    <a:pt x="527" y="545"/>
                  </a:lnTo>
                  <a:lnTo>
                    <a:pt x="562" y="527"/>
                  </a:lnTo>
                  <a:lnTo>
                    <a:pt x="568" y="521"/>
                  </a:lnTo>
                  <a:lnTo>
                    <a:pt x="574" y="521"/>
                  </a:lnTo>
                  <a:lnTo>
                    <a:pt x="604" y="521"/>
                  </a:lnTo>
                  <a:lnTo>
                    <a:pt x="646" y="515"/>
                  </a:lnTo>
                  <a:lnTo>
                    <a:pt x="712" y="497"/>
                  </a:lnTo>
                  <a:lnTo>
                    <a:pt x="790" y="479"/>
                  </a:lnTo>
                  <a:lnTo>
                    <a:pt x="873" y="461"/>
                  </a:lnTo>
                  <a:lnTo>
                    <a:pt x="963" y="443"/>
                  </a:lnTo>
                  <a:lnTo>
                    <a:pt x="1059" y="431"/>
                  </a:lnTo>
                  <a:lnTo>
                    <a:pt x="1148" y="425"/>
                  </a:lnTo>
                  <a:lnTo>
                    <a:pt x="1178" y="425"/>
                  </a:lnTo>
                  <a:lnTo>
                    <a:pt x="1214" y="437"/>
                  </a:lnTo>
                  <a:lnTo>
                    <a:pt x="1292" y="461"/>
                  </a:lnTo>
                  <a:lnTo>
                    <a:pt x="1340" y="479"/>
                  </a:lnTo>
                  <a:lnTo>
                    <a:pt x="1382" y="503"/>
                  </a:lnTo>
                  <a:lnTo>
                    <a:pt x="1417" y="533"/>
                  </a:lnTo>
                  <a:lnTo>
                    <a:pt x="1441" y="563"/>
                  </a:lnTo>
                  <a:lnTo>
                    <a:pt x="1447" y="587"/>
                  </a:lnTo>
                  <a:lnTo>
                    <a:pt x="1435" y="617"/>
                  </a:lnTo>
                  <a:lnTo>
                    <a:pt x="1423" y="629"/>
                  </a:lnTo>
                  <a:lnTo>
                    <a:pt x="1405" y="641"/>
                  </a:lnTo>
                  <a:lnTo>
                    <a:pt x="1376" y="653"/>
                  </a:lnTo>
                  <a:lnTo>
                    <a:pt x="1346" y="665"/>
                  </a:lnTo>
                  <a:lnTo>
                    <a:pt x="1280" y="683"/>
                  </a:lnTo>
                  <a:lnTo>
                    <a:pt x="1226" y="701"/>
                  </a:lnTo>
                  <a:lnTo>
                    <a:pt x="1178" y="719"/>
                  </a:lnTo>
                  <a:lnTo>
                    <a:pt x="1142" y="743"/>
                  </a:lnTo>
                  <a:lnTo>
                    <a:pt x="1112" y="755"/>
                  </a:lnTo>
                  <a:lnTo>
                    <a:pt x="1089" y="773"/>
                  </a:lnTo>
                  <a:lnTo>
                    <a:pt x="1077" y="791"/>
                  </a:lnTo>
                  <a:lnTo>
                    <a:pt x="1065" y="809"/>
                  </a:lnTo>
                  <a:lnTo>
                    <a:pt x="1059" y="833"/>
                  </a:lnTo>
                  <a:lnTo>
                    <a:pt x="1065" y="857"/>
                  </a:lnTo>
                  <a:lnTo>
                    <a:pt x="1077" y="869"/>
                  </a:lnTo>
                  <a:lnTo>
                    <a:pt x="1083" y="875"/>
                  </a:lnTo>
                  <a:lnTo>
                    <a:pt x="1089" y="881"/>
                  </a:lnTo>
                  <a:lnTo>
                    <a:pt x="1106" y="881"/>
                  </a:lnTo>
                  <a:lnTo>
                    <a:pt x="1124" y="875"/>
                  </a:lnTo>
                  <a:lnTo>
                    <a:pt x="1148" y="875"/>
                  </a:lnTo>
                  <a:lnTo>
                    <a:pt x="1208" y="869"/>
                  </a:lnTo>
                  <a:lnTo>
                    <a:pt x="1268" y="863"/>
                  </a:lnTo>
                  <a:lnTo>
                    <a:pt x="1328" y="863"/>
                  </a:lnTo>
                  <a:lnTo>
                    <a:pt x="1388" y="857"/>
                  </a:lnTo>
                  <a:lnTo>
                    <a:pt x="1411" y="857"/>
                  </a:lnTo>
                  <a:lnTo>
                    <a:pt x="1429" y="851"/>
                  </a:lnTo>
                  <a:lnTo>
                    <a:pt x="1441" y="851"/>
                  </a:lnTo>
                  <a:lnTo>
                    <a:pt x="1447" y="851"/>
                  </a:lnTo>
                  <a:lnTo>
                    <a:pt x="1459" y="845"/>
                  </a:lnTo>
                  <a:lnTo>
                    <a:pt x="1483" y="833"/>
                  </a:lnTo>
                  <a:lnTo>
                    <a:pt x="1525" y="815"/>
                  </a:lnTo>
                  <a:lnTo>
                    <a:pt x="1573" y="791"/>
                  </a:lnTo>
                  <a:lnTo>
                    <a:pt x="1675" y="743"/>
                  </a:lnTo>
                  <a:lnTo>
                    <a:pt x="1716" y="725"/>
                  </a:lnTo>
                  <a:lnTo>
                    <a:pt x="1752" y="713"/>
                  </a:lnTo>
                  <a:lnTo>
                    <a:pt x="1806" y="689"/>
                  </a:lnTo>
                  <a:lnTo>
                    <a:pt x="1842" y="653"/>
                  </a:lnTo>
                  <a:lnTo>
                    <a:pt x="1866" y="611"/>
                  </a:lnTo>
                  <a:lnTo>
                    <a:pt x="1884" y="581"/>
                  </a:lnTo>
                  <a:lnTo>
                    <a:pt x="1926" y="515"/>
                  </a:lnTo>
                  <a:lnTo>
                    <a:pt x="1979" y="449"/>
                  </a:lnTo>
                  <a:lnTo>
                    <a:pt x="2039" y="389"/>
                  </a:lnTo>
                  <a:lnTo>
                    <a:pt x="2105" y="341"/>
                  </a:lnTo>
                  <a:lnTo>
                    <a:pt x="2159" y="299"/>
                  </a:lnTo>
                  <a:lnTo>
                    <a:pt x="2207" y="269"/>
                  </a:lnTo>
                  <a:lnTo>
                    <a:pt x="2237" y="245"/>
                  </a:lnTo>
                  <a:lnTo>
                    <a:pt x="2249" y="239"/>
                  </a:lnTo>
                  <a:lnTo>
                    <a:pt x="2392" y="167"/>
                  </a:lnTo>
                  <a:lnTo>
                    <a:pt x="2392" y="60"/>
                  </a:lnTo>
                  <a:lnTo>
                    <a:pt x="2392" y="0"/>
                  </a:lnTo>
                  <a:lnTo>
                    <a:pt x="2344" y="18"/>
                  </a:lnTo>
                  <a:lnTo>
                    <a:pt x="2302" y="3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14" name="Freeform 12"/>
            <p:cNvSpPr>
              <a:spLocks/>
            </p:cNvSpPr>
            <p:nvPr userDrawn="1"/>
          </p:nvSpPr>
          <p:spPr bwMode="hidden">
            <a:xfrm>
              <a:off x="3839" y="1854"/>
              <a:ext cx="577" cy="258"/>
            </a:xfrm>
            <a:custGeom>
              <a:avLst/>
              <a:gdLst/>
              <a:ahLst/>
              <a:cxnLst>
                <a:cxn ang="0">
                  <a:pos x="30" y="245"/>
                </a:cxn>
                <a:cxn ang="0">
                  <a:pos x="18" y="251"/>
                </a:cxn>
                <a:cxn ang="0">
                  <a:pos x="6" y="257"/>
                </a:cxn>
                <a:cxn ang="0">
                  <a:pos x="0" y="257"/>
                </a:cxn>
                <a:cxn ang="0">
                  <a:pos x="305" y="113"/>
                </a:cxn>
                <a:cxn ang="0">
                  <a:pos x="520" y="0"/>
                </a:cxn>
                <a:cxn ang="0">
                  <a:pos x="526" y="6"/>
                </a:cxn>
                <a:cxn ang="0">
                  <a:pos x="544" y="18"/>
                </a:cxn>
                <a:cxn ang="0">
                  <a:pos x="550" y="24"/>
                </a:cxn>
                <a:cxn ang="0">
                  <a:pos x="550" y="36"/>
                </a:cxn>
                <a:cxn ang="0">
                  <a:pos x="544" y="42"/>
                </a:cxn>
                <a:cxn ang="0">
                  <a:pos x="526" y="54"/>
                </a:cxn>
                <a:cxn ang="0">
                  <a:pos x="514" y="60"/>
                </a:cxn>
                <a:cxn ang="0">
                  <a:pos x="502" y="66"/>
                </a:cxn>
                <a:cxn ang="0">
                  <a:pos x="448" y="84"/>
                </a:cxn>
                <a:cxn ang="0">
                  <a:pos x="382" y="113"/>
                </a:cxn>
                <a:cxn ang="0">
                  <a:pos x="305" y="143"/>
                </a:cxn>
                <a:cxn ang="0">
                  <a:pos x="227" y="173"/>
                </a:cxn>
                <a:cxn ang="0">
                  <a:pos x="149" y="203"/>
                </a:cxn>
                <a:cxn ang="0">
                  <a:pos x="83" y="227"/>
                </a:cxn>
                <a:cxn ang="0">
                  <a:pos x="30" y="245"/>
                </a:cxn>
                <a:cxn ang="0">
                  <a:pos x="30" y="245"/>
                </a:cxn>
              </a:cxnLst>
              <a:rect l="0" t="0" r="r" b="b"/>
              <a:pathLst>
                <a:path w="550" h="257">
                  <a:moveTo>
                    <a:pt x="30" y="245"/>
                  </a:moveTo>
                  <a:lnTo>
                    <a:pt x="18" y="251"/>
                  </a:lnTo>
                  <a:lnTo>
                    <a:pt x="6" y="257"/>
                  </a:lnTo>
                  <a:lnTo>
                    <a:pt x="0" y="257"/>
                  </a:lnTo>
                  <a:lnTo>
                    <a:pt x="305" y="113"/>
                  </a:lnTo>
                  <a:lnTo>
                    <a:pt x="520" y="0"/>
                  </a:lnTo>
                  <a:lnTo>
                    <a:pt x="526" y="6"/>
                  </a:lnTo>
                  <a:lnTo>
                    <a:pt x="544" y="18"/>
                  </a:lnTo>
                  <a:lnTo>
                    <a:pt x="550" y="24"/>
                  </a:lnTo>
                  <a:lnTo>
                    <a:pt x="550" y="36"/>
                  </a:lnTo>
                  <a:lnTo>
                    <a:pt x="544" y="42"/>
                  </a:lnTo>
                  <a:lnTo>
                    <a:pt x="526" y="54"/>
                  </a:lnTo>
                  <a:lnTo>
                    <a:pt x="514" y="60"/>
                  </a:lnTo>
                  <a:lnTo>
                    <a:pt x="502" y="66"/>
                  </a:lnTo>
                  <a:lnTo>
                    <a:pt x="448" y="84"/>
                  </a:lnTo>
                  <a:lnTo>
                    <a:pt x="382" y="113"/>
                  </a:lnTo>
                  <a:lnTo>
                    <a:pt x="305" y="143"/>
                  </a:lnTo>
                  <a:lnTo>
                    <a:pt x="227" y="173"/>
                  </a:lnTo>
                  <a:lnTo>
                    <a:pt x="149" y="203"/>
                  </a:lnTo>
                  <a:lnTo>
                    <a:pt x="83" y="227"/>
                  </a:lnTo>
                  <a:lnTo>
                    <a:pt x="30" y="245"/>
                  </a:lnTo>
                  <a:lnTo>
                    <a:pt x="30" y="245"/>
                  </a:lnTo>
                  <a:close/>
                </a:path>
              </a:pathLst>
            </a:custGeom>
            <a:gradFill rotWithShape="0">
              <a:gsLst>
                <a:gs pos="0">
                  <a:schemeClr val="bg2">
                    <a:gamma/>
                    <a:tint val="94118"/>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imes New Roman" pitchFamily="-112" charset="0"/>
                <a:ea typeface="Arial"/>
                <a:cs typeface="Arial"/>
              </a:endParaRPr>
            </a:p>
          </p:txBody>
        </p:sp>
        <p:sp>
          <p:nvSpPr>
            <p:cNvPr id="15" name="Freeform 13"/>
            <p:cNvSpPr>
              <a:spLocks/>
            </p:cNvSpPr>
            <p:nvPr userDrawn="1"/>
          </p:nvSpPr>
          <p:spPr bwMode="hidden">
            <a:xfrm>
              <a:off x="5327" y="1642"/>
              <a:ext cx="5" cy="1"/>
            </a:xfrm>
            <a:custGeom>
              <a:avLst/>
              <a:gdLst>
                <a:gd name="T0" fmla="*/ 0 w 5"/>
                <a:gd name="T1" fmla="*/ 0 h 1"/>
                <a:gd name="T2" fmla="*/ 5 w 5"/>
                <a:gd name="T3" fmla="*/ 0 h 1"/>
                <a:gd name="T4" fmla="*/ 0 w 5"/>
                <a:gd name="T5" fmla="*/ 0 h 1"/>
                <a:gd name="T6" fmla="*/ 0 w 5"/>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
                  <a:moveTo>
                    <a:pt x="0" y="0"/>
                  </a:moveTo>
                  <a:lnTo>
                    <a:pt x="5" y="0"/>
                  </a:lnTo>
                  <a:lnTo>
                    <a:pt x="0" y="0"/>
                  </a:lnTo>
                  <a:close/>
                </a:path>
              </a:pathLst>
            </a:custGeom>
            <a:solidFill>
              <a:srgbClr val="FED1AD"/>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16" name="Freeform 14"/>
            <p:cNvSpPr>
              <a:spLocks/>
            </p:cNvSpPr>
            <p:nvPr userDrawn="1"/>
          </p:nvSpPr>
          <p:spPr bwMode="hidden">
            <a:xfrm>
              <a:off x="3839" y="1728"/>
              <a:ext cx="716" cy="383"/>
            </a:xfrm>
            <a:custGeom>
              <a:avLst/>
              <a:gdLst/>
              <a:ahLst/>
              <a:cxnLst>
                <a:cxn ang="0">
                  <a:pos x="659" y="6"/>
                </a:cxn>
                <a:cxn ang="0">
                  <a:pos x="588" y="42"/>
                </a:cxn>
                <a:cxn ang="0">
                  <a:pos x="515" y="84"/>
                </a:cxn>
                <a:cxn ang="0">
                  <a:pos x="509" y="90"/>
                </a:cxn>
                <a:cxn ang="0">
                  <a:pos x="485" y="102"/>
                </a:cxn>
                <a:cxn ang="0">
                  <a:pos x="455" y="120"/>
                </a:cxn>
                <a:cxn ang="0">
                  <a:pos x="425" y="138"/>
                </a:cxn>
                <a:cxn ang="0">
                  <a:pos x="371" y="168"/>
                </a:cxn>
                <a:cxn ang="0">
                  <a:pos x="306" y="198"/>
                </a:cxn>
                <a:cxn ang="0">
                  <a:pos x="186" y="251"/>
                </a:cxn>
                <a:cxn ang="0">
                  <a:pos x="131" y="269"/>
                </a:cxn>
                <a:cxn ang="0">
                  <a:pos x="89" y="287"/>
                </a:cxn>
                <a:cxn ang="0">
                  <a:pos x="53" y="305"/>
                </a:cxn>
                <a:cxn ang="0">
                  <a:pos x="36" y="311"/>
                </a:cxn>
                <a:cxn ang="0">
                  <a:pos x="12" y="329"/>
                </a:cxn>
                <a:cxn ang="0">
                  <a:pos x="0" y="353"/>
                </a:cxn>
                <a:cxn ang="0">
                  <a:pos x="0" y="371"/>
                </a:cxn>
                <a:cxn ang="0">
                  <a:pos x="0" y="383"/>
                </a:cxn>
                <a:cxn ang="0">
                  <a:pos x="0" y="383"/>
                </a:cxn>
                <a:cxn ang="0">
                  <a:pos x="12" y="371"/>
                </a:cxn>
                <a:cxn ang="0">
                  <a:pos x="30" y="353"/>
                </a:cxn>
                <a:cxn ang="0">
                  <a:pos x="53" y="335"/>
                </a:cxn>
                <a:cxn ang="0">
                  <a:pos x="77" y="317"/>
                </a:cxn>
                <a:cxn ang="0">
                  <a:pos x="101" y="311"/>
                </a:cxn>
                <a:cxn ang="0">
                  <a:pos x="131" y="299"/>
                </a:cxn>
                <a:cxn ang="0">
                  <a:pos x="204" y="269"/>
                </a:cxn>
                <a:cxn ang="0">
                  <a:pos x="240" y="251"/>
                </a:cxn>
                <a:cxn ang="0">
                  <a:pos x="270" y="239"/>
                </a:cxn>
                <a:cxn ang="0">
                  <a:pos x="294" y="228"/>
                </a:cxn>
                <a:cxn ang="0">
                  <a:pos x="312" y="222"/>
                </a:cxn>
                <a:cxn ang="0">
                  <a:pos x="330" y="210"/>
                </a:cxn>
                <a:cxn ang="0">
                  <a:pos x="365" y="186"/>
                </a:cxn>
                <a:cxn ang="0">
                  <a:pos x="419" y="156"/>
                </a:cxn>
                <a:cxn ang="0">
                  <a:pos x="473" y="120"/>
                </a:cxn>
                <a:cxn ang="0">
                  <a:pos x="527" y="90"/>
                </a:cxn>
                <a:cxn ang="0">
                  <a:pos x="576" y="60"/>
                </a:cxn>
                <a:cxn ang="0">
                  <a:pos x="612" y="42"/>
                </a:cxn>
                <a:cxn ang="0">
                  <a:pos x="629" y="36"/>
                </a:cxn>
                <a:cxn ang="0">
                  <a:pos x="647" y="30"/>
                </a:cxn>
                <a:cxn ang="0">
                  <a:pos x="677" y="18"/>
                </a:cxn>
                <a:cxn ang="0">
                  <a:pos x="701" y="6"/>
                </a:cxn>
                <a:cxn ang="0">
                  <a:pos x="713" y="0"/>
                </a:cxn>
                <a:cxn ang="0">
                  <a:pos x="713" y="0"/>
                </a:cxn>
                <a:cxn ang="0">
                  <a:pos x="659" y="6"/>
                </a:cxn>
                <a:cxn ang="0">
                  <a:pos x="716" y="63"/>
                </a:cxn>
              </a:cxnLst>
              <a:rect l="0" t="0" r="r" b="b"/>
              <a:pathLst>
                <a:path w="716" h="383">
                  <a:moveTo>
                    <a:pt x="659" y="6"/>
                  </a:moveTo>
                  <a:lnTo>
                    <a:pt x="588" y="42"/>
                  </a:lnTo>
                  <a:lnTo>
                    <a:pt x="515" y="84"/>
                  </a:lnTo>
                  <a:lnTo>
                    <a:pt x="509" y="90"/>
                  </a:lnTo>
                  <a:lnTo>
                    <a:pt x="485" y="102"/>
                  </a:lnTo>
                  <a:lnTo>
                    <a:pt x="455" y="120"/>
                  </a:lnTo>
                  <a:lnTo>
                    <a:pt x="425" y="138"/>
                  </a:lnTo>
                  <a:lnTo>
                    <a:pt x="371" y="168"/>
                  </a:lnTo>
                  <a:lnTo>
                    <a:pt x="306" y="198"/>
                  </a:lnTo>
                  <a:lnTo>
                    <a:pt x="186" y="251"/>
                  </a:lnTo>
                  <a:lnTo>
                    <a:pt x="131" y="269"/>
                  </a:lnTo>
                  <a:lnTo>
                    <a:pt x="89" y="287"/>
                  </a:lnTo>
                  <a:lnTo>
                    <a:pt x="53" y="305"/>
                  </a:lnTo>
                  <a:lnTo>
                    <a:pt x="36" y="311"/>
                  </a:lnTo>
                  <a:lnTo>
                    <a:pt x="12" y="329"/>
                  </a:lnTo>
                  <a:lnTo>
                    <a:pt x="0" y="353"/>
                  </a:lnTo>
                  <a:lnTo>
                    <a:pt x="0" y="371"/>
                  </a:lnTo>
                  <a:lnTo>
                    <a:pt x="0" y="383"/>
                  </a:lnTo>
                  <a:lnTo>
                    <a:pt x="0" y="383"/>
                  </a:lnTo>
                  <a:lnTo>
                    <a:pt x="12" y="371"/>
                  </a:lnTo>
                  <a:lnTo>
                    <a:pt x="30" y="353"/>
                  </a:lnTo>
                  <a:lnTo>
                    <a:pt x="53" y="335"/>
                  </a:lnTo>
                  <a:lnTo>
                    <a:pt x="77" y="317"/>
                  </a:lnTo>
                  <a:lnTo>
                    <a:pt x="101" y="311"/>
                  </a:lnTo>
                  <a:lnTo>
                    <a:pt x="131" y="299"/>
                  </a:lnTo>
                  <a:lnTo>
                    <a:pt x="204" y="269"/>
                  </a:lnTo>
                  <a:lnTo>
                    <a:pt x="240" y="251"/>
                  </a:lnTo>
                  <a:lnTo>
                    <a:pt x="270" y="239"/>
                  </a:lnTo>
                  <a:lnTo>
                    <a:pt x="294" y="228"/>
                  </a:lnTo>
                  <a:lnTo>
                    <a:pt x="312" y="222"/>
                  </a:lnTo>
                  <a:lnTo>
                    <a:pt x="330" y="210"/>
                  </a:lnTo>
                  <a:lnTo>
                    <a:pt x="365" y="186"/>
                  </a:lnTo>
                  <a:lnTo>
                    <a:pt x="419" y="156"/>
                  </a:lnTo>
                  <a:lnTo>
                    <a:pt x="473" y="120"/>
                  </a:lnTo>
                  <a:lnTo>
                    <a:pt x="527" y="90"/>
                  </a:lnTo>
                  <a:lnTo>
                    <a:pt x="576" y="60"/>
                  </a:lnTo>
                  <a:lnTo>
                    <a:pt x="612" y="42"/>
                  </a:lnTo>
                  <a:lnTo>
                    <a:pt x="629" y="36"/>
                  </a:lnTo>
                  <a:lnTo>
                    <a:pt x="647" y="30"/>
                  </a:lnTo>
                  <a:lnTo>
                    <a:pt x="677" y="18"/>
                  </a:lnTo>
                  <a:lnTo>
                    <a:pt x="701" y="6"/>
                  </a:lnTo>
                  <a:lnTo>
                    <a:pt x="713" y="0"/>
                  </a:lnTo>
                  <a:lnTo>
                    <a:pt x="713" y="0"/>
                  </a:lnTo>
                  <a:lnTo>
                    <a:pt x="659" y="6"/>
                  </a:lnTo>
                  <a:lnTo>
                    <a:pt x="716" y="63"/>
                  </a:lnTo>
                </a:path>
              </a:pathLst>
            </a:custGeom>
            <a:gradFill rotWithShape="0">
              <a:gsLst>
                <a:gs pos="0">
                  <a:schemeClr val="bg2">
                    <a:gamma/>
                    <a:tint val="94118"/>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imes New Roman" pitchFamily="-112" charset="0"/>
                <a:ea typeface="Arial"/>
                <a:cs typeface="Arial"/>
              </a:endParaRPr>
            </a:p>
          </p:txBody>
        </p:sp>
        <p:sp>
          <p:nvSpPr>
            <p:cNvPr id="17" name="Freeform 15"/>
            <p:cNvSpPr>
              <a:spLocks/>
            </p:cNvSpPr>
            <p:nvPr userDrawn="1"/>
          </p:nvSpPr>
          <p:spPr bwMode="hidden">
            <a:xfrm>
              <a:off x="3453" y="2271"/>
              <a:ext cx="318" cy="225"/>
            </a:xfrm>
            <a:custGeom>
              <a:avLst/>
              <a:gdLst/>
              <a:ahLst/>
              <a:cxnLst>
                <a:cxn ang="0">
                  <a:pos x="6" y="225"/>
                </a:cxn>
                <a:cxn ang="0">
                  <a:pos x="0" y="195"/>
                </a:cxn>
                <a:cxn ang="0">
                  <a:pos x="315" y="0"/>
                </a:cxn>
                <a:cxn ang="0">
                  <a:pos x="303" y="27"/>
                </a:cxn>
                <a:cxn ang="0">
                  <a:pos x="318" y="42"/>
                </a:cxn>
              </a:cxnLst>
              <a:rect l="0" t="0" r="r" b="b"/>
              <a:pathLst>
                <a:path w="318" h="225">
                  <a:moveTo>
                    <a:pt x="6" y="225"/>
                  </a:moveTo>
                  <a:lnTo>
                    <a:pt x="0" y="195"/>
                  </a:lnTo>
                  <a:lnTo>
                    <a:pt x="315" y="0"/>
                  </a:lnTo>
                  <a:lnTo>
                    <a:pt x="303" y="27"/>
                  </a:lnTo>
                  <a:lnTo>
                    <a:pt x="318" y="42"/>
                  </a:lnTo>
                </a:path>
              </a:pathLst>
            </a:custGeom>
            <a:gradFill rotWithShape="0">
              <a:gsLst>
                <a:gs pos="0">
                  <a:schemeClr val="bg2">
                    <a:gamma/>
                    <a:tint val="94118"/>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imes New Roman" pitchFamily="-112" charset="0"/>
                <a:ea typeface="Arial"/>
                <a:cs typeface="Arial"/>
              </a:endParaRPr>
            </a:p>
          </p:txBody>
        </p:sp>
        <p:sp>
          <p:nvSpPr>
            <p:cNvPr id="18" name="Freeform 16"/>
            <p:cNvSpPr>
              <a:spLocks/>
            </p:cNvSpPr>
            <p:nvPr userDrawn="1"/>
          </p:nvSpPr>
          <p:spPr bwMode="hidden">
            <a:xfrm>
              <a:off x="0" y="2658"/>
              <a:ext cx="2595" cy="933"/>
            </a:xfrm>
            <a:custGeom>
              <a:avLst/>
              <a:gdLst/>
              <a:ahLst/>
              <a:cxnLst>
                <a:cxn ang="0">
                  <a:pos x="1050" y="657"/>
                </a:cxn>
                <a:cxn ang="0">
                  <a:pos x="1581" y="690"/>
                </a:cxn>
                <a:cxn ang="0">
                  <a:pos x="1671" y="723"/>
                </a:cxn>
                <a:cxn ang="0">
                  <a:pos x="1176" y="621"/>
                </a:cxn>
                <a:cxn ang="0">
                  <a:pos x="1854" y="567"/>
                </a:cxn>
                <a:cxn ang="0">
                  <a:pos x="1869" y="612"/>
                </a:cxn>
                <a:cxn ang="0">
                  <a:pos x="2103" y="861"/>
                </a:cxn>
                <a:cxn ang="0">
                  <a:pos x="1883" y="520"/>
                </a:cxn>
                <a:cxn ang="0">
                  <a:pos x="1842" y="490"/>
                </a:cxn>
                <a:cxn ang="0">
                  <a:pos x="1770" y="466"/>
                </a:cxn>
                <a:cxn ang="0">
                  <a:pos x="1740" y="448"/>
                </a:cxn>
                <a:cxn ang="0">
                  <a:pos x="1758" y="436"/>
                </a:cxn>
                <a:cxn ang="0">
                  <a:pos x="1830" y="430"/>
                </a:cxn>
                <a:cxn ang="0">
                  <a:pos x="1877" y="424"/>
                </a:cxn>
                <a:cxn ang="0">
                  <a:pos x="1955" y="394"/>
                </a:cxn>
                <a:cxn ang="0">
                  <a:pos x="2052" y="396"/>
                </a:cxn>
                <a:cxn ang="0">
                  <a:pos x="2253" y="732"/>
                </a:cxn>
                <a:cxn ang="0">
                  <a:pos x="2415" y="933"/>
                </a:cxn>
                <a:cxn ang="0">
                  <a:pos x="2397" y="828"/>
                </a:cxn>
                <a:cxn ang="0">
                  <a:pos x="2088" y="400"/>
                </a:cxn>
                <a:cxn ang="0">
                  <a:pos x="2046" y="346"/>
                </a:cxn>
                <a:cxn ang="0">
                  <a:pos x="1997" y="304"/>
                </a:cxn>
                <a:cxn ang="0">
                  <a:pos x="1967" y="286"/>
                </a:cxn>
                <a:cxn ang="0">
                  <a:pos x="1973" y="286"/>
                </a:cxn>
                <a:cxn ang="0">
                  <a:pos x="2009" y="286"/>
                </a:cxn>
                <a:cxn ang="0">
                  <a:pos x="2082" y="322"/>
                </a:cxn>
                <a:cxn ang="0">
                  <a:pos x="2199" y="384"/>
                </a:cxn>
                <a:cxn ang="0">
                  <a:pos x="2394" y="448"/>
                </a:cxn>
                <a:cxn ang="0">
                  <a:pos x="2595" y="516"/>
                </a:cxn>
                <a:cxn ang="0">
                  <a:pos x="2388" y="424"/>
                </a:cxn>
                <a:cxn ang="0">
                  <a:pos x="2219" y="340"/>
                </a:cxn>
                <a:cxn ang="0">
                  <a:pos x="2052" y="280"/>
                </a:cxn>
                <a:cxn ang="0">
                  <a:pos x="1955" y="262"/>
                </a:cxn>
                <a:cxn ang="0">
                  <a:pos x="1877" y="274"/>
                </a:cxn>
                <a:cxn ang="0">
                  <a:pos x="1752" y="274"/>
                </a:cxn>
                <a:cxn ang="0">
                  <a:pos x="1661" y="292"/>
                </a:cxn>
                <a:cxn ang="0">
                  <a:pos x="1607" y="316"/>
                </a:cxn>
                <a:cxn ang="0">
                  <a:pos x="1589" y="322"/>
                </a:cxn>
                <a:cxn ang="0">
                  <a:pos x="1409" y="358"/>
                </a:cxn>
                <a:cxn ang="0">
                  <a:pos x="1152" y="442"/>
                </a:cxn>
                <a:cxn ang="0">
                  <a:pos x="966" y="460"/>
                </a:cxn>
                <a:cxn ang="0">
                  <a:pos x="870" y="442"/>
                </a:cxn>
                <a:cxn ang="0">
                  <a:pos x="828" y="430"/>
                </a:cxn>
                <a:cxn ang="0">
                  <a:pos x="743" y="388"/>
                </a:cxn>
                <a:cxn ang="0">
                  <a:pos x="636" y="334"/>
                </a:cxn>
                <a:cxn ang="0">
                  <a:pos x="467" y="256"/>
                </a:cxn>
                <a:cxn ang="0">
                  <a:pos x="0" y="0"/>
                </a:cxn>
                <a:cxn ang="0">
                  <a:pos x="585" y="390"/>
                </a:cxn>
                <a:cxn ang="0">
                  <a:pos x="849" y="543"/>
                </a:cxn>
                <a:cxn ang="0">
                  <a:pos x="897" y="621"/>
                </a:cxn>
              </a:cxnLst>
              <a:rect l="0" t="0" r="r" b="b"/>
              <a:pathLst>
                <a:path w="2595" h="933">
                  <a:moveTo>
                    <a:pt x="981" y="675"/>
                  </a:moveTo>
                  <a:lnTo>
                    <a:pt x="1050" y="657"/>
                  </a:lnTo>
                  <a:lnTo>
                    <a:pt x="1143" y="651"/>
                  </a:lnTo>
                  <a:lnTo>
                    <a:pt x="1581" y="690"/>
                  </a:lnTo>
                  <a:lnTo>
                    <a:pt x="1623" y="738"/>
                  </a:lnTo>
                  <a:lnTo>
                    <a:pt x="1671" y="723"/>
                  </a:lnTo>
                  <a:lnTo>
                    <a:pt x="1656" y="675"/>
                  </a:lnTo>
                  <a:lnTo>
                    <a:pt x="1176" y="621"/>
                  </a:lnTo>
                  <a:lnTo>
                    <a:pt x="1797" y="534"/>
                  </a:lnTo>
                  <a:lnTo>
                    <a:pt x="1854" y="567"/>
                  </a:lnTo>
                  <a:lnTo>
                    <a:pt x="1881" y="585"/>
                  </a:lnTo>
                  <a:lnTo>
                    <a:pt x="1869" y="612"/>
                  </a:lnTo>
                  <a:lnTo>
                    <a:pt x="1995" y="852"/>
                  </a:lnTo>
                  <a:lnTo>
                    <a:pt x="2103" y="861"/>
                  </a:lnTo>
                  <a:lnTo>
                    <a:pt x="1889" y="538"/>
                  </a:lnTo>
                  <a:lnTo>
                    <a:pt x="1883" y="520"/>
                  </a:lnTo>
                  <a:lnTo>
                    <a:pt x="1872" y="508"/>
                  </a:lnTo>
                  <a:lnTo>
                    <a:pt x="1842" y="490"/>
                  </a:lnTo>
                  <a:lnTo>
                    <a:pt x="1806" y="478"/>
                  </a:lnTo>
                  <a:lnTo>
                    <a:pt x="1770" y="466"/>
                  </a:lnTo>
                  <a:lnTo>
                    <a:pt x="1752" y="454"/>
                  </a:lnTo>
                  <a:lnTo>
                    <a:pt x="1740" y="448"/>
                  </a:lnTo>
                  <a:lnTo>
                    <a:pt x="1746" y="436"/>
                  </a:lnTo>
                  <a:lnTo>
                    <a:pt x="1758" y="436"/>
                  </a:lnTo>
                  <a:lnTo>
                    <a:pt x="1782" y="430"/>
                  </a:lnTo>
                  <a:lnTo>
                    <a:pt x="1830" y="430"/>
                  </a:lnTo>
                  <a:lnTo>
                    <a:pt x="1854" y="430"/>
                  </a:lnTo>
                  <a:lnTo>
                    <a:pt x="1877" y="424"/>
                  </a:lnTo>
                  <a:lnTo>
                    <a:pt x="1925" y="400"/>
                  </a:lnTo>
                  <a:lnTo>
                    <a:pt x="1955" y="394"/>
                  </a:lnTo>
                  <a:lnTo>
                    <a:pt x="1979" y="394"/>
                  </a:lnTo>
                  <a:lnTo>
                    <a:pt x="2052" y="396"/>
                  </a:lnTo>
                  <a:lnTo>
                    <a:pt x="2046" y="456"/>
                  </a:lnTo>
                  <a:lnTo>
                    <a:pt x="2253" y="732"/>
                  </a:lnTo>
                  <a:lnTo>
                    <a:pt x="2334" y="816"/>
                  </a:lnTo>
                  <a:lnTo>
                    <a:pt x="2415" y="933"/>
                  </a:lnTo>
                  <a:lnTo>
                    <a:pt x="2430" y="909"/>
                  </a:lnTo>
                  <a:lnTo>
                    <a:pt x="2397" y="828"/>
                  </a:lnTo>
                  <a:lnTo>
                    <a:pt x="2094" y="412"/>
                  </a:lnTo>
                  <a:lnTo>
                    <a:pt x="2088" y="400"/>
                  </a:lnTo>
                  <a:lnTo>
                    <a:pt x="2076" y="376"/>
                  </a:lnTo>
                  <a:lnTo>
                    <a:pt x="2046" y="346"/>
                  </a:lnTo>
                  <a:lnTo>
                    <a:pt x="2015" y="322"/>
                  </a:lnTo>
                  <a:lnTo>
                    <a:pt x="1997" y="304"/>
                  </a:lnTo>
                  <a:lnTo>
                    <a:pt x="1979" y="292"/>
                  </a:lnTo>
                  <a:lnTo>
                    <a:pt x="1967" y="286"/>
                  </a:lnTo>
                  <a:lnTo>
                    <a:pt x="1967" y="286"/>
                  </a:lnTo>
                  <a:lnTo>
                    <a:pt x="1973" y="286"/>
                  </a:lnTo>
                  <a:lnTo>
                    <a:pt x="1985" y="286"/>
                  </a:lnTo>
                  <a:lnTo>
                    <a:pt x="2009" y="286"/>
                  </a:lnTo>
                  <a:lnTo>
                    <a:pt x="2040" y="298"/>
                  </a:lnTo>
                  <a:lnTo>
                    <a:pt x="2082" y="322"/>
                  </a:lnTo>
                  <a:lnTo>
                    <a:pt x="2124" y="348"/>
                  </a:lnTo>
                  <a:lnTo>
                    <a:pt x="2199" y="384"/>
                  </a:lnTo>
                  <a:lnTo>
                    <a:pt x="2325" y="426"/>
                  </a:lnTo>
                  <a:lnTo>
                    <a:pt x="2394" y="448"/>
                  </a:lnTo>
                  <a:lnTo>
                    <a:pt x="2523" y="522"/>
                  </a:lnTo>
                  <a:lnTo>
                    <a:pt x="2595" y="516"/>
                  </a:lnTo>
                  <a:lnTo>
                    <a:pt x="2442" y="454"/>
                  </a:lnTo>
                  <a:lnTo>
                    <a:pt x="2388" y="424"/>
                  </a:lnTo>
                  <a:lnTo>
                    <a:pt x="2327" y="388"/>
                  </a:lnTo>
                  <a:lnTo>
                    <a:pt x="2219" y="340"/>
                  </a:lnTo>
                  <a:lnTo>
                    <a:pt x="2106" y="292"/>
                  </a:lnTo>
                  <a:lnTo>
                    <a:pt x="2052" y="280"/>
                  </a:lnTo>
                  <a:lnTo>
                    <a:pt x="2003" y="268"/>
                  </a:lnTo>
                  <a:lnTo>
                    <a:pt x="1955" y="262"/>
                  </a:lnTo>
                  <a:lnTo>
                    <a:pt x="1919" y="268"/>
                  </a:lnTo>
                  <a:lnTo>
                    <a:pt x="1877" y="274"/>
                  </a:lnTo>
                  <a:lnTo>
                    <a:pt x="1812" y="274"/>
                  </a:lnTo>
                  <a:lnTo>
                    <a:pt x="1752" y="274"/>
                  </a:lnTo>
                  <a:lnTo>
                    <a:pt x="1703" y="286"/>
                  </a:lnTo>
                  <a:lnTo>
                    <a:pt x="1661" y="292"/>
                  </a:lnTo>
                  <a:lnTo>
                    <a:pt x="1631" y="304"/>
                  </a:lnTo>
                  <a:lnTo>
                    <a:pt x="1607" y="316"/>
                  </a:lnTo>
                  <a:lnTo>
                    <a:pt x="1595" y="322"/>
                  </a:lnTo>
                  <a:lnTo>
                    <a:pt x="1589" y="322"/>
                  </a:lnTo>
                  <a:lnTo>
                    <a:pt x="1500" y="334"/>
                  </a:lnTo>
                  <a:lnTo>
                    <a:pt x="1409" y="358"/>
                  </a:lnTo>
                  <a:lnTo>
                    <a:pt x="1236" y="418"/>
                  </a:lnTo>
                  <a:lnTo>
                    <a:pt x="1152" y="442"/>
                  </a:lnTo>
                  <a:lnTo>
                    <a:pt x="1061" y="460"/>
                  </a:lnTo>
                  <a:lnTo>
                    <a:pt x="966" y="460"/>
                  </a:lnTo>
                  <a:lnTo>
                    <a:pt x="918" y="454"/>
                  </a:lnTo>
                  <a:lnTo>
                    <a:pt x="870" y="442"/>
                  </a:lnTo>
                  <a:lnTo>
                    <a:pt x="858" y="436"/>
                  </a:lnTo>
                  <a:lnTo>
                    <a:pt x="828" y="430"/>
                  </a:lnTo>
                  <a:lnTo>
                    <a:pt x="791" y="412"/>
                  </a:lnTo>
                  <a:lnTo>
                    <a:pt x="743" y="388"/>
                  </a:lnTo>
                  <a:lnTo>
                    <a:pt x="690" y="364"/>
                  </a:lnTo>
                  <a:lnTo>
                    <a:pt x="636" y="334"/>
                  </a:lnTo>
                  <a:lnTo>
                    <a:pt x="515" y="280"/>
                  </a:lnTo>
                  <a:lnTo>
                    <a:pt x="467" y="256"/>
                  </a:lnTo>
                  <a:lnTo>
                    <a:pt x="443" y="244"/>
                  </a:lnTo>
                  <a:lnTo>
                    <a:pt x="0" y="0"/>
                  </a:lnTo>
                  <a:lnTo>
                    <a:pt x="123" y="120"/>
                  </a:lnTo>
                  <a:lnTo>
                    <a:pt x="585" y="390"/>
                  </a:lnTo>
                  <a:lnTo>
                    <a:pt x="708" y="462"/>
                  </a:lnTo>
                  <a:lnTo>
                    <a:pt x="849" y="543"/>
                  </a:lnTo>
                  <a:lnTo>
                    <a:pt x="882" y="564"/>
                  </a:lnTo>
                  <a:lnTo>
                    <a:pt x="897" y="621"/>
                  </a:lnTo>
                  <a:lnTo>
                    <a:pt x="981" y="675"/>
                  </a:lnTo>
                  <a:close/>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imes New Roman" pitchFamily="-112" charset="0"/>
                <a:ea typeface="Arial"/>
                <a:cs typeface="Arial"/>
              </a:endParaRPr>
            </a:p>
          </p:txBody>
        </p:sp>
        <p:sp>
          <p:nvSpPr>
            <p:cNvPr id="19" name="Freeform 17"/>
            <p:cNvSpPr>
              <a:spLocks/>
            </p:cNvSpPr>
            <p:nvPr userDrawn="1"/>
          </p:nvSpPr>
          <p:spPr bwMode="hidden">
            <a:xfrm>
              <a:off x="0" y="2994"/>
              <a:ext cx="2723" cy="1091"/>
            </a:xfrm>
            <a:custGeom>
              <a:avLst/>
              <a:gdLst>
                <a:gd name="T0" fmla="*/ 2370 w 2723"/>
                <a:gd name="T1" fmla="*/ 72 h 1091"/>
                <a:gd name="T2" fmla="*/ 2597 w 2723"/>
                <a:gd name="T3" fmla="*/ 198 h 1091"/>
                <a:gd name="T4" fmla="*/ 2639 w 2723"/>
                <a:gd name="T5" fmla="*/ 276 h 1091"/>
                <a:gd name="T6" fmla="*/ 2453 w 2723"/>
                <a:gd name="T7" fmla="*/ 264 h 1091"/>
                <a:gd name="T8" fmla="*/ 2297 w 2723"/>
                <a:gd name="T9" fmla="*/ 204 h 1091"/>
                <a:gd name="T10" fmla="*/ 2112 w 2723"/>
                <a:gd name="T11" fmla="*/ 66 h 1091"/>
                <a:gd name="T12" fmla="*/ 2088 w 2723"/>
                <a:gd name="T13" fmla="*/ 72 h 1091"/>
                <a:gd name="T14" fmla="*/ 2106 w 2723"/>
                <a:gd name="T15" fmla="*/ 114 h 1091"/>
                <a:gd name="T16" fmla="*/ 2412 w 2723"/>
                <a:gd name="T17" fmla="*/ 552 h 1091"/>
                <a:gd name="T18" fmla="*/ 2279 w 2723"/>
                <a:gd name="T19" fmla="*/ 564 h 1091"/>
                <a:gd name="T20" fmla="*/ 2189 w 2723"/>
                <a:gd name="T21" fmla="*/ 492 h 1091"/>
                <a:gd name="T22" fmla="*/ 2058 w 2723"/>
                <a:gd name="T23" fmla="*/ 330 h 1091"/>
                <a:gd name="T24" fmla="*/ 1991 w 2723"/>
                <a:gd name="T25" fmla="*/ 234 h 1091"/>
                <a:gd name="T26" fmla="*/ 1949 w 2723"/>
                <a:gd name="T27" fmla="*/ 174 h 1091"/>
                <a:gd name="T28" fmla="*/ 1824 w 2723"/>
                <a:gd name="T29" fmla="*/ 132 h 1091"/>
                <a:gd name="T30" fmla="*/ 1794 w 2723"/>
                <a:gd name="T31" fmla="*/ 144 h 1091"/>
                <a:gd name="T32" fmla="*/ 1895 w 2723"/>
                <a:gd name="T33" fmla="*/ 222 h 1091"/>
                <a:gd name="T34" fmla="*/ 1943 w 2723"/>
                <a:gd name="T35" fmla="*/ 366 h 1091"/>
                <a:gd name="T36" fmla="*/ 2064 w 2723"/>
                <a:gd name="T37" fmla="*/ 630 h 1091"/>
                <a:gd name="T38" fmla="*/ 2052 w 2723"/>
                <a:gd name="T39" fmla="*/ 695 h 1091"/>
                <a:gd name="T40" fmla="*/ 1955 w 2723"/>
                <a:gd name="T41" fmla="*/ 683 h 1091"/>
                <a:gd name="T42" fmla="*/ 1913 w 2723"/>
                <a:gd name="T43" fmla="*/ 636 h 1091"/>
                <a:gd name="T44" fmla="*/ 1703 w 2723"/>
                <a:gd name="T45" fmla="*/ 312 h 1091"/>
                <a:gd name="T46" fmla="*/ 1637 w 2723"/>
                <a:gd name="T47" fmla="*/ 276 h 1091"/>
                <a:gd name="T48" fmla="*/ 1643 w 2723"/>
                <a:gd name="T49" fmla="*/ 318 h 1091"/>
                <a:gd name="T50" fmla="*/ 1673 w 2723"/>
                <a:gd name="T51" fmla="*/ 408 h 1091"/>
                <a:gd name="T52" fmla="*/ 1716 w 2723"/>
                <a:gd name="T53" fmla="*/ 779 h 1091"/>
                <a:gd name="T54" fmla="*/ 1691 w 2723"/>
                <a:gd name="T55" fmla="*/ 737 h 1091"/>
                <a:gd name="T56" fmla="*/ 1613 w 2723"/>
                <a:gd name="T57" fmla="*/ 582 h 1091"/>
                <a:gd name="T58" fmla="*/ 1494 w 2723"/>
                <a:gd name="T59" fmla="*/ 480 h 1091"/>
                <a:gd name="T60" fmla="*/ 1248 w 2723"/>
                <a:gd name="T61" fmla="*/ 528 h 1091"/>
                <a:gd name="T62" fmla="*/ 996 w 2723"/>
                <a:gd name="T63" fmla="*/ 630 h 1091"/>
                <a:gd name="T64" fmla="*/ 714 w 2723"/>
                <a:gd name="T65" fmla="*/ 534 h 1091"/>
                <a:gd name="T66" fmla="*/ 198 w 2723"/>
                <a:gd name="T67" fmla="*/ 288 h 1091"/>
                <a:gd name="T68" fmla="*/ 0 w 2723"/>
                <a:gd name="T69" fmla="*/ 460 h 1091"/>
                <a:gd name="T70" fmla="*/ 288 w 2723"/>
                <a:gd name="T71" fmla="*/ 570 h 1091"/>
                <a:gd name="T72" fmla="*/ 461 w 2723"/>
                <a:gd name="T73" fmla="*/ 654 h 1091"/>
                <a:gd name="T74" fmla="*/ 725 w 2723"/>
                <a:gd name="T75" fmla="*/ 755 h 1091"/>
                <a:gd name="T76" fmla="*/ 966 w 2723"/>
                <a:gd name="T77" fmla="*/ 791 h 1091"/>
                <a:gd name="T78" fmla="*/ 1176 w 2723"/>
                <a:gd name="T79" fmla="*/ 779 h 1091"/>
                <a:gd name="T80" fmla="*/ 1278 w 2723"/>
                <a:gd name="T81" fmla="*/ 791 h 1091"/>
                <a:gd name="T82" fmla="*/ 1404 w 2723"/>
                <a:gd name="T83" fmla="*/ 845 h 1091"/>
                <a:gd name="T84" fmla="*/ 1416 w 2723"/>
                <a:gd name="T85" fmla="*/ 887 h 1091"/>
                <a:gd name="T86" fmla="*/ 1361 w 2723"/>
                <a:gd name="T87" fmla="*/ 923 h 1091"/>
                <a:gd name="T88" fmla="*/ 1385 w 2723"/>
                <a:gd name="T89" fmla="*/ 1007 h 1091"/>
                <a:gd name="T90" fmla="*/ 1494 w 2723"/>
                <a:gd name="T91" fmla="*/ 1085 h 1091"/>
                <a:gd name="T92" fmla="*/ 1697 w 2723"/>
                <a:gd name="T93" fmla="*/ 1043 h 1091"/>
                <a:gd name="T94" fmla="*/ 1812 w 2723"/>
                <a:gd name="T95" fmla="*/ 989 h 1091"/>
                <a:gd name="T96" fmla="*/ 1973 w 2723"/>
                <a:gd name="T97" fmla="*/ 917 h 1091"/>
                <a:gd name="T98" fmla="*/ 2201 w 2723"/>
                <a:gd name="T99" fmla="*/ 899 h 1091"/>
                <a:gd name="T100" fmla="*/ 2364 w 2723"/>
                <a:gd name="T101" fmla="*/ 863 h 1091"/>
                <a:gd name="T102" fmla="*/ 2400 w 2723"/>
                <a:gd name="T103" fmla="*/ 743 h 1091"/>
                <a:gd name="T104" fmla="*/ 2471 w 2723"/>
                <a:gd name="T105" fmla="*/ 701 h 1091"/>
                <a:gd name="T106" fmla="*/ 2621 w 2723"/>
                <a:gd name="T107" fmla="*/ 504 h 1091"/>
                <a:gd name="T108" fmla="*/ 2693 w 2723"/>
                <a:gd name="T109" fmla="*/ 374 h 109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23" h="1091">
                  <a:moveTo>
                    <a:pt x="2723" y="299"/>
                  </a:moveTo>
                  <a:lnTo>
                    <a:pt x="2715" y="240"/>
                  </a:lnTo>
                  <a:lnTo>
                    <a:pt x="2656" y="195"/>
                  </a:lnTo>
                  <a:lnTo>
                    <a:pt x="2370" y="72"/>
                  </a:lnTo>
                  <a:lnTo>
                    <a:pt x="2303" y="54"/>
                  </a:lnTo>
                  <a:lnTo>
                    <a:pt x="2585" y="186"/>
                  </a:lnTo>
                  <a:lnTo>
                    <a:pt x="2591" y="192"/>
                  </a:lnTo>
                  <a:lnTo>
                    <a:pt x="2597" y="198"/>
                  </a:lnTo>
                  <a:lnTo>
                    <a:pt x="2621" y="228"/>
                  </a:lnTo>
                  <a:lnTo>
                    <a:pt x="2639" y="258"/>
                  </a:lnTo>
                  <a:lnTo>
                    <a:pt x="2646" y="270"/>
                  </a:lnTo>
                  <a:lnTo>
                    <a:pt x="2639" y="276"/>
                  </a:lnTo>
                  <a:lnTo>
                    <a:pt x="2603" y="282"/>
                  </a:lnTo>
                  <a:lnTo>
                    <a:pt x="2555" y="282"/>
                  </a:lnTo>
                  <a:lnTo>
                    <a:pt x="2507" y="276"/>
                  </a:lnTo>
                  <a:lnTo>
                    <a:pt x="2453" y="264"/>
                  </a:lnTo>
                  <a:lnTo>
                    <a:pt x="2394" y="246"/>
                  </a:lnTo>
                  <a:lnTo>
                    <a:pt x="2340" y="222"/>
                  </a:lnTo>
                  <a:lnTo>
                    <a:pt x="2321" y="216"/>
                  </a:lnTo>
                  <a:lnTo>
                    <a:pt x="2297" y="204"/>
                  </a:lnTo>
                  <a:lnTo>
                    <a:pt x="2171" y="126"/>
                  </a:lnTo>
                  <a:lnTo>
                    <a:pt x="2165" y="120"/>
                  </a:lnTo>
                  <a:lnTo>
                    <a:pt x="2154" y="102"/>
                  </a:lnTo>
                  <a:lnTo>
                    <a:pt x="2112" y="66"/>
                  </a:lnTo>
                  <a:lnTo>
                    <a:pt x="2064" y="24"/>
                  </a:lnTo>
                  <a:lnTo>
                    <a:pt x="2046" y="6"/>
                  </a:lnTo>
                  <a:lnTo>
                    <a:pt x="2034" y="0"/>
                  </a:lnTo>
                  <a:lnTo>
                    <a:pt x="2088" y="72"/>
                  </a:lnTo>
                  <a:lnTo>
                    <a:pt x="2106" y="108"/>
                  </a:lnTo>
                  <a:lnTo>
                    <a:pt x="2106" y="114"/>
                  </a:lnTo>
                  <a:lnTo>
                    <a:pt x="2112" y="114"/>
                  </a:lnTo>
                  <a:lnTo>
                    <a:pt x="2406" y="516"/>
                  </a:lnTo>
                  <a:lnTo>
                    <a:pt x="2412" y="534"/>
                  </a:lnTo>
                  <a:lnTo>
                    <a:pt x="2412" y="552"/>
                  </a:lnTo>
                  <a:lnTo>
                    <a:pt x="2394" y="576"/>
                  </a:lnTo>
                  <a:lnTo>
                    <a:pt x="2364" y="588"/>
                  </a:lnTo>
                  <a:lnTo>
                    <a:pt x="2321" y="588"/>
                  </a:lnTo>
                  <a:lnTo>
                    <a:pt x="2279" y="564"/>
                  </a:lnTo>
                  <a:lnTo>
                    <a:pt x="2237" y="534"/>
                  </a:lnTo>
                  <a:lnTo>
                    <a:pt x="2201" y="504"/>
                  </a:lnTo>
                  <a:lnTo>
                    <a:pt x="2195" y="498"/>
                  </a:lnTo>
                  <a:lnTo>
                    <a:pt x="2189" y="492"/>
                  </a:lnTo>
                  <a:lnTo>
                    <a:pt x="2171" y="462"/>
                  </a:lnTo>
                  <a:lnTo>
                    <a:pt x="2142" y="420"/>
                  </a:lnTo>
                  <a:lnTo>
                    <a:pt x="2100" y="378"/>
                  </a:lnTo>
                  <a:lnTo>
                    <a:pt x="2058" y="330"/>
                  </a:lnTo>
                  <a:lnTo>
                    <a:pt x="2040" y="318"/>
                  </a:lnTo>
                  <a:lnTo>
                    <a:pt x="2028" y="300"/>
                  </a:lnTo>
                  <a:lnTo>
                    <a:pt x="2009" y="264"/>
                  </a:lnTo>
                  <a:lnTo>
                    <a:pt x="1991" y="234"/>
                  </a:lnTo>
                  <a:lnTo>
                    <a:pt x="1985" y="210"/>
                  </a:lnTo>
                  <a:lnTo>
                    <a:pt x="1973" y="192"/>
                  </a:lnTo>
                  <a:lnTo>
                    <a:pt x="1967" y="180"/>
                  </a:lnTo>
                  <a:lnTo>
                    <a:pt x="1949" y="174"/>
                  </a:lnTo>
                  <a:lnTo>
                    <a:pt x="1907" y="156"/>
                  </a:lnTo>
                  <a:lnTo>
                    <a:pt x="1860" y="138"/>
                  </a:lnTo>
                  <a:lnTo>
                    <a:pt x="1836" y="132"/>
                  </a:lnTo>
                  <a:lnTo>
                    <a:pt x="1824" y="132"/>
                  </a:lnTo>
                  <a:lnTo>
                    <a:pt x="1806" y="132"/>
                  </a:lnTo>
                  <a:lnTo>
                    <a:pt x="1800" y="138"/>
                  </a:lnTo>
                  <a:lnTo>
                    <a:pt x="1794" y="144"/>
                  </a:lnTo>
                  <a:lnTo>
                    <a:pt x="1842" y="156"/>
                  </a:lnTo>
                  <a:lnTo>
                    <a:pt x="1872" y="180"/>
                  </a:lnTo>
                  <a:lnTo>
                    <a:pt x="1889" y="204"/>
                  </a:lnTo>
                  <a:lnTo>
                    <a:pt x="1895" y="222"/>
                  </a:lnTo>
                  <a:lnTo>
                    <a:pt x="1889" y="240"/>
                  </a:lnTo>
                  <a:lnTo>
                    <a:pt x="1901" y="270"/>
                  </a:lnTo>
                  <a:lnTo>
                    <a:pt x="1919" y="318"/>
                  </a:lnTo>
                  <a:lnTo>
                    <a:pt x="1943" y="366"/>
                  </a:lnTo>
                  <a:lnTo>
                    <a:pt x="1991" y="480"/>
                  </a:lnTo>
                  <a:lnTo>
                    <a:pt x="2021" y="534"/>
                  </a:lnTo>
                  <a:lnTo>
                    <a:pt x="2040" y="582"/>
                  </a:lnTo>
                  <a:lnTo>
                    <a:pt x="2064" y="630"/>
                  </a:lnTo>
                  <a:lnTo>
                    <a:pt x="2076" y="666"/>
                  </a:lnTo>
                  <a:lnTo>
                    <a:pt x="2082" y="683"/>
                  </a:lnTo>
                  <a:lnTo>
                    <a:pt x="2070" y="695"/>
                  </a:lnTo>
                  <a:lnTo>
                    <a:pt x="2052" y="695"/>
                  </a:lnTo>
                  <a:lnTo>
                    <a:pt x="2021" y="695"/>
                  </a:lnTo>
                  <a:lnTo>
                    <a:pt x="1997" y="695"/>
                  </a:lnTo>
                  <a:lnTo>
                    <a:pt x="1973" y="689"/>
                  </a:lnTo>
                  <a:lnTo>
                    <a:pt x="1955" y="683"/>
                  </a:lnTo>
                  <a:lnTo>
                    <a:pt x="1949" y="683"/>
                  </a:lnTo>
                  <a:lnTo>
                    <a:pt x="1949" y="677"/>
                  </a:lnTo>
                  <a:lnTo>
                    <a:pt x="1943" y="672"/>
                  </a:lnTo>
                  <a:lnTo>
                    <a:pt x="1913" y="636"/>
                  </a:lnTo>
                  <a:lnTo>
                    <a:pt x="1806" y="324"/>
                  </a:lnTo>
                  <a:lnTo>
                    <a:pt x="1776" y="330"/>
                  </a:lnTo>
                  <a:lnTo>
                    <a:pt x="1746" y="330"/>
                  </a:lnTo>
                  <a:lnTo>
                    <a:pt x="1703" y="312"/>
                  </a:lnTo>
                  <a:lnTo>
                    <a:pt x="1673" y="288"/>
                  </a:lnTo>
                  <a:lnTo>
                    <a:pt x="1667" y="276"/>
                  </a:lnTo>
                  <a:lnTo>
                    <a:pt x="1655" y="270"/>
                  </a:lnTo>
                  <a:lnTo>
                    <a:pt x="1637" y="276"/>
                  </a:lnTo>
                  <a:lnTo>
                    <a:pt x="1631" y="288"/>
                  </a:lnTo>
                  <a:lnTo>
                    <a:pt x="1625" y="306"/>
                  </a:lnTo>
                  <a:lnTo>
                    <a:pt x="1625" y="312"/>
                  </a:lnTo>
                  <a:lnTo>
                    <a:pt x="1643" y="318"/>
                  </a:lnTo>
                  <a:lnTo>
                    <a:pt x="1655" y="336"/>
                  </a:lnTo>
                  <a:lnTo>
                    <a:pt x="1667" y="366"/>
                  </a:lnTo>
                  <a:lnTo>
                    <a:pt x="1673" y="402"/>
                  </a:lnTo>
                  <a:lnTo>
                    <a:pt x="1673" y="408"/>
                  </a:lnTo>
                  <a:lnTo>
                    <a:pt x="1673" y="414"/>
                  </a:lnTo>
                  <a:lnTo>
                    <a:pt x="1716" y="761"/>
                  </a:lnTo>
                  <a:lnTo>
                    <a:pt x="1716" y="773"/>
                  </a:lnTo>
                  <a:lnTo>
                    <a:pt x="1716" y="779"/>
                  </a:lnTo>
                  <a:lnTo>
                    <a:pt x="1709" y="773"/>
                  </a:lnTo>
                  <a:lnTo>
                    <a:pt x="1703" y="755"/>
                  </a:lnTo>
                  <a:lnTo>
                    <a:pt x="1697" y="749"/>
                  </a:lnTo>
                  <a:lnTo>
                    <a:pt x="1691" y="737"/>
                  </a:lnTo>
                  <a:lnTo>
                    <a:pt x="1679" y="713"/>
                  </a:lnTo>
                  <a:lnTo>
                    <a:pt x="1661" y="672"/>
                  </a:lnTo>
                  <a:lnTo>
                    <a:pt x="1643" y="630"/>
                  </a:lnTo>
                  <a:lnTo>
                    <a:pt x="1613" y="582"/>
                  </a:lnTo>
                  <a:lnTo>
                    <a:pt x="1589" y="540"/>
                  </a:lnTo>
                  <a:lnTo>
                    <a:pt x="1560" y="510"/>
                  </a:lnTo>
                  <a:lnTo>
                    <a:pt x="1536" y="492"/>
                  </a:lnTo>
                  <a:lnTo>
                    <a:pt x="1494" y="480"/>
                  </a:lnTo>
                  <a:lnTo>
                    <a:pt x="1446" y="480"/>
                  </a:lnTo>
                  <a:lnTo>
                    <a:pt x="1397" y="486"/>
                  </a:lnTo>
                  <a:lnTo>
                    <a:pt x="1349" y="498"/>
                  </a:lnTo>
                  <a:lnTo>
                    <a:pt x="1248" y="528"/>
                  </a:lnTo>
                  <a:lnTo>
                    <a:pt x="1158" y="570"/>
                  </a:lnTo>
                  <a:lnTo>
                    <a:pt x="1104" y="600"/>
                  </a:lnTo>
                  <a:lnTo>
                    <a:pt x="1037" y="624"/>
                  </a:lnTo>
                  <a:lnTo>
                    <a:pt x="996" y="630"/>
                  </a:lnTo>
                  <a:lnTo>
                    <a:pt x="948" y="630"/>
                  </a:lnTo>
                  <a:lnTo>
                    <a:pt x="900" y="618"/>
                  </a:lnTo>
                  <a:lnTo>
                    <a:pt x="840" y="588"/>
                  </a:lnTo>
                  <a:lnTo>
                    <a:pt x="714" y="534"/>
                  </a:lnTo>
                  <a:lnTo>
                    <a:pt x="582" y="474"/>
                  </a:lnTo>
                  <a:lnTo>
                    <a:pt x="443" y="408"/>
                  </a:lnTo>
                  <a:lnTo>
                    <a:pt x="318" y="348"/>
                  </a:lnTo>
                  <a:lnTo>
                    <a:pt x="198" y="288"/>
                  </a:lnTo>
                  <a:lnTo>
                    <a:pt x="149" y="264"/>
                  </a:lnTo>
                  <a:lnTo>
                    <a:pt x="102" y="240"/>
                  </a:lnTo>
                  <a:lnTo>
                    <a:pt x="0" y="187"/>
                  </a:lnTo>
                  <a:lnTo>
                    <a:pt x="0" y="460"/>
                  </a:lnTo>
                  <a:lnTo>
                    <a:pt x="36" y="474"/>
                  </a:lnTo>
                  <a:lnTo>
                    <a:pt x="149" y="516"/>
                  </a:lnTo>
                  <a:lnTo>
                    <a:pt x="216" y="540"/>
                  </a:lnTo>
                  <a:lnTo>
                    <a:pt x="288" y="570"/>
                  </a:lnTo>
                  <a:lnTo>
                    <a:pt x="348" y="594"/>
                  </a:lnTo>
                  <a:lnTo>
                    <a:pt x="396" y="618"/>
                  </a:lnTo>
                  <a:lnTo>
                    <a:pt x="432" y="636"/>
                  </a:lnTo>
                  <a:lnTo>
                    <a:pt x="461" y="654"/>
                  </a:lnTo>
                  <a:lnTo>
                    <a:pt x="504" y="672"/>
                  </a:lnTo>
                  <a:lnTo>
                    <a:pt x="588" y="707"/>
                  </a:lnTo>
                  <a:lnTo>
                    <a:pt x="684" y="743"/>
                  </a:lnTo>
                  <a:lnTo>
                    <a:pt x="725" y="755"/>
                  </a:lnTo>
                  <a:lnTo>
                    <a:pt x="761" y="767"/>
                  </a:lnTo>
                  <a:lnTo>
                    <a:pt x="828" y="779"/>
                  </a:lnTo>
                  <a:lnTo>
                    <a:pt x="894" y="785"/>
                  </a:lnTo>
                  <a:lnTo>
                    <a:pt x="966" y="791"/>
                  </a:lnTo>
                  <a:lnTo>
                    <a:pt x="1031" y="791"/>
                  </a:lnTo>
                  <a:lnTo>
                    <a:pt x="1092" y="785"/>
                  </a:lnTo>
                  <a:lnTo>
                    <a:pt x="1146" y="785"/>
                  </a:lnTo>
                  <a:lnTo>
                    <a:pt x="1176" y="779"/>
                  </a:lnTo>
                  <a:lnTo>
                    <a:pt x="1188" y="779"/>
                  </a:lnTo>
                  <a:lnTo>
                    <a:pt x="1236" y="785"/>
                  </a:lnTo>
                  <a:lnTo>
                    <a:pt x="1278" y="791"/>
                  </a:lnTo>
                  <a:lnTo>
                    <a:pt x="1307" y="803"/>
                  </a:lnTo>
                  <a:lnTo>
                    <a:pt x="1337" y="809"/>
                  </a:lnTo>
                  <a:lnTo>
                    <a:pt x="1379" y="827"/>
                  </a:lnTo>
                  <a:lnTo>
                    <a:pt x="1404" y="845"/>
                  </a:lnTo>
                  <a:lnTo>
                    <a:pt x="1416" y="863"/>
                  </a:lnTo>
                  <a:lnTo>
                    <a:pt x="1416" y="875"/>
                  </a:lnTo>
                  <a:lnTo>
                    <a:pt x="1416" y="881"/>
                  </a:lnTo>
                  <a:lnTo>
                    <a:pt x="1416" y="887"/>
                  </a:lnTo>
                  <a:lnTo>
                    <a:pt x="1410" y="887"/>
                  </a:lnTo>
                  <a:lnTo>
                    <a:pt x="1397" y="893"/>
                  </a:lnTo>
                  <a:lnTo>
                    <a:pt x="1379" y="905"/>
                  </a:lnTo>
                  <a:lnTo>
                    <a:pt x="1361" y="923"/>
                  </a:lnTo>
                  <a:lnTo>
                    <a:pt x="1355" y="941"/>
                  </a:lnTo>
                  <a:lnTo>
                    <a:pt x="1361" y="971"/>
                  </a:lnTo>
                  <a:lnTo>
                    <a:pt x="1367" y="989"/>
                  </a:lnTo>
                  <a:lnTo>
                    <a:pt x="1385" y="1007"/>
                  </a:lnTo>
                  <a:lnTo>
                    <a:pt x="1404" y="1025"/>
                  </a:lnTo>
                  <a:lnTo>
                    <a:pt x="1434" y="1049"/>
                  </a:lnTo>
                  <a:lnTo>
                    <a:pt x="1464" y="1067"/>
                  </a:lnTo>
                  <a:lnTo>
                    <a:pt x="1494" y="1085"/>
                  </a:lnTo>
                  <a:lnTo>
                    <a:pt x="1554" y="1091"/>
                  </a:lnTo>
                  <a:lnTo>
                    <a:pt x="1607" y="1085"/>
                  </a:lnTo>
                  <a:lnTo>
                    <a:pt x="1661" y="1067"/>
                  </a:lnTo>
                  <a:lnTo>
                    <a:pt x="1697" y="1043"/>
                  </a:lnTo>
                  <a:lnTo>
                    <a:pt x="1734" y="1019"/>
                  </a:lnTo>
                  <a:lnTo>
                    <a:pt x="1752" y="995"/>
                  </a:lnTo>
                  <a:lnTo>
                    <a:pt x="1758" y="989"/>
                  </a:lnTo>
                  <a:lnTo>
                    <a:pt x="1812" y="989"/>
                  </a:lnTo>
                  <a:lnTo>
                    <a:pt x="1860" y="983"/>
                  </a:lnTo>
                  <a:lnTo>
                    <a:pt x="1907" y="965"/>
                  </a:lnTo>
                  <a:lnTo>
                    <a:pt x="1943" y="941"/>
                  </a:lnTo>
                  <a:lnTo>
                    <a:pt x="1973" y="917"/>
                  </a:lnTo>
                  <a:lnTo>
                    <a:pt x="2003" y="899"/>
                  </a:lnTo>
                  <a:lnTo>
                    <a:pt x="2015" y="881"/>
                  </a:lnTo>
                  <a:lnTo>
                    <a:pt x="2021" y="875"/>
                  </a:lnTo>
                  <a:lnTo>
                    <a:pt x="2201" y="899"/>
                  </a:lnTo>
                  <a:lnTo>
                    <a:pt x="2243" y="905"/>
                  </a:lnTo>
                  <a:lnTo>
                    <a:pt x="2273" y="899"/>
                  </a:lnTo>
                  <a:lnTo>
                    <a:pt x="2327" y="887"/>
                  </a:lnTo>
                  <a:lnTo>
                    <a:pt x="2364" y="863"/>
                  </a:lnTo>
                  <a:lnTo>
                    <a:pt x="2388" y="827"/>
                  </a:lnTo>
                  <a:lnTo>
                    <a:pt x="2400" y="797"/>
                  </a:lnTo>
                  <a:lnTo>
                    <a:pt x="2400" y="767"/>
                  </a:lnTo>
                  <a:lnTo>
                    <a:pt x="2400" y="743"/>
                  </a:lnTo>
                  <a:lnTo>
                    <a:pt x="2400" y="737"/>
                  </a:lnTo>
                  <a:lnTo>
                    <a:pt x="2418" y="737"/>
                  </a:lnTo>
                  <a:lnTo>
                    <a:pt x="2436" y="731"/>
                  </a:lnTo>
                  <a:lnTo>
                    <a:pt x="2471" y="701"/>
                  </a:lnTo>
                  <a:lnTo>
                    <a:pt x="2513" y="660"/>
                  </a:lnTo>
                  <a:lnTo>
                    <a:pt x="2555" y="606"/>
                  </a:lnTo>
                  <a:lnTo>
                    <a:pt x="2591" y="552"/>
                  </a:lnTo>
                  <a:lnTo>
                    <a:pt x="2621" y="504"/>
                  </a:lnTo>
                  <a:lnTo>
                    <a:pt x="2639" y="468"/>
                  </a:lnTo>
                  <a:lnTo>
                    <a:pt x="2646" y="462"/>
                  </a:lnTo>
                  <a:lnTo>
                    <a:pt x="2646" y="456"/>
                  </a:lnTo>
                  <a:lnTo>
                    <a:pt x="2693" y="374"/>
                  </a:lnTo>
                  <a:lnTo>
                    <a:pt x="2723" y="299"/>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grpSp>
      <p:sp>
        <p:nvSpPr>
          <p:cNvPr id="333842" name="Rectangle 18"/>
          <p:cNvSpPr>
            <a:spLocks noGrp="1" noChangeArrowheads="1"/>
          </p:cNvSpPr>
          <p:nvPr>
            <p:ph type="ctrTitle" sz="quarter"/>
          </p:nvPr>
        </p:nvSpPr>
        <p:spPr>
          <a:xfrm>
            <a:off x="685800" y="1768475"/>
            <a:ext cx="7772400" cy="1736725"/>
          </a:xfrm>
        </p:spPr>
        <p:txBody>
          <a:bodyPr anchor="b"/>
          <a:lstStyle>
            <a:lvl1pPr>
              <a:defRPr sz="5400"/>
            </a:lvl1pPr>
          </a:lstStyle>
          <a:p>
            <a:r>
              <a:rPr lang="en-US"/>
              <a:t>Click to edit Master title style</a:t>
            </a:r>
          </a:p>
        </p:txBody>
      </p:sp>
      <p:sp>
        <p:nvSpPr>
          <p:cNvPr id="333843" name="Rectangle 19"/>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0" name="Rectangle 20"/>
          <p:cNvSpPr>
            <a:spLocks noGrp="1" noChangeArrowheads="1"/>
          </p:cNvSpPr>
          <p:nvPr>
            <p:ph type="dt" sz="quarter" idx="10"/>
          </p:nvPr>
        </p:nvSpPr>
        <p:spPr/>
        <p:txBody>
          <a:bodyPr/>
          <a:lstStyle>
            <a:lvl1pPr>
              <a:defRPr/>
            </a:lvl1pPr>
          </a:lstStyle>
          <a:p>
            <a:pPr>
              <a:defRPr/>
            </a:pPr>
            <a:endParaRPr lang="en-US">
              <a:solidFill>
                <a:srgbClr val="FFFFFF"/>
              </a:solidFill>
              <a:ea typeface="Arial"/>
              <a:cs typeface="Arial"/>
            </a:endParaRPr>
          </a:p>
        </p:txBody>
      </p:sp>
      <p:sp>
        <p:nvSpPr>
          <p:cNvPr id="21" name="Rectangle 21"/>
          <p:cNvSpPr>
            <a:spLocks noGrp="1" noChangeArrowheads="1"/>
          </p:cNvSpPr>
          <p:nvPr>
            <p:ph type="ftr" sz="quarter" idx="11"/>
          </p:nvPr>
        </p:nvSpPr>
        <p:spPr/>
        <p:txBody>
          <a:bodyPr/>
          <a:lstStyle>
            <a:lvl1pPr>
              <a:defRPr/>
            </a:lvl1pPr>
          </a:lstStyle>
          <a:p>
            <a:pPr>
              <a:defRPr/>
            </a:pPr>
            <a:endParaRPr lang="en-US">
              <a:solidFill>
                <a:srgbClr val="FFFFFF"/>
              </a:solidFill>
              <a:ea typeface="Arial"/>
              <a:cs typeface="Arial"/>
            </a:endParaRPr>
          </a:p>
        </p:txBody>
      </p:sp>
      <p:sp>
        <p:nvSpPr>
          <p:cNvPr id="22" name="Rectangle 22"/>
          <p:cNvSpPr>
            <a:spLocks noGrp="1" noChangeArrowheads="1"/>
          </p:cNvSpPr>
          <p:nvPr>
            <p:ph type="sldNum" sz="quarter" idx="12"/>
          </p:nvPr>
        </p:nvSpPr>
        <p:spPr/>
        <p:txBody>
          <a:bodyPr/>
          <a:lstStyle>
            <a:lvl1pPr>
              <a:defRPr/>
            </a:lvl1pPr>
          </a:lstStyle>
          <a:p>
            <a:pPr>
              <a:defRPr/>
            </a:pPr>
            <a:fld id="{74D9CC52-F7A8-4247-A4A3-C49DCC03A553}" type="slidenum">
              <a:rPr lang="zh-CN" altLang="en-US">
                <a:solidFill>
                  <a:srgbClr val="FFFFFF"/>
                </a:solidFill>
                <a:ea typeface="Arial"/>
              </a:rPr>
              <a:pPr>
                <a:defRPr/>
              </a:pPr>
              <a:t>‹#›</a:t>
            </a:fld>
            <a:endParaRPr lang="en-US" altLang="zh-CN">
              <a:solidFill>
                <a:srgbClr val="FFFFFF"/>
              </a:solidFill>
              <a:ea typeface="Arial"/>
            </a:endParaRPr>
          </a:p>
        </p:txBody>
      </p:sp>
    </p:spTree>
    <p:extLst>
      <p:ext uri="{BB962C8B-B14F-4D97-AF65-F5344CB8AC3E}">
        <p14:creationId xmlns:p14="http://schemas.microsoft.com/office/powerpoint/2010/main" val="1245626331"/>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a typeface="Arial"/>
              <a:cs typeface="Aria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a typeface="Arial"/>
              <a:cs typeface="Aria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B48F5215-5209-FA47-8FAF-EDCDE8A32F13}" type="slidenum">
              <a:rPr lang="zh-CN" altLang="en-US">
                <a:solidFill>
                  <a:srgbClr val="FFFFFF"/>
                </a:solidFill>
                <a:ea typeface="Arial"/>
              </a:rPr>
              <a:pPr>
                <a:defRPr/>
              </a:pPr>
              <a:t>‹#›</a:t>
            </a:fld>
            <a:endParaRPr lang="en-US" altLang="zh-CN">
              <a:solidFill>
                <a:srgbClr val="FFFFFF"/>
              </a:solidFill>
              <a:ea typeface="Arial"/>
            </a:endParaRPr>
          </a:p>
        </p:txBody>
      </p:sp>
    </p:spTree>
    <p:extLst>
      <p:ext uri="{BB962C8B-B14F-4D97-AF65-F5344CB8AC3E}">
        <p14:creationId xmlns:p14="http://schemas.microsoft.com/office/powerpoint/2010/main" val="4128372078"/>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a typeface="Arial"/>
              <a:cs typeface="Aria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a typeface="Arial"/>
              <a:cs typeface="Aria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B5867FB9-6F0A-E04D-896E-E7CE13C7BC36}" type="slidenum">
              <a:rPr lang="zh-CN" altLang="en-US">
                <a:solidFill>
                  <a:srgbClr val="FFFFFF"/>
                </a:solidFill>
                <a:ea typeface="Arial"/>
              </a:rPr>
              <a:pPr>
                <a:defRPr/>
              </a:pPr>
              <a:t>‹#›</a:t>
            </a:fld>
            <a:endParaRPr lang="en-US" altLang="zh-CN">
              <a:solidFill>
                <a:srgbClr val="FFFFFF"/>
              </a:solidFill>
              <a:ea typeface="Arial"/>
            </a:endParaRPr>
          </a:p>
        </p:txBody>
      </p:sp>
    </p:spTree>
    <p:extLst>
      <p:ext uri="{BB962C8B-B14F-4D97-AF65-F5344CB8AC3E}">
        <p14:creationId xmlns:p14="http://schemas.microsoft.com/office/powerpoint/2010/main" val="11227916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0EEC45D-3704-E043-995F-F8E0C14AB1F3}" type="slidenum">
              <a:rPr lang="zh-CN" altLang="en-US"/>
              <a:pPr>
                <a:defRPr/>
              </a:pPr>
              <a:t>‹#›</a:t>
            </a:fld>
            <a:endParaRPr lang="en-US" altLang="zh-CN"/>
          </a:p>
        </p:txBody>
      </p:sp>
    </p:spTree>
    <p:extLst>
      <p:ext uri="{BB962C8B-B14F-4D97-AF65-F5344CB8AC3E}">
        <p14:creationId xmlns:p14="http://schemas.microsoft.com/office/powerpoint/2010/main" val="1687539144"/>
      </p:ext>
    </p:extLst>
  </p:cSld>
  <p:clrMapOvr>
    <a:masterClrMapping/>
  </p:clrMapOvr>
  <p:transition spd="med">
    <p:randomBar dir="vert"/>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a typeface="Arial"/>
              <a:cs typeface="Aria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a typeface="Arial"/>
              <a:cs typeface="Aria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2CBE327E-B4D4-8F42-90A8-E8F42CA5D8BF}" type="slidenum">
              <a:rPr lang="zh-CN" altLang="en-US">
                <a:solidFill>
                  <a:srgbClr val="FFFFFF"/>
                </a:solidFill>
                <a:ea typeface="Arial"/>
              </a:rPr>
              <a:pPr>
                <a:defRPr/>
              </a:pPr>
              <a:t>‹#›</a:t>
            </a:fld>
            <a:endParaRPr lang="en-US" altLang="zh-CN">
              <a:solidFill>
                <a:srgbClr val="FFFFFF"/>
              </a:solidFill>
              <a:ea typeface="Arial"/>
            </a:endParaRPr>
          </a:p>
        </p:txBody>
      </p:sp>
    </p:spTree>
    <p:extLst>
      <p:ext uri="{BB962C8B-B14F-4D97-AF65-F5344CB8AC3E}">
        <p14:creationId xmlns:p14="http://schemas.microsoft.com/office/powerpoint/2010/main" val="3589720614"/>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ln/>
        </p:spPr>
        <p:txBody>
          <a:bodyPr/>
          <a:lstStyle>
            <a:lvl1pPr>
              <a:defRPr/>
            </a:lvl1pPr>
          </a:lstStyle>
          <a:p>
            <a:pPr>
              <a:defRPr/>
            </a:pPr>
            <a:endParaRPr lang="en-US">
              <a:solidFill>
                <a:srgbClr val="FFFFFF"/>
              </a:solidFill>
              <a:ea typeface="Arial"/>
              <a:cs typeface="Arial"/>
            </a:endParaRPr>
          </a:p>
        </p:txBody>
      </p:sp>
      <p:sp>
        <p:nvSpPr>
          <p:cNvPr id="8"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a typeface="Arial"/>
              <a:cs typeface="Arial"/>
            </a:endParaRPr>
          </a:p>
        </p:txBody>
      </p:sp>
      <p:sp>
        <p:nvSpPr>
          <p:cNvPr id="9" name="Rectangle 21"/>
          <p:cNvSpPr>
            <a:spLocks noGrp="1" noChangeArrowheads="1"/>
          </p:cNvSpPr>
          <p:nvPr>
            <p:ph type="sldNum" sz="quarter" idx="12"/>
          </p:nvPr>
        </p:nvSpPr>
        <p:spPr>
          <a:ln/>
        </p:spPr>
        <p:txBody>
          <a:bodyPr/>
          <a:lstStyle>
            <a:lvl1pPr>
              <a:defRPr/>
            </a:lvl1pPr>
          </a:lstStyle>
          <a:p>
            <a:pPr>
              <a:defRPr/>
            </a:pPr>
            <a:fld id="{4C6F924C-D5E1-C649-9E7B-214B6FB66CC0}" type="slidenum">
              <a:rPr lang="zh-CN" altLang="en-US">
                <a:solidFill>
                  <a:srgbClr val="FFFFFF"/>
                </a:solidFill>
                <a:ea typeface="Arial"/>
              </a:rPr>
              <a:pPr>
                <a:defRPr/>
              </a:pPr>
              <a:t>‹#›</a:t>
            </a:fld>
            <a:endParaRPr lang="en-US" altLang="zh-CN">
              <a:solidFill>
                <a:srgbClr val="FFFFFF"/>
              </a:solidFill>
              <a:ea typeface="Arial"/>
            </a:endParaRPr>
          </a:p>
        </p:txBody>
      </p:sp>
    </p:spTree>
    <p:extLst>
      <p:ext uri="{BB962C8B-B14F-4D97-AF65-F5344CB8AC3E}">
        <p14:creationId xmlns:p14="http://schemas.microsoft.com/office/powerpoint/2010/main" val="1161298412"/>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ln/>
        </p:spPr>
        <p:txBody>
          <a:bodyPr/>
          <a:lstStyle>
            <a:lvl1pPr>
              <a:defRPr/>
            </a:lvl1pPr>
          </a:lstStyle>
          <a:p>
            <a:pPr>
              <a:defRPr/>
            </a:pPr>
            <a:endParaRPr lang="en-US">
              <a:solidFill>
                <a:srgbClr val="FFFFFF"/>
              </a:solidFill>
              <a:ea typeface="Arial"/>
              <a:cs typeface="Arial"/>
            </a:endParaRPr>
          </a:p>
        </p:txBody>
      </p:sp>
      <p:sp>
        <p:nvSpPr>
          <p:cNvPr id="4"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a typeface="Arial"/>
              <a:cs typeface="Arial"/>
            </a:endParaRPr>
          </a:p>
        </p:txBody>
      </p:sp>
      <p:sp>
        <p:nvSpPr>
          <p:cNvPr id="5" name="Rectangle 21"/>
          <p:cNvSpPr>
            <a:spLocks noGrp="1" noChangeArrowheads="1"/>
          </p:cNvSpPr>
          <p:nvPr>
            <p:ph type="sldNum" sz="quarter" idx="12"/>
          </p:nvPr>
        </p:nvSpPr>
        <p:spPr>
          <a:ln/>
        </p:spPr>
        <p:txBody>
          <a:bodyPr/>
          <a:lstStyle>
            <a:lvl1pPr>
              <a:defRPr/>
            </a:lvl1pPr>
          </a:lstStyle>
          <a:p>
            <a:pPr>
              <a:defRPr/>
            </a:pPr>
            <a:fld id="{065346D4-BD10-5C42-B3DB-B61C17C2B3E9}" type="slidenum">
              <a:rPr lang="zh-CN" altLang="en-US">
                <a:solidFill>
                  <a:srgbClr val="FFFFFF"/>
                </a:solidFill>
                <a:ea typeface="Arial"/>
              </a:rPr>
              <a:pPr>
                <a:defRPr/>
              </a:pPr>
              <a:t>‹#›</a:t>
            </a:fld>
            <a:endParaRPr lang="en-US" altLang="zh-CN">
              <a:solidFill>
                <a:srgbClr val="FFFFFF"/>
              </a:solidFill>
              <a:ea typeface="Arial"/>
            </a:endParaRPr>
          </a:p>
        </p:txBody>
      </p:sp>
    </p:spTree>
    <p:extLst>
      <p:ext uri="{BB962C8B-B14F-4D97-AF65-F5344CB8AC3E}">
        <p14:creationId xmlns:p14="http://schemas.microsoft.com/office/powerpoint/2010/main" val="2163367300"/>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n-US">
              <a:solidFill>
                <a:srgbClr val="FFFFFF"/>
              </a:solidFill>
              <a:ea typeface="Arial"/>
              <a:cs typeface="Arial"/>
            </a:endParaRPr>
          </a:p>
        </p:txBody>
      </p:sp>
      <p:sp>
        <p:nvSpPr>
          <p:cNvPr id="3"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a typeface="Arial"/>
              <a:cs typeface="Arial"/>
            </a:endParaRPr>
          </a:p>
        </p:txBody>
      </p:sp>
      <p:sp>
        <p:nvSpPr>
          <p:cNvPr id="4" name="Rectangle 21"/>
          <p:cNvSpPr>
            <a:spLocks noGrp="1" noChangeArrowheads="1"/>
          </p:cNvSpPr>
          <p:nvPr>
            <p:ph type="sldNum" sz="quarter" idx="12"/>
          </p:nvPr>
        </p:nvSpPr>
        <p:spPr>
          <a:ln/>
        </p:spPr>
        <p:txBody>
          <a:bodyPr/>
          <a:lstStyle>
            <a:lvl1pPr>
              <a:defRPr/>
            </a:lvl1pPr>
          </a:lstStyle>
          <a:p>
            <a:pPr>
              <a:defRPr/>
            </a:pPr>
            <a:fld id="{A56A34D9-A6CD-FD45-89F5-0CBC40C2E078}" type="slidenum">
              <a:rPr lang="zh-CN" altLang="en-US">
                <a:solidFill>
                  <a:srgbClr val="FFFFFF"/>
                </a:solidFill>
                <a:ea typeface="Arial"/>
              </a:rPr>
              <a:pPr>
                <a:defRPr/>
              </a:pPr>
              <a:t>‹#›</a:t>
            </a:fld>
            <a:endParaRPr lang="en-US" altLang="zh-CN">
              <a:solidFill>
                <a:srgbClr val="FFFFFF"/>
              </a:solidFill>
              <a:ea typeface="Arial"/>
            </a:endParaRPr>
          </a:p>
        </p:txBody>
      </p:sp>
    </p:spTree>
    <p:extLst>
      <p:ext uri="{BB962C8B-B14F-4D97-AF65-F5344CB8AC3E}">
        <p14:creationId xmlns:p14="http://schemas.microsoft.com/office/powerpoint/2010/main" val="4279165775"/>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a typeface="Arial"/>
              <a:cs typeface="Aria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a typeface="Arial"/>
              <a:cs typeface="Aria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242DC4C5-FA4F-5B43-A9A3-BFED65F2CFB2}" type="slidenum">
              <a:rPr lang="zh-CN" altLang="en-US">
                <a:solidFill>
                  <a:srgbClr val="FFFFFF"/>
                </a:solidFill>
                <a:ea typeface="Arial"/>
              </a:rPr>
              <a:pPr>
                <a:defRPr/>
              </a:pPr>
              <a:t>‹#›</a:t>
            </a:fld>
            <a:endParaRPr lang="en-US" altLang="zh-CN">
              <a:solidFill>
                <a:srgbClr val="FFFFFF"/>
              </a:solidFill>
              <a:ea typeface="Arial"/>
            </a:endParaRPr>
          </a:p>
        </p:txBody>
      </p:sp>
    </p:spTree>
    <p:extLst>
      <p:ext uri="{BB962C8B-B14F-4D97-AF65-F5344CB8AC3E}">
        <p14:creationId xmlns:p14="http://schemas.microsoft.com/office/powerpoint/2010/main" val="3143618868"/>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a typeface="Arial"/>
              <a:cs typeface="Aria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a typeface="Arial"/>
              <a:cs typeface="Aria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36DDB975-24E6-694F-A8B4-F9E6DB800213}" type="slidenum">
              <a:rPr lang="zh-CN" altLang="en-US">
                <a:solidFill>
                  <a:srgbClr val="FFFFFF"/>
                </a:solidFill>
                <a:ea typeface="Arial"/>
              </a:rPr>
              <a:pPr>
                <a:defRPr/>
              </a:pPr>
              <a:t>‹#›</a:t>
            </a:fld>
            <a:endParaRPr lang="en-US" altLang="zh-CN">
              <a:solidFill>
                <a:srgbClr val="FFFFFF"/>
              </a:solidFill>
              <a:ea typeface="Arial"/>
            </a:endParaRPr>
          </a:p>
        </p:txBody>
      </p:sp>
    </p:spTree>
    <p:extLst>
      <p:ext uri="{BB962C8B-B14F-4D97-AF65-F5344CB8AC3E}">
        <p14:creationId xmlns:p14="http://schemas.microsoft.com/office/powerpoint/2010/main" val="2915988701"/>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a typeface="Arial"/>
              <a:cs typeface="Aria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a typeface="Arial"/>
              <a:cs typeface="Aria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1426F55F-0C20-3D4C-96EA-5800E10802B2}" type="slidenum">
              <a:rPr lang="zh-CN" altLang="en-US">
                <a:solidFill>
                  <a:srgbClr val="FFFFFF"/>
                </a:solidFill>
                <a:ea typeface="Arial"/>
              </a:rPr>
              <a:pPr>
                <a:defRPr/>
              </a:pPr>
              <a:t>‹#›</a:t>
            </a:fld>
            <a:endParaRPr lang="en-US" altLang="zh-CN">
              <a:solidFill>
                <a:srgbClr val="FFFFFF"/>
              </a:solidFill>
              <a:ea typeface="Arial"/>
            </a:endParaRPr>
          </a:p>
        </p:txBody>
      </p:sp>
    </p:spTree>
    <p:extLst>
      <p:ext uri="{BB962C8B-B14F-4D97-AF65-F5344CB8AC3E}">
        <p14:creationId xmlns:p14="http://schemas.microsoft.com/office/powerpoint/2010/main" val="3568921156"/>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a typeface="Arial"/>
              <a:cs typeface="Aria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a typeface="Arial"/>
              <a:cs typeface="Aria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177413CC-8ED2-3144-B639-622BF07E613E}" type="slidenum">
              <a:rPr lang="zh-CN" altLang="en-US">
                <a:solidFill>
                  <a:srgbClr val="FFFFFF"/>
                </a:solidFill>
                <a:ea typeface="Arial"/>
              </a:rPr>
              <a:pPr>
                <a:defRPr/>
              </a:pPr>
              <a:t>‹#›</a:t>
            </a:fld>
            <a:endParaRPr lang="en-US" altLang="zh-CN">
              <a:solidFill>
                <a:srgbClr val="FFFFFF"/>
              </a:solidFill>
              <a:ea typeface="Arial"/>
            </a:endParaRPr>
          </a:p>
        </p:txBody>
      </p:sp>
    </p:spTree>
    <p:extLst>
      <p:ext uri="{BB962C8B-B14F-4D97-AF65-F5344CB8AC3E}">
        <p14:creationId xmlns:p14="http://schemas.microsoft.com/office/powerpoint/2010/main" val="257716624"/>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21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9"/>
          <p:cNvSpPr>
            <a:spLocks noGrp="1" noChangeArrowheads="1"/>
          </p:cNvSpPr>
          <p:nvPr>
            <p:ph type="dt" sz="half" idx="10"/>
          </p:nvPr>
        </p:nvSpPr>
        <p:spPr>
          <a:ln/>
        </p:spPr>
        <p:txBody>
          <a:bodyPr/>
          <a:lstStyle>
            <a:lvl1pPr>
              <a:defRPr/>
            </a:lvl1pPr>
          </a:lstStyle>
          <a:p>
            <a:pPr>
              <a:defRPr/>
            </a:pPr>
            <a:endParaRPr lang="en-US">
              <a:solidFill>
                <a:srgbClr val="FFFFFF"/>
              </a:solidFill>
              <a:ea typeface="Arial"/>
              <a:cs typeface="Arial"/>
            </a:endParaRPr>
          </a:p>
        </p:txBody>
      </p:sp>
      <p:sp>
        <p:nvSpPr>
          <p:cNvPr id="4"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a typeface="Arial"/>
              <a:cs typeface="Arial"/>
            </a:endParaRPr>
          </a:p>
        </p:txBody>
      </p:sp>
      <p:sp>
        <p:nvSpPr>
          <p:cNvPr id="5" name="Rectangle 21"/>
          <p:cNvSpPr>
            <a:spLocks noGrp="1" noChangeArrowheads="1"/>
          </p:cNvSpPr>
          <p:nvPr>
            <p:ph type="sldNum" sz="quarter" idx="12"/>
          </p:nvPr>
        </p:nvSpPr>
        <p:spPr>
          <a:ln/>
        </p:spPr>
        <p:txBody>
          <a:bodyPr/>
          <a:lstStyle>
            <a:lvl1pPr>
              <a:defRPr/>
            </a:lvl1pPr>
          </a:lstStyle>
          <a:p>
            <a:pPr>
              <a:defRPr/>
            </a:pPr>
            <a:fld id="{0269B7AB-57F6-AF49-98C5-781486D12438}" type="slidenum">
              <a:rPr lang="zh-CN" altLang="en-US">
                <a:solidFill>
                  <a:srgbClr val="FFFFFF"/>
                </a:solidFill>
                <a:ea typeface="Arial"/>
              </a:rPr>
              <a:pPr>
                <a:defRPr/>
              </a:pPr>
              <a:t>‹#›</a:t>
            </a:fld>
            <a:endParaRPr lang="en-US" altLang="zh-CN">
              <a:solidFill>
                <a:srgbClr val="FFFFFF"/>
              </a:solidFill>
              <a:ea typeface="Arial"/>
            </a:endParaRPr>
          </a:p>
        </p:txBody>
      </p:sp>
    </p:spTree>
    <p:extLst>
      <p:ext uri="{BB962C8B-B14F-4D97-AF65-F5344CB8AC3E}">
        <p14:creationId xmlns:p14="http://schemas.microsoft.com/office/powerpoint/2010/main" val="3141005808"/>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9581741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CFAD850-B38C-FA45-8A5F-87038E98A759}" type="slidenum">
              <a:rPr lang="zh-CN" altLang="en-US"/>
              <a:pPr>
                <a:defRPr/>
              </a:pPr>
              <a:t>‹#›</a:t>
            </a:fld>
            <a:endParaRPr lang="en-US" altLang="zh-CN"/>
          </a:p>
        </p:txBody>
      </p:sp>
    </p:spTree>
    <p:extLst>
      <p:ext uri="{BB962C8B-B14F-4D97-AF65-F5344CB8AC3E}">
        <p14:creationId xmlns:p14="http://schemas.microsoft.com/office/powerpoint/2010/main" val="3646786255"/>
      </p:ext>
    </p:extLst>
  </p:cSld>
  <p:clrMapOvr>
    <a:masterClrMapping/>
  </p:clrMapOvr>
  <p:transition spd="med">
    <p:randomBar dir="vert"/>
  </p:transition>
</p:sldLayout>
</file>

<file path=ppt/slideLayouts/slideLayout5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78321702"/>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775722204"/>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798552911"/>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927390355"/>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823947266"/>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017508573"/>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020924350"/>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271331316"/>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572738233"/>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7648633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236973580"/>
      </p:ext>
    </p:extLst>
  </p:cSld>
  <p:clrMapOvr>
    <a:masterClrMapping/>
  </p:clrMapOvr>
  <p:transition>
    <p:wheel spokes="0"/>
  </p:transition>
</p:sldLayout>
</file>

<file path=ppt/slideLayouts/slideLayout57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957688420"/>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802108858"/>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176247-79CA-5041-9C9E-9421B21244C8}"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567112878"/>
      </p:ext>
    </p:extLst>
  </p:cSld>
  <p:clrMapOvr>
    <a:masterClrMapping/>
  </p:clrMapOvr>
  <p:transition spd="med">
    <p:randomBar dir="vert"/>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483F56-AA6F-F94E-99C9-C5BA7C2544AD}"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652122000"/>
      </p:ext>
    </p:extLst>
  </p:cSld>
  <p:clrMapOvr>
    <a:masterClrMapping/>
  </p:clrMapOvr>
  <p:transition spd="med">
    <p:randomBar dir="vert"/>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9FB9E8-3E7B-FC46-BB33-5F38A81ECB86}"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842415131"/>
      </p:ext>
    </p:extLst>
  </p:cSld>
  <p:clrMapOvr>
    <a:masterClrMapping/>
  </p:clrMapOvr>
  <p:transition spd="med">
    <p:randomBar dir="vert"/>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4F2D88-0358-564A-A6CD-92C4818A1B1F}"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638440434"/>
      </p:ext>
    </p:extLst>
  </p:cSld>
  <p:clrMapOvr>
    <a:masterClrMapping/>
  </p:clrMapOvr>
  <p:transition spd="med">
    <p:randomBar dir="vert"/>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6F20DA2-7EC5-604F-88F0-985897E86130}"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97106311"/>
      </p:ext>
    </p:extLst>
  </p:cSld>
  <p:clrMapOvr>
    <a:masterClrMapping/>
  </p:clrMapOvr>
  <p:transition spd="med">
    <p:randomBar dir="vert"/>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0C1CFB4-ED2C-D04D-9DA8-396A57ECBE0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732655183"/>
      </p:ext>
    </p:extLst>
  </p:cSld>
  <p:clrMapOvr>
    <a:masterClrMapping/>
  </p:clrMapOvr>
  <p:transition spd="med">
    <p:randomBar dir="vert"/>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ADC5ED-C53E-164A-9ACC-65224F71780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132472451"/>
      </p:ext>
    </p:extLst>
  </p:cSld>
  <p:clrMapOvr>
    <a:masterClrMapping/>
  </p:clrMapOvr>
  <p:transition spd="med">
    <p:randomBar dir="vert"/>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E56EA0-8522-CE4F-AACE-F92606BD9B1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001492062"/>
      </p:ext>
    </p:extLst>
  </p:cSld>
  <p:clrMapOvr>
    <a:masterClrMapping/>
  </p:clrMapOvr>
  <p:transition spd="med">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3925591"/>
      </p:ext>
    </p:extLst>
  </p:cSld>
  <p:clrMapOvr>
    <a:masterClrMapping/>
  </p:clrMapOvr>
  <p:transition>
    <p:wheel spokes="0"/>
  </p:transition>
</p:sldLayout>
</file>

<file path=ppt/slideLayouts/slideLayout5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5EBF5E-A005-F64D-A2D0-27E5B7E0EFB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487694145"/>
      </p:ext>
    </p:extLst>
  </p:cSld>
  <p:clrMapOvr>
    <a:masterClrMapping/>
  </p:clrMapOvr>
  <p:transition spd="med">
    <p:randomBar dir="vert"/>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BAE59B-BAB5-2049-BC18-EC4F0067015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306864362"/>
      </p:ext>
    </p:extLst>
  </p:cSld>
  <p:clrMapOvr>
    <a:masterClrMapping/>
  </p:clrMapOvr>
  <p:transition spd="med">
    <p:randomBar dir="vert"/>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CAC1F7-B0C1-AB45-99E6-4EA2FA61B429}"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281559370"/>
      </p:ext>
    </p:extLst>
  </p:cSld>
  <p:clrMapOvr>
    <a:masterClrMapping/>
  </p:clrMapOvr>
  <p:transition spd="med">
    <p:randomBar dir="vert"/>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BD4F13-7942-444B-B4B4-922B45760382}"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527275521"/>
      </p:ext>
    </p:extLst>
  </p:cSld>
  <p:clrMapOvr>
    <a:masterClrMapping/>
  </p:clrMapOvr>
  <p:transition spd="med">
    <p:randomBar dir="vert"/>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90"/>
        <p:cNvGrpSpPr/>
        <p:nvPr/>
      </p:nvGrpSpPr>
      <p:grpSpPr>
        <a:xfrm>
          <a:off x="0" y="0"/>
          <a:ext cx="0" cy="0"/>
          <a:chOff x="0" y="0"/>
          <a:chExt cx="0" cy="0"/>
        </a:xfrm>
      </p:grpSpPr>
      <p:sp>
        <p:nvSpPr>
          <p:cNvPr id="191" name="Google Shape;191;p28"/>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92" name="Google Shape;192;p2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Clr>
                <a:schemeClr val="lt1"/>
              </a:buClr>
              <a:buSzPts val="3200"/>
              <a:buFont typeface="Arial"/>
              <a:buNone/>
              <a:defRPr/>
            </a:lvl1pPr>
            <a:lvl2pPr lvl="1" algn="ctr">
              <a:spcBef>
                <a:spcPts val="560"/>
              </a:spcBef>
              <a:spcAft>
                <a:spcPts val="0"/>
              </a:spcAft>
              <a:buClr>
                <a:schemeClr val="lt1"/>
              </a:buClr>
              <a:buSzPts val="2800"/>
              <a:buFont typeface="Arial"/>
              <a:buNone/>
              <a:defRPr/>
            </a:lvl2pPr>
            <a:lvl3pPr lvl="2" algn="ctr">
              <a:spcBef>
                <a:spcPts val="480"/>
              </a:spcBef>
              <a:spcAft>
                <a:spcPts val="0"/>
              </a:spcAft>
              <a:buClr>
                <a:schemeClr val="lt1"/>
              </a:buClr>
              <a:buSzPts val="2400"/>
              <a:buFont typeface="Arial"/>
              <a:buNone/>
              <a:defRPr/>
            </a:lvl3pPr>
            <a:lvl4pPr lvl="3" algn="ctr">
              <a:spcBef>
                <a:spcPts val="400"/>
              </a:spcBef>
              <a:spcAft>
                <a:spcPts val="0"/>
              </a:spcAft>
              <a:buClr>
                <a:schemeClr val="lt1"/>
              </a:buClr>
              <a:buSzPts val="2000"/>
              <a:buFont typeface="Arial"/>
              <a:buNone/>
              <a:defRPr/>
            </a:lvl4pPr>
            <a:lvl5pPr lvl="4" algn="ctr">
              <a:spcBef>
                <a:spcPts val="400"/>
              </a:spcBef>
              <a:spcAft>
                <a:spcPts val="0"/>
              </a:spcAft>
              <a:buClr>
                <a:schemeClr val="lt1"/>
              </a:buClr>
              <a:buSzPts val="2000"/>
              <a:buFont typeface="Arial"/>
              <a:buNone/>
              <a:defRPr/>
            </a:lvl5pPr>
            <a:lvl6pPr lvl="5" algn="ctr">
              <a:spcBef>
                <a:spcPts val="400"/>
              </a:spcBef>
              <a:spcAft>
                <a:spcPts val="0"/>
              </a:spcAft>
              <a:buClr>
                <a:schemeClr val="dk1"/>
              </a:buClr>
              <a:buSzPts val="2000"/>
              <a:buFont typeface="Times New Roman"/>
              <a:buNone/>
              <a:defRPr/>
            </a:lvl6pPr>
            <a:lvl7pPr lvl="6" algn="ctr">
              <a:spcBef>
                <a:spcPts val="400"/>
              </a:spcBef>
              <a:spcAft>
                <a:spcPts val="0"/>
              </a:spcAft>
              <a:buClr>
                <a:schemeClr val="dk1"/>
              </a:buClr>
              <a:buSzPts val="2000"/>
              <a:buFont typeface="Times New Roman"/>
              <a:buNone/>
              <a:defRPr/>
            </a:lvl7pPr>
            <a:lvl8pPr lvl="7" algn="ctr">
              <a:spcBef>
                <a:spcPts val="400"/>
              </a:spcBef>
              <a:spcAft>
                <a:spcPts val="0"/>
              </a:spcAft>
              <a:buClr>
                <a:schemeClr val="dk1"/>
              </a:buClr>
              <a:buSzPts val="2000"/>
              <a:buFont typeface="Times New Roman"/>
              <a:buNone/>
              <a:defRPr/>
            </a:lvl8pPr>
            <a:lvl9pPr lvl="8" algn="ctr">
              <a:spcBef>
                <a:spcPts val="400"/>
              </a:spcBef>
              <a:spcAft>
                <a:spcPts val="0"/>
              </a:spcAft>
              <a:buClr>
                <a:schemeClr val="dk1"/>
              </a:buClr>
              <a:buSzPts val="2000"/>
              <a:buFont typeface="Times New Roman"/>
              <a:buNone/>
              <a:defRPr/>
            </a:lvl9pPr>
          </a:lstStyle>
          <a:p>
            <a:endParaRPr/>
          </a:p>
        </p:txBody>
      </p:sp>
      <p:sp>
        <p:nvSpPr>
          <p:cNvPr id="193" name="Google Shape;193;p2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4" name="Google Shape;194;p2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5" name="Google Shape;195;p2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62473961"/>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96"/>
        <p:cNvGrpSpPr/>
        <p:nvPr/>
      </p:nvGrpSpPr>
      <p:grpSpPr>
        <a:xfrm>
          <a:off x="0" y="0"/>
          <a:ext cx="0" cy="0"/>
          <a:chOff x="0" y="0"/>
          <a:chExt cx="0" cy="0"/>
        </a:xfrm>
      </p:grpSpPr>
      <p:sp>
        <p:nvSpPr>
          <p:cNvPr id="197" name="Google Shape;197;p29"/>
          <p:cNvSpPr txBox="1">
            <a:spLocks noGrp="1"/>
          </p:cNvSpPr>
          <p:nvPr>
            <p:ph type="title"/>
          </p:nvPr>
        </p:nvSpPr>
        <p:spPr>
          <a:xfrm>
            <a:off x="38100" y="44450"/>
            <a:ext cx="9070975"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98" name="Google Shape;198;p29"/>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99" name="Google Shape;199;p2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0" name="Google Shape;200;p2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1" name="Google Shape;201;p2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93282485"/>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02"/>
        <p:cNvGrpSpPr/>
        <p:nvPr/>
      </p:nvGrpSpPr>
      <p:grpSpPr>
        <a:xfrm>
          <a:off x="0" y="0"/>
          <a:ext cx="0" cy="0"/>
          <a:chOff x="0" y="0"/>
          <a:chExt cx="0" cy="0"/>
        </a:xfrm>
      </p:grpSpPr>
      <p:sp>
        <p:nvSpPr>
          <p:cNvPr id="203" name="Google Shape;203;p3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04" name="Google Shape;204;p3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chemeClr val="lt1"/>
              </a:buClr>
              <a:buSzPts val="2000"/>
              <a:buFont typeface="Arial"/>
              <a:buNone/>
              <a:defRPr sz="2000"/>
            </a:lvl1pPr>
            <a:lvl2pPr marL="914400" lvl="1" indent="-228600" algn="l">
              <a:spcBef>
                <a:spcPts val="360"/>
              </a:spcBef>
              <a:spcAft>
                <a:spcPts val="0"/>
              </a:spcAft>
              <a:buClr>
                <a:schemeClr val="lt1"/>
              </a:buClr>
              <a:buSzPts val="1800"/>
              <a:buFont typeface="Arial"/>
              <a:buNone/>
              <a:defRPr sz="1800"/>
            </a:lvl2pPr>
            <a:lvl3pPr marL="1371600" lvl="2" indent="-228600" algn="l">
              <a:spcBef>
                <a:spcPts val="320"/>
              </a:spcBef>
              <a:spcAft>
                <a:spcPts val="0"/>
              </a:spcAft>
              <a:buClr>
                <a:schemeClr val="lt1"/>
              </a:buClr>
              <a:buSzPts val="1600"/>
              <a:buFont typeface="Arial"/>
              <a:buNone/>
              <a:defRPr sz="1600"/>
            </a:lvl3pPr>
            <a:lvl4pPr marL="1828800" lvl="3" indent="-228600" algn="l">
              <a:spcBef>
                <a:spcPts val="280"/>
              </a:spcBef>
              <a:spcAft>
                <a:spcPts val="0"/>
              </a:spcAft>
              <a:buClr>
                <a:schemeClr val="lt1"/>
              </a:buClr>
              <a:buSzPts val="1400"/>
              <a:buFont typeface="Arial"/>
              <a:buNone/>
              <a:defRPr sz="1400"/>
            </a:lvl4pPr>
            <a:lvl5pPr marL="2286000" lvl="4" indent="-228600" algn="l">
              <a:spcBef>
                <a:spcPts val="280"/>
              </a:spcBef>
              <a:spcAft>
                <a:spcPts val="0"/>
              </a:spcAft>
              <a:buClr>
                <a:schemeClr val="lt1"/>
              </a:buClr>
              <a:buSzPts val="1400"/>
              <a:buFont typeface="Arial"/>
              <a:buNone/>
              <a:defRPr sz="1400"/>
            </a:lvl5pPr>
            <a:lvl6pPr marL="2743200" lvl="5" indent="-228600" algn="l">
              <a:spcBef>
                <a:spcPts val="280"/>
              </a:spcBef>
              <a:spcAft>
                <a:spcPts val="0"/>
              </a:spcAft>
              <a:buClr>
                <a:schemeClr val="dk1"/>
              </a:buClr>
              <a:buSzPts val="1400"/>
              <a:buFont typeface="Times New Roman"/>
              <a:buNone/>
              <a:defRPr sz="1400"/>
            </a:lvl6pPr>
            <a:lvl7pPr marL="3200400" lvl="6" indent="-228600" algn="l">
              <a:spcBef>
                <a:spcPts val="280"/>
              </a:spcBef>
              <a:spcAft>
                <a:spcPts val="0"/>
              </a:spcAft>
              <a:buClr>
                <a:schemeClr val="dk1"/>
              </a:buClr>
              <a:buSzPts val="1400"/>
              <a:buFont typeface="Times New Roman"/>
              <a:buNone/>
              <a:defRPr sz="1400"/>
            </a:lvl7pPr>
            <a:lvl8pPr marL="3657600" lvl="7" indent="-228600" algn="l">
              <a:spcBef>
                <a:spcPts val="280"/>
              </a:spcBef>
              <a:spcAft>
                <a:spcPts val="0"/>
              </a:spcAft>
              <a:buClr>
                <a:schemeClr val="dk1"/>
              </a:buClr>
              <a:buSzPts val="1400"/>
              <a:buFont typeface="Times New Roman"/>
              <a:buNone/>
              <a:defRPr sz="1400"/>
            </a:lvl8pPr>
            <a:lvl9pPr marL="4114800" lvl="8" indent="-228600" algn="l">
              <a:spcBef>
                <a:spcPts val="280"/>
              </a:spcBef>
              <a:spcAft>
                <a:spcPts val="0"/>
              </a:spcAft>
              <a:buClr>
                <a:schemeClr val="dk1"/>
              </a:buClr>
              <a:buSzPts val="1400"/>
              <a:buFont typeface="Times New Roman"/>
              <a:buNone/>
              <a:defRPr sz="1400"/>
            </a:lvl9pPr>
          </a:lstStyle>
          <a:p>
            <a:endParaRPr/>
          </a:p>
        </p:txBody>
      </p:sp>
      <p:sp>
        <p:nvSpPr>
          <p:cNvPr id="205" name="Google Shape;205;p3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6" name="Google Shape;206;p3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7" name="Google Shape;207;p3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87075520"/>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08"/>
        <p:cNvGrpSpPr/>
        <p:nvPr/>
      </p:nvGrpSpPr>
      <p:grpSpPr>
        <a:xfrm>
          <a:off x="0" y="0"/>
          <a:ext cx="0" cy="0"/>
          <a:chOff x="0" y="0"/>
          <a:chExt cx="0" cy="0"/>
        </a:xfrm>
      </p:grpSpPr>
      <p:sp>
        <p:nvSpPr>
          <p:cNvPr id="209" name="Google Shape;209;p31"/>
          <p:cNvSpPr txBox="1">
            <a:spLocks noGrp="1"/>
          </p:cNvSpPr>
          <p:nvPr>
            <p:ph type="title"/>
          </p:nvPr>
        </p:nvSpPr>
        <p:spPr>
          <a:xfrm>
            <a:off x="38100" y="44450"/>
            <a:ext cx="9070975"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10" name="Google Shape;210;p31"/>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lt1"/>
              </a:buClr>
              <a:buSzPts val="2800"/>
              <a:buFont typeface="Arial"/>
              <a:buChar char="•"/>
              <a:defRPr sz="2800"/>
            </a:lvl1pPr>
            <a:lvl2pPr marL="914400" lvl="1" indent="-381000" algn="l">
              <a:spcBef>
                <a:spcPts val="480"/>
              </a:spcBef>
              <a:spcAft>
                <a:spcPts val="0"/>
              </a:spcAft>
              <a:buClr>
                <a:schemeClr val="lt1"/>
              </a:buClr>
              <a:buSzPts val="2400"/>
              <a:buFont typeface="Arial"/>
              <a:buChar char="–"/>
              <a:defRPr sz="2400"/>
            </a:lvl2pPr>
            <a:lvl3pPr marL="1371600" lvl="2" indent="-355600" algn="l">
              <a:spcBef>
                <a:spcPts val="400"/>
              </a:spcBef>
              <a:spcAft>
                <a:spcPts val="0"/>
              </a:spcAft>
              <a:buClr>
                <a:schemeClr val="lt1"/>
              </a:buClr>
              <a:buSzPts val="2000"/>
              <a:buFont typeface="Arial"/>
              <a:buChar char="•"/>
              <a:defRPr sz="2000"/>
            </a:lvl3pPr>
            <a:lvl4pPr marL="1828800" lvl="3" indent="-342900" algn="l">
              <a:spcBef>
                <a:spcPts val="360"/>
              </a:spcBef>
              <a:spcAft>
                <a:spcPts val="0"/>
              </a:spcAft>
              <a:buClr>
                <a:schemeClr val="lt1"/>
              </a:buClr>
              <a:buSzPts val="1800"/>
              <a:buFont typeface="Arial"/>
              <a:buChar char="–"/>
              <a:defRPr sz="1800"/>
            </a:lvl4pPr>
            <a:lvl5pPr marL="2286000" lvl="4" indent="-342900" algn="l">
              <a:spcBef>
                <a:spcPts val="360"/>
              </a:spcBef>
              <a:spcAft>
                <a:spcPts val="0"/>
              </a:spcAft>
              <a:buClr>
                <a:schemeClr val="lt1"/>
              </a:buClr>
              <a:buSzPts val="1800"/>
              <a:buFont typeface="Arial"/>
              <a:buChar char="»"/>
              <a:defRPr sz="1800"/>
            </a:lvl5pPr>
            <a:lvl6pPr marL="2743200" lvl="5" indent="-342900" algn="l">
              <a:spcBef>
                <a:spcPts val="360"/>
              </a:spcBef>
              <a:spcAft>
                <a:spcPts val="0"/>
              </a:spcAft>
              <a:buClr>
                <a:schemeClr val="dk1"/>
              </a:buClr>
              <a:buSzPts val="1800"/>
              <a:buFont typeface="Times New Roman"/>
              <a:buChar char="»"/>
              <a:defRPr sz="1800"/>
            </a:lvl6pPr>
            <a:lvl7pPr marL="3200400" lvl="6" indent="-342900" algn="l">
              <a:spcBef>
                <a:spcPts val="360"/>
              </a:spcBef>
              <a:spcAft>
                <a:spcPts val="0"/>
              </a:spcAft>
              <a:buClr>
                <a:schemeClr val="dk1"/>
              </a:buClr>
              <a:buSzPts val="1800"/>
              <a:buFont typeface="Times New Roman"/>
              <a:buChar char="»"/>
              <a:defRPr sz="1800"/>
            </a:lvl7pPr>
            <a:lvl8pPr marL="3657600" lvl="7" indent="-342900" algn="l">
              <a:spcBef>
                <a:spcPts val="360"/>
              </a:spcBef>
              <a:spcAft>
                <a:spcPts val="0"/>
              </a:spcAft>
              <a:buClr>
                <a:schemeClr val="dk1"/>
              </a:buClr>
              <a:buSzPts val="1800"/>
              <a:buFont typeface="Times New Roman"/>
              <a:buChar char="»"/>
              <a:defRPr sz="1800"/>
            </a:lvl8pPr>
            <a:lvl9pPr marL="4114800" lvl="8" indent="-342900" algn="l">
              <a:spcBef>
                <a:spcPts val="360"/>
              </a:spcBef>
              <a:spcAft>
                <a:spcPts val="0"/>
              </a:spcAft>
              <a:buClr>
                <a:schemeClr val="dk1"/>
              </a:buClr>
              <a:buSzPts val="1800"/>
              <a:buFont typeface="Times New Roman"/>
              <a:buChar char="»"/>
              <a:defRPr sz="1800"/>
            </a:lvl9pPr>
          </a:lstStyle>
          <a:p>
            <a:endParaRPr/>
          </a:p>
        </p:txBody>
      </p:sp>
      <p:sp>
        <p:nvSpPr>
          <p:cNvPr id="211" name="Google Shape;211;p31"/>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lt1"/>
              </a:buClr>
              <a:buSzPts val="2800"/>
              <a:buFont typeface="Arial"/>
              <a:buChar char="•"/>
              <a:defRPr sz="2800"/>
            </a:lvl1pPr>
            <a:lvl2pPr marL="914400" lvl="1" indent="-381000" algn="l">
              <a:spcBef>
                <a:spcPts val="480"/>
              </a:spcBef>
              <a:spcAft>
                <a:spcPts val="0"/>
              </a:spcAft>
              <a:buClr>
                <a:schemeClr val="lt1"/>
              </a:buClr>
              <a:buSzPts val="2400"/>
              <a:buFont typeface="Arial"/>
              <a:buChar char="–"/>
              <a:defRPr sz="2400"/>
            </a:lvl2pPr>
            <a:lvl3pPr marL="1371600" lvl="2" indent="-355600" algn="l">
              <a:spcBef>
                <a:spcPts val="400"/>
              </a:spcBef>
              <a:spcAft>
                <a:spcPts val="0"/>
              </a:spcAft>
              <a:buClr>
                <a:schemeClr val="lt1"/>
              </a:buClr>
              <a:buSzPts val="2000"/>
              <a:buFont typeface="Arial"/>
              <a:buChar char="•"/>
              <a:defRPr sz="2000"/>
            </a:lvl3pPr>
            <a:lvl4pPr marL="1828800" lvl="3" indent="-342900" algn="l">
              <a:spcBef>
                <a:spcPts val="360"/>
              </a:spcBef>
              <a:spcAft>
                <a:spcPts val="0"/>
              </a:spcAft>
              <a:buClr>
                <a:schemeClr val="lt1"/>
              </a:buClr>
              <a:buSzPts val="1800"/>
              <a:buFont typeface="Arial"/>
              <a:buChar char="–"/>
              <a:defRPr sz="1800"/>
            </a:lvl4pPr>
            <a:lvl5pPr marL="2286000" lvl="4" indent="-342900" algn="l">
              <a:spcBef>
                <a:spcPts val="360"/>
              </a:spcBef>
              <a:spcAft>
                <a:spcPts val="0"/>
              </a:spcAft>
              <a:buClr>
                <a:schemeClr val="lt1"/>
              </a:buClr>
              <a:buSzPts val="1800"/>
              <a:buFont typeface="Arial"/>
              <a:buChar char="»"/>
              <a:defRPr sz="1800"/>
            </a:lvl5pPr>
            <a:lvl6pPr marL="2743200" lvl="5" indent="-342900" algn="l">
              <a:spcBef>
                <a:spcPts val="360"/>
              </a:spcBef>
              <a:spcAft>
                <a:spcPts val="0"/>
              </a:spcAft>
              <a:buClr>
                <a:schemeClr val="dk1"/>
              </a:buClr>
              <a:buSzPts val="1800"/>
              <a:buFont typeface="Times New Roman"/>
              <a:buChar char="»"/>
              <a:defRPr sz="1800"/>
            </a:lvl6pPr>
            <a:lvl7pPr marL="3200400" lvl="6" indent="-342900" algn="l">
              <a:spcBef>
                <a:spcPts val="360"/>
              </a:spcBef>
              <a:spcAft>
                <a:spcPts val="0"/>
              </a:spcAft>
              <a:buClr>
                <a:schemeClr val="dk1"/>
              </a:buClr>
              <a:buSzPts val="1800"/>
              <a:buFont typeface="Times New Roman"/>
              <a:buChar char="»"/>
              <a:defRPr sz="1800"/>
            </a:lvl7pPr>
            <a:lvl8pPr marL="3657600" lvl="7" indent="-342900" algn="l">
              <a:spcBef>
                <a:spcPts val="360"/>
              </a:spcBef>
              <a:spcAft>
                <a:spcPts val="0"/>
              </a:spcAft>
              <a:buClr>
                <a:schemeClr val="dk1"/>
              </a:buClr>
              <a:buSzPts val="1800"/>
              <a:buFont typeface="Times New Roman"/>
              <a:buChar char="»"/>
              <a:defRPr sz="1800"/>
            </a:lvl8pPr>
            <a:lvl9pPr marL="4114800" lvl="8" indent="-342900" algn="l">
              <a:spcBef>
                <a:spcPts val="360"/>
              </a:spcBef>
              <a:spcAft>
                <a:spcPts val="0"/>
              </a:spcAft>
              <a:buClr>
                <a:schemeClr val="dk1"/>
              </a:buClr>
              <a:buSzPts val="1800"/>
              <a:buFont typeface="Times New Roman"/>
              <a:buChar char="»"/>
              <a:defRPr sz="1800"/>
            </a:lvl9pPr>
          </a:lstStyle>
          <a:p>
            <a:endParaRPr/>
          </a:p>
        </p:txBody>
      </p:sp>
      <p:sp>
        <p:nvSpPr>
          <p:cNvPr id="212" name="Google Shape;212;p3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3" name="Google Shape;213;p3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4" name="Google Shape;214;p3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83415888"/>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215"/>
        <p:cNvGrpSpPr/>
        <p:nvPr/>
      </p:nvGrpSpPr>
      <p:grpSpPr>
        <a:xfrm>
          <a:off x="0" y="0"/>
          <a:ext cx="0" cy="0"/>
          <a:chOff x="0" y="0"/>
          <a:chExt cx="0" cy="0"/>
        </a:xfrm>
      </p:grpSpPr>
      <p:sp>
        <p:nvSpPr>
          <p:cNvPr id="216" name="Google Shape;216;p3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17" name="Google Shape;217;p32"/>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lt1"/>
              </a:buClr>
              <a:buSzPts val="2400"/>
              <a:buFont typeface="Arial"/>
              <a:buNone/>
              <a:defRPr sz="2400" b="1"/>
            </a:lvl1pPr>
            <a:lvl2pPr marL="914400" lvl="1" indent="-228600" algn="l">
              <a:spcBef>
                <a:spcPts val="400"/>
              </a:spcBef>
              <a:spcAft>
                <a:spcPts val="0"/>
              </a:spcAft>
              <a:buClr>
                <a:schemeClr val="lt1"/>
              </a:buClr>
              <a:buSzPts val="2000"/>
              <a:buFont typeface="Arial"/>
              <a:buNone/>
              <a:defRPr sz="2000" b="1"/>
            </a:lvl2pPr>
            <a:lvl3pPr marL="1371600" lvl="2" indent="-228600" algn="l">
              <a:spcBef>
                <a:spcPts val="360"/>
              </a:spcBef>
              <a:spcAft>
                <a:spcPts val="0"/>
              </a:spcAft>
              <a:buClr>
                <a:schemeClr val="lt1"/>
              </a:buClr>
              <a:buSzPts val="1800"/>
              <a:buFont typeface="Arial"/>
              <a:buNone/>
              <a:defRPr sz="1800" b="1"/>
            </a:lvl3pPr>
            <a:lvl4pPr marL="1828800" lvl="3" indent="-228600" algn="l">
              <a:spcBef>
                <a:spcPts val="320"/>
              </a:spcBef>
              <a:spcAft>
                <a:spcPts val="0"/>
              </a:spcAft>
              <a:buClr>
                <a:schemeClr val="lt1"/>
              </a:buClr>
              <a:buSzPts val="1600"/>
              <a:buFont typeface="Arial"/>
              <a:buNone/>
              <a:defRPr sz="1600" b="1"/>
            </a:lvl4pPr>
            <a:lvl5pPr marL="2286000" lvl="4" indent="-228600" algn="l">
              <a:spcBef>
                <a:spcPts val="320"/>
              </a:spcBef>
              <a:spcAft>
                <a:spcPts val="0"/>
              </a:spcAft>
              <a:buClr>
                <a:schemeClr val="lt1"/>
              </a:buClr>
              <a:buSzPts val="1600"/>
              <a:buFont typeface="Arial"/>
              <a:buNone/>
              <a:defRPr sz="1600" b="1"/>
            </a:lvl5pPr>
            <a:lvl6pPr marL="2743200" lvl="5" indent="-228600" algn="l">
              <a:spcBef>
                <a:spcPts val="320"/>
              </a:spcBef>
              <a:spcAft>
                <a:spcPts val="0"/>
              </a:spcAft>
              <a:buClr>
                <a:schemeClr val="dk1"/>
              </a:buClr>
              <a:buSzPts val="1600"/>
              <a:buFont typeface="Times New Roman"/>
              <a:buNone/>
              <a:defRPr sz="1600" b="1"/>
            </a:lvl6pPr>
            <a:lvl7pPr marL="3200400" lvl="6" indent="-228600" algn="l">
              <a:spcBef>
                <a:spcPts val="320"/>
              </a:spcBef>
              <a:spcAft>
                <a:spcPts val="0"/>
              </a:spcAft>
              <a:buClr>
                <a:schemeClr val="dk1"/>
              </a:buClr>
              <a:buSzPts val="1600"/>
              <a:buFont typeface="Times New Roman"/>
              <a:buNone/>
              <a:defRPr sz="1600" b="1"/>
            </a:lvl7pPr>
            <a:lvl8pPr marL="3657600" lvl="7" indent="-228600" algn="l">
              <a:spcBef>
                <a:spcPts val="320"/>
              </a:spcBef>
              <a:spcAft>
                <a:spcPts val="0"/>
              </a:spcAft>
              <a:buClr>
                <a:schemeClr val="dk1"/>
              </a:buClr>
              <a:buSzPts val="1600"/>
              <a:buFont typeface="Times New Roman"/>
              <a:buNone/>
              <a:defRPr sz="1600" b="1"/>
            </a:lvl8pPr>
            <a:lvl9pPr marL="4114800" lvl="8" indent="-228600" algn="l">
              <a:spcBef>
                <a:spcPts val="320"/>
              </a:spcBef>
              <a:spcAft>
                <a:spcPts val="0"/>
              </a:spcAft>
              <a:buClr>
                <a:schemeClr val="dk1"/>
              </a:buClr>
              <a:buSzPts val="1600"/>
              <a:buFont typeface="Times New Roman"/>
              <a:buNone/>
              <a:defRPr sz="1600" b="1"/>
            </a:lvl9pPr>
          </a:lstStyle>
          <a:p>
            <a:endParaRPr/>
          </a:p>
        </p:txBody>
      </p:sp>
      <p:sp>
        <p:nvSpPr>
          <p:cNvPr id="218" name="Google Shape;218;p32"/>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lt1"/>
              </a:buClr>
              <a:buSzPts val="2400"/>
              <a:buFont typeface="Arial"/>
              <a:buChar char="•"/>
              <a:defRPr sz="2400"/>
            </a:lvl1pPr>
            <a:lvl2pPr marL="914400" lvl="1" indent="-355600" algn="l">
              <a:spcBef>
                <a:spcPts val="400"/>
              </a:spcBef>
              <a:spcAft>
                <a:spcPts val="0"/>
              </a:spcAft>
              <a:buClr>
                <a:schemeClr val="lt1"/>
              </a:buClr>
              <a:buSzPts val="2000"/>
              <a:buFont typeface="Arial"/>
              <a:buChar char="–"/>
              <a:defRPr sz="2000"/>
            </a:lvl2pPr>
            <a:lvl3pPr marL="1371600" lvl="2" indent="-342900" algn="l">
              <a:spcBef>
                <a:spcPts val="360"/>
              </a:spcBef>
              <a:spcAft>
                <a:spcPts val="0"/>
              </a:spcAft>
              <a:buClr>
                <a:schemeClr val="lt1"/>
              </a:buClr>
              <a:buSzPts val="1800"/>
              <a:buFont typeface="Arial"/>
              <a:buChar char="•"/>
              <a:defRPr sz="1800"/>
            </a:lvl3pPr>
            <a:lvl4pPr marL="1828800" lvl="3" indent="-330200" algn="l">
              <a:spcBef>
                <a:spcPts val="320"/>
              </a:spcBef>
              <a:spcAft>
                <a:spcPts val="0"/>
              </a:spcAft>
              <a:buClr>
                <a:schemeClr val="lt1"/>
              </a:buClr>
              <a:buSzPts val="1600"/>
              <a:buFont typeface="Arial"/>
              <a:buChar char="–"/>
              <a:defRPr sz="1600"/>
            </a:lvl4pPr>
            <a:lvl5pPr marL="2286000" lvl="4" indent="-330200" algn="l">
              <a:spcBef>
                <a:spcPts val="320"/>
              </a:spcBef>
              <a:spcAft>
                <a:spcPts val="0"/>
              </a:spcAft>
              <a:buClr>
                <a:schemeClr val="lt1"/>
              </a:buClr>
              <a:buSzPts val="1600"/>
              <a:buFont typeface="Arial"/>
              <a:buChar char="»"/>
              <a:defRPr sz="1600"/>
            </a:lvl5pPr>
            <a:lvl6pPr marL="2743200" lvl="5" indent="-330200" algn="l">
              <a:spcBef>
                <a:spcPts val="320"/>
              </a:spcBef>
              <a:spcAft>
                <a:spcPts val="0"/>
              </a:spcAft>
              <a:buClr>
                <a:schemeClr val="dk1"/>
              </a:buClr>
              <a:buSzPts val="1600"/>
              <a:buFont typeface="Times New Roman"/>
              <a:buChar char="»"/>
              <a:defRPr sz="1600"/>
            </a:lvl6pPr>
            <a:lvl7pPr marL="3200400" lvl="6" indent="-330200" algn="l">
              <a:spcBef>
                <a:spcPts val="320"/>
              </a:spcBef>
              <a:spcAft>
                <a:spcPts val="0"/>
              </a:spcAft>
              <a:buClr>
                <a:schemeClr val="dk1"/>
              </a:buClr>
              <a:buSzPts val="1600"/>
              <a:buFont typeface="Times New Roman"/>
              <a:buChar char="»"/>
              <a:defRPr sz="1600"/>
            </a:lvl7pPr>
            <a:lvl8pPr marL="3657600" lvl="7" indent="-330200" algn="l">
              <a:spcBef>
                <a:spcPts val="320"/>
              </a:spcBef>
              <a:spcAft>
                <a:spcPts val="0"/>
              </a:spcAft>
              <a:buClr>
                <a:schemeClr val="dk1"/>
              </a:buClr>
              <a:buSzPts val="1600"/>
              <a:buFont typeface="Times New Roman"/>
              <a:buChar char="»"/>
              <a:defRPr sz="1600"/>
            </a:lvl8pPr>
            <a:lvl9pPr marL="4114800" lvl="8" indent="-330200" algn="l">
              <a:spcBef>
                <a:spcPts val="320"/>
              </a:spcBef>
              <a:spcAft>
                <a:spcPts val="0"/>
              </a:spcAft>
              <a:buClr>
                <a:schemeClr val="dk1"/>
              </a:buClr>
              <a:buSzPts val="1600"/>
              <a:buFont typeface="Times New Roman"/>
              <a:buChar char="»"/>
              <a:defRPr sz="1600"/>
            </a:lvl9pPr>
          </a:lstStyle>
          <a:p>
            <a:endParaRPr/>
          </a:p>
        </p:txBody>
      </p:sp>
      <p:sp>
        <p:nvSpPr>
          <p:cNvPr id="219" name="Google Shape;219;p32"/>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lt1"/>
              </a:buClr>
              <a:buSzPts val="2400"/>
              <a:buFont typeface="Arial"/>
              <a:buNone/>
              <a:defRPr sz="2400" b="1"/>
            </a:lvl1pPr>
            <a:lvl2pPr marL="914400" lvl="1" indent="-228600" algn="l">
              <a:spcBef>
                <a:spcPts val="400"/>
              </a:spcBef>
              <a:spcAft>
                <a:spcPts val="0"/>
              </a:spcAft>
              <a:buClr>
                <a:schemeClr val="lt1"/>
              </a:buClr>
              <a:buSzPts val="2000"/>
              <a:buFont typeface="Arial"/>
              <a:buNone/>
              <a:defRPr sz="2000" b="1"/>
            </a:lvl2pPr>
            <a:lvl3pPr marL="1371600" lvl="2" indent="-228600" algn="l">
              <a:spcBef>
                <a:spcPts val="360"/>
              </a:spcBef>
              <a:spcAft>
                <a:spcPts val="0"/>
              </a:spcAft>
              <a:buClr>
                <a:schemeClr val="lt1"/>
              </a:buClr>
              <a:buSzPts val="1800"/>
              <a:buFont typeface="Arial"/>
              <a:buNone/>
              <a:defRPr sz="1800" b="1"/>
            </a:lvl3pPr>
            <a:lvl4pPr marL="1828800" lvl="3" indent="-228600" algn="l">
              <a:spcBef>
                <a:spcPts val="320"/>
              </a:spcBef>
              <a:spcAft>
                <a:spcPts val="0"/>
              </a:spcAft>
              <a:buClr>
                <a:schemeClr val="lt1"/>
              </a:buClr>
              <a:buSzPts val="1600"/>
              <a:buFont typeface="Arial"/>
              <a:buNone/>
              <a:defRPr sz="1600" b="1"/>
            </a:lvl4pPr>
            <a:lvl5pPr marL="2286000" lvl="4" indent="-228600" algn="l">
              <a:spcBef>
                <a:spcPts val="320"/>
              </a:spcBef>
              <a:spcAft>
                <a:spcPts val="0"/>
              </a:spcAft>
              <a:buClr>
                <a:schemeClr val="lt1"/>
              </a:buClr>
              <a:buSzPts val="1600"/>
              <a:buFont typeface="Arial"/>
              <a:buNone/>
              <a:defRPr sz="1600" b="1"/>
            </a:lvl5pPr>
            <a:lvl6pPr marL="2743200" lvl="5" indent="-228600" algn="l">
              <a:spcBef>
                <a:spcPts val="320"/>
              </a:spcBef>
              <a:spcAft>
                <a:spcPts val="0"/>
              </a:spcAft>
              <a:buClr>
                <a:schemeClr val="dk1"/>
              </a:buClr>
              <a:buSzPts val="1600"/>
              <a:buFont typeface="Times New Roman"/>
              <a:buNone/>
              <a:defRPr sz="1600" b="1"/>
            </a:lvl6pPr>
            <a:lvl7pPr marL="3200400" lvl="6" indent="-228600" algn="l">
              <a:spcBef>
                <a:spcPts val="320"/>
              </a:spcBef>
              <a:spcAft>
                <a:spcPts val="0"/>
              </a:spcAft>
              <a:buClr>
                <a:schemeClr val="dk1"/>
              </a:buClr>
              <a:buSzPts val="1600"/>
              <a:buFont typeface="Times New Roman"/>
              <a:buNone/>
              <a:defRPr sz="1600" b="1"/>
            </a:lvl7pPr>
            <a:lvl8pPr marL="3657600" lvl="7" indent="-228600" algn="l">
              <a:spcBef>
                <a:spcPts val="320"/>
              </a:spcBef>
              <a:spcAft>
                <a:spcPts val="0"/>
              </a:spcAft>
              <a:buClr>
                <a:schemeClr val="dk1"/>
              </a:buClr>
              <a:buSzPts val="1600"/>
              <a:buFont typeface="Times New Roman"/>
              <a:buNone/>
              <a:defRPr sz="1600" b="1"/>
            </a:lvl8pPr>
            <a:lvl9pPr marL="4114800" lvl="8" indent="-228600" algn="l">
              <a:spcBef>
                <a:spcPts val="320"/>
              </a:spcBef>
              <a:spcAft>
                <a:spcPts val="0"/>
              </a:spcAft>
              <a:buClr>
                <a:schemeClr val="dk1"/>
              </a:buClr>
              <a:buSzPts val="1600"/>
              <a:buFont typeface="Times New Roman"/>
              <a:buNone/>
              <a:defRPr sz="1600" b="1"/>
            </a:lvl9pPr>
          </a:lstStyle>
          <a:p>
            <a:endParaRPr/>
          </a:p>
        </p:txBody>
      </p:sp>
      <p:sp>
        <p:nvSpPr>
          <p:cNvPr id="220" name="Google Shape;220;p32"/>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lt1"/>
              </a:buClr>
              <a:buSzPts val="2400"/>
              <a:buFont typeface="Arial"/>
              <a:buChar char="•"/>
              <a:defRPr sz="2400"/>
            </a:lvl1pPr>
            <a:lvl2pPr marL="914400" lvl="1" indent="-355600" algn="l">
              <a:spcBef>
                <a:spcPts val="400"/>
              </a:spcBef>
              <a:spcAft>
                <a:spcPts val="0"/>
              </a:spcAft>
              <a:buClr>
                <a:schemeClr val="lt1"/>
              </a:buClr>
              <a:buSzPts val="2000"/>
              <a:buFont typeface="Arial"/>
              <a:buChar char="–"/>
              <a:defRPr sz="2000"/>
            </a:lvl2pPr>
            <a:lvl3pPr marL="1371600" lvl="2" indent="-342900" algn="l">
              <a:spcBef>
                <a:spcPts val="360"/>
              </a:spcBef>
              <a:spcAft>
                <a:spcPts val="0"/>
              </a:spcAft>
              <a:buClr>
                <a:schemeClr val="lt1"/>
              </a:buClr>
              <a:buSzPts val="1800"/>
              <a:buFont typeface="Arial"/>
              <a:buChar char="•"/>
              <a:defRPr sz="1800"/>
            </a:lvl3pPr>
            <a:lvl4pPr marL="1828800" lvl="3" indent="-330200" algn="l">
              <a:spcBef>
                <a:spcPts val="320"/>
              </a:spcBef>
              <a:spcAft>
                <a:spcPts val="0"/>
              </a:spcAft>
              <a:buClr>
                <a:schemeClr val="lt1"/>
              </a:buClr>
              <a:buSzPts val="1600"/>
              <a:buFont typeface="Arial"/>
              <a:buChar char="–"/>
              <a:defRPr sz="1600"/>
            </a:lvl4pPr>
            <a:lvl5pPr marL="2286000" lvl="4" indent="-330200" algn="l">
              <a:spcBef>
                <a:spcPts val="320"/>
              </a:spcBef>
              <a:spcAft>
                <a:spcPts val="0"/>
              </a:spcAft>
              <a:buClr>
                <a:schemeClr val="lt1"/>
              </a:buClr>
              <a:buSzPts val="1600"/>
              <a:buFont typeface="Arial"/>
              <a:buChar char="»"/>
              <a:defRPr sz="1600"/>
            </a:lvl5pPr>
            <a:lvl6pPr marL="2743200" lvl="5" indent="-330200" algn="l">
              <a:spcBef>
                <a:spcPts val="320"/>
              </a:spcBef>
              <a:spcAft>
                <a:spcPts val="0"/>
              </a:spcAft>
              <a:buClr>
                <a:schemeClr val="dk1"/>
              </a:buClr>
              <a:buSzPts val="1600"/>
              <a:buFont typeface="Times New Roman"/>
              <a:buChar char="»"/>
              <a:defRPr sz="1600"/>
            </a:lvl6pPr>
            <a:lvl7pPr marL="3200400" lvl="6" indent="-330200" algn="l">
              <a:spcBef>
                <a:spcPts val="320"/>
              </a:spcBef>
              <a:spcAft>
                <a:spcPts val="0"/>
              </a:spcAft>
              <a:buClr>
                <a:schemeClr val="dk1"/>
              </a:buClr>
              <a:buSzPts val="1600"/>
              <a:buFont typeface="Times New Roman"/>
              <a:buChar char="»"/>
              <a:defRPr sz="1600"/>
            </a:lvl7pPr>
            <a:lvl8pPr marL="3657600" lvl="7" indent="-330200" algn="l">
              <a:spcBef>
                <a:spcPts val="320"/>
              </a:spcBef>
              <a:spcAft>
                <a:spcPts val="0"/>
              </a:spcAft>
              <a:buClr>
                <a:schemeClr val="dk1"/>
              </a:buClr>
              <a:buSzPts val="1600"/>
              <a:buFont typeface="Times New Roman"/>
              <a:buChar char="»"/>
              <a:defRPr sz="1600"/>
            </a:lvl8pPr>
            <a:lvl9pPr marL="4114800" lvl="8" indent="-330200" algn="l">
              <a:spcBef>
                <a:spcPts val="320"/>
              </a:spcBef>
              <a:spcAft>
                <a:spcPts val="0"/>
              </a:spcAft>
              <a:buClr>
                <a:schemeClr val="dk1"/>
              </a:buClr>
              <a:buSzPts val="1600"/>
              <a:buFont typeface="Times New Roman"/>
              <a:buChar char="»"/>
              <a:defRPr sz="1600"/>
            </a:lvl9pPr>
          </a:lstStyle>
          <a:p>
            <a:endParaRPr/>
          </a:p>
        </p:txBody>
      </p:sp>
      <p:sp>
        <p:nvSpPr>
          <p:cNvPr id="221" name="Google Shape;221;p3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2" name="Google Shape;222;p3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3" name="Google Shape;223;p3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27095757"/>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24"/>
        <p:cNvGrpSpPr/>
        <p:nvPr/>
      </p:nvGrpSpPr>
      <p:grpSpPr>
        <a:xfrm>
          <a:off x="0" y="0"/>
          <a:ext cx="0" cy="0"/>
          <a:chOff x="0" y="0"/>
          <a:chExt cx="0" cy="0"/>
        </a:xfrm>
      </p:grpSpPr>
      <p:sp>
        <p:nvSpPr>
          <p:cNvPr id="225" name="Google Shape;225;p33"/>
          <p:cNvSpPr txBox="1">
            <a:spLocks noGrp="1"/>
          </p:cNvSpPr>
          <p:nvPr>
            <p:ph type="title"/>
          </p:nvPr>
        </p:nvSpPr>
        <p:spPr>
          <a:xfrm>
            <a:off x="38100" y="44450"/>
            <a:ext cx="9070975"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26" name="Google Shape;226;p3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7" name="Google Shape;227;p3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8" name="Google Shape;228;p3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397173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122792260"/>
      </p:ext>
    </p:extLst>
  </p:cSld>
  <p:clrMapOvr>
    <a:masterClrMapping/>
  </p:clrMapOvr>
  <p:transition>
    <p:wheel spokes="0"/>
  </p:transition>
</p:sldLayout>
</file>

<file path=ppt/slideLayouts/slideLayout59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9"/>
        <p:cNvGrpSpPr/>
        <p:nvPr/>
      </p:nvGrpSpPr>
      <p:grpSpPr>
        <a:xfrm>
          <a:off x="0" y="0"/>
          <a:ext cx="0" cy="0"/>
          <a:chOff x="0" y="0"/>
          <a:chExt cx="0" cy="0"/>
        </a:xfrm>
      </p:grpSpPr>
      <p:sp>
        <p:nvSpPr>
          <p:cNvPr id="230" name="Google Shape;230;p3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1" name="Google Shape;231;p3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2" name="Google Shape;232;p3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22193918"/>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233"/>
        <p:cNvGrpSpPr/>
        <p:nvPr/>
      </p:nvGrpSpPr>
      <p:grpSpPr>
        <a:xfrm>
          <a:off x="0" y="0"/>
          <a:ext cx="0" cy="0"/>
          <a:chOff x="0" y="0"/>
          <a:chExt cx="0" cy="0"/>
        </a:xfrm>
      </p:grpSpPr>
      <p:sp>
        <p:nvSpPr>
          <p:cNvPr id="234" name="Google Shape;234;p35"/>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5" name="Google Shape;235;p35"/>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lt1"/>
              </a:buClr>
              <a:buSzPts val="3200"/>
              <a:buFont typeface="Arial"/>
              <a:buChar char="•"/>
              <a:defRPr sz="3200"/>
            </a:lvl1pPr>
            <a:lvl2pPr marL="914400" lvl="1" indent="-406400" algn="l">
              <a:spcBef>
                <a:spcPts val="560"/>
              </a:spcBef>
              <a:spcAft>
                <a:spcPts val="0"/>
              </a:spcAft>
              <a:buClr>
                <a:schemeClr val="lt1"/>
              </a:buClr>
              <a:buSzPts val="2800"/>
              <a:buFont typeface="Arial"/>
              <a:buChar char="–"/>
              <a:defRPr sz="2800"/>
            </a:lvl2pPr>
            <a:lvl3pPr marL="1371600" lvl="2" indent="-381000" algn="l">
              <a:spcBef>
                <a:spcPts val="480"/>
              </a:spcBef>
              <a:spcAft>
                <a:spcPts val="0"/>
              </a:spcAft>
              <a:buClr>
                <a:schemeClr val="lt1"/>
              </a:buClr>
              <a:buSzPts val="2400"/>
              <a:buFont typeface="Arial"/>
              <a:buChar char="•"/>
              <a:defRPr sz="2400"/>
            </a:lvl3pPr>
            <a:lvl4pPr marL="1828800" lvl="3" indent="-355600" algn="l">
              <a:spcBef>
                <a:spcPts val="400"/>
              </a:spcBef>
              <a:spcAft>
                <a:spcPts val="0"/>
              </a:spcAft>
              <a:buClr>
                <a:schemeClr val="lt1"/>
              </a:buClr>
              <a:buSzPts val="2000"/>
              <a:buFont typeface="Arial"/>
              <a:buChar char="–"/>
              <a:defRPr sz="2000"/>
            </a:lvl4pPr>
            <a:lvl5pPr marL="2286000" lvl="4" indent="-355600" algn="l">
              <a:spcBef>
                <a:spcPts val="400"/>
              </a:spcBef>
              <a:spcAft>
                <a:spcPts val="0"/>
              </a:spcAft>
              <a:buClr>
                <a:schemeClr val="lt1"/>
              </a:buClr>
              <a:buSzPts val="2000"/>
              <a:buFont typeface="Arial"/>
              <a:buChar char="»"/>
              <a:defRPr sz="2000"/>
            </a:lvl5pPr>
            <a:lvl6pPr marL="2743200" lvl="5" indent="-355600" algn="l">
              <a:spcBef>
                <a:spcPts val="400"/>
              </a:spcBef>
              <a:spcAft>
                <a:spcPts val="0"/>
              </a:spcAft>
              <a:buClr>
                <a:schemeClr val="dk1"/>
              </a:buClr>
              <a:buSzPts val="2000"/>
              <a:buFont typeface="Times New Roman"/>
              <a:buChar char="»"/>
              <a:defRPr sz="2000"/>
            </a:lvl6pPr>
            <a:lvl7pPr marL="3200400" lvl="6" indent="-355600" algn="l">
              <a:spcBef>
                <a:spcPts val="400"/>
              </a:spcBef>
              <a:spcAft>
                <a:spcPts val="0"/>
              </a:spcAft>
              <a:buClr>
                <a:schemeClr val="dk1"/>
              </a:buClr>
              <a:buSzPts val="2000"/>
              <a:buFont typeface="Times New Roman"/>
              <a:buChar char="»"/>
              <a:defRPr sz="2000"/>
            </a:lvl7pPr>
            <a:lvl8pPr marL="3657600" lvl="7" indent="-355600" algn="l">
              <a:spcBef>
                <a:spcPts val="400"/>
              </a:spcBef>
              <a:spcAft>
                <a:spcPts val="0"/>
              </a:spcAft>
              <a:buClr>
                <a:schemeClr val="dk1"/>
              </a:buClr>
              <a:buSzPts val="2000"/>
              <a:buFont typeface="Times New Roman"/>
              <a:buChar char="»"/>
              <a:defRPr sz="2000"/>
            </a:lvl8pPr>
            <a:lvl9pPr marL="4114800" lvl="8" indent="-355600" algn="l">
              <a:spcBef>
                <a:spcPts val="400"/>
              </a:spcBef>
              <a:spcAft>
                <a:spcPts val="0"/>
              </a:spcAft>
              <a:buClr>
                <a:schemeClr val="dk1"/>
              </a:buClr>
              <a:buSzPts val="2000"/>
              <a:buFont typeface="Times New Roman"/>
              <a:buChar char="»"/>
              <a:defRPr sz="2000"/>
            </a:lvl9pPr>
          </a:lstStyle>
          <a:p>
            <a:endParaRPr/>
          </a:p>
        </p:txBody>
      </p:sp>
      <p:sp>
        <p:nvSpPr>
          <p:cNvPr id="236" name="Google Shape;236;p35"/>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lt1"/>
              </a:buClr>
              <a:buSzPts val="1400"/>
              <a:buFont typeface="Arial"/>
              <a:buNone/>
              <a:defRPr sz="1400"/>
            </a:lvl1pPr>
            <a:lvl2pPr marL="914400" lvl="1" indent="-228600" algn="l">
              <a:spcBef>
                <a:spcPts val="240"/>
              </a:spcBef>
              <a:spcAft>
                <a:spcPts val="0"/>
              </a:spcAft>
              <a:buClr>
                <a:schemeClr val="lt1"/>
              </a:buClr>
              <a:buSzPts val="1200"/>
              <a:buFont typeface="Arial"/>
              <a:buNone/>
              <a:defRPr sz="1200"/>
            </a:lvl2pPr>
            <a:lvl3pPr marL="1371600" lvl="2" indent="-228600" algn="l">
              <a:spcBef>
                <a:spcPts val="200"/>
              </a:spcBef>
              <a:spcAft>
                <a:spcPts val="0"/>
              </a:spcAft>
              <a:buClr>
                <a:schemeClr val="lt1"/>
              </a:buClr>
              <a:buSzPts val="1000"/>
              <a:buFont typeface="Arial"/>
              <a:buNone/>
              <a:defRPr sz="1000"/>
            </a:lvl3pPr>
            <a:lvl4pPr marL="1828800" lvl="3" indent="-228600" algn="l">
              <a:spcBef>
                <a:spcPts val="180"/>
              </a:spcBef>
              <a:spcAft>
                <a:spcPts val="0"/>
              </a:spcAft>
              <a:buClr>
                <a:schemeClr val="lt1"/>
              </a:buClr>
              <a:buSzPts val="900"/>
              <a:buFont typeface="Arial"/>
              <a:buNone/>
              <a:defRPr sz="900"/>
            </a:lvl4pPr>
            <a:lvl5pPr marL="2286000" lvl="4" indent="-228600" algn="l">
              <a:spcBef>
                <a:spcPts val="180"/>
              </a:spcBef>
              <a:spcAft>
                <a:spcPts val="0"/>
              </a:spcAft>
              <a:buClr>
                <a:schemeClr val="lt1"/>
              </a:buClr>
              <a:buSzPts val="900"/>
              <a:buFont typeface="Arial"/>
              <a:buNone/>
              <a:defRPr sz="900"/>
            </a:lvl5pPr>
            <a:lvl6pPr marL="2743200" lvl="5" indent="-228600" algn="l">
              <a:spcBef>
                <a:spcPts val="180"/>
              </a:spcBef>
              <a:spcAft>
                <a:spcPts val="0"/>
              </a:spcAft>
              <a:buClr>
                <a:schemeClr val="dk1"/>
              </a:buClr>
              <a:buSzPts val="900"/>
              <a:buFont typeface="Times New Roman"/>
              <a:buNone/>
              <a:defRPr sz="900"/>
            </a:lvl6pPr>
            <a:lvl7pPr marL="3200400" lvl="6" indent="-228600" algn="l">
              <a:spcBef>
                <a:spcPts val="180"/>
              </a:spcBef>
              <a:spcAft>
                <a:spcPts val="0"/>
              </a:spcAft>
              <a:buClr>
                <a:schemeClr val="dk1"/>
              </a:buClr>
              <a:buSzPts val="900"/>
              <a:buFont typeface="Times New Roman"/>
              <a:buNone/>
              <a:defRPr sz="900"/>
            </a:lvl7pPr>
            <a:lvl8pPr marL="3657600" lvl="7" indent="-228600" algn="l">
              <a:spcBef>
                <a:spcPts val="180"/>
              </a:spcBef>
              <a:spcAft>
                <a:spcPts val="0"/>
              </a:spcAft>
              <a:buClr>
                <a:schemeClr val="dk1"/>
              </a:buClr>
              <a:buSzPts val="900"/>
              <a:buFont typeface="Times New Roman"/>
              <a:buNone/>
              <a:defRPr sz="900"/>
            </a:lvl8pPr>
            <a:lvl9pPr marL="4114800" lvl="8" indent="-228600" algn="l">
              <a:spcBef>
                <a:spcPts val="180"/>
              </a:spcBef>
              <a:spcAft>
                <a:spcPts val="0"/>
              </a:spcAft>
              <a:buClr>
                <a:schemeClr val="dk1"/>
              </a:buClr>
              <a:buSzPts val="900"/>
              <a:buFont typeface="Times New Roman"/>
              <a:buNone/>
              <a:defRPr sz="900"/>
            </a:lvl9pPr>
          </a:lstStyle>
          <a:p>
            <a:endParaRPr/>
          </a:p>
        </p:txBody>
      </p:sp>
      <p:sp>
        <p:nvSpPr>
          <p:cNvPr id="237" name="Google Shape;237;p3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8" name="Google Shape;238;p3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9" name="Google Shape;239;p3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84530232"/>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240"/>
        <p:cNvGrpSpPr/>
        <p:nvPr/>
      </p:nvGrpSpPr>
      <p:grpSpPr>
        <a:xfrm>
          <a:off x="0" y="0"/>
          <a:ext cx="0" cy="0"/>
          <a:chOff x="0" y="0"/>
          <a:chExt cx="0" cy="0"/>
        </a:xfrm>
      </p:grpSpPr>
      <p:sp>
        <p:nvSpPr>
          <p:cNvPr id="241" name="Google Shape;241;p36"/>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42" name="Google Shape;242;p36"/>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1pPr>
            <a:lvl2pPr marR="0" lvl="1" algn="l" rtl="0">
              <a:spcBef>
                <a:spcPts val="56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l" rtl="0">
              <a:spcBef>
                <a:spcPts val="48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3pPr>
            <a:lvl4pPr marR="0" lvl="3" algn="l" rtl="0">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4pPr>
            <a:lvl5pPr marR="0" lvl="4" algn="l" rtl="0">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5pPr>
            <a:lvl6pPr marR="0" lvl="5"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6pPr>
            <a:lvl7pPr marR="0" lvl="6"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7pPr>
            <a:lvl8pPr marR="0" lvl="7"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8pPr>
            <a:lvl9pPr marR="0" lvl="8"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243" name="Google Shape;243;p36"/>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lt1"/>
              </a:buClr>
              <a:buSzPts val="1400"/>
              <a:buFont typeface="Arial"/>
              <a:buNone/>
              <a:defRPr sz="1400"/>
            </a:lvl1pPr>
            <a:lvl2pPr marL="914400" lvl="1" indent="-228600" algn="l">
              <a:spcBef>
                <a:spcPts val="240"/>
              </a:spcBef>
              <a:spcAft>
                <a:spcPts val="0"/>
              </a:spcAft>
              <a:buClr>
                <a:schemeClr val="lt1"/>
              </a:buClr>
              <a:buSzPts val="1200"/>
              <a:buFont typeface="Arial"/>
              <a:buNone/>
              <a:defRPr sz="1200"/>
            </a:lvl2pPr>
            <a:lvl3pPr marL="1371600" lvl="2" indent="-228600" algn="l">
              <a:spcBef>
                <a:spcPts val="200"/>
              </a:spcBef>
              <a:spcAft>
                <a:spcPts val="0"/>
              </a:spcAft>
              <a:buClr>
                <a:schemeClr val="lt1"/>
              </a:buClr>
              <a:buSzPts val="1000"/>
              <a:buFont typeface="Arial"/>
              <a:buNone/>
              <a:defRPr sz="1000"/>
            </a:lvl3pPr>
            <a:lvl4pPr marL="1828800" lvl="3" indent="-228600" algn="l">
              <a:spcBef>
                <a:spcPts val="180"/>
              </a:spcBef>
              <a:spcAft>
                <a:spcPts val="0"/>
              </a:spcAft>
              <a:buClr>
                <a:schemeClr val="lt1"/>
              </a:buClr>
              <a:buSzPts val="900"/>
              <a:buFont typeface="Arial"/>
              <a:buNone/>
              <a:defRPr sz="900"/>
            </a:lvl4pPr>
            <a:lvl5pPr marL="2286000" lvl="4" indent="-228600" algn="l">
              <a:spcBef>
                <a:spcPts val="180"/>
              </a:spcBef>
              <a:spcAft>
                <a:spcPts val="0"/>
              </a:spcAft>
              <a:buClr>
                <a:schemeClr val="lt1"/>
              </a:buClr>
              <a:buSzPts val="900"/>
              <a:buFont typeface="Arial"/>
              <a:buNone/>
              <a:defRPr sz="900"/>
            </a:lvl5pPr>
            <a:lvl6pPr marL="2743200" lvl="5" indent="-228600" algn="l">
              <a:spcBef>
                <a:spcPts val="180"/>
              </a:spcBef>
              <a:spcAft>
                <a:spcPts val="0"/>
              </a:spcAft>
              <a:buClr>
                <a:schemeClr val="dk1"/>
              </a:buClr>
              <a:buSzPts val="900"/>
              <a:buFont typeface="Times New Roman"/>
              <a:buNone/>
              <a:defRPr sz="900"/>
            </a:lvl6pPr>
            <a:lvl7pPr marL="3200400" lvl="6" indent="-228600" algn="l">
              <a:spcBef>
                <a:spcPts val="180"/>
              </a:spcBef>
              <a:spcAft>
                <a:spcPts val="0"/>
              </a:spcAft>
              <a:buClr>
                <a:schemeClr val="dk1"/>
              </a:buClr>
              <a:buSzPts val="900"/>
              <a:buFont typeface="Times New Roman"/>
              <a:buNone/>
              <a:defRPr sz="900"/>
            </a:lvl7pPr>
            <a:lvl8pPr marL="3657600" lvl="7" indent="-228600" algn="l">
              <a:spcBef>
                <a:spcPts val="180"/>
              </a:spcBef>
              <a:spcAft>
                <a:spcPts val="0"/>
              </a:spcAft>
              <a:buClr>
                <a:schemeClr val="dk1"/>
              </a:buClr>
              <a:buSzPts val="900"/>
              <a:buFont typeface="Times New Roman"/>
              <a:buNone/>
              <a:defRPr sz="900"/>
            </a:lvl8pPr>
            <a:lvl9pPr marL="4114800" lvl="8" indent="-228600" algn="l">
              <a:spcBef>
                <a:spcPts val="180"/>
              </a:spcBef>
              <a:spcAft>
                <a:spcPts val="0"/>
              </a:spcAft>
              <a:buClr>
                <a:schemeClr val="dk1"/>
              </a:buClr>
              <a:buSzPts val="900"/>
              <a:buFont typeface="Times New Roman"/>
              <a:buNone/>
              <a:defRPr sz="900"/>
            </a:lvl9pPr>
          </a:lstStyle>
          <a:p>
            <a:endParaRPr/>
          </a:p>
        </p:txBody>
      </p:sp>
      <p:sp>
        <p:nvSpPr>
          <p:cNvPr id="244" name="Google Shape;244;p3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5" name="Google Shape;245;p3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6" name="Google Shape;246;p3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25214041"/>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247"/>
        <p:cNvGrpSpPr/>
        <p:nvPr/>
      </p:nvGrpSpPr>
      <p:grpSpPr>
        <a:xfrm>
          <a:off x="0" y="0"/>
          <a:ext cx="0" cy="0"/>
          <a:chOff x="0" y="0"/>
          <a:chExt cx="0" cy="0"/>
        </a:xfrm>
      </p:grpSpPr>
      <p:sp>
        <p:nvSpPr>
          <p:cNvPr id="248" name="Google Shape;248;p37"/>
          <p:cNvSpPr txBox="1">
            <a:spLocks noGrp="1"/>
          </p:cNvSpPr>
          <p:nvPr>
            <p:ph type="title"/>
          </p:nvPr>
        </p:nvSpPr>
        <p:spPr>
          <a:xfrm>
            <a:off x="38100" y="44450"/>
            <a:ext cx="9070975"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49" name="Google Shape;249;p37"/>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50" name="Google Shape;250;p3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1" name="Google Shape;251;p3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2" name="Google Shape;252;p3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65430350"/>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253"/>
        <p:cNvGrpSpPr/>
        <p:nvPr/>
      </p:nvGrpSpPr>
      <p:grpSpPr>
        <a:xfrm>
          <a:off x="0" y="0"/>
          <a:ext cx="0" cy="0"/>
          <a:chOff x="0" y="0"/>
          <a:chExt cx="0" cy="0"/>
        </a:xfrm>
      </p:grpSpPr>
      <p:sp>
        <p:nvSpPr>
          <p:cNvPr id="254" name="Google Shape;254;p38"/>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55" name="Google Shape;255;p38"/>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56" name="Google Shape;256;p3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7" name="Google Shape;257;p3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8" name="Google Shape;258;p3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71601352"/>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matchingName="Title and 4 Content" type="fourObj">
  <p:cSld name="Title and 4 Content">
    <p:spTree>
      <p:nvGrpSpPr>
        <p:cNvPr id="1" name="Shape 259"/>
        <p:cNvGrpSpPr/>
        <p:nvPr/>
      </p:nvGrpSpPr>
      <p:grpSpPr>
        <a:xfrm>
          <a:off x="0" y="0"/>
          <a:ext cx="0" cy="0"/>
          <a:chOff x="0" y="0"/>
          <a:chExt cx="0" cy="0"/>
        </a:xfrm>
      </p:grpSpPr>
      <p:sp>
        <p:nvSpPr>
          <p:cNvPr id="260" name="Google Shape;260;p39"/>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61" name="Google Shape;261;p39"/>
          <p:cNvSpPr txBox="1">
            <a:spLocks noGrp="1"/>
          </p:cNvSpPr>
          <p:nvPr>
            <p:ph type="body" idx="1"/>
          </p:nvPr>
        </p:nvSpPr>
        <p:spPr>
          <a:xfrm>
            <a:off x="685800" y="1981200"/>
            <a:ext cx="3810000" cy="1981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62" name="Google Shape;262;p39"/>
          <p:cNvSpPr txBox="1">
            <a:spLocks noGrp="1"/>
          </p:cNvSpPr>
          <p:nvPr>
            <p:ph type="body" idx="2"/>
          </p:nvPr>
        </p:nvSpPr>
        <p:spPr>
          <a:xfrm>
            <a:off x="4648200" y="1981200"/>
            <a:ext cx="3810000" cy="1981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63" name="Google Shape;263;p39"/>
          <p:cNvSpPr txBox="1">
            <a:spLocks noGrp="1"/>
          </p:cNvSpPr>
          <p:nvPr>
            <p:ph type="body" idx="3"/>
          </p:nvPr>
        </p:nvSpPr>
        <p:spPr>
          <a:xfrm>
            <a:off x="685800" y="4114800"/>
            <a:ext cx="3810000" cy="1981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64" name="Google Shape;264;p39"/>
          <p:cNvSpPr txBox="1">
            <a:spLocks noGrp="1"/>
          </p:cNvSpPr>
          <p:nvPr>
            <p:ph type="body" idx="4"/>
          </p:nvPr>
        </p:nvSpPr>
        <p:spPr>
          <a:xfrm>
            <a:off x="4648200" y="4114800"/>
            <a:ext cx="3810000" cy="1981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65" name="Google Shape;265;p3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6" name="Google Shape;266;p3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7" name="Google Shape;267;p3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57634572"/>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Title, Content, and 2 Content">
    <p:spTree>
      <p:nvGrpSpPr>
        <p:cNvPr id="1" name="Shape 268"/>
        <p:cNvGrpSpPr/>
        <p:nvPr/>
      </p:nvGrpSpPr>
      <p:grpSpPr>
        <a:xfrm>
          <a:off x="0" y="0"/>
          <a:ext cx="0" cy="0"/>
          <a:chOff x="0" y="0"/>
          <a:chExt cx="0" cy="0"/>
        </a:xfrm>
      </p:grpSpPr>
      <p:sp>
        <p:nvSpPr>
          <p:cNvPr id="269" name="Google Shape;269;p40"/>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70" name="Google Shape;270;p40"/>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71" name="Google Shape;271;p40"/>
          <p:cNvSpPr txBox="1">
            <a:spLocks noGrp="1"/>
          </p:cNvSpPr>
          <p:nvPr>
            <p:ph type="body" idx="2"/>
          </p:nvPr>
        </p:nvSpPr>
        <p:spPr>
          <a:xfrm>
            <a:off x="4648200" y="1981200"/>
            <a:ext cx="3810000" cy="1981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72" name="Google Shape;272;p40"/>
          <p:cNvSpPr txBox="1">
            <a:spLocks noGrp="1"/>
          </p:cNvSpPr>
          <p:nvPr>
            <p:ph type="body" idx="3"/>
          </p:nvPr>
        </p:nvSpPr>
        <p:spPr>
          <a:xfrm>
            <a:off x="4648200" y="4114800"/>
            <a:ext cx="3810000" cy="1981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73" name="Google Shape;273;p4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4" name="Google Shape;274;p4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5" name="Google Shape;275;p4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3480812"/>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65020AF-4868-8C4E-B80A-2A49BDCF7139}" type="slidenum">
              <a:rPr lang="en-US"/>
              <a:pPr/>
              <a:t>‹#›</a:t>
            </a:fld>
            <a:endParaRPr lang="en-US"/>
          </a:p>
        </p:txBody>
      </p:sp>
    </p:spTree>
    <p:extLst>
      <p:ext uri="{BB962C8B-B14F-4D97-AF65-F5344CB8AC3E}">
        <p14:creationId xmlns:p14="http://schemas.microsoft.com/office/powerpoint/2010/main" val="3710523371"/>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9248B18-E124-6344-95E6-8A4DD84EC0C8}" type="slidenum">
              <a:rPr lang="en-US"/>
              <a:pPr/>
              <a:t>‹#›</a:t>
            </a:fld>
            <a:endParaRPr lang="en-US"/>
          </a:p>
        </p:txBody>
      </p:sp>
    </p:spTree>
    <p:extLst>
      <p:ext uri="{BB962C8B-B14F-4D97-AF65-F5344CB8AC3E}">
        <p14:creationId xmlns:p14="http://schemas.microsoft.com/office/powerpoint/2010/main" val="3324095565"/>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14853C3-722B-4E49-82CF-49A9D7D26ED4}" type="slidenum">
              <a:rPr lang="en-US"/>
              <a:pPr/>
              <a:t>‹#›</a:t>
            </a:fld>
            <a:endParaRPr lang="en-US"/>
          </a:p>
        </p:txBody>
      </p:sp>
    </p:spTree>
    <p:extLst>
      <p:ext uri="{BB962C8B-B14F-4D97-AF65-F5344CB8AC3E}">
        <p14:creationId xmlns:p14="http://schemas.microsoft.com/office/powerpoint/2010/main" val="2814295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8B20BF96-27CA-F749-9EC7-1C8C4ED53F25}" type="slidenum">
              <a:rPr lang="zh-CN" altLang="en-US"/>
              <a:pPr>
                <a:defRPr/>
              </a:pPr>
              <a:t>‹#›</a:t>
            </a:fld>
            <a:endParaRPr lang="en-US" altLang="zh-CN"/>
          </a:p>
        </p:txBody>
      </p:sp>
    </p:spTree>
    <p:extLst>
      <p:ext uri="{BB962C8B-B14F-4D97-AF65-F5344CB8AC3E}">
        <p14:creationId xmlns:p14="http://schemas.microsoft.com/office/powerpoint/2010/main" val="11023198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0693595"/>
      </p:ext>
    </p:extLst>
  </p:cSld>
  <p:clrMapOvr>
    <a:masterClrMapping/>
  </p:clrMapOvr>
  <p:transition>
    <p:wheel spokes="0"/>
  </p:transition>
</p:sldLayout>
</file>

<file path=ppt/slideLayouts/slideLayout6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B1A3567-F825-FC4D-A72A-93406CC1CCDF}" type="slidenum">
              <a:rPr lang="en-US"/>
              <a:pPr/>
              <a:t>‹#›</a:t>
            </a:fld>
            <a:endParaRPr lang="en-US"/>
          </a:p>
        </p:txBody>
      </p:sp>
    </p:spTree>
    <p:extLst>
      <p:ext uri="{BB962C8B-B14F-4D97-AF65-F5344CB8AC3E}">
        <p14:creationId xmlns:p14="http://schemas.microsoft.com/office/powerpoint/2010/main" val="3032972461"/>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7328F11B-7605-784D-ACDF-74F9139603F9}" type="slidenum">
              <a:rPr lang="en-US"/>
              <a:pPr/>
              <a:t>‹#›</a:t>
            </a:fld>
            <a:endParaRPr lang="en-US"/>
          </a:p>
        </p:txBody>
      </p:sp>
    </p:spTree>
    <p:extLst>
      <p:ext uri="{BB962C8B-B14F-4D97-AF65-F5344CB8AC3E}">
        <p14:creationId xmlns:p14="http://schemas.microsoft.com/office/powerpoint/2010/main" val="637508297"/>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00C77D62-2543-024A-BDAC-733F3F4CBA5E}" type="slidenum">
              <a:rPr lang="en-US"/>
              <a:pPr/>
              <a:t>‹#›</a:t>
            </a:fld>
            <a:endParaRPr lang="en-US"/>
          </a:p>
        </p:txBody>
      </p:sp>
    </p:spTree>
    <p:extLst>
      <p:ext uri="{BB962C8B-B14F-4D97-AF65-F5344CB8AC3E}">
        <p14:creationId xmlns:p14="http://schemas.microsoft.com/office/powerpoint/2010/main" val="571594131"/>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6EE4030F-4731-8F4A-8CBA-8BE1779F6242}" type="slidenum">
              <a:rPr lang="en-US"/>
              <a:pPr/>
              <a:t>‹#›</a:t>
            </a:fld>
            <a:endParaRPr lang="en-US"/>
          </a:p>
        </p:txBody>
      </p:sp>
    </p:spTree>
    <p:extLst>
      <p:ext uri="{BB962C8B-B14F-4D97-AF65-F5344CB8AC3E}">
        <p14:creationId xmlns:p14="http://schemas.microsoft.com/office/powerpoint/2010/main" val="1146385388"/>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362D00F-FEE7-8149-BCD1-2FB81C5685E8}" type="slidenum">
              <a:rPr lang="en-US"/>
              <a:pPr/>
              <a:t>‹#›</a:t>
            </a:fld>
            <a:endParaRPr lang="en-US"/>
          </a:p>
        </p:txBody>
      </p:sp>
    </p:spTree>
    <p:extLst>
      <p:ext uri="{BB962C8B-B14F-4D97-AF65-F5344CB8AC3E}">
        <p14:creationId xmlns:p14="http://schemas.microsoft.com/office/powerpoint/2010/main" val="3419976701"/>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FAA3D29-BCFA-B84C-A16C-D727DA32E5C4}" type="slidenum">
              <a:rPr lang="en-US"/>
              <a:pPr/>
              <a:t>‹#›</a:t>
            </a:fld>
            <a:endParaRPr lang="en-US"/>
          </a:p>
        </p:txBody>
      </p:sp>
    </p:spTree>
    <p:extLst>
      <p:ext uri="{BB962C8B-B14F-4D97-AF65-F5344CB8AC3E}">
        <p14:creationId xmlns:p14="http://schemas.microsoft.com/office/powerpoint/2010/main" val="2567297160"/>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CBE9233-8ACE-9C40-B8BC-BA9EAB95BCDA}" type="slidenum">
              <a:rPr lang="en-US"/>
              <a:pPr/>
              <a:t>‹#›</a:t>
            </a:fld>
            <a:endParaRPr lang="en-US"/>
          </a:p>
        </p:txBody>
      </p:sp>
    </p:spTree>
    <p:extLst>
      <p:ext uri="{BB962C8B-B14F-4D97-AF65-F5344CB8AC3E}">
        <p14:creationId xmlns:p14="http://schemas.microsoft.com/office/powerpoint/2010/main" val="2863184938"/>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CF21BBC-F9DF-4E46-9C1F-28A1061A28A8}" type="slidenum">
              <a:rPr lang="en-US"/>
              <a:pPr/>
              <a:t>‹#›</a:t>
            </a:fld>
            <a:endParaRPr lang="en-US"/>
          </a:p>
        </p:txBody>
      </p:sp>
    </p:spTree>
    <p:extLst>
      <p:ext uri="{BB962C8B-B14F-4D97-AF65-F5344CB8AC3E}">
        <p14:creationId xmlns:p14="http://schemas.microsoft.com/office/powerpoint/2010/main" val="1627555374"/>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683AAAD3-3A88-F341-BABA-D8D2E209C67C}" type="slidenum">
              <a:rPr lang="en-US"/>
              <a:pPr/>
              <a:t>‹#›</a:t>
            </a:fld>
            <a:endParaRPr lang="en-US"/>
          </a:p>
        </p:txBody>
      </p:sp>
    </p:spTree>
    <p:extLst>
      <p:ext uri="{BB962C8B-B14F-4D97-AF65-F5344CB8AC3E}">
        <p14:creationId xmlns:p14="http://schemas.microsoft.com/office/powerpoint/2010/main" val="2563139060"/>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456D9A24-0ED7-9144-85F8-D69403E1038A}" type="slidenum">
              <a:rPr lang="en-US"/>
              <a:pPr/>
              <a:t>‹#›</a:t>
            </a:fld>
            <a:endParaRPr lang="en-US"/>
          </a:p>
        </p:txBody>
      </p:sp>
    </p:spTree>
    <p:extLst>
      <p:ext uri="{BB962C8B-B14F-4D97-AF65-F5344CB8AC3E}">
        <p14:creationId xmlns:p14="http://schemas.microsoft.com/office/powerpoint/2010/main" val="336305123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8688217"/>
      </p:ext>
    </p:extLst>
  </p:cSld>
  <p:clrMapOvr>
    <a:masterClrMapping/>
  </p:clrMapOvr>
  <p:transition>
    <p:wheel spokes="0"/>
  </p:transition>
</p:sldLayout>
</file>

<file path=ppt/slideLayouts/slideLayout6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70700"/>
            <a:chOff x="0" y="0"/>
            <a:chExt cx="5770" cy="4328"/>
          </a:xfrm>
        </p:grpSpPr>
        <p:sp>
          <p:nvSpPr>
            <p:cNvPr id="5"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kumimoji="1" lang="zh-TW" altLang="en-US" sz="1800">
                <a:latin typeface="Arial" charset="0"/>
                <a:ea typeface="新細明體" charset="0"/>
                <a:cs typeface="新細明體" charset="0"/>
              </a:endParaRPr>
            </a:p>
          </p:txBody>
        </p:sp>
        <p:sp>
          <p:nvSpPr>
            <p:cNvPr id="6"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kumimoji="1" lang="zh-TW" altLang="en-US" sz="1800">
                <a:latin typeface="Arial" charset="0"/>
                <a:ea typeface="新細明體" charset="0"/>
                <a:cs typeface="新細明體" charset="0"/>
              </a:endParaRPr>
            </a:p>
          </p:txBody>
        </p:sp>
        <p:sp>
          <p:nvSpPr>
            <p:cNvPr id="7"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kumimoji="1" lang="zh-TW" altLang="en-US" sz="1800">
                <a:latin typeface="Arial" charset="0"/>
                <a:ea typeface="新細明體" charset="0"/>
                <a:cs typeface="新細明體" charset="0"/>
              </a:endParaRPr>
            </a:p>
          </p:txBody>
        </p:sp>
        <p:grpSp>
          <p:nvGrpSpPr>
            <p:cNvPr id="8" name="Group 6"/>
            <p:cNvGrpSpPr>
              <a:grpSpLocks/>
            </p:cNvGrpSpPr>
            <p:nvPr/>
          </p:nvGrpSpPr>
          <p:grpSpPr bwMode="auto">
            <a:xfrm>
              <a:off x="4944" y="1"/>
              <a:ext cx="816" cy="3974"/>
              <a:chOff x="4944" y="1"/>
              <a:chExt cx="816" cy="3974"/>
            </a:xfrm>
          </p:grpSpPr>
          <p:grpSp>
            <p:nvGrpSpPr>
              <p:cNvPr id="20" name="Group 7"/>
              <p:cNvGrpSpPr>
                <a:grpSpLocks/>
              </p:cNvGrpSpPr>
              <p:nvPr userDrawn="1"/>
            </p:nvGrpSpPr>
            <p:grpSpPr bwMode="auto">
              <a:xfrm>
                <a:off x="5280" y="1"/>
                <a:ext cx="480" cy="1430"/>
                <a:chOff x="5280" y="1"/>
                <a:chExt cx="480" cy="1430"/>
              </a:xfrm>
            </p:grpSpPr>
            <p:grpSp>
              <p:nvGrpSpPr>
                <p:cNvPr id="41" name="Group 8"/>
                <p:cNvGrpSpPr>
                  <a:grpSpLocks/>
                </p:cNvGrpSpPr>
                <p:nvPr userDrawn="1"/>
              </p:nvGrpSpPr>
              <p:grpSpPr bwMode="auto">
                <a:xfrm rot="-5400000">
                  <a:off x="5484" y="0"/>
                  <a:ext cx="174" cy="176"/>
                  <a:chOff x="1657" y="323"/>
                  <a:chExt cx="1691" cy="2560"/>
                </a:xfrm>
              </p:grpSpPr>
              <p:grpSp>
                <p:nvGrpSpPr>
                  <p:cNvPr id="50" name="Group 9"/>
                  <p:cNvGrpSpPr>
                    <a:grpSpLocks/>
                  </p:cNvGrpSpPr>
                  <p:nvPr/>
                </p:nvGrpSpPr>
                <p:grpSpPr bwMode="auto">
                  <a:xfrm>
                    <a:off x="1657" y="323"/>
                    <a:ext cx="1691" cy="2560"/>
                    <a:chOff x="1657" y="323"/>
                    <a:chExt cx="1691" cy="2560"/>
                  </a:xfrm>
                </p:grpSpPr>
                <p:sp>
                  <p:nvSpPr>
                    <p:cNvPr id="57" name="Freeform 10"/>
                    <p:cNvSpPr>
                      <a:spLocks/>
                    </p:cNvSpPr>
                    <p:nvPr/>
                  </p:nvSpPr>
                  <p:spPr bwMode="auto">
                    <a:xfrm>
                      <a:off x="2211" y="323"/>
                      <a:ext cx="1234" cy="2560"/>
                    </a:xfrm>
                    <a:custGeom>
                      <a:avLst/>
                      <a:gdLst>
                        <a:gd name="T0" fmla="*/ 337 w 1231"/>
                        <a:gd name="T1" fmla="*/ 283 h 2560"/>
                        <a:gd name="T2" fmla="*/ 415 w 1231"/>
                        <a:gd name="T3" fmla="*/ 115 h 2560"/>
                        <a:gd name="T4" fmla="*/ 583 w 1231"/>
                        <a:gd name="T5" fmla="*/ 7 h 2560"/>
                        <a:gd name="T6" fmla="*/ 895 w 1231"/>
                        <a:gd name="T7" fmla="*/ 61 h 2560"/>
                        <a:gd name="T8" fmla="*/ 1051 w 1231"/>
                        <a:gd name="T9" fmla="*/ 349 h 2560"/>
                        <a:gd name="T10" fmla="*/ 979 w 1231"/>
                        <a:gd name="T11" fmla="*/ 769 h 2560"/>
                        <a:gd name="T12" fmla="*/ 943 w 1231"/>
                        <a:gd name="T13" fmla="*/ 943 h 2560"/>
                        <a:gd name="T14" fmla="*/ 1105 w 1231"/>
                        <a:gd name="T15" fmla="*/ 1075 h 2560"/>
                        <a:gd name="T16" fmla="*/ 1231 w 1231"/>
                        <a:gd name="T17" fmla="*/ 1525 h 2560"/>
                        <a:gd name="T18" fmla="*/ 1123 w 1231"/>
                        <a:gd name="T19" fmla="*/ 1969 h 2560"/>
                        <a:gd name="T20" fmla="*/ 907 w 1231"/>
                        <a:gd name="T21" fmla="*/ 2077 h 2560"/>
                        <a:gd name="T22" fmla="*/ 721 w 1231"/>
                        <a:gd name="T23" fmla="*/ 2059 h 2560"/>
                        <a:gd name="T24" fmla="*/ 655 w 1231"/>
                        <a:gd name="T25" fmla="*/ 2251 h 2560"/>
                        <a:gd name="T26" fmla="*/ 529 w 1231"/>
                        <a:gd name="T27" fmla="*/ 2527 h 2560"/>
                        <a:gd name="T28" fmla="*/ 211 w 1231"/>
                        <a:gd name="T29" fmla="*/ 2509 h 2560"/>
                        <a:gd name="T30" fmla="*/ 31 w 1231"/>
                        <a:gd name="T31" fmla="*/ 2227 h 2560"/>
                        <a:gd name="T32" fmla="*/ 25 w 1231"/>
                        <a:gd name="T33" fmla="*/ 1969 h 2560"/>
                        <a:gd name="T34" fmla="*/ 145 w 1231"/>
                        <a:gd name="T35" fmla="*/ 1651 h 2560"/>
                        <a:gd name="T36" fmla="*/ 259 w 1231"/>
                        <a:gd name="T37" fmla="*/ 1513 h 2560"/>
                        <a:gd name="T38" fmla="*/ 217 w 1231"/>
                        <a:gd name="T39" fmla="*/ 1729 h 2560"/>
                        <a:gd name="T40" fmla="*/ 73 w 1231"/>
                        <a:gd name="T41" fmla="*/ 2023 h 2560"/>
                        <a:gd name="T42" fmla="*/ 169 w 1231"/>
                        <a:gd name="T43" fmla="*/ 2323 h 2560"/>
                        <a:gd name="T44" fmla="*/ 439 w 1231"/>
                        <a:gd name="T45" fmla="*/ 2431 h 2560"/>
                        <a:gd name="T46" fmla="*/ 595 w 1231"/>
                        <a:gd name="T47" fmla="*/ 2227 h 2560"/>
                        <a:gd name="T48" fmla="*/ 577 w 1231"/>
                        <a:gd name="T49" fmla="*/ 1807 h 2560"/>
                        <a:gd name="T50" fmla="*/ 493 w 1231"/>
                        <a:gd name="T51" fmla="*/ 1531 h 2560"/>
                        <a:gd name="T52" fmla="*/ 535 w 1231"/>
                        <a:gd name="T53" fmla="*/ 1459 h 2560"/>
                        <a:gd name="T54" fmla="*/ 625 w 1231"/>
                        <a:gd name="T55" fmla="*/ 1633 h 2560"/>
                        <a:gd name="T56" fmla="*/ 721 w 1231"/>
                        <a:gd name="T57" fmla="*/ 1933 h 2560"/>
                        <a:gd name="T58" fmla="*/ 967 w 1231"/>
                        <a:gd name="T59" fmla="*/ 1963 h 2560"/>
                        <a:gd name="T60" fmla="*/ 1135 w 1231"/>
                        <a:gd name="T61" fmla="*/ 1687 h 2560"/>
                        <a:gd name="T62" fmla="*/ 1117 w 1231"/>
                        <a:gd name="T63" fmla="*/ 1273 h 2560"/>
                        <a:gd name="T64" fmla="*/ 883 w 1231"/>
                        <a:gd name="T65" fmla="*/ 1057 h 2560"/>
                        <a:gd name="T66" fmla="*/ 679 w 1231"/>
                        <a:gd name="T67" fmla="*/ 1129 h 2560"/>
                        <a:gd name="T68" fmla="*/ 577 w 1231"/>
                        <a:gd name="T69" fmla="*/ 1117 h 2560"/>
                        <a:gd name="T70" fmla="*/ 619 w 1231"/>
                        <a:gd name="T71" fmla="*/ 1033 h 2560"/>
                        <a:gd name="T72" fmla="*/ 811 w 1231"/>
                        <a:gd name="T73" fmla="*/ 937 h 2560"/>
                        <a:gd name="T74" fmla="*/ 949 w 1231"/>
                        <a:gd name="T75" fmla="*/ 613 h 2560"/>
                        <a:gd name="T76" fmla="*/ 883 w 1231"/>
                        <a:gd name="T77" fmla="*/ 175 h 2560"/>
                        <a:gd name="T78" fmla="*/ 619 w 1231"/>
                        <a:gd name="T79" fmla="*/ 103 h 2560"/>
                        <a:gd name="T80" fmla="*/ 391 w 1231"/>
                        <a:gd name="T81" fmla="*/ 355 h 2560"/>
                        <a:gd name="T82" fmla="*/ 403 w 1231"/>
                        <a:gd name="T83" fmla="*/ 763 h 2560"/>
                        <a:gd name="T84" fmla="*/ 343 w 1231"/>
                        <a:gd name="T85" fmla="*/ 949 h 2560"/>
                        <a:gd name="T86" fmla="*/ 289 w 1231"/>
                        <a:gd name="T87" fmla="*/ 685 h 2560"/>
                        <a:gd name="T88" fmla="*/ 307 w 1231"/>
                        <a:gd name="T89" fmla="*/ 367 h 2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sp>
                  <p:nvSpPr>
                    <p:cNvPr id="58" name="Freeform 11"/>
                    <p:cNvSpPr>
                      <a:spLocks/>
                    </p:cNvSpPr>
                    <p:nvPr/>
                  </p:nvSpPr>
                  <p:spPr bwMode="auto">
                    <a:xfrm>
                      <a:off x="1706" y="308"/>
                      <a:ext cx="865" cy="2065"/>
                    </a:xfrm>
                    <a:custGeom>
                      <a:avLst/>
                      <a:gdLst>
                        <a:gd name="T0" fmla="*/ 785 w 865"/>
                        <a:gd name="T1" fmla="*/ 530 h 2071"/>
                        <a:gd name="T2" fmla="*/ 797 w 865"/>
                        <a:gd name="T3" fmla="*/ 350 h 2071"/>
                        <a:gd name="T4" fmla="*/ 863 w 865"/>
                        <a:gd name="T5" fmla="*/ 206 h 2071"/>
                        <a:gd name="T6" fmla="*/ 809 w 865"/>
                        <a:gd name="T7" fmla="*/ 218 h 2071"/>
                        <a:gd name="T8" fmla="*/ 749 w 865"/>
                        <a:gd name="T9" fmla="*/ 218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6 h 2071"/>
                        <a:gd name="T22" fmla="*/ 119 w 865"/>
                        <a:gd name="T23" fmla="*/ 404 h 2071"/>
                        <a:gd name="T24" fmla="*/ 131 w 865"/>
                        <a:gd name="T25" fmla="*/ 590 h 2071"/>
                        <a:gd name="T26" fmla="*/ 173 w 865"/>
                        <a:gd name="T27" fmla="*/ 782 h 2071"/>
                        <a:gd name="T28" fmla="*/ 197 w 865"/>
                        <a:gd name="T29" fmla="*/ 884 h 2071"/>
                        <a:gd name="T30" fmla="*/ 167 w 865"/>
                        <a:gd name="T31" fmla="*/ 986 h 2071"/>
                        <a:gd name="T32" fmla="*/ 65 w 865"/>
                        <a:gd name="T33" fmla="*/ 1124 h 2071"/>
                        <a:gd name="T34" fmla="*/ 17 w 865"/>
                        <a:gd name="T35" fmla="*/ 1298 h 2071"/>
                        <a:gd name="T36" fmla="*/ 5 w 865"/>
                        <a:gd name="T37" fmla="*/ 1550 h 2071"/>
                        <a:gd name="T38" fmla="*/ 47 w 865"/>
                        <a:gd name="T39" fmla="*/ 1748 h 2071"/>
                        <a:gd name="T40" fmla="*/ 131 w 865"/>
                        <a:gd name="T41" fmla="*/ 1898 h 2071"/>
                        <a:gd name="T42" fmla="*/ 299 w 865"/>
                        <a:gd name="T43" fmla="*/ 1988 h 2071"/>
                        <a:gd name="T44" fmla="*/ 425 w 865"/>
                        <a:gd name="T45" fmla="*/ 1982 h 2071"/>
                        <a:gd name="T46" fmla="*/ 467 w 865"/>
                        <a:gd name="T47" fmla="*/ 1994 h 2071"/>
                        <a:gd name="T48" fmla="*/ 497 w 865"/>
                        <a:gd name="T49" fmla="*/ 2066 h 2071"/>
                        <a:gd name="T50" fmla="*/ 497 w 865"/>
                        <a:gd name="T51" fmla="*/ 1964 h 2071"/>
                        <a:gd name="T52" fmla="*/ 557 w 865"/>
                        <a:gd name="T53" fmla="*/ 1778 h 2071"/>
                        <a:gd name="T54" fmla="*/ 617 w 865"/>
                        <a:gd name="T55" fmla="*/ 1658 h 2071"/>
                        <a:gd name="T56" fmla="*/ 581 w 865"/>
                        <a:gd name="T57" fmla="*/ 1700 h 2071"/>
                        <a:gd name="T58" fmla="*/ 515 w 865"/>
                        <a:gd name="T59" fmla="*/ 1820 h 2071"/>
                        <a:gd name="T60" fmla="*/ 407 w 865"/>
                        <a:gd name="T61" fmla="*/ 1904 h 2071"/>
                        <a:gd name="T62" fmla="*/ 269 w 865"/>
                        <a:gd name="T63" fmla="*/ 1898 h 2071"/>
                        <a:gd name="T64" fmla="*/ 179 w 865"/>
                        <a:gd name="T65" fmla="*/ 1814 h 2071"/>
                        <a:gd name="T66" fmla="*/ 113 w 865"/>
                        <a:gd name="T67" fmla="*/ 1640 h 2071"/>
                        <a:gd name="T68" fmla="*/ 107 w 865"/>
                        <a:gd name="T69" fmla="*/ 1394 h 2071"/>
                        <a:gd name="T70" fmla="*/ 137 w 865"/>
                        <a:gd name="T71" fmla="*/ 1190 h 2071"/>
                        <a:gd name="T72" fmla="*/ 203 w 865"/>
                        <a:gd name="T73" fmla="*/ 1070 h 2071"/>
                        <a:gd name="T74" fmla="*/ 323 w 865"/>
                        <a:gd name="T75" fmla="*/ 1022 h 2071"/>
                        <a:gd name="T76" fmla="*/ 509 w 865"/>
                        <a:gd name="T77" fmla="*/ 1076 h 2071"/>
                        <a:gd name="T78" fmla="*/ 611 w 865"/>
                        <a:gd name="T79" fmla="*/ 1124 h 2071"/>
                        <a:gd name="T80" fmla="*/ 665 w 865"/>
                        <a:gd name="T81" fmla="*/ 1100 h 2071"/>
                        <a:gd name="T82" fmla="*/ 659 w 865"/>
                        <a:gd name="T83" fmla="*/ 1046 h 2071"/>
                        <a:gd name="T84" fmla="*/ 611 w 865"/>
                        <a:gd name="T85" fmla="*/ 1004 h 2071"/>
                        <a:gd name="T86" fmla="*/ 497 w 865"/>
                        <a:gd name="T87" fmla="*/ 980 h 2071"/>
                        <a:gd name="T88" fmla="*/ 323 w 865"/>
                        <a:gd name="T89" fmla="*/ 896 h 2071"/>
                        <a:gd name="T90" fmla="*/ 233 w 865"/>
                        <a:gd name="T91" fmla="*/ 680 h 2071"/>
                        <a:gd name="T92" fmla="*/ 209 w 865"/>
                        <a:gd name="T93" fmla="*/ 416 h 2071"/>
                        <a:gd name="T94" fmla="*/ 317 w 865"/>
                        <a:gd name="T95" fmla="*/ 170 h 2071"/>
                        <a:gd name="T96" fmla="*/ 485 w 865"/>
                        <a:gd name="T97" fmla="*/ 110 h 2071"/>
                        <a:gd name="T98" fmla="*/ 617 w 865"/>
                        <a:gd name="T99" fmla="*/ 164 h 2071"/>
                        <a:gd name="T100" fmla="*/ 707 w 865"/>
                        <a:gd name="T101" fmla="*/ 290 h 2071"/>
                        <a:gd name="T102" fmla="*/ 737 w 865"/>
                        <a:gd name="T103" fmla="*/ 428 h 2071"/>
                        <a:gd name="T104" fmla="*/ 773 w 865"/>
                        <a:gd name="T105" fmla="*/ 602 h 2071"/>
                        <a:gd name="T106" fmla="*/ 809 w 865"/>
                        <a:gd name="T107" fmla="*/ 584 h 2071"/>
                        <a:gd name="T108" fmla="*/ 785 w 865"/>
                        <a:gd name="T109" fmla="*/ 530 h 2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grpSp>
              <p:sp>
                <p:nvSpPr>
                  <p:cNvPr id="51" name="Oval 12"/>
                  <p:cNvSpPr>
                    <a:spLocks noChangeArrowheads="1"/>
                  </p:cNvSpPr>
                  <p:nvPr/>
                </p:nvSpPr>
                <p:spPr bwMode="auto">
                  <a:xfrm>
                    <a:off x="2396" y="1356"/>
                    <a:ext cx="175" cy="247"/>
                  </a:xfrm>
                  <a:prstGeom prst="ellipse">
                    <a:avLst/>
                  </a:prstGeom>
                  <a:solidFill>
                    <a:srgbClr val="E7D6B7"/>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52" name="Freeform 13"/>
                  <p:cNvSpPr>
                    <a:spLocks/>
                  </p:cNvSpPr>
                  <p:nvPr/>
                </p:nvSpPr>
                <p:spPr bwMode="auto">
                  <a:xfrm>
                    <a:off x="2697" y="672"/>
                    <a:ext cx="262" cy="524"/>
                  </a:xfrm>
                  <a:custGeom>
                    <a:avLst/>
                    <a:gdLst>
                      <a:gd name="T0" fmla="*/ 3 w 266"/>
                      <a:gd name="T1" fmla="*/ 483 h 521"/>
                      <a:gd name="T2" fmla="*/ 27 w 266"/>
                      <a:gd name="T3" fmla="*/ 273 h 521"/>
                      <a:gd name="T4" fmla="*/ 111 w 266"/>
                      <a:gd name="T5" fmla="*/ 45 h 521"/>
                      <a:gd name="T6" fmla="*/ 183 w 266"/>
                      <a:gd name="T7" fmla="*/ 3 h 521"/>
                      <a:gd name="T8" fmla="*/ 237 w 266"/>
                      <a:gd name="T9" fmla="*/ 39 h 521"/>
                      <a:gd name="T10" fmla="*/ 261 w 266"/>
                      <a:gd name="T11" fmla="*/ 129 h 521"/>
                      <a:gd name="T12" fmla="*/ 207 w 266"/>
                      <a:gd name="T13" fmla="*/ 273 h 521"/>
                      <a:gd name="T14" fmla="*/ 105 w 266"/>
                      <a:gd name="T15" fmla="*/ 477 h 521"/>
                      <a:gd name="T16" fmla="*/ 45 w 266"/>
                      <a:gd name="T17" fmla="*/ 501 h 521"/>
                      <a:gd name="T18" fmla="*/ 3 w 266"/>
                      <a:gd name="T19" fmla="*/ 483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sp>
                <p:nvSpPr>
                  <p:cNvPr id="53" name="Freeform 14"/>
                  <p:cNvSpPr>
                    <a:spLocks/>
                  </p:cNvSpPr>
                  <p:nvPr/>
                </p:nvSpPr>
                <p:spPr bwMode="auto">
                  <a:xfrm>
                    <a:off x="2765" y="1588"/>
                    <a:ext cx="398" cy="349"/>
                  </a:xfrm>
                  <a:custGeom>
                    <a:avLst/>
                    <a:gdLst>
                      <a:gd name="T0" fmla="*/ 100 w 392"/>
                      <a:gd name="T1" fmla="*/ 201 h 340"/>
                      <a:gd name="T2" fmla="*/ 16 w 392"/>
                      <a:gd name="T3" fmla="*/ 87 h 340"/>
                      <a:gd name="T4" fmla="*/ 4 w 392"/>
                      <a:gd name="T5" fmla="*/ 45 h 340"/>
                      <a:gd name="T6" fmla="*/ 28 w 392"/>
                      <a:gd name="T7" fmla="*/ 3 h 340"/>
                      <a:gd name="T8" fmla="*/ 130 w 392"/>
                      <a:gd name="T9" fmla="*/ 27 h 340"/>
                      <a:gd name="T10" fmla="*/ 250 w 392"/>
                      <a:gd name="T11" fmla="*/ 75 h 340"/>
                      <a:gd name="T12" fmla="*/ 364 w 392"/>
                      <a:gd name="T13" fmla="*/ 159 h 340"/>
                      <a:gd name="T14" fmla="*/ 388 w 392"/>
                      <a:gd name="T15" fmla="*/ 273 h 340"/>
                      <a:gd name="T16" fmla="*/ 340 w 392"/>
                      <a:gd name="T17" fmla="*/ 333 h 340"/>
                      <a:gd name="T18" fmla="*/ 244 w 392"/>
                      <a:gd name="T19" fmla="*/ 315 h 340"/>
                      <a:gd name="T20" fmla="*/ 100 w 392"/>
                      <a:gd name="T21" fmla="*/ 201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sp>
                <p:nvSpPr>
                  <p:cNvPr id="54" name="Freeform 15"/>
                  <p:cNvSpPr>
                    <a:spLocks/>
                  </p:cNvSpPr>
                  <p:nvPr/>
                </p:nvSpPr>
                <p:spPr bwMode="auto">
                  <a:xfrm>
                    <a:off x="2464" y="1923"/>
                    <a:ext cx="146" cy="567"/>
                  </a:xfrm>
                  <a:custGeom>
                    <a:avLst/>
                    <a:gdLst>
                      <a:gd name="T0" fmla="*/ 18 w 151"/>
                      <a:gd name="T1" fmla="*/ 165 h 558"/>
                      <a:gd name="T2" fmla="*/ 42 w 151"/>
                      <a:gd name="T3" fmla="*/ 39 h 558"/>
                      <a:gd name="T4" fmla="*/ 66 w 151"/>
                      <a:gd name="T5" fmla="*/ 3 h 558"/>
                      <a:gd name="T6" fmla="*/ 108 w 151"/>
                      <a:gd name="T7" fmla="*/ 27 h 558"/>
                      <a:gd name="T8" fmla="*/ 138 w 151"/>
                      <a:gd name="T9" fmla="*/ 165 h 558"/>
                      <a:gd name="T10" fmla="*/ 144 w 151"/>
                      <a:gd name="T11" fmla="*/ 423 h 558"/>
                      <a:gd name="T12" fmla="*/ 96 w 151"/>
                      <a:gd name="T13" fmla="*/ 543 h 558"/>
                      <a:gd name="T14" fmla="*/ 24 w 151"/>
                      <a:gd name="T15" fmla="*/ 513 h 558"/>
                      <a:gd name="T16" fmla="*/ 0 w 151"/>
                      <a:gd name="T17" fmla="*/ 315 h 558"/>
                      <a:gd name="T18" fmla="*/ 18 w 151"/>
                      <a:gd name="T19" fmla="*/ 165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sp>
                <p:nvSpPr>
                  <p:cNvPr id="55" name="Freeform 16"/>
                  <p:cNvSpPr>
                    <a:spLocks/>
                  </p:cNvSpPr>
                  <p:nvPr/>
                </p:nvSpPr>
                <p:spPr bwMode="auto">
                  <a:xfrm>
                    <a:off x="1910" y="1588"/>
                    <a:ext cx="389" cy="247"/>
                  </a:xfrm>
                  <a:custGeom>
                    <a:avLst/>
                    <a:gdLst>
                      <a:gd name="T0" fmla="*/ 175 w 392"/>
                      <a:gd name="T1" fmla="*/ 61 h 253"/>
                      <a:gd name="T2" fmla="*/ 307 w 392"/>
                      <a:gd name="T3" fmla="*/ 19 h 253"/>
                      <a:gd name="T4" fmla="*/ 367 w 392"/>
                      <a:gd name="T5" fmla="*/ 7 h 253"/>
                      <a:gd name="T6" fmla="*/ 385 w 392"/>
                      <a:gd name="T7" fmla="*/ 61 h 253"/>
                      <a:gd name="T8" fmla="*/ 325 w 392"/>
                      <a:gd name="T9" fmla="*/ 133 h 253"/>
                      <a:gd name="T10" fmla="*/ 193 w 392"/>
                      <a:gd name="T11" fmla="*/ 223 h 253"/>
                      <a:gd name="T12" fmla="*/ 37 w 392"/>
                      <a:gd name="T13" fmla="*/ 247 h 253"/>
                      <a:gd name="T14" fmla="*/ 1 w 392"/>
                      <a:gd name="T15" fmla="*/ 187 h 253"/>
                      <a:gd name="T16" fmla="*/ 43 w 392"/>
                      <a:gd name="T17" fmla="*/ 115 h 253"/>
                      <a:gd name="T18" fmla="*/ 175 w 392"/>
                      <a:gd name="T19" fmla="*/ 61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sp>
                <p:nvSpPr>
                  <p:cNvPr id="56" name="Freeform 17"/>
                  <p:cNvSpPr>
                    <a:spLocks/>
                  </p:cNvSpPr>
                  <p:nvPr/>
                </p:nvSpPr>
                <p:spPr bwMode="auto">
                  <a:xfrm>
                    <a:off x="2094" y="861"/>
                    <a:ext cx="233" cy="378"/>
                  </a:xfrm>
                  <a:custGeom>
                    <a:avLst/>
                    <a:gdLst>
                      <a:gd name="T0" fmla="*/ 78 w 238"/>
                      <a:gd name="T1" fmla="*/ 270 h 386"/>
                      <a:gd name="T2" fmla="*/ 24 w 238"/>
                      <a:gd name="T3" fmla="*/ 192 h 386"/>
                      <a:gd name="T4" fmla="*/ 0 w 238"/>
                      <a:gd name="T5" fmla="*/ 96 h 386"/>
                      <a:gd name="T6" fmla="*/ 24 w 238"/>
                      <a:gd name="T7" fmla="*/ 12 h 386"/>
                      <a:gd name="T8" fmla="*/ 120 w 238"/>
                      <a:gd name="T9" fmla="*/ 24 h 386"/>
                      <a:gd name="T10" fmla="*/ 180 w 238"/>
                      <a:gd name="T11" fmla="*/ 132 h 386"/>
                      <a:gd name="T12" fmla="*/ 234 w 238"/>
                      <a:gd name="T13" fmla="*/ 306 h 386"/>
                      <a:gd name="T14" fmla="*/ 204 w 238"/>
                      <a:gd name="T15" fmla="*/ 378 h 386"/>
                      <a:gd name="T16" fmla="*/ 168 w 238"/>
                      <a:gd name="T17" fmla="*/ 354 h 386"/>
                      <a:gd name="T18" fmla="*/ 78 w 238"/>
                      <a:gd name="T19" fmla="*/ 270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grpSp>
            <p:pic>
              <p:nvPicPr>
                <p:cNvPr id="42" name="Picture 1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80" y="144"/>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43" name="Picture 1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144"/>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44" name="Picture 2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424" y="336"/>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45" name="Picture 2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76" y="576"/>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46" name="Picture 2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52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47" name="Picture 2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472" y="76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48" name="Picture 2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100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49" name="Picture 2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124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grpSp>
          <p:grpSp>
            <p:nvGrpSpPr>
              <p:cNvPr id="21" name="Group 26"/>
              <p:cNvGrpSpPr>
                <a:grpSpLocks/>
              </p:cNvGrpSpPr>
              <p:nvPr userDrawn="1"/>
            </p:nvGrpSpPr>
            <p:grpSpPr bwMode="auto">
              <a:xfrm>
                <a:off x="4944" y="1008"/>
                <a:ext cx="522" cy="2967"/>
                <a:chOff x="4944" y="1008"/>
                <a:chExt cx="522" cy="2967"/>
              </a:xfrm>
            </p:grpSpPr>
            <p:pic>
              <p:nvPicPr>
                <p:cNvPr id="22" name="Picture 2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36" y="100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23" name="Picture 2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84" y="1200"/>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24" name="Picture 2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36" y="1584"/>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25" name="Picture 3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80" y="172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26" name="Picture 3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40" y="1824"/>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27" name="Picture 3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88" y="2016"/>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28" name="Picture 3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80" y="2064"/>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29" name="Picture 3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2" y="235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0" name="Picture 3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220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1" name="Picture 3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244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2" name="Picture 3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36" y="259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3" name="Picture 3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2" y="139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4" name="Picture 3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44" y="2736"/>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5" name="Picture 4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307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6" name="Picture 4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2" y="331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7" name="Picture 4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340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8" name="Picture 4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88" y="355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9" name="Picture 4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379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40" name="Picture 4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84" y="3696"/>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grpSp>
        </p:grpSp>
        <p:sp>
          <p:nvSpPr>
            <p:cNvPr id="9"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sp>
          <p:nvSpPr>
            <p:cNvPr id="10" name="Freeform 47"/>
            <p:cNvSpPr>
              <a:spLocks/>
            </p:cNvSpPr>
            <p:nvPr/>
          </p:nvSpPr>
          <p:spPr bwMode="auto">
            <a:xfrm>
              <a:off x="5001" y="3060"/>
              <a:ext cx="768" cy="1260"/>
            </a:xfrm>
            <a:custGeom>
              <a:avLst/>
              <a:gdLst>
                <a:gd name="T0" fmla="*/ 0 w 768"/>
                <a:gd name="T1" fmla="*/ 1260 h 1260"/>
                <a:gd name="T2" fmla="*/ 0 w 768"/>
                <a:gd name="T3" fmla="*/ 1134 h 1260"/>
                <a:gd name="T4" fmla="*/ 210 w 768"/>
                <a:gd name="T5" fmla="*/ 1032 h 1260"/>
                <a:gd name="T6" fmla="*/ 324 w 768"/>
                <a:gd name="T7" fmla="*/ 918 h 1260"/>
                <a:gd name="T8" fmla="*/ 414 w 768"/>
                <a:gd name="T9" fmla="*/ 714 h 1260"/>
                <a:gd name="T10" fmla="*/ 450 w 768"/>
                <a:gd name="T11" fmla="*/ 456 h 1260"/>
                <a:gd name="T12" fmla="*/ 438 w 768"/>
                <a:gd name="T13" fmla="*/ 258 h 1260"/>
                <a:gd name="T14" fmla="*/ 684 w 768"/>
                <a:gd name="T15" fmla="*/ 0 h 1260"/>
                <a:gd name="T16" fmla="*/ 768 w 768"/>
                <a:gd name="T17" fmla="*/ 18 h 1260"/>
                <a:gd name="T18" fmla="*/ 768 w 768"/>
                <a:gd name="T19" fmla="*/ 1254 h 1260"/>
                <a:gd name="T20" fmla="*/ 0 w 768"/>
                <a:gd name="T21" fmla="*/ 1260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sp>
          <p:nvSpPr>
            <p:cNvPr id="11" name="Freeform 48"/>
            <p:cNvSpPr>
              <a:spLocks/>
            </p:cNvSpPr>
            <p:nvPr/>
          </p:nvSpPr>
          <p:spPr bwMode="auto">
            <a:xfrm>
              <a:off x="4994" y="1775"/>
              <a:ext cx="776" cy="2543"/>
            </a:xfrm>
            <a:custGeom>
              <a:avLst/>
              <a:gdLst>
                <a:gd name="T0" fmla="*/ 550 w 776"/>
                <a:gd name="T1" fmla="*/ 115 h 2543"/>
                <a:gd name="T2" fmla="*/ 460 w 776"/>
                <a:gd name="T3" fmla="*/ 529 h 2543"/>
                <a:gd name="T4" fmla="*/ 298 w 776"/>
                <a:gd name="T5" fmla="*/ 925 h 2543"/>
                <a:gd name="T6" fmla="*/ 76 w 776"/>
                <a:gd name="T7" fmla="*/ 1267 h 2543"/>
                <a:gd name="T8" fmla="*/ 4 w 776"/>
                <a:gd name="T9" fmla="*/ 1339 h 2543"/>
                <a:gd name="T10" fmla="*/ 100 w 776"/>
                <a:gd name="T11" fmla="*/ 1351 h 2543"/>
                <a:gd name="T12" fmla="*/ 286 w 776"/>
                <a:gd name="T13" fmla="*/ 1399 h 2543"/>
                <a:gd name="T14" fmla="*/ 394 w 776"/>
                <a:gd name="T15" fmla="*/ 1525 h 2543"/>
                <a:gd name="T16" fmla="*/ 478 w 776"/>
                <a:gd name="T17" fmla="*/ 1705 h 2543"/>
                <a:gd name="T18" fmla="*/ 478 w 776"/>
                <a:gd name="T19" fmla="*/ 1969 h 2543"/>
                <a:gd name="T20" fmla="*/ 370 w 776"/>
                <a:gd name="T21" fmla="*/ 2263 h 2543"/>
                <a:gd name="T22" fmla="*/ 124 w 776"/>
                <a:gd name="T23" fmla="*/ 2479 h 2543"/>
                <a:gd name="T24" fmla="*/ 22 w 776"/>
                <a:gd name="T25" fmla="*/ 2515 h 2543"/>
                <a:gd name="T26" fmla="*/ 196 w 776"/>
                <a:gd name="T27" fmla="*/ 2533 h 2543"/>
                <a:gd name="T28" fmla="*/ 388 w 776"/>
                <a:gd name="T29" fmla="*/ 2455 h 2543"/>
                <a:gd name="T30" fmla="*/ 502 w 776"/>
                <a:gd name="T31" fmla="*/ 2299 h 2543"/>
                <a:gd name="T32" fmla="*/ 598 w 776"/>
                <a:gd name="T33" fmla="*/ 2197 h 2543"/>
                <a:gd name="T34" fmla="*/ 694 w 776"/>
                <a:gd name="T35" fmla="*/ 2197 h 2543"/>
                <a:gd name="T36" fmla="*/ 742 w 776"/>
                <a:gd name="T37" fmla="*/ 2230 h 2543"/>
                <a:gd name="T38" fmla="*/ 712 w 776"/>
                <a:gd name="T39" fmla="*/ 2137 h 2543"/>
                <a:gd name="T40" fmla="*/ 664 w 776"/>
                <a:gd name="T41" fmla="*/ 1807 h 2543"/>
                <a:gd name="T42" fmla="*/ 670 w 776"/>
                <a:gd name="T43" fmla="*/ 1561 h 2543"/>
                <a:gd name="T44" fmla="*/ 718 w 776"/>
                <a:gd name="T45" fmla="*/ 1393 h 2543"/>
                <a:gd name="T46" fmla="*/ 748 w 776"/>
                <a:gd name="T47" fmla="*/ 1219 h 2543"/>
                <a:gd name="T48" fmla="*/ 550 w 776"/>
                <a:gd name="T49" fmla="*/ 115 h 2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2"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9525" cap="flat" cmpd="sng">
                  <a:solidFill>
                    <a:schemeClr val="tx1"/>
                  </a:solidFill>
                  <a:prstDash val="solid"/>
                  <a:round/>
                  <a:headEnd/>
                  <a:tailEn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sp>
          <p:nvSpPr>
            <p:cNvPr id="13"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9525" cap="flat" cmpd="sng">
                  <a:solidFill>
                    <a:schemeClr val="tx1"/>
                  </a:solidFill>
                  <a:prstDash val="solid"/>
                  <a:round/>
                  <a:headEnd/>
                  <a:tailEn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sp>
          <p:nvSpPr>
            <p:cNvPr id="14"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sp>
          <p:nvSpPr>
            <p:cNvPr id="15"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Lst>
              <a:ahLst/>
              <a:cxnLst>
                <a:cxn ang="0">
                  <a:pos x="T0" y="T1"/>
                </a:cxn>
                <a:cxn ang="0">
                  <a:pos x="T2" y="T3"/>
                </a:cxn>
                <a:cxn ang="0">
                  <a:pos x="T4" y="T5"/>
                </a:cxn>
                <a:cxn ang="0">
                  <a:pos x="T6" y="T7"/>
                </a:cxn>
                <a:cxn ang="0">
                  <a:pos x="T8" y="T9"/>
                </a:cxn>
                <a:cxn ang="0">
                  <a:pos x="T10" y="T11"/>
                </a:cxn>
                <a:cxn ang="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6" name="Freeform 53"/>
            <p:cNvSpPr>
              <a:spLocks/>
            </p:cNvSpPr>
            <p:nvPr/>
          </p:nvSpPr>
          <p:spPr bwMode="auto">
            <a:xfrm>
              <a:off x="5004" y="1"/>
              <a:ext cx="189"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Lst>
              <a:ahLst/>
              <a:cxnLst>
                <a:cxn ang="0">
                  <a:pos x="T0" y="T1"/>
                </a:cxn>
                <a:cxn ang="0">
                  <a:pos x="T2" y="T3"/>
                </a:cxn>
                <a:cxn ang="0">
                  <a:pos x="T4" y="T5"/>
                </a:cxn>
                <a:cxn ang="0">
                  <a:pos x="T6" y="T7"/>
                </a:cxn>
                <a:cxn ang="0">
                  <a:pos x="T8" y="T9"/>
                </a:cxn>
                <a:cxn ang="0">
                  <a:pos x="T10" y="T11"/>
                </a:cxn>
                <a:cxn ang="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7"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kumimoji="1" lang="zh-TW" altLang="en-US" sz="1800">
                <a:latin typeface="Arial" charset="0"/>
                <a:ea typeface="新細明體" charset="0"/>
                <a:cs typeface="新細明體" charset="0"/>
              </a:endParaRPr>
            </a:p>
          </p:txBody>
        </p:sp>
        <p:sp>
          <p:nvSpPr>
            <p:cNvPr id="18" name="Freeform 55"/>
            <p:cNvSpPr>
              <a:spLocks/>
            </p:cNvSpPr>
            <p:nvPr/>
          </p:nvSpPr>
          <p:spPr bwMode="auto">
            <a:xfrm>
              <a:off x="5013" y="3924"/>
              <a:ext cx="734" cy="390"/>
            </a:xfrm>
            <a:custGeom>
              <a:avLst/>
              <a:gdLst>
                <a:gd name="T0" fmla="*/ 1 w 692"/>
                <a:gd name="T1" fmla="*/ 357 h 378"/>
                <a:gd name="T2" fmla="*/ 109 w 692"/>
                <a:gd name="T3" fmla="*/ 341 h 378"/>
                <a:gd name="T4" fmla="*/ 241 w 692"/>
                <a:gd name="T5" fmla="*/ 305 h 378"/>
                <a:gd name="T6" fmla="*/ 353 w 692"/>
                <a:gd name="T7" fmla="*/ 209 h 378"/>
                <a:gd name="T8" fmla="*/ 429 w 692"/>
                <a:gd name="T9" fmla="*/ 89 h 378"/>
                <a:gd name="T10" fmla="*/ 493 w 692"/>
                <a:gd name="T11" fmla="*/ 17 h 378"/>
                <a:gd name="T12" fmla="*/ 577 w 692"/>
                <a:gd name="T13" fmla="*/ 1 h 378"/>
                <a:gd name="T14" fmla="*/ 629 w 692"/>
                <a:gd name="T15" fmla="*/ 21 h 378"/>
                <a:gd name="T16" fmla="*/ 673 w 692"/>
                <a:gd name="T17" fmla="*/ 65 h 378"/>
                <a:gd name="T18" fmla="*/ 673 w 692"/>
                <a:gd name="T19" fmla="*/ 137 h 378"/>
                <a:gd name="T20" fmla="*/ 561 w 692"/>
                <a:gd name="T21" fmla="*/ 225 h 378"/>
                <a:gd name="T22" fmla="*/ 425 w 692"/>
                <a:gd name="T23" fmla="*/ 297 h 378"/>
                <a:gd name="T24" fmla="*/ 245 w 692"/>
                <a:gd name="T25" fmla="*/ 357 h 378"/>
                <a:gd name="T26" fmla="*/ 113 w 692"/>
                <a:gd name="T27" fmla="*/ 377 h 378"/>
                <a:gd name="T28" fmla="*/ 1 w 692"/>
                <a:gd name="T29" fmla="*/ 357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sp>
          <p:nvSpPr>
            <p:cNvPr id="19" name="AutoShape 56"/>
            <p:cNvSpPr>
              <a:spLocks noChangeArrowheads="1"/>
            </p:cNvSpPr>
            <p:nvPr/>
          </p:nvSpPr>
          <p:spPr bwMode="hidden">
            <a:xfrm rot="5400000">
              <a:off x="2724" y="2089"/>
              <a:ext cx="4320" cy="142"/>
            </a:xfrm>
            <a:custGeom>
              <a:avLst/>
              <a:gdLst>
                <a:gd name="G0" fmla="+- 607 0 0"/>
                <a:gd name="G1" fmla="+- 21600 0 607"/>
                <a:gd name="G2" fmla="*/ 607 1 2"/>
                <a:gd name="G3" fmla="+- 21600 0 G2"/>
                <a:gd name="G4" fmla="+/ 607 21600 2"/>
                <a:gd name="G5" fmla="+/ G1 0 2"/>
                <a:gd name="G6" fmla="*/ 21600 21600 607"/>
                <a:gd name="G7" fmla="*/ G6 1 2"/>
                <a:gd name="G8" fmla="+- 21600 0 G7"/>
                <a:gd name="G9" fmla="*/ 21600 1 2"/>
                <a:gd name="G10" fmla="+- 607 0 G9"/>
                <a:gd name="G11" fmla="?: G10 G8 0"/>
                <a:gd name="G12" fmla="?: G10 G7 21600"/>
                <a:gd name="T0" fmla="*/ 21296 w 21600"/>
                <a:gd name="T1" fmla="*/ 10800 h 21600"/>
                <a:gd name="T2" fmla="*/ 10800 w 21600"/>
                <a:gd name="T3" fmla="*/ 21600 h 21600"/>
                <a:gd name="T4" fmla="*/ 304 w 21600"/>
                <a:gd name="T5" fmla="*/ 10800 h 21600"/>
                <a:gd name="T6" fmla="*/ 10800 w 21600"/>
                <a:gd name="T7" fmla="*/ 0 h 21600"/>
                <a:gd name="T8" fmla="*/ 2104 w 21600"/>
                <a:gd name="T9" fmla="*/ 2104 h 21600"/>
                <a:gd name="T10" fmla="*/ 19496 w 21600"/>
                <a:gd name="T11" fmla="*/ 19496 h 21600"/>
              </a:gdLst>
              <a:ahLst/>
              <a:cxnLst>
                <a:cxn ang="0">
                  <a:pos x="T0" y="T1"/>
                </a:cxn>
                <a:cxn ang="0">
                  <a:pos x="T2" y="T3"/>
                </a:cxn>
                <a:cxn ang="0">
                  <a:pos x="T4" y="T5"/>
                </a:cxn>
                <a:cxn ang="0">
                  <a:pos x="T6" y="T7"/>
                </a:cxn>
              </a:cxnLst>
              <a:rect l="T8" t="T9" r="T10" b="T11"/>
              <a:pathLst>
                <a:path w="21600" h="21600">
                  <a:moveTo>
                    <a:pt x="0" y="0"/>
                  </a:moveTo>
                  <a:lnTo>
                    <a:pt x="607" y="21600"/>
                  </a:lnTo>
                  <a:lnTo>
                    <a:pt x="20993" y="21600"/>
                  </a:lnTo>
                  <a:lnTo>
                    <a:pt x="21600" y="0"/>
                  </a:lnTo>
                  <a:close/>
                </a:path>
              </a:pathLst>
            </a:custGeom>
            <a:gradFill rotWithShape="0">
              <a:gsLst>
                <a:gs pos="0">
                  <a:schemeClr val="bg1"/>
                </a:gs>
                <a:gs pos="100000">
                  <a:schemeClr val="bg2"/>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anchor="ctr"/>
            <a:lstStyle/>
            <a:p>
              <a:pPr algn="ctr" eaLnBrk="1" hangingPunct="1">
                <a:defRPr/>
              </a:pPr>
              <a:endParaRPr kumimoji="1" lang="zh-TW" altLang="en-US" sz="1800">
                <a:latin typeface="Arial" charset="0"/>
                <a:ea typeface="新細明體" charset="0"/>
                <a:cs typeface="新細明體" charset="0"/>
              </a:endParaRPr>
            </a:p>
          </p:txBody>
        </p:sp>
      </p:grpSp>
      <p:sp>
        <p:nvSpPr>
          <p:cNvPr id="149561" name="Rectangle 57"/>
          <p:cNvSpPr>
            <a:spLocks noGrp="1" noChangeArrowheads="1"/>
          </p:cNvSpPr>
          <p:nvPr>
            <p:ph type="ctrTitle" sz="quarter"/>
          </p:nvPr>
        </p:nvSpPr>
        <p:spPr>
          <a:xfrm>
            <a:off x="685800" y="1370013"/>
            <a:ext cx="6965950" cy="2057400"/>
          </a:xfrm>
        </p:spPr>
        <p:txBody>
          <a:bodyPr/>
          <a:lstStyle>
            <a:lvl1pPr>
              <a:defRPr/>
            </a:lvl1pPr>
          </a:lstStyle>
          <a:p>
            <a:pPr lvl="0"/>
            <a:r>
              <a:rPr lang="en-US" altLang="zh-TW" noProof="0"/>
              <a:t>Click to edit Master title style</a:t>
            </a:r>
          </a:p>
        </p:txBody>
      </p:sp>
      <p:sp>
        <p:nvSpPr>
          <p:cNvPr id="149562" name="Rectangle 58"/>
          <p:cNvSpPr>
            <a:spLocks noGrp="1" noChangeArrowheads="1"/>
          </p:cNvSpPr>
          <p:nvPr>
            <p:ph type="subTitle" sz="quarter" idx="1"/>
          </p:nvPr>
        </p:nvSpPr>
        <p:spPr>
          <a:xfrm>
            <a:off x="1727200" y="3886200"/>
            <a:ext cx="5640388" cy="1752600"/>
          </a:xfrm>
        </p:spPr>
        <p:txBody>
          <a:bodyPr/>
          <a:lstStyle>
            <a:lvl1pPr marL="0" indent="0" algn="ctr">
              <a:buFontTx/>
              <a:buNone/>
              <a:defRPr/>
            </a:lvl1pPr>
          </a:lstStyle>
          <a:p>
            <a:pPr lvl="0"/>
            <a:r>
              <a:rPr lang="en-US" altLang="zh-TW" noProof="0"/>
              <a:t>Click to edit Master subtitle style</a:t>
            </a:r>
          </a:p>
        </p:txBody>
      </p:sp>
      <p:sp>
        <p:nvSpPr>
          <p:cNvPr id="59" name="Rectangle 59"/>
          <p:cNvSpPr>
            <a:spLocks noGrp="1" noChangeArrowheads="1"/>
          </p:cNvSpPr>
          <p:nvPr>
            <p:ph type="dt" sz="quarter" idx="10"/>
          </p:nvPr>
        </p:nvSpPr>
        <p:spPr/>
        <p:txBody>
          <a:bodyPr/>
          <a:lstStyle>
            <a:lvl1pPr>
              <a:defRPr/>
            </a:lvl1pPr>
          </a:lstStyle>
          <a:p>
            <a:pPr>
              <a:defRPr/>
            </a:pPr>
            <a:endParaRPr lang="en-US" altLang="zh-TW"/>
          </a:p>
        </p:txBody>
      </p:sp>
      <p:sp>
        <p:nvSpPr>
          <p:cNvPr id="60" name="Rectangle 60"/>
          <p:cNvSpPr>
            <a:spLocks noGrp="1" noChangeArrowheads="1"/>
          </p:cNvSpPr>
          <p:nvPr>
            <p:ph type="ftr" sz="quarter" idx="11"/>
          </p:nvPr>
        </p:nvSpPr>
        <p:spPr/>
        <p:txBody>
          <a:bodyPr/>
          <a:lstStyle>
            <a:lvl1pPr>
              <a:defRPr/>
            </a:lvl1pPr>
          </a:lstStyle>
          <a:p>
            <a:pPr>
              <a:defRPr/>
            </a:pPr>
            <a:endParaRPr lang="en-US" altLang="zh-TW"/>
          </a:p>
        </p:txBody>
      </p:sp>
      <p:sp>
        <p:nvSpPr>
          <p:cNvPr id="61" name="Rectangle 61"/>
          <p:cNvSpPr>
            <a:spLocks noGrp="1" noChangeArrowheads="1"/>
          </p:cNvSpPr>
          <p:nvPr>
            <p:ph type="sldNum" sz="quarter" idx="12"/>
          </p:nvPr>
        </p:nvSpPr>
        <p:spPr/>
        <p:txBody>
          <a:bodyPr/>
          <a:lstStyle>
            <a:lvl1pPr>
              <a:defRPr/>
            </a:lvl1pPr>
          </a:lstStyle>
          <a:p>
            <a:pPr>
              <a:defRPr/>
            </a:pPr>
            <a:fld id="{C8DF347E-FD27-1346-A0DF-5308CB14BC5B}" type="slidenum">
              <a:rPr lang="en-US" altLang="zh-TW"/>
              <a:pPr>
                <a:defRPr/>
              </a:pPr>
              <a:t>‹#›</a:t>
            </a:fld>
            <a:endParaRPr lang="en-US" altLang="zh-TW"/>
          </a:p>
        </p:txBody>
      </p:sp>
    </p:spTree>
    <p:extLst>
      <p:ext uri="{BB962C8B-B14F-4D97-AF65-F5344CB8AC3E}">
        <p14:creationId xmlns:p14="http://schemas.microsoft.com/office/powerpoint/2010/main" val="1199621683"/>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60"/>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1"/>
          <p:cNvSpPr>
            <a:spLocks noGrp="1" noChangeArrowheads="1"/>
          </p:cNvSpPr>
          <p:nvPr>
            <p:ph type="sldNum" sz="quarter" idx="12"/>
          </p:nvPr>
        </p:nvSpPr>
        <p:spPr>
          <a:ln/>
        </p:spPr>
        <p:txBody>
          <a:bodyPr/>
          <a:lstStyle>
            <a:lvl1pPr>
              <a:defRPr/>
            </a:lvl1pPr>
          </a:lstStyle>
          <a:p>
            <a:pPr>
              <a:defRPr/>
            </a:pPr>
            <a:fld id="{A311C0EC-6C00-8B47-AE09-52673F71E1DE}" type="slidenum">
              <a:rPr lang="en-US" altLang="zh-TW"/>
              <a:pPr>
                <a:defRPr/>
              </a:pPr>
              <a:t>‹#›</a:t>
            </a:fld>
            <a:endParaRPr lang="en-US" altLang="zh-TW"/>
          </a:p>
        </p:txBody>
      </p:sp>
    </p:spTree>
    <p:extLst>
      <p:ext uri="{BB962C8B-B14F-4D97-AF65-F5344CB8AC3E}">
        <p14:creationId xmlns:p14="http://schemas.microsoft.com/office/powerpoint/2010/main" val="1371621749"/>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60"/>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1"/>
          <p:cNvSpPr>
            <a:spLocks noGrp="1" noChangeArrowheads="1"/>
          </p:cNvSpPr>
          <p:nvPr>
            <p:ph type="sldNum" sz="quarter" idx="12"/>
          </p:nvPr>
        </p:nvSpPr>
        <p:spPr>
          <a:ln/>
        </p:spPr>
        <p:txBody>
          <a:bodyPr/>
          <a:lstStyle>
            <a:lvl1pPr>
              <a:defRPr/>
            </a:lvl1pPr>
          </a:lstStyle>
          <a:p>
            <a:pPr>
              <a:defRPr/>
            </a:pPr>
            <a:fld id="{A1F1C8D1-CD30-A34E-9BC1-581D38C578AF}" type="slidenum">
              <a:rPr lang="en-US" altLang="zh-TW"/>
              <a:pPr>
                <a:defRPr/>
              </a:pPr>
              <a:t>‹#›</a:t>
            </a:fld>
            <a:endParaRPr lang="en-US" altLang="zh-TW"/>
          </a:p>
        </p:txBody>
      </p:sp>
    </p:spTree>
    <p:extLst>
      <p:ext uri="{BB962C8B-B14F-4D97-AF65-F5344CB8AC3E}">
        <p14:creationId xmlns:p14="http://schemas.microsoft.com/office/powerpoint/2010/main" val="1970561694"/>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63525" y="1598613"/>
            <a:ext cx="3616325"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032250" y="1598613"/>
            <a:ext cx="36179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60"/>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1"/>
          <p:cNvSpPr>
            <a:spLocks noGrp="1" noChangeArrowheads="1"/>
          </p:cNvSpPr>
          <p:nvPr>
            <p:ph type="sldNum" sz="quarter" idx="12"/>
          </p:nvPr>
        </p:nvSpPr>
        <p:spPr>
          <a:ln/>
        </p:spPr>
        <p:txBody>
          <a:bodyPr/>
          <a:lstStyle>
            <a:lvl1pPr>
              <a:defRPr/>
            </a:lvl1pPr>
          </a:lstStyle>
          <a:p>
            <a:pPr>
              <a:defRPr/>
            </a:pPr>
            <a:fld id="{211C11B8-523D-CE48-9762-F4B1B09C1D03}" type="slidenum">
              <a:rPr lang="en-US" altLang="zh-TW"/>
              <a:pPr>
                <a:defRPr/>
              </a:pPr>
              <a:t>‹#›</a:t>
            </a:fld>
            <a:endParaRPr lang="en-US" altLang="zh-TW"/>
          </a:p>
        </p:txBody>
      </p:sp>
    </p:spTree>
    <p:extLst>
      <p:ext uri="{BB962C8B-B14F-4D97-AF65-F5344CB8AC3E}">
        <p14:creationId xmlns:p14="http://schemas.microsoft.com/office/powerpoint/2010/main" val="2649595650"/>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60"/>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1"/>
          <p:cNvSpPr>
            <a:spLocks noGrp="1" noChangeArrowheads="1"/>
          </p:cNvSpPr>
          <p:nvPr>
            <p:ph type="sldNum" sz="quarter" idx="12"/>
          </p:nvPr>
        </p:nvSpPr>
        <p:spPr>
          <a:ln/>
        </p:spPr>
        <p:txBody>
          <a:bodyPr/>
          <a:lstStyle>
            <a:lvl1pPr>
              <a:defRPr/>
            </a:lvl1pPr>
          </a:lstStyle>
          <a:p>
            <a:pPr>
              <a:defRPr/>
            </a:pPr>
            <a:fld id="{B5314FF9-4E1E-8048-B6D8-F533D35EAEFF}" type="slidenum">
              <a:rPr lang="en-US" altLang="zh-TW"/>
              <a:pPr>
                <a:defRPr/>
              </a:pPr>
              <a:t>‹#›</a:t>
            </a:fld>
            <a:endParaRPr lang="en-US" altLang="zh-TW"/>
          </a:p>
        </p:txBody>
      </p:sp>
    </p:spTree>
    <p:extLst>
      <p:ext uri="{BB962C8B-B14F-4D97-AF65-F5344CB8AC3E}">
        <p14:creationId xmlns:p14="http://schemas.microsoft.com/office/powerpoint/2010/main" val="2021080356"/>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9"/>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60"/>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1"/>
          <p:cNvSpPr>
            <a:spLocks noGrp="1" noChangeArrowheads="1"/>
          </p:cNvSpPr>
          <p:nvPr>
            <p:ph type="sldNum" sz="quarter" idx="12"/>
          </p:nvPr>
        </p:nvSpPr>
        <p:spPr>
          <a:ln/>
        </p:spPr>
        <p:txBody>
          <a:bodyPr/>
          <a:lstStyle>
            <a:lvl1pPr>
              <a:defRPr/>
            </a:lvl1pPr>
          </a:lstStyle>
          <a:p>
            <a:pPr>
              <a:defRPr/>
            </a:pPr>
            <a:fld id="{4155DD59-7F29-1347-B71C-53B363245501}" type="slidenum">
              <a:rPr lang="en-US" altLang="zh-TW"/>
              <a:pPr>
                <a:defRPr/>
              </a:pPr>
              <a:t>‹#›</a:t>
            </a:fld>
            <a:endParaRPr lang="en-US" altLang="zh-TW"/>
          </a:p>
        </p:txBody>
      </p:sp>
    </p:spTree>
    <p:extLst>
      <p:ext uri="{BB962C8B-B14F-4D97-AF65-F5344CB8AC3E}">
        <p14:creationId xmlns:p14="http://schemas.microsoft.com/office/powerpoint/2010/main" val="738633343"/>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60"/>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1"/>
          <p:cNvSpPr>
            <a:spLocks noGrp="1" noChangeArrowheads="1"/>
          </p:cNvSpPr>
          <p:nvPr>
            <p:ph type="sldNum" sz="quarter" idx="12"/>
          </p:nvPr>
        </p:nvSpPr>
        <p:spPr>
          <a:ln/>
        </p:spPr>
        <p:txBody>
          <a:bodyPr/>
          <a:lstStyle>
            <a:lvl1pPr>
              <a:defRPr/>
            </a:lvl1pPr>
          </a:lstStyle>
          <a:p>
            <a:pPr>
              <a:defRPr/>
            </a:pPr>
            <a:fld id="{10537F9F-25BC-2840-8367-3D03B6AF3C47}" type="slidenum">
              <a:rPr lang="en-US" altLang="zh-TW"/>
              <a:pPr>
                <a:defRPr/>
              </a:pPr>
              <a:t>‹#›</a:t>
            </a:fld>
            <a:endParaRPr lang="en-US" altLang="zh-TW"/>
          </a:p>
        </p:txBody>
      </p:sp>
    </p:spTree>
    <p:extLst>
      <p:ext uri="{BB962C8B-B14F-4D97-AF65-F5344CB8AC3E}">
        <p14:creationId xmlns:p14="http://schemas.microsoft.com/office/powerpoint/2010/main" val="345712620"/>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60"/>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1"/>
          <p:cNvSpPr>
            <a:spLocks noGrp="1" noChangeArrowheads="1"/>
          </p:cNvSpPr>
          <p:nvPr>
            <p:ph type="sldNum" sz="quarter" idx="12"/>
          </p:nvPr>
        </p:nvSpPr>
        <p:spPr>
          <a:ln/>
        </p:spPr>
        <p:txBody>
          <a:bodyPr/>
          <a:lstStyle>
            <a:lvl1pPr>
              <a:defRPr/>
            </a:lvl1pPr>
          </a:lstStyle>
          <a:p>
            <a:pPr>
              <a:defRPr/>
            </a:pPr>
            <a:fld id="{890FAB64-8D88-4742-BE3A-E14642F768BC}" type="slidenum">
              <a:rPr lang="en-US" altLang="zh-TW"/>
              <a:pPr>
                <a:defRPr/>
              </a:pPr>
              <a:t>‹#›</a:t>
            </a:fld>
            <a:endParaRPr lang="en-US" altLang="zh-TW"/>
          </a:p>
        </p:txBody>
      </p:sp>
    </p:spTree>
    <p:extLst>
      <p:ext uri="{BB962C8B-B14F-4D97-AF65-F5344CB8AC3E}">
        <p14:creationId xmlns:p14="http://schemas.microsoft.com/office/powerpoint/2010/main" val="2711767073"/>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60"/>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1"/>
          <p:cNvSpPr>
            <a:spLocks noGrp="1" noChangeArrowheads="1"/>
          </p:cNvSpPr>
          <p:nvPr>
            <p:ph type="sldNum" sz="quarter" idx="12"/>
          </p:nvPr>
        </p:nvSpPr>
        <p:spPr>
          <a:ln/>
        </p:spPr>
        <p:txBody>
          <a:bodyPr/>
          <a:lstStyle>
            <a:lvl1pPr>
              <a:defRPr/>
            </a:lvl1pPr>
          </a:lstStyle>
          <a:p>
            <a:pPr>
              <a:defRPr/>
            </a:pPr>
            <a:fld id="{74DF2131-C1CC-F640-9C3C-E653267FAAD8}" type="slidenum">
              <a:rPr lang="en-US" altLang="zh-TW"/>
              <a:pPr>
                <a:defRPr/>
              </a:pPr>
              <a:t>‹#›</a:t>
            </a:fld>
            <a:endParaRPr lang="en-US" altLang="zh-TW"/>
          </a:p>
        </p:txBody>
      </p:sp>
    </p:spTree>
    <p:extLst>
      <p:ext uri="{BB962C8B-B14F-4D97-AF65-F5344CB8AC3E}">
        <p14:creationId xmlns:p14="http://schemas.microsoft.com/office/powerpoint/2010/main" val="3876181616"/>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60"/>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1"/>
          <p:cNvSpPr>
            <a:spLocks noGrp="1" noChangeArrowheads="1"/>
          </p:cNvSpPr>
          <p:nvPr>
            <p:ph type="sldNum" sz="quarter" idx="12"/>
          </p:nvPr>
        </p:nvSpPr>
        <p:spPr>
          <a:ln/>
        </p:spPr>
        <p:txBody>
          <a:bodyPr/>
          <a:lstStyle>
            <a:lvl1pPr>
              <a:defRPr/>
            </a:lvl1pPr>
          </a:lstStyle>
          <a:p>
            <a:pPr>
              <a:defRPr/>
            </a:pPr>
            <a:fld id="{E119EBF4-71CD-2D47-83A9-0D7E54FC4370}" type="slidenum">
              <a:rPr lang="en-US" altLang="zh-TW"/>
              <a:pPr>
                <a:defRPr/>
              </a:pPr>
              <a:t>‹#›</a:t>
            </a:fld>
            <a:endParaRPr lang="en-US" altLang="zh-TW"/>
          </a:p>
        </p:txBody>
      </p:sp>
    </p:spTree>
    <p:extLst>
      <p:ext uri="{BB962C8B-B14F-4D97-AF65-F5344CB8AC3E}">
        <p14:creationId xmlns:p14="http://schemas.microsoft.com/office/powerpoint/2010/main" val="1080866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94633183"/>
      </p:ext>
    </p:extLst>
  </p:cSld>
  <p:clrMapOvr>
    <a:masterClrMapping/>
  </p:clrMapOvr>
  <p:transition>
    <p:wheel spokes="0"/>
  </p:transition>
</p:sldLayout>
</file>

<file path=ppt/slideLayouts/slideLayout6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9075" y="227013"/>
            <a:ext cx="5456238" cy="5868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60"/>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1"/>
          <p:cNvSpPr>
            <a:spLocks noGrp="1" noChangeArrowheads="1"/>
          </p:cNvSpPr>
          <p:nvPr>
            <p:ph type="sldNum" sz="quarter" idx="12"/>
          </p:nvPr>
        </p:nvSpPr>
        <p:spPr>
          <a:ln/>
        </p:spPr>
        <p:txBody>
          <a:bodyPr/>
          <a:lstStyle>
            <a:lvl1pPr>
              <a:defRPr/>
            </a:lvl1pPr>
          </a:lstStyle>
          <a:p>
            <a:pPr>
              <a:defRPr/>
            </a:pPr>
            <a:fld id="{2323C8B5-E6D7-4C4E-A0CB-8643C7550920}" type="slidenum">
              <a:rPr lang="en-US" altLang="zh-TW"/>
              <a:pPr>
                <a:defRPr/>
              </a:pPr>
              <a:t>‹#›</a:t>
            </a:fld>
            <a:endParaRPr lang="en-US" altLang="zh-TW"/>
          </a:p>
        </p:txBody>
      </p:sp>
    </p:spTree>
    <p:extLst>
      <p:ext uri="{BB962C8B-B14F-4D97-AF65-F5344CB8AC3E}">
        <p14:creationId xmlns:p14="http://schemas.microsoft.com/office/powerpoint/2010/main" val="3158484"/>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AA337D-632A-DD45-9CDE-D0FC14097E7B}" type="slidenum">
              <a:rPr lang="zh-CN" altLang="en-US" smtClean="0"/>
              <a:pPr>
                <a:defRPr/>
              </a:pPr>
              <a:t>‹#›</a:t>
            </a:fld>
            <a:endParaRPr lang="en-US" altLang="zh-CN"/>
          </a:p>
        </p:txBody>
      </p:sp>
    </p:spTree>
    <p:extLst>
      <p:ext uri="{BB962C8B-B14F-4D97-AF65-F5344CB8AC3E}">
        <p14:creationId xmlns:p14="http://schemas.microsoft.com/office/powerpoint/2010/main" val="798647412"/>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74D180-0233-3740-A0DD-5CF0C34F0BC2}" type="slidenum">
              <a:rPr lang="zh-CN" altLang="en-US" smtClean="0"/>
              <a:pPr>
                <a:defRPr/>
              </a:pPr>
              <a:t>‹#›</a:t>
            </a:fld>
            <a:endParaRPr lang="en-US" altLang="zh-CN"/>
          </a:p>
        </p:txBody>
      </p:sp>
    </p:spTree>
    <p:extLst>
      <p:ext uri="{BB962C8B-B14F-4D97-AF65-F5344CB8AC3E}">
        <p14:creationId xmlns:p14="http://schemas.microsoft.com/office/powerpoint/2010/main" val="4234342646"/>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DD4ECB-EABB-1C4D-ABAF-ABBA1611D03D}" type="slidenum">
              <a:rPr lang="zh-CN" altLang="en-US" smtClean="0"/>
              <a:pPr>
                <a:defRPr/>
              </a:pPr>
              <a:t>‹#›</a:t>
            </a:fld>
            <a:endParaRPr lang="en-US" altLang="zh-CN"/>
          </a:p>
        </p:txBody>
      </p:sp>
    </p:spTree>
    <p:extLst>
      <p:ext uri="{BB962C8B-B14F-4D97-AF65-F5344CB8AC3E}">
        <p14:creationId xmlns:p14="http://schemas.microsoft.com/office/powerpoint/2010/main" val="1928506195"/>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2CCE63E-9B77-A848-A3E1-B01844C2EC6C}" type="slidenum">
              <a:rPr lang="zh-CN" altLang="en-US" smtClean="0"/>
              <a:pPr>
                <a:defRPr/>
              </a:pPr>
              <a:t>‹#›</a:t>
            </a:fld>
            <a:endParaRPr lang="en-US" altLang="zh-CN"/>
          </a:p>
        </p:txBody>
      </p:sp>
    </p:spTree>
    <p:extLst>
      <p:ext uri="{BB962C8B-B14F-4D97-AF65-F5344CB8AC3E}">
        <p14:creationId xmlns:p14="http://schemas.microsoft.com/office/powerpoint/2010/main" val="1162997792"/>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70591A4-5D6B-2644-933F-C1E98CCDAEE9}" type="slidenum">
              <a:rPr lang="zh-CN" altLang="en-US" smtClean="0"/>
              <a:pPr>
                <a:defRPr/>
              </a:pPr>
              <a:t>‹#›</a:t>
            </a:fld>
            <a:endParaRPr lang="en-US" altLang="zh-CN"/>
          </a:p>
        </p:txBody>
      </p:sp>
    </p:spTree>
    <p:extLst>
      <p:ext uri="{BB962C8B-B14F-4D97-AF65-F5344CB8AC3E}">
        <p14:creationId xmlns:p14="http://schemas.microsoft.com/office/powerpoint/2010/main" val="800734900"/>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B20BF96-27CA-F749-9EC7-1C8C4ED53F25}" type="slidenum">
              <a:rPr lang="zh-CN" altLang="en-US" smtClean="0"/>
              <a:pPr>
                <a:defRPr/>
              </a:pPr>
              <a:t>‹#›</a:t>
            </a:fld>
            <a:endParaRPr lang="en-US" altLang="zh-CN"/>
          </a:p>
        </p:txBody>
      </p:sp>
    </p:spTree>
    <p:extLst>
      <p:ext uri="{BB962C8B-B14F-4D97-AF65-F5344CB8AC3E}">
        <p14:creationId xmlns:p14="http://schemas.microsoft.com/office/powerpoint/2010/main" val="2145876572"/>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5E7CD2A-5AFD-D741-9F2C-78B4841CD784}" type="slidenum">
              <a:rPr lang="zh-CN" altLang="en-US" smtClean="0"/>
              <a:pPr>
                <a:defRPr/>
              </a:pPr>
              <a:t>‹#›</a:t>
            </a:fld>
            <a:endParaRPr lang="en-US" altLang="zh-CN"/>
          </a:p>
        </p:txBody>
      </p:sp>
    </p:spTree>
    <p:extLst>
      <p:ext uri="{BB962C8B-B14F-4D97-AF65-F5344CB8AC3E}">
        <p14:creationId xmlns:p14="http://schemas.microsoft.com/office/powerpoint/2010/main" val="1098150515"/>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811CC70-C19D-8846-BC9B-9B873CB89B7C}" type="slidenum">
              <a:rPr lang="zh-CN" altLang="en-US" smtClean="0"/>
              <a:pPr>
                <a:defRPr/>
              </a:pPr>
              <a:t>‹#›</a:t>
            </a:fld>
            <a:endParaRPr lang="en-US" altLang="zh-CN"/>
          </a:p>
        </p:txBody>
      </p:sp>
    </p:spTree>
    <p:extLst>
      <p:ext uri="{BB962C8B-B14F-4D97-AF65-F5344CB8AC3E}">
        <p14:creationId xmlns:p14="http://schemas.microsoft.com/office/powerpoint/2010/main" val="1224567228"/>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652058C-655A-B846-A483-48837BA563E4}" type="slidenum">
              <a:rPr lang="zh-CN" altLang="en-US" smtClean="0"/>
              <a:pPr>
                <a:defRPr/>
              </a:pPr>
              <a:t>‹#›</a:t>
            </a:fld>
            <a:endParaRPr lang="en-US" altLang="zh-CN"/>
          </a:p>
        </p:txBody>
      </p:sp>
    </p:spTree>
    <p:extLst>
      <p:ext uri="{BB962C8B-B14F-4D97-AF65-F5344CB8AC3E}">
        <p14:creationId xmlns:p14="http://schemas.microsoft.com/office/powerpoint/2010/main" val="40668378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15581"/>
      </p:ext>
    </p:extLst>
  </p:cSld>
  <p:clrMapOvr>
    <a:masterClrMapping/>
  </p:clrMapOvr>
  <p:transition>
    <p:wheel spokes="0"/>
  </p:transition>
</p:sldLayout>
</file>

<file path=ppt/slideLayouts/slideLayout6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A0F70D-F05A-1143-9A51-5ED0758A4FA6}" type="slidenum">
              <a:rPr lang="zh-CN" altLang="en-US" smtClean="0"/>
              <a:pPr>
                <a:defRPr/>
              </a:pPr>
              <a:t>‹#›</a:t>
            </a:fld>
            <a:endParaRPr lang="en-US" altLang="zh-CN"/>
          </a:p>
        </p:txBody>
      </p:sp>
    </p:spTree>
    <p:extLst>
      <p:ext uri="{BB962C8B-B14F-4D97-AF65-F5344CB8AC3E}">
        <p14:creationId xmlns:p14="http://schemas.microsoft.com/office/powerpoint/2010/main" val="2260943587"/>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3FB53B0-D787-4645-A866-F82C8F8AB461}" type="slidenum">
              <a:rPr lang="zh-CN" altLang="en-US" smtClean="0"/>
              <a:pPr>
                <a:defRPr/>
              </a:pPr>
              <a:t>‹#›</a:t>
            </a:fld>
            <a:endParaRPr lang="en-US" altLang="zh-CN"/>
          </a:p>
        </p:txBody>
      </p:sp>
    </p:spTree>
    <p:extLst>
      <p:ext uri="{BB962C8B-B14F-4D97-AF65-F5344CB8AC3E}">
        <p14:creationId xmlns:p14="http://schemas.microsoft.com/office/powerpoint/2010/main" val="1109046559"/>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a typeface="ＭＳ Ｐゴシック"/>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a typeface="ＭＳ Ｐゴシック"/>
            </a:endParaRPr>
          </a:p>
        </p:txBody>
      </p:sp>
      <p:sp>
        <p:nvSpPr>
          <p:cNvPr id="6" name="Rectangle 46"/>
          <p:cNvSpPr>
            <a:spLocks noGrp="1" noChangeArrowheads="1"/>
          </p:cNvSpPr>
          <p:nvPr>
            <p:ph type="sldNum" sz="quarter" idx="12"/>
          </p:nvPr>
        </p:nvSpPr>
        <p:spPr>
          <a:ln/>
        </p:spPr>
        <p:txBody>
          <a:bodyPr/>
          <a:lstStyle>
            <a:lvl1pPr>
              <a:defRPr/>
            </a:lvl1pPr>
          </a:lstStyle>
          <a:p>
            <a:pPr>
              <a:defRPr/>
            </a:pPr>
            <a:fld id="{898BD271-73F3-A646-8315-F43CC5C21344}" type="slidenum">
              <a:rPr lang="en-US">
                <a:solidFill>
                  <a:srgbClr val="FFFFFF"/>
                </a:solidFill>
                <a:latin typeface="Arial"/>
                <a:ea typeface="ＭＳ Ｐゴシック"/>
              </a:rPr>
              <a:pPr>
                <a:defRPr/>
              </a:pPr>
              <a:t>‹#›</a:t>
            </a:fld>
            <a:endParaRPr lang="en-US">
              <a:solidFill>
                <a:srgbClr val="FFFFFF"/>
              </a:solidFill>
              <a:latin typeface="Arial"/>
              <a:ea typeface="ＭＳ Ｐゴシック"/>
            </a:endParaRPr>
          </a:p>
        </p:txBody>
      </p:sp>
    </p:spTree>
    <p:extLst>
      <p:ext uri="{BB962C8B-B14F-4D97-AF65-F5344CB8AC3E}">
        <p14:creationId xmlns:p14="http://schemas.microsoft.com/office/powerpoint/2010/main" val="520989568"/>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a typeface="ＭＳ Ｐゴシック"/>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a typeface="ＭＳ Ｐゴシック"/>
            </a:endParaRPr>
          </a:p>
        </p:txBody>
      </p:sp>
      <p:sp>
        <p:nvSpPr>
          <p:cNvPr id="6" name="Rectangle 46"/>
          <p:cNvSpPr>
            <a:spLocks noGrp="1" noChangeArrowheads="1"/>
          </p:cNvSpPr>
          <p:nvPr>
            <p:ph type="sldNum" sz="quarter" idx="12"/>
          </p:nvPr>
        </p:nvSpPr>
        <p:spPr>
          <a:ln/>
        </p:spPr>
        <p:txBody>
          <a:bodyPr/>
          <a:lstStyle>
            <a:lvl1pPr>
              <a:defRPr/>
            </a:lvl1pPr>
          </a:lstStyle>
          <a:p>
            <a:pPr>
              <a:defRPr/>
            </a:pPr>
            <a:fld id="{99F3E2A3-B40B-C745-A301-57196776F354}" type="slidenum">
              <a:rPr lang="en-US">
                <a:solidFill>
                  <a:srgbClr val="FFFFFF"/>
                </a:solidFill>
                <a:latin typeface="Arial"/>
                <a:ea typeface="ＭＳ Ｐゴシック"/>
              </a:rPr>
              <a:pPr>
                <a:defRPr/>
              </a:pPr>
              <a:t>‹#›</a:t>
            </a:fld>
            <a:endParaRPr lang="en-US">
              <a:solidFill>
                <a:srgbClr val="FFFFFF"/>
              </a:solidFill>
              <a:latin typeface="Arial"/>
              <a:ea typeface="ＭＳ Ｐゴシック"/>
            </a:endParaRPr>
          </a:p>
        </p:txBody>
      </p:sp>
    </p:spTree>
    <p:extLst>
      <p:ext uri="{BB962C8B-B14F-4D97-AF65-F5344CB8AC3E}">
        <p14:creationId xmlns:p14="http://schemas.microsoft.com/office/powerpoint/2010/main" val="652759198"/>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a typeface="ＭＳ Ｐゴシック"/>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a typeface="ＭＳ Ｐゴシック"/>
            </a:endParaRPr>
          </a:p>
        </p:txBody>
      </p:sp>
      <p:sp>
        <p:nvSpPr>
          <p:cNvPr id="6" name="Rectangle 46"/>
          <p:cNvSpPr>
            <a:spLocks noGrp="1" noChangeArrowheads="1"/>
          </p:cNvSpPr>
          <p:nvPr>
            <p:ph type="sldNum" sz="quarter" idx="12"/>
          </p:nvPr>
        </p:nvSpPr>
        <p:spPr>
          <a:ln/>
        </p:spPr>
        <p:txBody>
          <a:bodyPr/>
          <a:lstStyle>
            <a:lvl1pPr>
              <a:defRPr/>
            </a:lvl1pPr>
          </a:lstStyle>
          <a:p>
            <a:pPr>
              <a:defRPr/>
            </a:pPr>
            <a:fld id="{C5973C70-167C-EE44-812C-0B58A272CC42}" type="slidenum">
              <a:rPr lang="en-US">
                <a:solidFill>
                  <a:srgbClr val="FFFFFF"/>
                </a:solidFill>
                <a:latin typeface="Arial"/>
                <a:ea typeface="ＭＳ Ｐゴシック"/>
              </a:rPr>
              <a:pPr>
                <a:defRPr/>
              </a:pPr>
              <a:t>‹#›</a:t>
            </a:fld>
            <a:endParaRPr lang="en-US">
              <a:solidFill>
                <a:srgbClr val="FFFFFF"/>
              </a:solidFill>
              <a:latin typeface="Arial"/>
              <a:ea typeface="ＭＳ Ｐゴシック"/>
            </a:endParaRPr>
          </a:p>
        </p:txBody>
      </p:sp>
    </p:spTree>
    <p:extLst>
      <p:ext uri="{BB962C8B-B14F-4D97-AF65-F5344CB8AC3E}">
        <p14:creationId xmlns:p14="http://schemas.microsoft.com/office/powerpoint/2010/main" val="666969454"/>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a typeface="ＭＳ Ｐゴシック"/>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a typeface="ＭＳ Ｐゴシック"/>
            </a:endParaRPr>
          </a:p>
        </p:txBody>
      </p:sp>
      <p:sp>
        <p:nvSpPr>
          <p:cNvPr id="7" name="Rectangle 46"/>
          <p:cNvSpPr>
            <a:spLocks noGrp="1" noChangeArrowheads="1"/>
          </p:cNvSpPr>
          <p:nvPr>
            <p:ph type="sldNum" sz="quarter" idx="12"/>
          </p:nvPr>
        </p:nvSpPr>
        <p:spPr>
          <a:ln/>
        </p:spPr>
        <p:txBody>
          <a:bodyPr/>
          <a:lstStyle>
            <a:lvl1pPr>
              <a:defRPr/>
            </a:lvl1pPr>
          </a:lstStyle>
          <a:p>
            <a:pPr>
              <a:defRPr/>
            </a:pPr>
            <a:fld id="{171DA06A-AA76-A545-8E4F-F510F04B57A3}" type="slidenum">
              <a:rPr lang="en-US">
                <a:solidFill>
                  <a:srgbClr val="FFFFFF"/>
                </a:solidFill>
                <a:latin typeface="Arial"/>
                <a:ea typeface="ＭＳ Ｐゴシック"/>
              </a:rPr>
              <a:pPr>
                <a:defRPr/>
              </a:pPr>
              <a:t>‹#›</a:t>
            </a:fld>
            <a:endParaRPr lang="en-US">
              <a:solidFill>
                <a:srgbClr val="FFFFFF"/>
              </a:solidFill>
              <a:latin typeface="Arial"/>
              <a:ea typeface="ＭＳ Ｐゴシック"/>
            </a:endParaRPr>
          </a:p>
        </p:txBody>
      </p:sp>
    </p:spTree>
    <p:extLst>
      <p:ext uri="{BB962C8B-B14F-4D97-AF65-F5344CB8AC3E}">
        <p14:creationId xmlns:p14="http://schemas.microsoft.com/office/powerpoint/2010/main" val="3186576636"/>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a typeface="ＭＳ Ｐゴシック"/>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a typeface="ＭＳ Ｐゴシック"/>
            </a:endParaRPr>
          </a:p>
        </p:txBody>
      </p:sp>
      <p:sp>
        <p:nvSpPr>
          <p:cNvPr id="9" name="Rectangle 46"/>
          <p:cNvSpPr>
            <a:spLocks noGrp="1" noChangeArrowheads="1"/>
          </p:cNvSpPr>
          <p:nvPr>
            <p:ph type="sldNum" sz="quarter" idx="12"/>
          </p:nvPr>
        </p:nvSpPr>
        <p:spPr>
          <a:ln/>
        </p:spPr>
        <p:txBody>
          <a:bodyPr/>
          <a:lstStyle>
            <a:lvl1pPr>
              <a:defRPr/>
            </a:lvl1pPr>
          </a:lstStyle>
          <a:p>
            <a:pPr>
              <a:defRPr/>
            </a:pPr>
            <a:fld id="{8E001C28-9EC8-D043-8A92-545ACC2644A7}" type="slidenum">
              <a:rPr lang="en-US">
                <a:solidFill>
                  <a:srgbClr val="FFFFFF"/>
                </a:solidFill>
                <a:latin typeface="Arial"/>
                <a:ea typeface="ＭＳ Ｐゴシック"/>
              </a:rPr>
              <a:pPr>
                <a:defRPr/>
              </a:pPr>
              <a:t>‹#›</a:t>
            </a:fld>
            <a:endParaRPr lang="en-US">
              <a:solidFill>
                <a:srgbClr val="FFFFFF"/>
              </a:solidFill>
              <a:latin typeface="Arial"/>
              <a:ea typeface="ＭＳ Ｐゴシック"/>
            </a:endParaRPr>
          </a:p>
        </p:txBody>
      </p:sp>
    </p:spTree>
    <p:extLst>
      <p:ext uri="{BB962C8B-B14F-4D97-AF65-F5344CB8AC3E}">
        <p14:creationId xmlns:p14="http://schemas.microsoft.com/office/powerpoint/2010/main" val="3210156644"/>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a typeface="ＭＳ Ｐゴシック"/>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a typeface="ＭＳ Ｐゴシック"/>
            </a:endParaRPr>
          </a:p>
        </p:txBody>
      </p:sp>
      <p:sp>
        <p:nvSpPr>
          <p:cNvPr id="5" name="Rectangle 46"/>
          <p:cNvSpPr>
            <a:spLocks noGrp="1" noChangeArrowheads="1"/>
          </p:cNvSpPr>
          <p:nvPr>
            <p:ph type="sldNum" sz="quarter" idx="12"/>
          </p:nvPr>
        </p:nvSpPr>
        <p:spPr>
          <a:ln/>
        </p:spPr>
        <p:txBody>
          <a:bodyPr/>
          <a:lstStyle>
            <a:lvl1pPr>
              <a:defRPr/>
            </a:lvl1pPr>
          </a:lstStyle>
          <a:p>
            <a:pPr>
              <a:defRPr/>
            </a:pPr>
            <a:fld id="{CB29F298-BDEF-0349-B946-56D687B6F3B5}" type="slidenum">
              <a:rPr lang="en-US">
                <a:solidFill>
                  <a:srgbClr val="FFFFFF"/>
                </a:solidFill>
                <a:latin typeface="Arial"/>
                <a:ea typeface="ＭＳ Ｐゴシック"/>
              </a:rPr>
              <a:pPr>
                <a:defRPr/>
              </a:pPr>
              <a:t>‹#›</a:t>
            </a:fld>
            <a:endParaRPr lang="en-US">
              <a:solidFill>
                <a:srgbClr val="FFFFFF"/>
              </a:solidFill>
              <a:latin typeface="Arial"/>
              <a:ea typeface="ＭＳ Ｐゴシック"/>
            </a:endParaRPr>
          </a:p>
        </p:txBody>
      </p:sp>
    </p:spTree>
    <p:extLst>
      <p:ext uri="{BB962C8B-B14F-4D97-AF65-F5344CB8AC3E}">
        <p14:creationId xmlns:p14="http://schemas.microsoft.com/office/powerpoint/2010/main" val="2738131405"/>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a typeface="ＭＳ Ｐゴシック"/>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a typeface="ＭＳ Ｐゴシック"/>
            </a:endParaRPr>
          </a:p>
        </p:txBody>
      </p:sp>
      <p:sp>
        <p:nvSpPr>
          <p:cNvPr id="4" name="Rectangle 46"/>
          <p:cNvSpPr>
            <a:spLocks noGrp="1" noChangeArrowheads="1"/>
          </p:cNvSpPr>
          <p:nvPr>
            <p:ph type="sldNum" sz="quarter" idx="12"/>
          </p:nvPr>
        </p:nvSpPr>
        <p:spPr>
          <a:ln/>
        </p:spPr>
        <p:txBody>
          <a:bodyPr/>
          <a:lstStyle>
            <a:lvl1pPr>
              <a:defRPr/>
            </a:lvl1pPr>
          </a:lstStyle>
          <a:p>
            <a:pPr>
              <a:defRPr/>
            </a:pPr>
            <a:fld id="{D6A19B7F-AE72-BE41-BBA4-171E7CAECF79}" type="slidenum">
              <a:rPr lang="en-US">
                <a:solidFill>
                  <a:srgbClr val="FFFFFF"/>
                </a:solidFill>
                <a:latin typeface="Arial"/>
                <a:ea typeface="ＭＳ Ｐゴシック"/>
              </a:rPr>
              <a:pPr>
                <a:defRPr/>
              </a:pPr>
              <a:t>‹#›</a:t>
            </a:fld>
            <a:endParaRPr lang="en-US">
              <a:solidFill>
                <a:srgbClr val="FFFFFF"/>
              </a:solidFill>
              <a:latin typeface="Arial"/>
              <a:ea typeface="ＭＳ Ｐゴシック"/>
            </a:endParaRPr>
          </a:p>
        </p:txBody>
      </p:sp>
    </p:spTree>
    <p:extLst>
      <p:ext uri="{BB962C8B-B14F-4D97-AF65-F5344CB8AC3E}">
        <p14:creationId xmlns:p14="http://schemas.microsoft.com/office/powerpoint/2010/main" val="3928043621"/>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a typeface="ＭＳ Ｐゴシック"/>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a typeface="ＭＳ Ｐゴシック"/>
            </a:endParaRPr>
          </a:p>
        </p:txBody>
      </p:sp>
      <p:sp>
        <p:nvSpPr>
          <p:cNvPr id="7" name="Rectangle 46"/>
          <p:cNvSpPr>
            <a:spLocks noGrp="1" noChangeArrowheads="1"/>
          </p:cNvSpPr>
          <p:nvPr>
            <p:ph type="sldNum" sz="quarter" idx="12"/>
          </p:nvPr>
        </p:nvSpPr>
        <p:spPr>
          <a:ln/>
        </p:spPr>
        <p:txBody>
          <a:bodyPr/>
          <a:lstStyle>
            <a:lvl1pPr>
              <a:defRPr/>
            </a:lvl1pPr>
          </a:lstStyle>
          <a:p>
            <a:pPr>
              <a:defRPr/>
            </a:pPr>
            <a:fld id="{75B03610-DC06-B947-B649-BF2B762F3E02}" type="slidenum">
              <a:rPr lang="en-US">
                <a:solidFill>
                  <a:srgbClr val="FFFFFF"/>
                </a:solidFill>
                <a:latin typeface="Arial"/>
                <a:ea typeface="ＭＳ Ｐゴシック"/>
              </a:rPr>
              <a:pPr>
                <a:defRPr/>
              </a:pPr>
              <a:t>‹#›</a:t>
            </a:fld>
            <a:endParaRPr lang="en-US">
              <a:solidFill>
                <a:srgbClr val="FFFFFF"/>
              </a:solidFill>
              <a:latin typeface="Arial"/>
              <a:ea typeface="ＭＳ Ｐゴシック"/>
            </a:endParaRPr>
          </a:p>
        </p:txBody>
      </p:sp>
    </p:spTree>
    <p:extLst>
      <p:ext uri="{BB962C8B-B14F-4D97-AF65-F5344CB8AC3E}">
        <p14:creationId xmlns:p14="http://schemas.microsoft.com/office/powerpoint/2010/main" val="372664069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54716964"/>
      </p:ext>
    </p:extLst>
  </p:cSld>
  <p:clrMapOvr>
    <a:masterClrMapping/>
  </p:clrMapOvr>
  <p:transition>
    <p:wheel spokes="0"/>
  </p:transition>
</p:sldLayout>
</file>

<file path=ppt/slideLayouts/slideLayout6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a typeface="ＭＳ Ｐゴシック"/>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a typeface="ＭＳ Ｐゴシック"/>
            </a:endParaRPr>
          </a:p>
        </p:txBody>
      </p:sp>
      <p:sp>
        <p:nvSpPr>
          <p:cNvPr id="7" name="Rectangle 46"/>
          <p:cNvSpPr>
            <a:spLocks noGrp="1" noChangeArrowheads="1"/>
          </p:cNvSpPr>
          <p:nvPr>
            <p:ph type="sldNum" sz="quarter" idx="12"/>
          </p:nvPr>
        </p:nvSpPr>
        <p:spPr>
          <a:ln/>
        </p:spPr>
        <p:txBody>
          <a:bodyPr/>
          <a:lstStyle>
            <a:lvl1pPr>
              <a:defRPr/>
            </a:lvl1pPr>
          </a:lstStyle>
          <a:p>
            <a:pPr>
              <a:defRPr/>
            </a:pPr>
            <a:fld id="{ABCD91CE-EB11-7349-A0CE-F2EEDEDA7318}" type="slidenum">
              <a:rPr lang="en-US">
                <a:solidFill>
                  <a:srgbClr val="FFFFFF"/>
                </a:solidFill>
                <a:latin typeface="Arial"/>
                <a:ea typeface="ＭＳ Ｐゴシック"/>
              </a:rPr>
              <a:pPr>
                <a:defRPr/>
              </a:pPr>
              <a:t>‹#›</a:t>
            </a:fld>
            <a:endParaRPr lang="en-US">
              <a:solidFill>
                <a:srgbClr val="FFFFFF"/>
              </a:solidFill>
              <a:latin typeface="Arial"/>
              <a:ea typeface="ＭＳ Ｐゴシック"/>
            </a:endParaRPr>
          </a:p>
        </p:txBody>
      </p:sp>
    </p:spTree>
    <p:extLst>
      <p:ext uri="{BB962C8B-B14F-4D97-AF65-F5344CB8AC3E}">
        <p14:creationId xmlns:p14="http://schemas.microsoft.com/office/powerpoint/2010/main" val="4056370415"/>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a typeface="ＭＳ Ｐゴシック"/>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a typeface="ＭＳ Ｐゴシック"/>
            </a:endParaRPr>
          </a:p>
        </p:txBody>
      </p:sp>
      <p:sp>
        <p:nvSpPr>
          <p:cNvPr id="6" name="Rectangle 46"/>
          <p:cNvSpPr>
            <a:spLocks noGrp="1" noChangeArrowheads="1"/>
          </p:cNvSpPr>
          <p:nvPr>
            <p:ph type="sldNum" sz="quarter" idx="12"/>
          </p:nvPr>
        </p:nvSpPr>
        <p:spPr>
          <a:ln/>
        </p:spPr>
        <p:txBody>
          <a:bodyPr/>
          <a:lstStyle>
            <a:lvl1pPr>
              <a:defRPr/>
            </a:lvl1pPr>
          </a:lstStyle>
          <a:p>
            <a:pPr>
              <a:defRPr/>
            </a:pPr>
            <a:fld id="{FBDD81F6-A373-074C-A33B-F2DC9AEDFC60}" type="slidenum">
              <a:rPr lang="en-US">
                <a:solidFill>
                  <a:srgbClr val="FFFFFF"/>
                </a:solidFill>
                <a:latin typeface="Arial"/>
                <a:ea typeface="ＭＳ Ｐゴシック"/>
              </a:rPr>
              <a:pPr>
                <a:defRPr/>
              </a:pPr>
              <a:t>‹#›</a:t>
            </a:fld>
            <a:endParaRPr lang="en-US">
              <a:solidFill>
                <a:srgbClr val="FFFFFF"/>
              </a:solidFill>
              <a:latin typeface="Arial"/>
              <a:ea typeface="ＭＳ Ｐゴシック"/>
            </a:endParaRPr>
          </a:p>
        </p:txBody>
      </p:sp>
    </p:spTree>
    <p:extLst>
      <p:ext uri="{BB962C8B-B14F-4D97-AF65-F5344CB8AC3E}">
        <p14:creationId xmlns:p14="http://schemas.microsoft.com/office/powerpoint/2010/main" val="4217427754"/>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a typeface="ＭＳ Ｐゴシック"/>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a typeface="ＭＳ Ｐゴシック"/>
            </a:endParaRPr>
          </a:p>
        </p:txBody>
      </p:sp>
      <p:sp>
        <p:nvSpPr>
          <p:cNvPr id="6" name="Rectangle 46"/>
          <p:cNvSpPr>
            <a:spLocks noGrp="1" noChangeArrowheads="1"/>
          </p:cNvSpPr>
          <p:nvPr>
            <p:ph type="sldNum" sz="quarter" idx="12"/>
          </p:nvPr>
        </p:nvSpPr>
        <p:spPr>
          <a:ln/>
        </p:spPr>
        <p:txBody>
          <a:bodyPr/>
          <a:lstStyle>
            <a:lvl1pPr>
              <a:defRPr/>
            </a:lvl1pPr>
          </a:lstStyle>
          <a:p>
            <a:pPr>
              <a:defRPr/>
            </a:pPr>
            <a:fld id="{659E4D0D-F198-F047-8125-15199C37724A}" type="slidenum">
              <a:rPr lang="en-US">
                <a:solidFill>
                  <a:srgbClr val="FFFFFF"/>
                </a:solidFill>
                <a:latin typeface="Arial"/>
                <a:ea typeface="ＭＳ Ｐゴシック"/>
              </a:rPr>
              <a:pPr>
                <a:defRPr/>
              </a:pPr>
              <a:t>‹#›</a:t>
            </a:fld>
            <a:endParaRPr lang="en-US">
              <a:solidFill>
                <a:srgbClr val="FFFFFF"/>
              </a:solidFill>
              <a:latin typeface="Arial"/>
              <a:ea typeface="ＭＳ Ｐゴシック"/>
            </a:endParaRPr>
          </a:p>
        </p:txBody>
      </p:sp>
    </p:spTree>
    <p:extLst>
      <p:ext uri="{BB962C8B-B14F-4D97-AF65-F5344CB8AC3E}">
        <p14:creationId xmlns:p14="http://schemas.microsoft.com/office/powerpoint/2010/main" val="2401051911"/>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05ECD0D3-3227-8F49-A212-7DA92A6AB5FC}"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867238506"/>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40DBCA-677B-9F44-8514-D0D5D85A573E}"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02890050"/>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75AD24-9396-5045-967D-6294CC2AE750}"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133141649"/>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88A6E9-CA4C-5743-A743-AD367E81AE58}"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041715251"/>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48E0BE7B-F9BC-2A4C-8F66-9DF164B44661}"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307672663"/>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611F1292-0CC5-8945-B152-965364A992EB}"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539743469"/>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8D939C03-B68B-6F4D-9D91-8755D4C3F58C}"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85619714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57299394"/>
      </p:ext>
    </p:extLst>
  </p:cSld>
  <p:clrMapOvr>
    <a:masterClrMapping/>
  </p:clrMapOvr>
  <p:transition>
    <p:wheel spokes="0"/>
  </p:transition>
</p:sldLayout>
</file>

<file path=ppt/slideLayouts/slideLayout6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8579B1-45EC-E847-878F-A06E1B78EC9D}"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236802027"/>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5B0839-21B4-1D45-908F-6F9CD6F17E68}"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99988112"/>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EC2569-04E1-D542-B49B-DCF8C54F2CBA}"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568258420"/>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B7DC69-B72B-2840-B62C-CF3EA4ADE583}"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8992257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7314387"/>
      </p:ext>
    </p:extLst>
  </p:cSld>
  <p:clrMapOvr>
    <a:masterClrMapping/>
  </p:clrMapOvr>
  <p:transition>
    <p:wheel spokes="0"/>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6833842"/>
      </p:ext>
    </p:extLst>
  </p:cSld>
  <p:clrMapOvr>
    <a:masterClrMapping/>
  </p:clrMapOvr>
  <p:transition>
    <p:wheel spokes="0"/>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11330" name="Rectangle 2"/>
          <p:cNvSpPr>
            <a:spLocks noGrp="1" noChangeArrowheads="1"/>
          </p:cNvSpPr>
          <p:nvPr>
            <p:ph type="ctrTitle"/>
          </p:nvPr>
        </p:nvSpPr>
        <p:spPr>
          <a:xfrm>
            <a:off x="838200" y="1981200"/>
            <a:ext cx="6553200" cy="990600"/>
          </a:xfrm>
        </p:spPr>
        <p:txBody>
          <a:bodyPr/>
          <a:lstStyle>
            <a:lvl1pPr>
              <a:defRPr sz="4000"/>
            </a:lvl1pPr>
          </a:lstStyle>
          <a:p>
            <a:r>
              <a:rPr lang="en-US"/>
              <a:t>Click to edit Master title style</a:t>
            </a:r>
          </a:p>
        </p:txBody>
      </p:sp>
      <p:sp>
        <p:nvSpPr>
          <p:cNvPr id="611331" name="Rectangle 3"/>
          <p:cNvSpPr>
            <a:spLocks noGrp="1" noChangeArrowheads="1"/>
          </p:cNvSpPr>
          <p:nvPr>
            <p:ph type="subTitle" idx="1"/>
          </p:nvPr>
        </p:nvSpPr>
        <p:spPr>
          <a:xfrm>
            <a:off x="838200" y="3048000"/>
            <a:ext cx="6553200" cy="1219200"/>
          </a:xfrm>
        </p:spPr>
        <p:txBody>
          <a:bodyPr anchor="ctr"/>
          <a:lstStyle>
            <a:lvl1pPr marL="0" indent="0">
              <a:buFont typeface="Wingdings" pitchFamily="-108" charset="2"/>
              <a:buNone/>
              <a:defRPr/>
            </a:lvl1pPr>
          </a:lstStyle>
          <a:p>
            <a:r>
              <a:rPr lang="en-US"/>
              <a:t>Click to edit Master subtitle style</a:t>
            </a:r>
          </a:p>
        </p:txBody>
      </p:sp>
      <p:sp>
        <p:nvSpPr>
          <p:cNvPr id="4" name="Rectangle 4"/>
          <p:cNvSpPr>
            <a:spLocks noGrp="1" noChangeArrowheads="1"/>
          </p:cNvSpPr>
          <p:nvPr>
            <p:ph type="dt" sz="half" idx="10"/>
          </p:nvPr>
        </p:nvSpPr>
        <p:spPr>
          <a:xfrm>
            <a:off x="838200" y="6248400"/>
            <a:ext cx="1905000" cy="457200"/>
          </a:xfr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505200" y="6248400"/>
            <a:ext cx="28956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7086600" y="6248400"/>
            <a:ext cx="1905000" cy="457200"/>
          </a:xfrm>
        </p:spPr>
        <p:txBody>
          <a:bodyPr/>
          <a:lstStyle>
            <a:lvl1pPr>
              <a:defRPr/>
            </a:lvl1pPr>
          </a:lstStyle>
          <a:p>
            <a:pPr>
              <a:defRPr/>
            </a:pPr>
            <a:fld id="{9D40E9E9-A5C7-AC47-87AE-2475C61BB702}" type="slidenum">
              <a:rPr lang="zh-CN" altLang="en-US"/>
              <a:pPr>
                <a:defRPr/>
              </a:pPr>
              <a:t>‹#›</a:t>
            </a:fld>
            <a:endParaRPr lang="en-US" altLang="zh-CN"/>
          </a:p>
        </p:txBody>
      </p:sp>
    </p:spTree>
    <p:extLst>
      <p:ext uri="{BB962C8B-B14F-4D97-AF65-F5344CB8AC3E}">
        <p14:creationId xmlns:p14="http://schemas.microsoft.com/office/powerpoint/2010/main" val="9311788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BA014A-30C7-BC4C-BA5A-1EFBEFA66B5E}" type="slidenum">
              <a:rPr lang="zh-CN" altLang="en-US"/>
              <a:pPr>
                <a:defRPr/>
              </a:pPr>
              <a:t>‹#›</a:t>
            </a:fld>
            <a:endParaRPr lang="en-US" altLang="zh-CN"/>
          </a:p>
        </p:txBody>
      </p:sp>
    </p:spTree>
    <p:extLst>
      <p:ext uri="{BB962C8B-B14F-4D97-AF65-F5344CB8AC3E}">
        <p14:creationId xmlns:p14="http://schemas.microsoft.com/office/powerpoint/2010/main" val="41328020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C5E7CD2A-5AFD-D741-9F2C-78B4841CD784}" type="slidenum">
              <a:rPr lang="zh-CN" altLang="en-US"/>
              <a:pPr>
                <a:defRPr/>
              </a:pPr>
              <a:t>‹#›</a:t>
            </a:fld>
            <a:endParaRPr lang="en-US" altLang="zh-CN"/>
          </a:p>
        </p:txBody>
      </p:sp>
    </p:spTree>
    <p:extLst>
      <p:ext uri="{BB962C8B-B14F-4D97-AF65-F5344CB8AC3E}">
        <p14:creationId xmlns:p14="http://schemas.microsoft.com/office/powerpoint/2010/main" val="403165832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FA84B0C-E60D-BF4C-B66A-02CD6D61C9B5}" type="slidenum">
              <a:rPr lang="zh-CN" altLang="en-US"/>
              <a:pPr>
                <a:defRPr/>
              </a:pPr>
              <a:t>‹#›</a:t>
            </a:fld>
            <a:endParaRPr lang="en-US" altLang="zh-CN"/>
          </a:p>
        </p:txBody>
      </p:sp>
    </p:spTree>
    <p:extLst>
      <p:ext uri="{BB962C8B-B14F-4D97-AF65-F5344CB8AC3E}">
        <p14:creationId xmlns:p14="http://schemas.microsoft.com/office/powerpoint/2010/main" val="16071165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371600"/>
            <a:ext cx="3695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371600"/>
            <a:ext cx="3695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EA61253-3684-4646-8150-2DA01636E0D8}" type="slidenum">
              <a:rPr lang="zh-CN" altLang="en-US"/>
              <a:pPr>
                <a:defRPr/>
              </a:pPr>
              <a:t>‹#›</a:t>
            </a:fld>
            <a:endParaRPr lang="en-US" altLang="zh-CN"/>
          </a:p>
        </p:txBody>
      </p:sp>
    </p:spTree>
    <p:extLst>
      <p:ext uri="{BB962C8B-B14F-4D97-AF65-F5344CB8AC3E}">
        <p14:creationId xmlns:p14="http://schemas.microsoft.com/office/powerpoint/2010/main" val="2638207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C4D9434-9764-FF47-A2AD-B2D6B9130FD5}" type="slidenum">
              <a:rPr lang="zh-CN" altLang="en-US"/>
              <a:pPr>
                <a:defRPr/>
              </a:pPr>
              <a:t>‹#›</a:t>
            </a:fld>
            <a:endParaRPr lang="en-US" altLang="zh-CN"/>
          </a:p>
        </p:txBody>
      </p:sp>
    </p:spTree>
    <p:extLst>
      <p:ext uri="{BB962C8B-B14F-4D97-AF65-F5344CB8AC3E}">
        <p14:creationId xmlns:p14="http://schemas.microsoft.com/office/powerpoint/2010/main" val="161155456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9EF8F90-2654-754A-AF4B-219ECE6BFEF9}" type="slidenum">
              <a:rPr lang="zh-CN" altLang="en-US"/>
              <a:pPr>
                <a:defRPr/>
              </a:pPr>
              <a:t>‹#›</a:t>
            </a:fld>
            <a:endParaRPr lang="en-US" altLang="zh-CN"/>
          </a:p>
        </p:txBody>
      </p:sp>
    </p:spTree>
    <p:extLst>
      <p:ext uri="{BB962C8B-B14F-4D97-AF65-F5344CB8AC3E}">
        <p14:creationId xmlns:p14="http://schemas.microsoft.com/office/powerpoint/2010/main" val="14268755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56916B4-B791-2D47-B9B1-0D053CA7BEA5}" type="slidenum">
              <a:rPr lang="zh-CN" altLang="en-US"/>
              <a:pPr>
                <a:defRPr/>
              </a:pPr>
              <a:t>‹#›</a:t>
            </a:fld>
            <a:endParaRPr lang="en-US" altLang="zh-CN"/>
          </a:p>
        </p:txBody>
      </p:sp>
    </p:spTree>
    <p:extLst>
      <p:ext uri="{BB962C8B-B14F-4D97-AF65-F5344CB8AC3E}">
        <p14:creationId xmlns:p14="http://schemas.microsoft.com/office/powerpoint/2010/main" val="30422069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23F20AE-D40E-F64B-8103-273AD50A7F18}" type="slidenum">
              <a:rPr lang="zh-CN" altLang="en-US"/>
              <a:pPr>
                <a:defRPr/>
              </a:pPr>
              <a:t>‹#›</a:t>
            </a:fld>
            <a:endParaRPr lang="en-US" altLang="zh-CN"/>
          </a:p>
        </p:txBody>
      </p:sp>
    </p:spTree>
    <p:extLst>
      <p:ext uri="{BB962C8B-B14F-4D97-AF65-F5344CB8AC3E}">
        <p14:creationId xmlns:p14="http://schemas.microsoft.com/office/powerpoint/2010/main" val="17069338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14911F4-7D4A-6E47-8024-23FB2FC22154}" type="slidenum">
              <a:rPr lang="zh-CN" altLang="en-US"/>
              <a:pPr>
                <a:defRPr/>
              </a:pPr>
              <a:t>‹#›</a:t>
            </a:fld>
            <a:endParaRPr lang="en-US" altLang="zh-CN"/>
          </a:p>
        </p:txBody>
      </p:sp>
    </p:spTree>
    <p:extLst>
      <p:ext uri="{BB962C8B-B14F-4D97-AF65-F5344CB8AC3E}">
        <p14:creationId xmlns:p14="http://schemas.microsoft.com/office/powerpoint/2010/main" val="296410262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342592-5B1B-E149-B63F-FED12D22B93B}" type="slidenum">
              <a:rPr lang="zh-CN" altLang="en-US"/>
              <a:pPr>
                <a:defRPr/>
              </a:pPr>
              <a:t>‹#›</a:t>
            </a:fld>
            <a:endParaRPr lang="en-US" altLang="zh-CN"/>
          </a:p>
        </p:txBody>
      </p:sp>
    </p:spTree>
    <p:extLst>
      <p:ext uri="{BB962C8B-B14F-4D97-AF65-F5344CB8AC3E}">
        <p14:creationId xmlns:p14="http://schemas.microsoft.com/office/powerpoint/2010/main" val="33930243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381000"/>
            <a:ext cx="188595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81000"/>
            <a:ext cx="550545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557D90A-B8F9-A54B-8A65-1192295B914A}" type="slidenum">
              <a:rPr lang="zh-CN" altLang="en-US"/>
              <a:pPr>
                <a:defRPr/>
              </a:pPr>
              <a:t>‹#›</a:t>
            </a:fld>
            <a:endParaRPr lang="en-US" altLang="zh-CN"/>
          </a:p>
        </p:txBody>
      </p:sp>
    </p:spTree>
    <p:extLst>
      <p:ext uri="{BB962C8B-B14F-4D97-AF65-F5344CB8AC3E}">
        <p14:creationId xmlns:p14="http://schemas.microsoft.com/office/powerpoint/2010/main" val="224500791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3300"/>
                </a:solidFill>
                <a:latin typeface="Arial"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3300"/>
                </a:solidFill>
                <a:latin typeface="Arial"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 name="Rectangle 6" descr="mutegras"/>
            <p:cNvSpPr>
              <a:spLocks noChangeArrowheads="1"/>
            </p:cNvSpPr>
            <p:nvPr/>
          </p:nvSpPr>
          <p:spPr bwMode="ltGray">
            <a:xfrm>
              <a:off x="0" y="4128"/>
              <a:ext cx="5760" cy="192"/>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3300"/>
                </a:solidFill>
                <a:latin typeface="Arial"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3300"/>
                </a:solidFill>
                <a:latin typeface="Arial" charset="0"/>
              </a:endParaRPr>
            </a:p>
          </p:txBody>
        </p:sp>
      </p:grpSp>
      <p:sp>
        <p:nvSpPr>
          <p:cNvPr id="190473"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90474"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lvl1pPr>
          </a:lstStyle>
          <a:p>
            <a:pPr>
              <a:defRPr/>
            </a:pPr>
            <a:fld id="{D44FC90E-D51B-924A-BB1C-C2CDE43CAEB3}" type="slidenum">
              <a:rPr lang="zh-CN" altLang="en-US"/>
              <a:pPr>
                <a:defRPr/>
              </a:pPr>
              <a:t>‹#›</a:t>
            </a:fld>
            <a:endParaRPr lang="en-US" altLang="zh-CN"/>
          </a:p>
        </p:txBody>
      </p:sp>
    </p:spTree>
    <p:extLst>
      <p:ext uri="{BB962C8B-B14F-4D97-AF65-F5344CB8AC3E}">
        <p14:creationId xmlns:p14="http://schemas.microsoft.com/office/powerpoint/2010/main" val="2443505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7811CC70-C19D-8846-BC9B-9B873CB89B7C}" type="slidenum">
              <a:rPr lang="zh-CN" altLang="en-US"/>
              <a:pPr>
                <a:defRPr/>
              </a:pPr>
              <a:t>‹#›</a:t>
            </a:fld>
            <a:endParaRPr lang="en-US" altLang="zh-CN"/>
          </a:p>
        </p:txBody>
      </p:sp>
    </p:spTree>
    <p:extLst>
      <p:ext uri="{BB962C8B-B14F-4D97-AF65-F5344CB8AC3E}">
        <p14:creationId xmlns:p14="http://schemas.microsoft.com/office/powerpoint/2010/main" val="6427850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C1440AFB-E51F-4140-B472-1D8FF06170E2}" type="slidenum">
              <a:rPr lang="zh-CN" altLang="en-US"/>
              <a:pPr>
                <a:defRPr/>
              </a:pPr>
              <a:t>‹#›</a:t>
            </a:fld>
            <a:endParaRPr lang="en-US" altLang="zh-CN"/>
          </a:p>
        </p:txBody>
      </p:sp>
    </p:spTree>
    <p:extLst>
      <p:ext uri="{BB962C8B-B14F-4D97-AF65-F5344CB8AC3E}">
        <p14:creationId xmlns:p14="http://schemas.microsoft.com/office/powerpoint/2010/main" val="111064574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F4C00556-842E-EC43-93F4-BCCC0D97D4FD}" type="slidenum">
              <a:rPr lang="zh-CN" altLang="en-US"/>
              <a:pPr>
                <a:defRPr/>
              </a:pPr>
              <a:t>‹#›</a:t>
            </a:fld>
            <a:endParaRPr lang="en-US" altLang="zh-CN"/>
          </a:p>
        </p:txBody>
      </p:sp>
    </p:spTree>
    <p:extLst>
      <p:ext uri="{BB962C8B-B14F-4D97-AF65-F5344CB8AC3E}">
        <p14:creationId xmlns:p14="http://schemas.microsoft.com/office/powerpoint/2010/main" val="302371784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E9B4B22D-FFEF-E74E-85E7-D71ED9EB15CE}" type="slidenum">
              <a:rPr lang="zh-CN" altLang="en-US"/>
              <a:pPr>
                <a:defRPr/>
              </a:pPr>
              <a:t>‹#›</a:t>
            </a:fld>
            <a:endParaRPr lang="en-US" altLang="zh-CN"/>
          </a:p>
        </p:txBody>
      </p:sp>
    </p:spTree>
    <p:extLst>
      <p:ext uri="{BB962C8B-B14F-4D97-AF65-F5344CB8AC3E}">
        <p14:creationId xmlns:p14="http://schemas.microsoft.com/office/powerpoint/2010/main" val="393522878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3A2E5EFC-5FEA-AC4D-AC2D-F2249C97EC83}" type="slidenum">
              <a:rPr lang="zh-CN" altLang="en-US"/>
              <a:pPr>
                <a:defRPr/>
              </a:pPr>
              <a:t>‹#›</a:t>
            </a:fld>
            <a:endParaRPr lang="en-US" altLang="zh-CN"/>
          </a:p>
        </p:txBody>
      </p:sp>
    </p:spTree>
    <p:extLst>
      <p:ext uri="{BB962C8B-B14F-4D97-AF65-F5344CB8AC3E}">
        <p14:creationId xmlns:p14="http://schemas.microsoft.com/office/powerpoint/2010/main" val="369288894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F78E868E-6CBC-EE46-B990-7D608C3A85B7}" type="slidenum">
              <a:rPr lang="zh-CN" altLang="en-US"/>
              <a:pPr>
                <a:defRPr/>
              </a:pPr>
              <a:t>‹#›</a:t>
            </a:fld>
            <a:endParaRPr lang="en-US" altLang="zh-CN"/>
          </a:p>
        </p:txBody>
      </p:sp>
    </p:spTree>
    <p:extLst>
      <p:ext uri="{BB962C8B-B14F-4D97-AF65-F5344CB8AC3E}">
        <p14:creationId xmlns:p14="http://schemas.microsoft.com/office/powerpoint/2010/main" val="130198936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BDC77EE1-1CBE-934C-B57C-EB2A96427ACA}" type="slidenum">
              <a:rPr lang="zh-CN" altLang="en-US"/>
              <a:pPr>
                <a:defRPr/>
              </a:pPr>
              <a:t>‹#›</a:t>
            </a:fld>
            <a:endParaRPr lang="en-US" altLang="zh-CN"/>
          </a:p>
        </p:txBody>
      </p:sp>
    </p:spTree>
    <p:extLst>
      <p:ext uri="{BB962C8B-B14F-4D97-AF65-F5344CB8AC3E}">
        <p14:creationId xmlns:p14="http://schemas.microsoft.com/office/powerpoint/2010/main" val="359761201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2DA2076E-3D06-3948-A449-17292D39C5B8}" type="slidenum">
              <a:rPr lang="zh-CN" altLang="en-US"/>
              <a:pPr>
                <a:defRPr/>
              </a:pPr>
              <a:t>‹#›</a:t>
            </a:fld>
            <a:endParaRPr lang="en-US" altLang="zh-CN"/>
          </a:p>
        </p:txBody>
      </p:sp>
    </p:spTree>
    <p:extLst>
      <p:ext uri="{BB962C8B-B14F-4D97-AF65-F5344CB8AC3E}">
        <p14:creationId xmlns:p14="http://schemas.microsoft.com/office/powerpoint/2010/main" val="217671605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4F689691-A190-B341-A455-533E4181122C}" type="slidenum">
              <a:rPr lang="zh-CN" altLang="en-US"/>
              <a:pPr>
                <a:defRPr/>
              </a:pPr>
              <a:t>‹#›</a:t>
            </a:fld>
            <a:endParaRPr lang="en-US" altLang="zh-CN"/>
          </a:p>
        </p:txBody>
      </p:sp>
    </p:spTree>
    <p:extLst>
      <p:ext uri="{BB962C8B-B14F-4D97-AF65-F5344CB8AC3E}">
        <p14:creationId xmlns:p14="http://schemas.microsoft.com/office/powerpoint/2010/main" val="202265455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9ECBFEE0-CCEF-3E46-89FB-8C9AD8C01982}" type="slidenum">
              <a:rPr lang="zh-CN" altLang="en-US"/>
              <a:pPr>
                <a:defRPr/>
              </a:pPr>
              <a:t>‹#›</a:t>
            </a:fld>
            <a:endParaRPr lang="en-US" altLang="zh-CN"/>
          </a:p>
        </p:txBody>
      </p:sp>
    </p:spTree>
    <p:extLst>
      <p:ext uri="{BB962C8B-B14F-4D97-AF65-F5344CB8AC3E}">
        <p14:creationId xmlns:p14="http://schemas.microsoft.com/office/powerpoint/2010/main" val="223729989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60697EA0-69A0-3A4B-A032-069B42555C06}" type="slidenum">
              <a:rPr lang="zh-CN" altLang="en-US"/>
              <a:pPr>
                <a:defRPr/>
              </a:pPr>
              <a:t>‹#›</a:t>
            </a:fld>
            <a:endParaRPr lang="en-US" altLang="zh-CN"/>
          </a:p>
        </p:txBody>
      </p:sp>
    </p:spTree>
    <p:extLst>
      <p:ext uri="{BB962C8B-B14F-4D97-AF65-F5344CB8AC3E}">
        <p14:creationId xmlns:p14="http://schemas.microsoft.com/office/powerpoint/2010/main" val="3288584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D652058C-655A-B846-A483-48837BA563E4}" type="slidenum">
              <a:rPr lang="zh-CN" altLang="en-US"/>
              <a:pPr>
                <a:defRPr/>
              </a:pPr>
              <a:t>‹#›</a:t>
            </a:fld>
            <a:endParaRPr lang="en-US" altLang="zh-CN"/>
          </a:p>
        </p:txBody>
      </p:sp>
    </p:spTree>
    <p:extLst>
      <p:ext uri="{BB962C8B-B14F-4D97-AF65-F5344CB8AC3E}">
        <p14:creationId xmlns:p14="http://schemas.microsoft.com/office/powerpoint/2010/main" val="142207791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3300"/>
                </a:solidFill>
                <a:latin typeface="Arial"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3300"/>
                </a:solidFill>
                <a:latin typeface="Arial"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 name="Rectangle 6" descr="mutegras"/>
            <p:cNvSpPr>
              <a:spLocks noChangeArrowheads="1"/>
            </p:cNvSpPr>
            <p:nvPr/>
          </p:nvSpPr>
          <p:spPr bwMode="ltGray">
            <a:xfrm>
              <a:off x="0" y="4128"/>
              <a:ext cx="5760" cy="192"/>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3300"/>
                </a:solidFill>
                <a:latin typeface="Arial"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3300"/>
                </a:solidFill>
                <a:latin typeface="Arial" charset="0"/>
              </a:endParaRPr>
            </a:p>
          </p:txBody>
        </p:sp>
      </p:grpSp>
      <p:sp>
        <p:nvSpPr>
          <p:cNvPr id="190473"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90474"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lvl1pPr>
          </a:lstStyle>
          <a:p>
            <a:pPr>
              <a:defRPr/>
            </a:pPr>
            <a:fld id="{BC744D80-D776-0548-8097-83D4E3E52BED}" type="slidenum">
              <a:rPr lang="zh-CN" altLang="en-US"/>
              <a:pPr>
                <a:defRPr/>
              </a:pPr>
              <a:t>‹#›</a:t>
            </a:fld>
            <a:endParaRPr lang="en-US" altLang="zh-CN"/>
          </a:p>
        </p:txBody>
      </p:sp>
    </p:spTree>
    <p:extLst>
      <p:ext uri="{BB962C8B-B14F-4D97-AF65-F5344CB8AC3E}">
        <p14:creationId xmlns:p14="http://schemas.microsoft.com/office/powerpoint/2010/main" val="232017709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0B8A8DD0-3341-784C-892A-25CE92E4A827}" type="slidenum">
              <a:rPr lang="zh-CN" altLang="en-US"/>
              <a:pPr>
                <a:defRPr/>
              </a:pPr>
              <a:t>‹#›</a:t>
            </a:fld>
            <a:endParaRPr lang="en-US" altLang="zh-CN"/>
          </a:p>
        </p:txBody>
      </p:sp>
    </p:spTree>
    <p:extLst>
      <p:ext uri="{BB962C8B-B14F-4D97-AF65-F5344CB8AC3E}">
        <p14:creationId xmlns:p14="http://schemas.microsoft.com/office/powerpoint/2010/main" val="295659257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6241EF80-57ED-5F4E-850F-C75AFE8DD65E}" type="slidenum">
              <a:rPr lang="zh-CN" altLang="en-US"/>
              <a:pPr>
                <a:defRPr/>
              </a:pPr>
              <a:t>‹#›</a:t>
            </a:fld>
            <a:endParaRPr lang="en-US" altLang="zh-CN"/>
          </a:p>
        </p:txBody>
      </p:sp>
    </p:spTree>
    <p:extLst>
      <p:ext uri="{BB962C8B-B14F-4D97-AF65-F5344CB8AC3E}">
        <p14:creationId xmlns:p14="http://schemas.microsoft.com/office/powerpoint/2010/main" val="182732646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2F028250-1519-F64D-8CE8-4E71DD1E4DCA}" type="slidenum">
              <a:rPr lang="zh-CN" altLang="en-US"/>
              <a:pPr>
                <a:defRPr/>
              </a:pPr>
              <a:t>‹#›</a:t>
            </a:fld>
            <a:endParaRPr lang="en-US" altLang="zh-CN"/>
          </a:p>
        </p:txBody>
      </p:sp>
    </p:spTree>
    <p:extLst>
      <p:ext uri="{BB962C8B-B14F-4D97-AF65-F5344CB8AC3E}">
        <p14:creationId xmlns:p14="http://schemas.microsoft.com/office/powerpoint/2010/main" val="251871797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CFB484F2-AB6D-5D46-A073-CE80F1AD7CF5}" type="slidenum">
              <a:rPr lang="zh-CN" altLang="en-US"/>
              <a:pPr>
                <a:defRPr/>
              </a:pPr>
              <a:t>‹#›</a:t>
            </a:fld>
            <a:endParaRPr lang="en-US" altLang="zh-CN"/>
          </a:p>
        </p:txBody>
      </p:sp>
    </p:spTree>
    <p:extLst>
      <p:ext uri="{BB962C8B-B14F-4D97-AF65-F5344CB8AC3E}">
        <p14:creationId xmlns:p14="http://schemas.microsoft.com/office/powerpoint/2010/main" val="188079539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A5499DCC-480C-2042-B002-81B3533E7855}" type="slidenum">
              <a:rPr lang="zh-CN" altLang="en-US"/>
              <a:pPr>
                <a:defRPr/>
              </a:pPr>
              <a:t>‹#›</a:t>
            </a:fld>
            <a:endParaRPr lang="en-US" altLang="zh-CN"/>
          </a:p>
        </p:txBody>
      </p:sp>
    </p:spTree>
    <p:extLst>
      <p:ext uri="{BB962C8B-B14F-4D97-AF65-F5344CB8AC3E}">
        <p14:creationId xmlns:p14="http://schemas.microsoft.com/office/powerpoint/2010/main" val="413096624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0712F0B9-4C81-A747-A104-47EB6339607A}" type="slidenum">
              <a:rPr lang="zh-CN" altLang="en-US"/>
              <a:pPr>
                <a:defRPr/>
              </a:pPr>
              <a:t>‹#›</a:t>
            </a:fld>
            <a:endParaRPr lang="en-US" altLang="zh-CN"/>
          </a:p>
        </p:txBody>
      </p:sp>
    </p:spTree>
    <p:extLst>
      <p:ext uri="{BB962C8B-B14F-4D97-AF65-F5344CB8AC3E}">
        <p14:creationId xmlns:p14="http://schemas.microsoft.com/office/powerpoint/2010/main" val="409006260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6944B4BA-ACCB-804F-A017-6886347EC641}" type="slidenum">
              <a:rPr lang="zh-CN" altLang="en-US"/>
              <a:pPr>
                <a:defRPr/>
              </a:pPr>
              <a:t>‹#›</a:t>
            </a:fld>
            <a:endParaRPr lang="en-US" altLang="zh-CN"/>
          </a:p>
        </p:txBody>
      </p:sp>
    </p:spTree>
    <p:extLst>
      <p:ext uri="{BB962C8B-B14F-4D97-AF65-F5344CB8AC3E}">
        <p14:creationId xmlns:p14="http://schemas.microsoft.com/office/powerpoint/2010/main" val="253699470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DABB7194-FCEB-1241-942C-DE82D2C0951C}" type="slidenum">
              <a:rPr lang="zh-CN" altLang="en-US"/>
              <a:pPr>
                <a:defRPr/>
              </a:pPr>
              <a:t>‹#›</a:t>
            </a:fld>
            <a:endParaRPr lang="en-US" altLang="zh-CN"/>
          </a:p>
        </p:txBody>
      </p:sp>
    </p:spTree>
    <p:extLst>
      <p:ext uri="{BB962C8B-B14F-4D97-AF65-F5344CB8AC3E}">
        <p14:creationId xmlns:p14="http://schemas.microsoft.com/office/powerpoint/2010/main" val="218258636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A1730BEE-98FF-824A-872E-BEED960974A9}" type="slidenum">
              <a:rPr lang="zh-CN" altLang="en-US"/>
              <a:pPr>
                <a:defRPr/>
              </a:pPr>
              <a:t>‹#›</a:t>
            </a:fld>
            <a:endParaRPr lang="en-US" altLang="zh-CN"/>
          </a:p>
        </p:txBody>
      </p:sp>
    </p:spTree>
    <p:extLst>
      <p:ext uri="{BB962C8B-B14F-4D97-AF65-F5344CB8AC3E}">
        <p14:creationId xmlns:p14="http://schemas.microsoft.com/office/powerpoint/2010/main" val="18096146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image" Target="../media/image10.jpeg"/><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theme" Target="../theme/theme11.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2.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theme" Target="../theme/theme13.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image" Target="../media/image1.png"/><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4.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slideLayout" Target="../slideLayouts/slideLayout170.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8.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theme" Target="../theme/theme16.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9.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theme" Target="../theme/theme17.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image" Target="../media/image1.png"/><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theme" Target="../theme/theme18.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1.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theme" Target="../theme/theme19.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2.xml"/><Relationship Id="rId13" Type="http://schemas.openxmlformats.org/officeDocument/2006/relationships/image" Target="../media/image1.png"/><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theme" Target="../theme/theme20.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3.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theme" Target="../theme/theme21.xml"/><Relationship Id="rId2" Type="http://schemas.openxmlformats.org/officeDocument/2006/relationships/slideLayout" Target="../slideLayouts/slideLayout227.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4.xml"/><Relationship Id="rId13" Type="http://schemas.openxmlformats.org/officeDocument/2006/relationships/image" Target="../media/image1.png"/><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theme" Target="../theme/theme22.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5.xml"/><Relationship Id="rId13" Type="http://schemas.openxmlformats.org/officeDocument/2006/relationships/image" Target="../media/image1.png"/><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theme" Target="../theme/theme23.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6.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theme" Target="../theme/theme24.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7.xml"/><Relationship Id="rId3" Type="http://schemas.openxmlformats.org/officeDocument/2006/relationships/slideLayout" Target="../slideLayouts/slideLayout272.xml"/><Relationship Id="rId7" Type="http://schemas.openxmlformats.org/officeDocument/2006/relationships/slideLayout" Target="../slideLayouts/slideLayout276.xml"/><Relationship Id="rId12" Type="http://schemas.openxmlformats.org/officeDocument/2006/relationships/theme" Target="../theme/theme25.xml"/><Relationship Id="rId2" Type="http://schemas.openxmlformats.org/officeDocument/2006/relationships/slideLayout" Target="../slideLayouts/slideLayout271.xml"/><Relationship Id="rId1" Type="http://schemas.openxmlformats.org/officeDocument/2006/relationships/slideLayout" Target="../slideLayouts/slideLayout270.xml"/><Relationship Id="rId6" Type="http://schemas.openxmlformats.org/officeDocument/2006/relationships/slideLayout" Target="../slideLayouts/slideLayout275.xml"/><Relationship Id="rId11" Type="http://schemas.openxmlformats.org/officeDocument/2006/relationships/slideLayout" Target="../slideLayouts/slideLayout280.xml"/><Relationship Id="rId5" Type="http://schemas.openxmlformats.org/officeDocument/2006/relationships/slideLayout" Target="../slideLayouts/slideLayout274.xml"/><Relationship Id="rId10" Type="http://schemas.openxmlformats.org/officeDocument/2006/relationships/slideLayout" Target="../slideLayouts/slideLayout279.xml"/><Relationship Id="rId4" Type="http://schemas.openxmlformats.org/officeDocument/2006/relationships/slideLayout" Target="../slideLayouts/slideLayout273.xml"/><Relationship Id="rId9" Type="http://schemas.openxmlformats.org/officeDocument/2006/relationships/slideLayout" Target="../slideLayouts/slideLayout278.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8.xml"/><Relationship Id="rId13" Type="http://schemas.openxmlformats.org/officeDocument/2006/relationships/image" Target="../media/image1.png"/><Relationship Id="rId3" Type="http://schemas.openxmlformats.org/officeDocument/2006/relationships/slideLayout" Target="../slideLayouts/slideLayout283.xml"/><Relationship Id="rId7" Type="http://schemas.openxmlformats.org/officeDocument/2006/relationships/slideLayout" Target="../slideLayouts/slideLayout287.xml"/><Relationship Id="rId12" Type="http://schemas.openxmlformats.org/officeDocument/2006/relationships/theme" Target="../theme/theme26.xml"/><Relationship Id="rId2" Type="http://schemas.openxmlformats.org/officeDocument/2006/relationships/slideLayout" Target="../slideLayouts/slideLayout282.xml"/><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5" Type="http://schemas.openxmlformats.org/officeDocument/2006/relationships/slideLayout" Target="../slideLayouts/slideLayout285.xml"/><Relationship Id="rId10" Type="http://schemas.openxmlformats.org/officeDocument/2006/relationships/slideLayout" Target="../slideLayouts/slideLayout290.xml"/><Relationship Id="rId4" Type="http://schemas.openxmlformats.org/officeDocument/2006/relationships/slideLayout" Target="../slideLayouts/slideLayout284.xml"/><Relationship Id="rId9" Type="http://schemas.openxmlformats.org/officeDocument/2006/relationships/slideLayout" Target="../slideLayouts/slideLayout289.xml"/></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292.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0.xml"/><Relationship Id="rId3" Type="http://schemas.openxmlformats.org/officeDocument/2006/relationships/slideLayout" Target="../slideLayouts/slideLayout295.xml"/><Relationship Id="rId7" Type="http://schemas.openxmlformats.org/officeDocument/2006/relationships/slideLayout" Target="../slideLayouts/slideLayout299.xml"/><Relationship Id="rId12" Type="http://schemas.openxmlformats.org/officeDocument/2006/relationships/theme" Target="../theme/theme28.xml"/><Relationship Id="rId2" Type="http://schemas.openxmlformats.org/officeDocument/2006/relationships/slideLayout" Target="../slideLayouts/slideLayout294.xml"/><Relationship Id="rId1" Type="http://schemas.openxmlformats.org/officeDocument/2006/relationships/slideLayout" Target="../slideLayouts/slideLayout293.xml"/><Relationship Id="rId6" Type="http://schemas.openxmlformats.org/officeDocument/2006/relationships/slideLayout" Target="../slideLayouts/slideLayout298.xml"/><Relationship Id="rId11" Type="http://schemas.openxmlformats.org/officeDocument/2006/relationships/slideLayout" Target="../slideLayouts/slideLayout303.xml"/><Relationship Id="rId5" Type="http://schemas.openxmlformats.org/officeDocument/2006/relationships/slideLayout" Target="../slideLayouts/slideLayout297.xml"/><Relationship Id="rId10" Type="http://schemas.openxmlformats.org/officeDocument/2006/relationships/slideLayout" Target="../slideLayouts/slideLayout302.xml"/><Relationship Id="rId4" Type="http://schemas.openxmlformats.org/officeDocument/2006/relationships/slideLayout" Target="../slideLayouts/slideLayout296.xml"/><Relationship Id="rId9" Type="http://schemas.openxmlformats.org/officeDocument/2006/relationships/slideLayout" Target="../slideLayouts/slideLayout301.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1.xml"/><Relationship Id="rId3" Type="http://schemas.openxmlformats.org/officeDocument/2006/relationships/slideLayout" Target="../slideLayouts/slideLayout306.xml"/><Relationship Id="rId7" Type="http://schemas.openxmlformats.org/officeDocument/2006/relationships/slideLayout" Target="../slideLayouts/slideLayout310.xml"/><Relationship Id="rId12" Type="http://schemas.openxmlformats.org/officeDocument/2006/relationships/theme" Target="../theme/theme29.xml"/><Relationship Id="rId2" Type="http://schemas.openxmlformats.org/officeDocument/2006/relationships/slideLayout" Target="../slideLayouts/slideLayout305.xml"/><Relationship Id="rId1" Type="http://schemas.openxmlformats.org/officeDocument/2006/relationships/slideLayout" Target="../slideLayouts/slideLayout304.xml"/><Relationship Id="rId6" Type="http://schemas.openxmlformats.org/officeDocument/2006/relationships/slideLayout" Target="../slideLayouts/slideLayout309.xml"/><Relationship Id="rId11" Type="http://schemas.openxmlformats.org/officeDocument/2006/relationships/slideLayout" Target="../slideLayouts/slideLayout314.xml"/><Relationship Id="rId5" Type="http://schemas.openxmlformats.org/officeDocument/2006/relationships/slideLayout" Target="../slideLayouts/slideLayout308.xml"/><Relationship Id="rId10" Type="http://schemas.openxmlformats.org/officeDocument/2006/relationships/slideLayout" Target="../slideLayouts/slideLayout313.xml"/><Relationship Id="rId4" Type="http://schemas.openxmlformats.org/officeDocument/2006/relationships/slideLayout" Target="../slideLayouts/slideLayout307.xml"/><Relationship Id="rId9" Type="http://schemas.openxmlformats.org/officeDocument/2006/relationships/slideLayout" Target="../slideLayouts/slideLayout3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17" Type="http://schemas.openxmlformats.org/officeDocument/2006/relationships/image" Target="../media/image6.png"/><Relationship Id="rId2" Type="http://schemas.openxmlformats.org/officeDocument/2006/relationships/slideLayout" Target="../slideLayouts/slideLayout24.xml"/><Relationship Id="rId16" Type="http://schemas.openxmlformats.org/officeDocument/2006/relationships/image" Target="../media/image5.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4.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png"/></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2.xml"/><Relationship Id="rId3" Type="http://schemas.openxmlformats.org/officeDocument/2006/relationships/slideLayout" Target="../slideLayouts/slideLayout317.xml"/><Relationship Id="rId7" Type="http://schemas.openxmlformats.org/officeDocument/2006/relationships/slideLayout" Target="../slideLayouts/slideLayout321.xml"/><Relationship Id="rId12" Type="http://schemas.openxmlformats.org/officeDocument/2006/relationships/theme" Target="../theme/theme30.xml"/><Relationship Id="rId2" Type="http://schemas.openxmlformats.org/officeDocument/2006/relationships/slideLayout" Target="../slideLayouts/slideLayout316.xml"/><Relationship Id="rId1" Type="http://schemas.openxmlformats.org/officeDocument/2006/relationships/slideLayout" Target="../slideLayouts/slideLayout315.xml"/><Relationship Id="rId6" Type="http://schemas.openxmlformats.org/officeDocument/2006/relationships/slideLayout" Target="../slideLayouts/slideLayout320.xml"/><Relationship Id="rId11" Type="http://schemas.openxmlformats.org/officeDocument/2006/relationships/slideLayout" Target="../slideLayouts/slideLayout325.xml"/><Relationship Id="rId5" Type="http://schemas.openxmlformats.org/officeDocument/2006/relationships/slideLayout" Target="../slideLayouts/slideLayout319.xml"/><Relationship Id="rId10" Type="http://schemas.openxmlformats.org/officeDocument/2006/relationships/slideLayout" Target="../slideLayouts/slideLayout324.xml"/><Relationship Id="rId4" Type="http://schemas.openxmlformats.org/officeDocument/2006/relationships/slideLayout" Target="../slideLayouts/slideLayout318.xml"/><Relationship Id="rId9" Type="http://schemas.openxmlformats.org/officeDocument/2006/relationships/slideLayout" Target="../slideLayouts/slideLayout323.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3.xml"/><Relationship Id="rId3" Type="http://schemas.openxmlformats.org/officeDocument/2006/relationships/slideLayout" Target="../slideLayouts/slideLayout328.xml"/><Relationship Id="rId7" Type="http://schemas.openxmlformats.org/officeDocument/2006/relationships/slideLayout" Target="../slideLayouts/slideLayout332.xml"/><Relationship Id="rId12" Type="http://schemas.openxmlformats.org/officeDocument/2006/relationships/theme" Target="../theme/theme31.xml"/><Relationship Id="rId2" Type="http://schemas.openxmlformats.org/officeDocument/2006/relationships/slideLayout" Target="../slideLayouts/slideLayout327.xml"/><Relationship Id="rId1" Type="http://schemas.openxmlformats.org/officeDocument/2006/relationships/slideLayout" Target="../slideLayouts/slideLayout326.xml"/><Relationship Id="rId6" Type="http://schemas.openxmlformats.org/officeDocument/2006/relationships/slideLayout" Target="../slideLayouts/slideLayout331.xml"/><Relationship Id="rId11" Type="http://schemas.openxmlformats.org/officeDocument/2006/relationships/slideLayout" Target="../slideLayouts/slideLayout336.xml"/><Relationship Id="rId5" Type="http://schemas.openxmlformats.org/officeDocument/2006/relationships/slideLayout" Target="../slideLayouts/slideLayout330.xml"/><Relationship Id="rId10" Type="http://schemas.openxmlformats.org/officeDocument/2006/relationships/slideLayout" Target="../slideLayouts/slideLayout335.xml"/><Relationship Id="rId4" Type="http://schemas.openxmlformats.org/officeDocument/2006/relationships/slideLayout" Target="../slideLayouts/slideLayout329.xml"/><Relationship Id="rId9" Type="http://schemas.openxmlformats.org/officeDocument/2006/relationships/slideLayout" Target="../slideLayouts/slideLayout334.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4.xml"/><Relationship Id="rId3" Type="http://schemas.openxmlformats.org/officeDocument/2006/relationships/slideLayout" Target="../slideLayouts/slideLayout339.xml"/><Relationship Id="rId7" Type="http://schemas.openxmlformats.org/officeDocument/2006/relationships/slideLayout" Target="../slideLayouts/slideLayout343.xml"/><Relationship Id="rId12" Type="http://schemas.openxmlformats.org/officeDocument/2006/relationships/theme" Target="../theme/theme32.xml"/><Relationship Id="rId2" Type="http://schemas.openxmlformats.org/officeDocument/2006/relationships/slideLayout" Target="../slideLayouts/slideLayout338.xml"/><Relationship Id="rId1" Type="http://schemas.openxmlformats.org/officeDocument/2006/relationships/slideLayout" Target="../slideLayouts/slideLayout337.xml"/><Relationship Id="rId6" Type="http://schemas.openxmlformats.org/officeDocument/2006/relationships/slideLayout" Target="../slideLayouts/slideLayout342.xml"/><Relationship Id="rId11" Type="http://schemas.openxmlformats.org/officeDocument/2006/relationships/slideLayout" Target="../slideLayouts/slideLayout347.xml"/><Relationship Id="rId5" Type="http://schemas.openxmlformats.org/officeDocument/2006/relationships/slideLayout" Target="../slideLayouts/slideLayout341.xml"/><Relationship Id="rId10" Type="http://schemas.openxmlformats.org/officeDocument/2006/relationships/slideLayout" Target="../slideLayouts/slideLayout346.xml"/><Relationship Id="rId4" Type="http://schemas.openxmlformats.org/officeDocument/2006/relationships/slideLayout" Target="../slideLayouts/slideLayout340.xml"/><Relationship Id="rId9" Type="http://schemas.openxmlformats.org/officeDocument/2006/relationships/slideLayout" Target="../slideLayouts/slideLayout345.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5.xml"/><Relationship Id="rId13" Type="http://schemas.openxmlformats.org/officeDocument/2006/relationships/image" Target="../media/image1.png"/><Relationship Id="rId3" Type="http://schemas.openxmlformats.org/officeDocument/2006/relationships/slideLayout" Target="../slideLayouts/slideLayout350.xml"/><Relationship Id="rId7" Type="http://schemas.openxmlformats.org/officeDocument/2006/relationships/slideLayout" Target="../slideLayouts/slideLayout354.xml"/><Relationship Id="rId12" Type="http://schemas.openxmlformats.org/officeDocument/2006/relationships/theme" Target="../theme/theme33.xml"/><Relationship Id="rId2" Type="http://schemas.openxmlformats.org/officeDocument/2006/relationships/slideLayout" Target="../slideLayouts/slideLayout349.xml"/><Relationship Id="rId1" Type="http://schemas.openxmlformats.org/officeDocument/2006/relationships/slideLayout" Target="../slideLayouts/slideLayout348.xml"/><Relationship Id="rId6" Type="http://schemas.openxmlformats.org/officeDocument/2006/relationships/slideLayout" Target="../slideLayouts/slideLayout353.xml"/><Relationship Id="rId11" Type="http://schemas.openxmlformats.org/officeDocument/2006/relationships/slideLayout" Target="../slideLayouts/slideLayout358.xml"/><Relationship Id="rId5" Type="http://schemas.openxmlformats.org/officeDocument/2006/relationships/slideLayout" Target="../slideLayouts/slideLayout352.xml"/><Relationship Id="rId10" Type="http://schemas.openxmlformats.org/officeDocument/2006/relationships/slideLayout" Target="../slideLayouts/slideLayout357.xml"/><Relationship Id="rId4" Type="http://schemas.openxmlformats.org/officeDocument/2006/relationships/slideLayout" Target="../slideLayouts/slideLayout351.xml"/><Relationship Id="rId9" Type="http://schemas.openxmlformats.org/officeDocument/2006/relationships/slideLayout" Target="../slideLayouts/slideLayout356.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6.xml"/><Relationship Id="rId3" Type="http://schemas.openxmlformats.org/officeDocument/2006/relationships/slideLayout" Target="../slideLayouts/slideLayout361.xml"/><Relationship Id="rId7" Type="http://schemas.openxmlformats.org/officeDocument/2006/relationships/slideLayout" Target="../slideLayouts/slideLayout365.xml"/><Relationship Id="rId12" Type="http://schemas.openxmlformats.org/officeDocument/2006/relationships/theme" Target="../theme/theme34.xml"/><Relationship Id="rId2" Type="http://schemas.openxmlformats.org/officeDocument/2006/relationships/slideLayout" Target="../slideLayouts/slideLayout360.xml"/><Relationship Id="rId1" Type="http://schemas.openxmlformats.org/officeDocument/2006/relationships/slideLayout" Target="../slideLayouts/slideLayout359.xml"/><Relationship Id="rId6" Type="http://schemas.openxmlformats.org/officeDocument/2006/relationships/slideLayout" Target="../slideLayouts/slideLayout364.xml"/><Relationship Id="rId11" Type="http://schemas.openxmlformats.org/officeDocument/2006/relationships/slideLayout" Target="../slideLayouts/slideLayout369.xml"/><Relationship Id="rId5" Type="http://schemas.openxmlformats.org/officeDocument/2006/relationships/slideLayout" Target="../slideLayouts/slideLayout363.xml"/><Relationship Id="rId10" Type="http://schemas.openxmlformats.org/officeDocument/2006/relationships/slideLayout" Target="../slideLayouts/slideLayout368.xml"/><Relationship Id="rId4" Type="http://schemas.openxmlformats.org/officeDocument/2006/relationships/slideLayout" Target="../slideLayouts/slideLayout362.xml"/><Relationship Id="rId9" Type="http://schemas.openxmlformats.org/officeDocument/2006/relationships/slideLayout" Target="../slideLayouts/slideLayout367.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7.xml"/><Relationship Id="rId3" Type="http://schemas.openxmlformats.org/officeDocument/2006/relationships/slideLayout" Target="../slideLayouts/slideLayout372.xml"/><Relationship Id="rId7" Type="http://schemas.openxmlformats.org/officeDocument/2006/relationships/slideLayout" Target="../slideLayouts/slideLayout376.xml"/><Relationship Id="rId12" Type="http://schemas.openxmlformats.org/officeDocument/2006/relationships/theme" Target="../theme/theme35.xml"/><Relationship Id="rId2" Type="http://schemas.openxmlformats.org/officeDocument/2006/relationships/slideLayout" Target="../slideLayouts/slideLayout371.xml"/><Relationship Id="rId1" Type="http://schemas.openxmlformats.org/officeDocument/2006/relationships/slideLayout" Target="../slideLayouts/slideLayout370.xml"/><Relationship Id="rId6" Type="http://schemas.openxmlformats.org/officeDocument/2006/relationships/slideLayout" Target="../slideLayouts/slideLayout375.xml"/><Relationship Id="rId11" Type="http://schemas.openxmlformats.org/officeDocument/2006/relationships/slideLayout" Target="../slideLayouts/slideLayout380.xml"/><Relationship Id="rId5" Type="http://schemas.openxmlformats.org/officeDocument/2006/relationships/slideLayout" Target="../slideLayouts/slideLayout374.xml"/><Relationship Id="rId10" Type="http://schemas.openxmlformats.org/officeDocument/2006/relationships/slideLayout" Target="../slideLayouts/slideLayout379.xml"/><Relationship Id="rId4" Type="http://schemas.openxmlformats.org/officeDocument/2006/relationships/slideLayout" Target="../slideLayouts/slideLayout373.xml"/><Relationship Id="rId9" Type="http://schemas.openxmlformats.org/officeDocument/2006/relationships/slideLayout" Target="../slideLayouts/slideLayout378.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8.xml"/><Relationship Id="rId3" Type="http://schemas.openxmlformats.org/officeDocument/2006/relationships/slideLayout" Target="../slideLayouts/slideLayout383.xml"/><Relationship Id="rId7" Type="http://schemas.openxmlformats.org/officeDocument/2006/relationships/slideLayout" Target="../slideLayouts/slideLayout387.xml"/><Relationship Id="rId12" Type="http://schemas.openxmlformats.org/officeDocument/2006/relationships/theme" Target="../theme/theme36.xml"/><Relationship Id="rId2" Type="http://schemas.openxmlformats.org/officeDocument/2006/relationships/slideLayout" Target="../slideLayouts/slideLayout382.xml"/><Relationship Id="rId1" Type="http://schemas.openxmlformats.org/officeDocument/2006/relationships/slideLayout" Target="../slideLayouts/slideLayout381.xml"/><Relationship Id="rId6" Type="http://schemas.openxmlformats.org/officeDocument/2006/relationships/slideLayout" Target="../slideLayouts/slideLayout386.xml"/><Relationship Id="rId11" Type="http://schemas.openxmlformats.org/officeDocument/2006/relationships/slideLayout" Target="../slideLayouts/slideLayout391.xml"/><Relationship Id="rId5" Type="http://schemas.openxmlformats.org/officeDocument/2006/relationships/slideLayout" Target="../slideLayouts/slideLayout385.xml"/><Relationship Id="rId10" Type="http://schemas.openxmlformats.org/officeDocument/2006/relationships/slideLayout" Target="../slideLayouts/slideLayout390.xml"/><Relationship Id="rId4" Type="http://schemas.openxmlformats.org/officeDocument/2006/relationships/slideLayout" Target="../slideLayouts/slideLayout384.xml"/><Relationship Id="rId9" Type="http://schemas.openxmlformats.org/officeDocument/2006/relationships/slideLayout" Target="../slideLayouts/slideLayout389.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9.xml"/><Relationship Id="rId13" Type="http://schemas.openxmlformats.org/officeDocument/2006/relationships/theme" Target="../theme/theme37.xml"/><Relationship Id="rId3" Type="http://schemas.openxmlformats.org/officeDocument/2006/relationships/slideLayout" Target="../slideLayouts/slideLayout394.xml"/><Relationship Id="rId7" Type="http://schemas.openxmlformats.org/officeDocument/2006/relationships/slideLayout" Target="../slideLayouts/slideLayout398.xml"/><Relationship Id="rId12" Type="http://schemas.openxmlformats.org/officeDocument/2006/relationships/slideLayout" Target="../slideLayouts/slideLayout403.xml"/><Relationship Id="rId2" Type="http://schemas.openxmlformats.org/officeDocument/2006/relationships/slideLayout" Target="../slideLayouts/slideLayout393.xml"/><Relationship Id="rId16" Type="http://schemas.openxmlformats.org/officeDocument/2006/relationships/image" Target="../media/image13.png"/><Relationship Id="rId1" Type="http://schemas.openxmlformats.org/officeDocument/2006/relationships/slideLayout" Target="../slideLayouts/slideLayout392.xml"/><Relationship Id="rId6" Type="http://schemas.openxmlformats.org/officeDocument/2006/relationships/slideLayout" Target="../slideLayouts/slideLayout397.xml"/><Relationship Id="rId11" Type="http://schemas.openxmlformats.org/officeDocument/2006/relationships/slideLayout" Target="../slideLayouts/slideLayout402.xml"/><Relationship Id="rId5" Type="http://schemas.openxmlformats.org/officeDocument/2006/relationships/slideLayout" Target="../slideLayouts/slideLayout396.xml"/><Relationship Id="rId15" Type="http://schemas.openxmlformats.org/officeDocument/2006/relationships/image" Target="../media/image12.png"/><Relationship Id="rId10" Type="http://schemas.openxmlformats.org/officeDocument/2006/relationships/slideLayout" Target="../slideLayouts/slideLayout401.xml"/><Relationship Id="rId4" Type="http://schemas.openxmlformats.org/officeDocument/2006/relationships/slideLayout" Target="../slideLayouts/slideLayout395.xml"/><Relationship Id="rId9" Type="http://schemas.openxmlformats.org/officeDocument/2006/relationships/slideLayout" Target="../slideLayouts/slideLayout400.xml"/><Relationship Id="rId14" Type="http://schemas.openxmlformats.org/officeDocument/2006/relationships/image" Target="../media/image11.png"/></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11.xml"/><Relationship Id="rId3" Type="http://schemas.openxmlformats.org/officeDocument/2006/relationships/slideLayout" Target="../slideLayouts/slideLayout406.xml"/><Relationship Id="rId7" Type="http://schemas.openxmlformats.org/officeDocument/2006/relationships/slideLayout" Target="../slideLayouts/slideLayout410.xml"/><Relationship Id="rId12" Type="http://schemas.openxmlformats.org/officeDocument/2006/relationships/theme" Target="../theme/theme38.xml"/><Relationship Id="rId2" Type="http://schemas.openxmlformats.org/officeDocument/2006/relationships/slideLayout" Target="../slideLayouts/slideLayout405.xml"/><Relationship Id="rId1" Type="http://schemas.openxmlformats.org/officeDocument/2006/relationships/slideLayout" Target="../slideLayouts/slideLayout404.xml"/><Relationship Id="rId6" Type="http://schemas.openxmlformats.org/officeDocument/2006/relationships/slideLayout" Target="../slideLayouts/slideLayout409.xml"/><Relationship Id="rId11" Type="http://schemas.openxmlformats.org/officeDocument/2006/relationships/slideLayout" Target="../slideLayouts/slideLayout414.xml"/><Relationship Id="rId5" Type="http://schemas.openxmlformats.org/officeDocument/2006/relationships/slideLayout" Target="../slideLayouts/slideLayout408.xml"/><Relationship Id="rId10" Type="http://schemas.openxmlformats.org/officeDocument/2006/relationships/slideLayout" Target="../slideLayouts/slideLayout413.xml"/><Relationship Id="rId4" Type="http://schemas.openxmlformats.org/officeDocument/2006/relationships/slideLayout" Target="../slideLayouts/slideLayout407.xml"/><Relationship Id="rId9" Type="http://schemas.openxmlformats.org/officeDocument/2006/relationships/slideLayout" Target="../slideLayouts/slideLayout412.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2.xml"/><Relationship Id="rId3" Type="http://schemas.openxmlformats.org/officeDocument/2006/relationships/slideLayout" Target="../slideLayouts/slideLayout417.xml"/><Relationship Id="rId7" Type="http://schemas.openxmlformats.org/officeDocument/2006/relationships/slideLayout" Target="../slideLayouts/slideLayout421.xml"/><Relationship Id="rId12" Type="http://schemas.openxmlformats.org/officeDocument/2006/relationships/theme" Target="../theme/theme39.xml"/><Relationship Id="rId2" Type="http://schemas.openxmlformats.org/officeDocument/2006/relationships/slideLayout" Target="../slideLayouts/slideLayout416.xml"/><Relationship Id="rId1" Type="http://schemas.openxmlformats.org/officeDocument/2006/relationships/slideLayout" Target="../slideLayouts/slideLayout415.xml"/><Relationship Id="rId6" Type="http://schemas.openxmlformats.org/officeDocument/2006/relationships/slideLayout" Target="../slideLayouts/slideLayout420.xml"/><Relationship Id="rId11" Type="http://schemas.openxmlformats.org/officeDocument/2006/relationships/slideLayout" Target="../slideLayouts/slideLayout425.xml"/><Relationship Id="rId5" Type="http://schemas.openxmlformats.org/officeDocument/2006/relationships/slideLayout" Target="../slideLayouts/slideLayout419.xml"/><Relationship Id="rId10" Type="http://schemas.openxmlformats.org/officeDocument/2006/relationships/slideLayout" Target="../slideLayouts/slideLayout424.xml"/><Relationship Id="rId4" Type="http://schemas.openxmlformats.org/officeDocument/2006/relationships/slideLayout" Target="../slideLayouts/slideLayout418.xml"/><Relationship Id="rId9" Type="http://schemas.openxmlformats.org/officeDocument/2006/relationships/slideLayout" Target="../slideLayouts/slideLayout4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6.png"/></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33.xml"/><Relationship Id="rId13" Type="http://schemas.openxmlformats.org/officeDocument/2006/relationships/slideLayout" Target="../slideLayouts/slideLayout438.xml"/><Relationship Id="rId3" Type="http://schemas.openxmlformats.org/officeDocument/2006/relationships/slideLayout" Target="../slideLayouts/slideLayout428.xml"/><Relationship Id="rId7" Type="http://schemas.openxmlformats.org/officeDocument/2006/relationships/slideLayout" Target="../slideLayouts/slideLayout432.xml"/><Relationship Id="rId12" Type="http://schemas.openxmlformats.org/officeDocument/2006/relationships/slideLayout" Target="../slideLayouts/slideLayout437.xml"/><Relationship Id="rId2" Type="http://schemas.openxmlformats.org/officeDocument/2006/relationships/slideLayout" Target="../slideLayouts/slideLayout427.xml"/><Relationship Id="rId1" Type="http://schemas.openxmlformats.org/officeDocument/2006/relationships/slideLayout" Target="../slideLayouts/slideLayout426.xml"/><Relationship Id="rId6" Type="http://schemas.openxmlformats.org/officeDocument/2006/relationships/slideLayout" Target="../slideLayouts/slideLayout431.xml"/><Relationship Id="rId11" Type="http://schemas.openxmlformats.org/officeDocument/2006/relationships/slideLayout" Target="../slideLayouts/slideLayout436.xml"/><Relationship Id="rId5" Type="http://schemas.openxmlformats.org/officeDocument/2006/relationships/slideLayout" Target="../slideLayouts/slideLayout430.xml"/><Relationship Id="rId10" Type="http://schemas.openxmlformats.org/officeDocument/2006/relationships/slideLayout" Target="../slideLayouts/slideLayout435.xml"/><Relationship Id="rId4" Type="http://schemas.openxmlformats.org/officeDocument/2006/relationships/slideLayout" Target="../slideLayouts/slideLayout429.xml"/><Relationship Id="rId9" Type="http://schemas.openxmlformats.org/officeDocument/2006/relationships/slideLayout" Target="../slideLayouts/slideLayout434.xml"/><Relationship Id="rId14" Type="http://schemas.openxmlformats.org/officeDocument/2006/relationships/theme" Target="../theme/theme4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6.xml"/><Relationship Id="rId3" Type="http://schemas.openxmlformats.org/officeDocument/2006/relationships/slideLayout" Target="../slideLayouts/slideLayout441.xml"/><Relationship Id="rId7" Type="http://schemas.openxmlformats.org/officeDocument/2006/relationships/slideLayout" Target="../slideLayouts/slideLayout445.xml"/><Relationship Id="rId12" Type="http://schemas.openxmlformats.org/officeDocument/2006/relationships/theme" Target="../theme/theme41.xml"/><Relationship Id="rId2" Type="http://schemas.openxmlformats.org/officeDocument/2006/relationships/slideLayout" Target="../slideLayouts/slideLayout440.xml"/><Relationship Id="rId1" Type="http://schemas.openxmlformats.org/officeDocument/2006/relationships/slideLayout" Target="../slideLayouts/slideLayout439.xml"/><Relationship Id="rId6" Type="http://schemas.openxmlformats.org/officeDocument/2006/relationships/slideLayout" Target="../slideLayouts/slideLayout444.xml"/><Relationship Id="rId11" Type="http://schemas.openxmlformats.org/officeDocument/2006/relationships/slideLayout" Target="../slideLayouts/slideLayout449.xml"/><Relationship Id="rId5" Type="http://schemas.openxmlformats.org/officeDocument/2006/relationships/slideLayout" Target="../slideLayouts/slideLayout443.xml"/><Relationship Id="rId10" Type="http://schemas.openxmlformats.org/officeDocument/2006/relationships/slideLayout" Target="../slideLayouts/slideLayout448.xml"/><Relationship Id="rId4" Type="http://schemas.openxmlformats.org/officeDocument/2006/relationships/slideLayout" Target="../slideLayouts/slideLayout442.xml"/><Relationship Id="rId9" Type="http://schemas.openxmlformats.org/officeDocument/2006/relationships/slideLayout" Target="../slideLayouts/slideLayout447.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7.xml"/><Relationship Id="rId3" Type="http://schemas.openxmlformats.org/officeDocument/2006/relationships/slideLayout" Target="../slideLayouts/slideLayout452.xml"/><Relationship Id="rId7" Type="http://schemas.openxmlformats.org/officeDocument/2006/relationships/slideLayout" Target="../slideLayouts/slideLayout456.xml"/><Relationship Id="rId12" Type="http://schemas.openxmlformats.org/officeDocument/2006/relationships/theme" Target="../theme/theme42.xml"/><Relationship Id="rId2" Type="http://schemas.openxmlformats.org/officeDocument/2006/relationships/slideLayout" Target="../slideLayouts/slideLayout451.xml"/><Relationship Id="rId1" Type="http://schemas.openxmlformats.org/officeDocument/2006/relationships/slideLayout" Target="../slideLayouts/slideLayout450.xml"/><Relationship Id="rId6" Type="http://schemas.openxmlformats.org/officeDocument/2006/relationships/slideLayout" Target="../slideLayouts/slideLayout455.xml"/><Relationship Id="rId11" Type="http://schemas.openxmlformats.org/officeDocument/2006/relationships/slideLayout" Target="../slideLayouts/slideLayout460.xml"/><Relationship Id="rId5" Type="http://schemas.openxmlformats.org/officeDocument/2006/relationships/slideLayout" Target="../slideLayouts/slideLayout454.xml"/><Relationship Id="rId10" Type="http://schemas.openxmlformats.org/officeDocument/2006/relationships/slideLayout" Target="../slideLayouts/slideLayout459.xml"/><Relationship Id="rId4" Type="http://schemas.openxmlformats.org/officeDocument/2006/relationships/slideLayout" Target="../slideLayouts/slideLayout453.xml"/><Relationship Id="rId9" Type="http://schemas.openxmlformats.org/officeDocument/2006/relationships/slideLayout" Target="../slideLayouts/slideLayout458.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8.xml"/><Relationship Id="rId3" Type="http://schemas.openxmlformats.org/officeDocument/2006/relationships/slideLayout" Target="../slideLayouts/slideLayout463.xml"/><Relationship Id="rId7" Type="http://schemas.openxmlformats.org/officeDocument/2006/relationships/slideLayout" Target="../slideLayouts/slideLayout467.xml"/><Relationship Id="rId12" Type="http://schemas.openxmlformats.org/officeDocument/2006/relationships/theme" Target="../theme/theme43.xml"/><Relationship Id="rId2" Type="http://schemas.openxmlformats.org/officeDocument/2006/relationships/slideLayout" Target="../slideLayouts/slideLayout462.xml"/><Relationship Id="rId1" Type="http://schemas.openxmlformats.org/officeDocument/2006/relationships/slideLayout" Target="../slideLayouts/slideLayout461.xml"/><Relationship Id="rId6" Type="http://schemas.openxmlformats.org/officeDocument/2006/relationships/slideLayout" Target="../slideLayouts/slideLayout466.xml"/><Relationship Id="rId11" Type="http://schemas.openxmlformats.org/officeDocument/2006/relationships/slideLayout" Target="../slideLayouts/slideLayout471.xml"/><Relationship Id="rId5" Type="http://schemas.openxmlformats.org/officeDocument/2006/relationships/slideLayout" Target="../slideLayouts/slideLayout465.xml"/><Relationship Id="rId10" Type="http://schemas.openxmlformats.org/officeDocument/2006/relationships/slideLayout" Target="../slideLayouts/slideLayout470.xml"/><Relationship Id="rId4" Type="http://schemas.openxmlformats.org/officeDocument/2006/relationships/slideLayout" Target="../slideLayouts/slideLayout464.xml"/><Relationship Id="rId9" Type="http://schemas.openxmlformats.org/officeDocument/2006/relationships/slideLayout" Target="../slideLayouts/slideLayout469.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9.xml"/><Relationship Id="rId3" Type="http://schemas.openxmlformats.org/officeDocument/2006/relationships/slideLayout" Target="../slideLayouts/slideLayout474.xml"/><Relationship Id="rId7" Type="http://schemas.openxmlformats.org/officeDocument/2006/relationships/slideLayout" Target="../slideLayouts/slideLayout478.xml"/><Relationship Id="rId12" Type="http://schemas.openxmlformats.org/officeDocument/2006/relationships/theme" Target="../theme/theme44.xml"/><Relationship Id="rId2" Type="http://schemas.openxmlformats.org/officeDocument/2006/relationships/slideLayout" Target="../slideLayouts/slideLayout473.xml"/><Relationship Id="rId1" Type="http://schemas.openxmlformats.org/officeDocument/2006/relationships/slideLayout" Target="../slideLayouts/slideLayout472.xml"/><Relationship Id="rId6" Type="http://schemas.openxmlformats.org/officeDocument/2006/relationships/slideLayout" Target="../slideLayouts/slideLayout477.xml"/><Relationship Id="rId11" Type="http://schemas.openxmlformats.org/officeDocument/2006/relationships/slideLayout" Target="../slideLayouts/slideLayout482.xml"/><Relationship Id="rId5" Type="http://schemas.openxmlformats.org/officeDocument/2006/relationships/slideLayout" Target="../slideLayouts/slideLayout476.xml"/><Relationship Id="rId10" Type="http://schemas.openxmlformats.org/officeDocument/2006/relationships/slideLayout" Target="../slideLayouts/slideLayout481.xml"/><Relationship Id="rId4" Type="http://schemas.openxmlformats.org/officeDocument/2006/relationships/slideLayout" Target="../slideLayouts/slideLayout475.xml"/><Relationship Id="rId9" Type="http://schemas.openxmlformats.org/officeDocument/2006/relationships/slideLayout" Target="../slideLayouts/slideLayout480.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90.xml"/><Relationship Id="rId3" Type="http://schemas.openxmlformats.org/officeDocument/2006/relationships/slideLayout" Target="../slideLayouts/slideLayout485.xml"/><Relationship Id="rId7" Type="http://schemas.openxmlformats.org/officeDocument/2006/relationships/slideLayout" Target="../slideLayouts/slideLayout489.xml"/><Relationship Id="rId12" Type="http://schemas.openxmlformats.org/officeDocument/2006/relationships/theme" Target="../theme/theme45.xml"/><Relationship Id="rId2" Type="http://schemas.openxmlformats.org/officeDocument/2006/relationships/slideLayout" Target="../slideLayouts/slideLayout484.xml"/><Relationship Id="rId1" Type="http://schemas.openxmlformats.org/officeDocument/2006/relationships/slideLayout" Target="../slideLayouts/slideLayout483.xml"/><Relationship Id="rId6" Type="http://schemas.openxmlformats.org/officeDocument/2006/relationships/slideLayout" Target="../slideLayouts/slideLayout488.xml"/><Relationship Id="rId11" Type="http://schemas.openxmlformats.org/officeDocument/2006/relationships/slideLayout" Target="../slideLayouts/slideLayout493.xml"/><Relationship Id="rId5" Type="http://schemas.openxmlformats.org/officeDocument/2006/relationships/slideLayout" Target="../slideLayouts/slideLayout487.xml"/><Relationship Id="rId10" Type="http://schemas.openxmlformats.org/officeDocument/2006/relationships/slideLayout" Target="../slideLayouts/slideLayout492.xml"/><Relationship Id="rId4" Type="http://schemas.openxmlformats.org/officeDocument/2006/relationships/slideLayout" Target="../slideLayouts/slideLayout486.xml"/><Relationship Id="rId9" Type="http://schemas.openxmlformats.org/officeDocument/2006/relationships/slideLayout" Target="../slideLayouts/slideLayout491.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01.xml"/><Relationship Id="rId13" Type="http://schemas.openxmlformats.org/officeDocument/2006/relationships/slideLayout" Target="../slideLayouts/slideLayout506.xml"/><Relationship Id="rId3" Type="http://schemas.openxmlformats.org/officeDocument/2006/relationships/slideLayout" Target="../slideLayouts/slideLayout496.xml"/><Relationship Id="rId7" Type="http://schemas.openxmlformats.org/officeDocument/2006/relationships/slideLayout" Target="../slideLayouts/slideLayout500.xml"/><Relationship Id="rId12" Type="http://schemas.openxmlformats.org/officeDocument/2006/relationships/slideLayout" Target="../slideLayouts/slideLayout505.xml"/><Relationship Id="rId2" Type="http://schemas.openxmlformats.org/officeDocument/2006/relationships/slideLayout" Target="../slideLayouts/slideLayout495.xml"/><Relationship Id="rId1" Type="http://schemas.openxmlformats.org/officeDocument/2006/relationships/slideLayout" Target="../slideLayouts/slideLayout494.xml"/><Relationship Id="rId6" Type="http://schemas.openxmlformats.org/officeDocument/2006/relationships/slideLayout" Target="../slideLayouts/slideLayout499.xml"/><Relationship Id="rId11" Type="http://schemas.openxmlformats.org/officeDocument/2006/relationships/slideLayout" Target="../slideLayouts/slideLayout504.xml"/><Relationship Id="rId5" Type="http://schemas.openxmlformats.org/officeDocument/2006/relationships/slideLayout" Target="../slideLayouts/slideLayout498.xml"/><Relationship Id="rId10" Type="http://schemas.openxmlformats.org/officeDocument/2006/relationships/slideLayout" Target="../slideLayouts/slideLayout503.xml"/><Relationship Id="rId4" Type="http://schemas.openxmlformats.org/officeDocument/2006/relationships/slideLayout" Target="../slideLayouts/slideLayout497.xml"/><Relationship Id="rId9" Type="http://schemas.openxmlformats.org/officeDocument/2006/relationships/slideLayout" Target="../slideLayouts/slideLayout502.xml"/><Relationship Id="rId14" Type="http://schemas.openxmlformats.org/officeDocument/2006/relationships/theme" Target="../theme/theme46.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14.xml"/><Relationship Id="rId13" Type="http://schemas.openxmlformats.org/officeDocument/2006/relationships/slideLayout" Target="../slideLayouts/slideLayout519.xml"/><Relationship Id="rId3" Type="http://schemas.openxmlformats.org/officeDocument/2006/relationships/slideLayout" Target="../slideLayouts/slideLayout509.xml"/><Relationship Id="rId7" Type="http://schemas.openxmlformats.org/officeDocument/2006/relationships/slideLayout" Target="../slideLayouts/slideLayout513.xml"/><Relationship Id="rId12" Type="http://schemas.openxmlformats.org/officeDocument/2006/relationships/slideLayout" Target="../slideLayouts/slideLayout518.xml"/><Relationship Id="rId2" Type="http://schemas.openxmlformats.org/officeDocument/2006/relationships/slideLayout" Target="../slideLayouts/slideLayout508.xml"/><Relationship Id="rId16" Type="http://schemas.openxmlformats.org/officeDocument/2006/relationships/theme" Target="../theme/theme47.xml"/><Relationship Id="rId1" Type="http://schemas.openxmlformats.org/officeDocument/2006/relationships/slideLayout" Target="../slideLayouts/slideLayout507.xml"/><Relationship Id="rId6" Type="http://schemas.openxmlformats.org/officeDocument/2006/relationships/slideLayout" Target="../slideLayouts/slideLayout512.xml"/><Relationship Id="rId11" Type="http://schemas.openxmlformats.org/officeDocument/2006/relationships/slideLayout" Target="../slideLayouts/slideLayout517.xml"/><Relationship Id="rId5" Type="http://schemas.openxmlformats.org/officeDocument/2006/relationships/slideLayout" Target="../slideLayouts/slideLayout511.xml"/><Relationship Id="rId15" Type="http://schemas.openxmlformats.org/officeDocument/2006/relationships/slideLayout" Target="../slideLayouts/slideLayout521.xml"/><Relationship Id="rId10" Type="http://schemas.openxmlformats.org/officeDocument/2006/relationships/slideLayout" Target="../slideLayouts/slideLayout516.xml"/><Relationship Id="rId4" Type="http://schemas.openxmlformats.org/officeDocument/2006/relationships/slideLayout" Target="../slideLayouts/slideLayout510.xml"/><Relationship Id="rId9" Type="http://schemas.openxmlformats.org/officeDocument/2006/relationships/slideLayout" Target="../slideLayouts/slideLayout515.xml"/><Relationship Id="rId14" Type="http://schemas.openxmlformats.org/officeDocument/2006/relationships/slideLayout" Target="../slideLayouts/slideLayout520.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29.xml"/><Relationship Id="rId13" Type="http://schemas.openxmlformats.org/officeDocument/2006/relationships/theme" Target="../theme/theme48.xml"/><Relationship Id="rId3" Type="http://schemas.openxmlformats.org/officeDocument/2006/relationships/slideLayout" Target="../slideLayouts/slideLayout524.xml"/><Relationship Id="rId7" Type="http://schemas.openxmlformats.org/officeDocument/2006/relationships/slideLayout" Target="../slideLayouts/slideLayout528.xml"/><Relationship Id="rId12" Type="http://schemas.openxmlformats.org/officeDocument/2006/relationships/slideLayout" Target="../slideLayouts/slideLayout533.xml"/><Relationship Id="rId2" Type="http://schemas.openxmlformats.org/officeDocument/2006/relationships/slideLayout" Target="../slideLayouts/slideLayout523.xml"/><Relationship Id="rId1" Type="http://schemas.openxmlformats.org/officeDocument/2006/relationships/slideLayout" Target="../slideLayouts/slideLayout522.xml"/><Relationship Id="rId6" Type="http://schemas.openxmlformats.org/officeDocument/2006/relationships/slideLayout" Target="../slideLayouts/slideLayout527.xml"/><Relationship Id="rId11" Type="http://schemas.openxmlformats.org/officeDocument/2006/relationships/slideLayout" Target="../slideLayouts/slideLayout532.xml"/><Relationship Id="rId5" Type="http://schemas.openxmlformats.org/officeDocument/2006/relationships/slideLayout" Target="../slideLayouts/slideLayout526.xml"/><Relationship Id="rId10" Type="http://schemas.openxmlformats.org/officeDocument/2006/relationships/slideLayout" Target="../slideLayouts/slideLayout531.xml"/><Relationship Id="rId4" Type="http://schemas.openxmlformats.org/officeDocument/2006/relationships/slideLayout" Target="../slideLayouts/slideLayout525.xml"/><Relationship Id="rId9" Type="http://schemas.openxmlformats.org/officeDocument/2006/relationships/slideLayout" Target="../slideLayouts/slideLayout530.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41.xml"/><Relationship Id="rId13" Type="http://schemas.openxmlformats.org/officeDocument/2006/relationships/slideLayout" Target="../slideLayouts/slideLayout546.xml"/><Relationship Id="rId3" Type="http://schemas.openxmlformats.org/officeDocument/2006/relationships/slideLayout" Target="../slideLayouts/slideLayout536.xml"/><Relationship Id="rId7" Type="http://schemas.openxmlformats.org/officeDocument/2006/relationships/slideLayout" Target="../slideLayouts/slideLayout540.xml"/><Relationship Id="rId12" Type="http://schemas.openxmlformats.org/officeDocument/2006/relationships/slideLayout" Target="../slideLayouts/slideLayout545.xml"/><Relationship Id="rId2" Type="http://schemas.openxmlformats.org/officeDocument/2006/relationships/slideLayout" Target="../slideLayouts/slideLayout535.xml"/><Relationship Id="rId1" Type="http://schemas.openxmlformats.org/officeDocument/2006/relationships/slideLayout" Target="../slideLayouts/slideLayout534.xml"/><Relationship Id="rId6" Type="http://schemas.openxmlformats.org/officeDocument/2006/relationships/slideLayout" Target="../slideLayouts/slideLayout539.xml"/><Relationship Id="rId11" Type="http://schemas.openxmlformats.org/officeDocument/2006/relationships/slideLayout" Target="../slideLayouts/slideLayout544.xml"/><Relationship Id="rId5" Type="http://schemas.openxmlformats.org/officeDocument/2006/relationships/slideLayout" Target="../slideLayouts/slideLayout538.xml"/><Relationship Id="rId10" Type="http://schemas.openxmlformats.org/officeDocument/2006/relationships/slideLayout" Target="../slideLayouts/slideLayout543.xml"/><Relationship Id="rId4" Type="http://schemas.openxmlformats.org/officeDocument/2006/relationships/slideLayout" Target="../slideLayouts/slideLayout537.xml"/><Relationship Id="rId9" Type="http://schemas.openxmlformats.org/officeDocument/2006/relationships/slideLayout" Target="../slideLayouts/slideLayout542.xml"/><Relationship Id="rId14" Type="http://schemas.openxmlformats.org/officeDocument/2006/relationships/theme" Target="../theme/theme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54.xml"/><Relationship Id="rId13" Type="http://schemas.openxmlformats.org/officeDocument/2006/relationships/theme" Target="../theme/theme50.xml"/><Relationship Id="rId3" Type="http://schemas.openxmlformats.org/officeDocument/2006/relationships/slideLayout" Target="../slideLayouts/slideLayout549.xml"/><Relationship Id="rId7" Type="http://schemas.openxmlformats.org/officeDocument/2006/relationships/slideLayout" Target="../slideLayouts/slideLayout553.xml"/><Relationship Id="rId12" Type="http://schemas.openxmlformats.org/officeDocument/2006/relationships/slideLayout" Target="../slideLayouts/slideLayout558.xml"/><Relationship Id="rId2" Type="http://schemas.openxmlformats.org/officeDocument/2006/relationships/slideLayout" Target="../slideLayouts/slideLayout548.xml"/><Relationship Id="rId1" Type="http://schemas.openxmlformats.org/officeDocument/2006/relationships/slideLayout" Target="../slideLayouts/slideLayout547.xml"/><Relationship Id="rId6" Type="http://schemas.openxmlformats.org/officeDocument/2006/relationships/slideLayout" Target="../slideLayouts/slideLayout552.xml"/><Relationship Id="rId11" Type="http://schemas.openxmlformats.org/officeDocument/2006/relationships/slideLayout" Target="../slideLayouts/slideLayout557.xml"/><Relationship Id="rId5" Type="http://schemas.openxmlformats.org/officeDocument/2006/relationships/slideLayout" Target="../slideLayouts/slideLayout551.xml"/><Relationship Id="rId10" Type="http://schemas.openxmlformats.org/officeDocument/2006/relationships/slideLayout" Target="../slideLayouts/slideLayout556.xml"/><Relationship Id="rId4" Type="http://schemas.openxmlformats.org/officeDocument/2006/relationships/slideLayout" Target="../slideLayouts/slideLayout550.xml"/><Relationship Id="rId9" Type="http://schemas.openxmlformats.org/officeDocument/2006/relationships/slideLayout" Target="../slideLayouts/slideLayout555.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66.xml"/><Relationship Id="rId13" Type="http://schemas.openxmlformats.org/officeDocument/2006/relationships/slideLayout" Target="../slideLayouts/slideLayout571.xml"/><Relationship Id="rId3" Type="http://schemas.openxmlformats.org/officeDocument/2006/relationships/slideLayout" Target="../slideLayouts/slideLayout561.xml"/><Relationship Id="rId7" Type="http://schemas.openxmlformats.org/officeDocument/2006/relationships/slideLayout" Target="../slideLayouts/slideLayout565.xml"/><Relationship Id="rId12" Type="http://schemas.openxmlformats.org/officeDocument/2006/relationships/slideLayout" Target="../slideLayouts/slideLayout570.xml"/><Relationship Id="rId2" Type="http://schemas.openxmlformats.org/officeDocument/2006/relationships/slideLayout" Target="../slideLayouts/slideLayout560.xml"/><Relationship Id="rId1" Type="http://schemas.openxmlformats.org/officeDocument/2006/relationships/slideLayout" Target="../slideLayouts/slideLayout559.xml"/><Relationship Id="rId6" Type="http://schemas.openxmlformats.org/officeDocument/2006/relationships/slideLayout" Target="../slideLayouts/slideLayout564.xml"/><Relationship Id="rId11" Type="http://schemas.openxmlformats.org/officeDocument/2006/relationships/slideLayout" Target="../slideLayouts/slideLayout569.xml"/><Relationship Id="rId5" Type="http://schemas.openxmlformats.org/officeDocument/2006/relationships/slideLayout" Target="../slideLayouts/slideLayout563.xml"/><Relationship Id="rId10" Type="http://schemas.openxmlformats.org/officeDocument/2006/relationships/slideLayout" Target="../slideLayouts/slideLayout568.xml"/><Relationship Id="rId4" Type="http://schemas.openxmlformats.org/officeDocument/2006/relationships/slideLayout" Target="../slideLayouts/slideLayout562.xml"/><Relationship Id="rId9" Type="http://schemas.openxmlformats.org/officeDocument/2006/relationships/slideLayout" Target="../slideLayouts/slideLayout567.xml"/><Relationship Id="rId14" Type="http://schemas.openxmlformats.org/officeDocument/2006/relationships/theme" Target="../theme/theme51.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79.xml"/><Relationship Id="rId13" Type="http://schemas.openxmlformats.org/officeDocument/2006/relationships/theme" Target="../theme/theme52.xml"/><Relationship Id="rId3" Type="http://schemas.openxmlformats.org/officeDocument/2006/relationships/slideLayout" Target="../slideLayouts/slideLayout574.xml"/><Relationship Id="rId7" Type="http://schemas.openxmlformats.org/officeDocument/2006/relationships/slideLayout" Target="../slideLayouts/slideLayout578.xml"/><Relationship Id="rId12" Type="http://schemas.openxmlformats.org/officeDocument/2006/relationships/slideLayout" Target="../slideLayouts/slideLayout583.xml"/><Relationship Id="rId2" Type="http://schemas.openxmlformats.org/officeDocument/2006/relationships/slideLayout" Target="../slideLayouts/slideLayout573.xml"/><Relationship Id="rId1" Type="http://schemas.openxmlformats.org/officeDocument/2006/relationships/slideLayout" Target="../slideLayouts/slideLayout572.xml"/><Relationship Id="rId6" Type="http://schemas.openxmlformats.org/officeDocument/2006/relationships/slideLayout" Target="../slideLayouts/slideLayout577.xml"/><Relationship Id="rId11" Type="http://schemas.openxmlformats.org/officeDocument/2006/relationships/slideLayout" Target="../slideLayouts/slideLayout582.xml"/><Relationship Id="rId5" Type="http://schemas.openxmlformats.org/officeDocument/2006/relationships/slideLayout" Target="../slideLayouts/slideLayout576.xml"/><Relationship Id="rId10" Type="http://schemas.openxmlformats.org/officeDocument/2006/relationships/slideLayout" Target="../slideLayouts/slideLayout581.xml"/><Relationship Id="rId4" Type="http://schemas.openxmlformats.org/officeDocument/2006/relationships/slideLayout" Target="../slideLayouts/slideLayout575.xml"/><Relationship Id="rId9" Type="http://schemas.openxmlformats.org/officeDocument/2006/relationships/slideLayout" Target="../slideLayouts/slideLayout580.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91.xml"/><Relationship Id="rId13" Type="http://schemas.openxmlformats.org/officeDocument/2006/relationships/slideLayout" Target="../slideLayouts/slideLayout596.xml"/><Relationship Id="rId3" Type="http://schemas.openxmlformats.org/officeDocument/2006/relationships/slideLayout" Target="../slideLayouts/slideLayout586.xml"/><Relationship Id="rId7" Type="http://schemas.openxmlformats.org/officeDocument/2006/relationships/slideLayout" Target="../slideLayouts/slideLayout590.xml"/><Relationship Id="rId12" Type="http://schemas.openxmlformats.org/officeDocument/2006/relationships/slideLayout" Target="../slideLayouts/slideLayout595.xml"/><Relationship Id="rId2" Type="http://schemas.openxmlformats.org/officeDocument/2006/relationships/slideLayout" Target="../slideLayouts/slideLayout585.xml"/><Relationship Id="rId1" Type="http://schemas.openxmlformats.org/officeDocument/2006/relationships/slideLayout" Target="../slideLayouts/slideLayout584.xml"/><Relationship Id="rId6" Type="http://schemas.openxmlformats.org/officeDocument/2006/relationships/slideLayout" Target="../slideLayouts/slideLayout589.xml"/><Relationship Id="rId11" Type="http://schemas.openxmlformats.org/officeDocument/2006/relationships/slideLayout" Target="../slideLayouts/slideLayout594.xml"/><Relationship Id="rId5" Type="http://schemas.openxmlformats.org/officeDocument/2006/relationships/slideLayout" Target="../slideLayouts/slideLayout588.xml"/><Relationship Id="rId10" Type="http://schemas.openxmlformats.org/officeDocument/2006/relationships/slideLayout" Target="../slideLayouts/slideLayout593.xml"/><Relationship Id="rId4" Type="http://schemas.openxmlformats.org/officeDocument/2006/relationships/slideLayout" Target="../slideLayouts/slideLayout587.xml"/><Relationship Id="rId9" Type="http://schemas.openxmlformats.org/officeDocument/2006/relationships/slideLayout" Target="../slideLayouts/slideLayout592.xml"/><Relationship Id="rId14" Type="http://schemas.openxmlformats.org/officeDocument/2006/relationships/theme" Target="../theme/theme53.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604.xml"/><Relationship Id="rId13" Type="http://schemas.openxmlformats.org/officeDocument/2006/relationships/slideLayout" Target="../slideLayouts/slideLayout609.xml"/><Relationship Id="rId3" Type="http://schemas.openxmlformats.org/officeDocument/2006/relationships/slideLayout" Target="../slideLayouts/slideLayout599.xml"/><Relationship Id="rId7" Type="http://schemas.openxmlformats.org/officeDocument/2006/relationships/slideLayout" Target="../slideLayouts/slideLayout603.xml"/><Relationship Id="rId12" Type="http://schemas.openxmlformats.org/officeDocument/2006/relationships/slideLayout" Target="../slideLayouts/slideLayout608.xml"/><Relationship Id="rId2" Type="http://schemas.openxmlformats.org/officeDocument/2006/relationships/slideLayout" Target="../slideLayouts/slideLayout598.xml"/><Relationship Id="rId1" Type="http://schemas.openxmlformats.org/officeDocument/2006/relationships/slideLayout" Target="../slideLayouts/slideLayout597.xml"/><Relationship Id="rId6" Type="http://schemas.openxmlformats.org/officeDocument/2006/relationships/slideLayout" Target="../slideLayouts/slideLayout602.xml"/><Relationship Id="rId11" Type="http://schemas.openxmlformats.org/officeDocument/2006/relationships/slideLayout" Target="../slideLayouts/slideLayout607.xml"/><Relationship Id="rId5" Type="http://schemas.openxmlformats.org/officeDocument/2006/relationships/slideLayout" Target="../slideLayouts/slideLayout601.xml"/><Relationship Id="rId10" Type="http://schemas.openxmlformats.org/officeDocument/2006/relationships/slideLayout" Target="../slideLayouts/slideLayout606.xml"/><Relationship Id="rId4" Type="http://schemas.openxmlformats.org/officeDocument/2006/relationships/slideLayout" Target="../slideLayouts/slideLayout600.xml"/><Relationship Id="rId9" Type="http://schemas.openxmlformats.org/officeDocument/2006/relationships/slideLayout" Target="../slideLayouts/slideLayout605.xml"/><Relationship Id="rId14" Type="http://schemas.openxmlformats.org/officeDocument/2006/relationships/theme" Target="../theme/theme54.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617.xml"/><Relationship Id="rId13" Type="http://schemas.openxmlformats.org/officeDocument/2006/relationships/image" Target="../media/image14.emf"/><Relationship Id="rId3" Type="http://schemas.openxmlformats.org/officeDocument/2006/relationships/slideLayout" Target="../slideLayouts/slideLayout612.xml"/><Relationship Id="rId7" Type="http://schemas.openxmlformats.org/officeDocument/2006/relationships/slideLayout" Target="../slideLayouts/slideLayout616.xml"/><Relationship Id="rId12" Type="http://schemas.openxmlformats.org/officeDocument/2006/relationships/theme" Target="../theme/theme55.xml"/><Relationship Id="rId17" Type="http://schemas.openxmlformats.org/officeDocument/2006/relationships/image" Target="../media/image18.png"/><Relationship Id="rId2" Type="http://schemas.openxmlformats.org/officeDocument/2006/relationships/slideLayout" Target="../slideLayouts/slideLayout611.xml"/><Relationship Id="rId16" Type="http://schemas.openxmlformats.org/officeDocument/2006/relationships/image" Target="../media/image17.png"/><Relationship Id="rId1" Type="http://schemas.openxmlformats.org/officeDocument/2006/relationships/slideLayout" Target="../slideLayouts/slideLayout610.xml"/><Relationship Id="rId6" Type="http://schemas.openxmlformats.org/officeDocument/2006/relationships/slideLayout" Target="../slideLayouts/slideLayout615.xml"/><Relationship Id="rId11" Type="http://schemas.openxmlformats.org/officeDocument/2006/relationships/slideLayout" Target="../slideLayouts/slideLayout620.xml"/><Relationship Id="rId5" Type="http://schemas.openxmlformats.org/officeDocument/2006/relationships/slideLayout" Target="../slideLayouts/slideLayout614.xml"/><Relationship Id="rId15" Type="http://schemas.openxmlformats.org/officeDocument/2006/relationships/image" Target="../media/image16.png"/><Relationship Id="rId10" Type="http://schemas.openxmlformats.org/officeDocument/2006/relationships/slideLayout" Target="../slideLayouts/slideLayout619.xml"/><Relationship Id="rId4" Type="http://schemas.openxmlformats.org/officeDocument/2006/relationships/slideLayout" Target="../slideLayouts/slideLayout613.xml"/><Relationship Id="rId9" Type="http://schemas.openxmlformats.org/officeDocument/2006/relationships/slideLayout" Target="../slideLayouts/slideLayout618.xml"/><Relationship Id="rId14" Type="http://schemas.openxmlformats.org/officeDocument/2006/relationships/image" Target="../media/image15.png"/></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28.xml"/><Relationship Id="rId3" Type="http://schemas.openxmlformats.org/officeDocument/2006/relationships/slideLayout" Target="../slideLayouts/slideLayout623.xml"/><Relationship Id="rId7" Type="http://schemas.openxmlformats.org/officeDocument/2006/relationships/slideLayout" Target="../slideLayouts/slideLayout627.xml"/><Relationship Id="rId12" Type="http://schemas.openxmlformats.org/officeDocument/2006/relationships/theme" Target="../theme/theme56.xml"/><Relationship Id="rId2" Type="http://schemas.openxmlformats.org/officeDocument/2006/relationships/slideLayout" Target="../slideLayouts/slideLayout622.xml"/><Relationship Id="rId1" Type="http://schemas.openxmlformats.org/officeDocument/2006/relationships/slideLayout" Target="../slideLayouts/slideLayout621.xml"/><Relationship Id="rId6" Type="http://schemas.openxmlformats.org/officeDocument/2006/relationships/slideLayout" Target="../slideLayouts/slideLayout626.xml"/><Relationship Id="rId11" Type="http://schemas.openxmlformats.org/officeDocument/2006/relationships/slideLayout" Target="../slideLayouts/slideLayout631.xml"/><Relationship Id="rId5" Type="http://schemas.openxmlformats.org/officeDocument/2006/relationships/slideLayout" Target="../slideLayouts/slideLayout625.xml"/><Relationship Id="rId10" Type="http://schemas.openxmlformats.org/officeDocument/2006/relationships/slideLayout" Target="../slideLayouts/slideLayout630.xml"/><Relationship Id="rId4" Type="http://schemas.openxmlformats.org/officeDocument/2006/relationships/slideLayout" Target="../slideLayouts/slideLayout624.xml"/><Relationship Id="rId9" Type="http://schemas.openxmlformats.org/officeDocument/2006/relationships/slideLayout" Target="../slideLayouts/slideLayout629.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39.xml"/><Relationship Id="rId13" Type="http://schemas.openxmlformats.org/officeDocument/2006/relationships/image" Target="../media/image19.png"/><Relationship Id="rId3" Type="http://schemas.openxmlformats.org/officeDocument/2006/relationships/slideLayout" Target="../slideLayouts/slideLayout634.xml"/><Relationship Id="rId7" Type="http://schemas.openxmlformats.org/officeDocument/2006/relationships/slideLayout" Target="../slideLayouts/slideLayout638.xml"/><Relationship Id="rId12" Type="http://schemas.openxmlformats.org/officeDocument/2006/relationships/theme" Target="../theme/theme57.xml"/><Relationship Id="rId2" Type="http://schemas.openxmlformats.org/officeDocument/2006/relationships/slideLayout" Target="../slideLayouts/slideLayout633.xml"/><Relationship Id="rId1" Type="http://schemas.openxmlformats.org/officeDocument/2006/relationships/slideLayout" Target="../slideLayouts/slideLayout632.xml"/><Relationship Id="rId6" Type="http://schemas.openxmlformats.org/officeDocument/2006/relationships/slideLayout" Target="../slideLayouts/slideLayout637.xml"/><Relationship Id="rId11" Type="http://schemas.openxmlformats.org/officeDocument/2006/relationships/slideLayout" Target="../slideLayouts/slideLayout642.xml"/><Relationship Id="rId5" Type="http://schemas.openxmlformats.org/officeDocument/2006/relationships/slideLayout" Target="../slideLayouts/slideLayout636.xml"/><Relationship Id="rId15" Type="http://schemas.openxmlformats.org/officeDocument/2006/relationships/image" Target="../media/image21.png"/><Relationship Id="rId10" Type="http://schemas.openxmlformats.org/officeDocument/2006/relationships/slideLayout" Target="../slideLayouts/slideLayout641.xml"/><Relationship Id="rId4" Type="http://schemas.openxmlformats.org/officeDocument/2006/relationships/slideLayout" Target="../slideLayouts/slideLayout635.xml"/><Relationship Id="rId9" Type="http://schemas.openxmlformats.org/officeDocument/2006/relationships/slideLayout" Target="../slideLayouts/slideLayout640.xml"/><Relationship Id="rId14" Type="http://schemas.openxmlformats.org/officeDocument/2006/relationships/image" Target="../media/image20.png"/></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50.xml"/><Relationship Id="rId3" Type="http://schemas.openxmlformats.org/officeDocument/2006/relationships/slideLayout" Target="../slideLayouts/slideLayout645.xml"/><Relationship Id="rId7" Type="http://schemas.openxmlformats.org/officeDocument/2006/relationships/slideLayout" Target="../slideLayouts/slideLayout649.xml"/><Relationship Id="rId12" Type="http://schemas.openxmlformats.org/officeDocument/2006/relationships/theme" Target="../theme/theme58.xml"/><Relationship Id="rId2" Type="http://schemas.openxmlformats.org/officeDocument/2006/relationships/slideLayout" Target="../slideLayouts/slideLayout644.xml"/><Relationship Id="rId1" Type="http://schemas.openxmlformats.org/officeDocument/2006/relationships/slideLayout" Target="../slideLayouts/slideLayout643.xml"/><Relationship Id="rId6" Type="http://schemas.openxmlformats.org/officeDocument/2006/relationships/slideLayout" Target="../slideLayouts/slideLayout648.xml"/><Relationship Id="rId11" Type="http://schemas.openxmlformats.org/officeDocument/2006/relationships/slideLayout" Target="../slideLayouts/slideLayout653.xml"/><Relationship Id="rId5" Type="http://schemas.openxmlformats.org/officeDocument/2006/relationships/slideLayout" Target="../slideLayouts/slideLayout647.xml"/><Relationship Id="rId10" Type="http://schemas.openxmlformats.org/officeDocument/2006/relationships/slideLayout" Target="../slideLayouts/slideLayout652.xml"/><Relationship Id="rId4" Type="http://schemas.openxmlformats.org/officeDocument/2006/relationships/slideLayout" Target="../slideLayouts/slideLayout646.xml"/><Relationship Id="rId9" Type="http://schemas.openxmlformats.org/officeDocument/2006/relationships/slideLayout" Target="../slideLayouts/slideLayout6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7.jpe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1.pn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1.pn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176"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1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ea typeface="MS PGothic" pitchFamily="34" charset="-128"/>
                <a:cs typeface="MS PGothic" pitchFamily="34" charset="-128"/>
              </a:defRPr>
            </a:lvl1pPr>
          </a:lstStyle>
          <a:p>
            <a:pPr>
              <a:defRPr/>
            </a:pPr>
            <a:endParaRPr lang="en-US"/>
          </a:p>
        </p:txBody>
      </p:sp>
      <p:sp>
        <p:nvSpPr>
          <p:cNvPr id="71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ea typeface="MS PGothic" pitchFamily="34" charset="-128"/>
                <a:cs typeface="MS PGothic" pitchFamily="34" charset="-128"/>
              </a:defRPr>
            </a:lvl1pPr>
          </a:lstStyle>
          <a:p>
            <a:pPr>
              <a:defRPr/>
            </a:pPr>
            <a:endParaRPr lang="en-US"/>
          </a:p>
        </p:txBody>
      </p:sp>
      <p:sp>
        <p:nvSpPr>
          <p:cNvPr id="71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8547F7D3-A93E-094A-B5F9-2B42DC81B140}"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6180" r:id="rId1"/>
    <p:sldLayoutId id="2147485949" r:id="rId2"/>
    <p:sldLayoutId id="2147485950" r:id="rId3"/>
    <p:sldLayoutId id="2147485951" r:id="rId4"/>
    <p:sldLayoutId id="2147485952" r:id="rId5"/>
    <p:sldLayoutId id="2147485953" r:id="rId6"/>
    <p:sldLayoutId id="2147485954" r:id="rId7"/>
    <p:sldLayoutId id="2147485955" r:id="rId8"/>
    <p:sldLayoutId id="2147485956" r:id="rId9"/>
    <p:sldLayoutId id="2147485957" r:id="rId10"/>
    <p:sldLayoutId id="2147485958" r:id="rId11"/>
  </p:sldLayoutIdLst>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MS PGothic" pitchFamily="34" charset="-128"/>
          <a:cs typeface="MS PGothic" pitchFamily="34" charset="-128"/>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ea typeface="MS PGothic" pitchFamily="34" charset="-128"/>
          <a:cs typeface="MS PGothic" pitchFamily="34" charset="-128"/>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ea typeface="MS PGothic" pitchFamily="34" charset="-128"/>
          <a:cs typeface="MS PGothic" pitchFamily="34" charset="-128"/>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ea typeface="MS PGothic" pitchFamily="34" charset="-128"/>
          <a:cs typeface="MS PGothic" pitchFamily="34" charset="-128"/>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ea typeface="MS PGothic" pitchFamily="34" charset="-128"/>
          <a:cs typeface="MS PGothic" pitchFamily="34"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MS PGothic" pitchFamily="34" charset="-128"/>
          <a:cs typeface="MS PGothic" pitchFamily="34"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MS PGothic" pitchFamily="34" charset="-128"/>
          <a:cs typeface="MS PGothic" pitchFamily="34"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MS PGothic" pitchFamily="34" charset="-128"/>
          <a:cs typeface="MS PGothic" pitchFamily="34"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MS PGothic" pitchFamily="34" charset="-128"/>
          <a:cs typeface="MS PGothic" pitchFamily="34" charset="-128"/>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90466" name="Group 2"/>
          <p:cNvGrpSpPr>
            <a:grpSpLocks/>
          </p:cNvGrpSpPr>
          <p:nvPr/>
        </p:nvGrpSpPr>
        <p:grpSpPr bwMode="auto">
          <a:xfrm>
            <a:off x="3800475" y="1789113"/>
            <a:ext cx="5340350" cy="5056187"/>
            <a:chOff x="2394" y="1127"/>
            <a:chExt cx="3364" cy="3185"/>
          </a:xfrm>
        </p:grpSpPr>
        <p:sp>
          <p:nvSpPr>
            <p:cNvPr id="409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0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0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0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0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0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0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0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0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0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0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1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1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1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1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1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1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1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1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1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1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2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2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2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2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2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2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2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2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2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2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3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3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3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grpSp>
      <p:sp>
        <p:nvSpPr>
          <p:cNvPr id="190467" name="Rectangle 37"/>
          <p:cNvSpPr>
            <a:spLocks noGrp="1" noChangeArrowheads="1"/>
          </p:cNvSpPr>
          <p:nvPr>
            <p:ph type="title"/>
          </p:nvPr>
        </p:nvSpPr>
        <p:spPr bwMode="auto">
          <a:xfrm>
            <a:off x="457200" y="277813"/>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90468" name="Rectangle 38"/>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42" name="Rectangle 39"/>
          <p:cNvSpPr>
            <a:spLocks noGrp="1" noChangeArrowheads="1"/>
          </p:cNvSpPr>
          <p:nvPr>
            <p:ph type="dt" sz="half" idx="2"/>
          </p:nvPr>
        </p:nvSpPr>
        <p:spPr bwMode="auto">
          <a:xfrm>
            <a:off x="457200" y="6278563"/>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FFFFFF"/>
                </a:solidFill>
                <a:latin typeface="+mn-lt"/>
                <a:ea typeface="+mn-ea"/>
                <a:cs typeface="+mn-cs"/>
              </a:defRPr>
            </a:lvl1pPr>
          </a:lstStyle>
          <a:p>
            <a:pPr>
              <a:defRPr/>
            </a:pPr>
            <a:endParaRPr lang="en-US"/>
          </a:p>
        </p:txBody>
      </p:sp>
      <p:sp>
        <p:nvSpPr>
          <p:cNvPr id="43" name="Rectangle 40"/>
          <p:cNvSpPr>
            <a:spLocks noGrp="1" noChangeArrowheads="1"/>
          </p:cNvSpPr>
          <p:nvPr>
            <p:ph type="ftr" sz="quarter" idx="3"/>
          </p:nvPr>
        </p:nvSpPr>
        <p:spPr bwMode="auto">
          <a:xfrm>
            <a:off x="3124200" y="6278563"/>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latin typeface="+mn-lt"/>
                <a:ea typeface="+mn-ea"/>
                <a:cs typeface="+mn-cs"/>
              </a:defRPr>
            </a:lvl1pPr>
          </a:lstStyle>
          <a:p>
            <a:pPr>
              <a:defRPr/>
            </a:pPr>
            <a:endParaRPr lang="en-US"/>
          </a:p>
        </p:txBody>
      </p:sp>
      <p:sp>
        <p:nvSpPr>
          <p:cNvPr id="44" name="Rectangle 41"/>
          <p:cNvSpPr>
            <a:spLocks noGrp="1" noChangeArrowheads="1"/>
          </p:cNvSpPr>
          <p:nvPr>
            <p:ph type="sldNum" sz="quarter" idx="4"/>
          </p:nvPr>
        </p:nvSpPr>
        <p:spPr bwMode="auto">
          <a:xfrm>
            <a:off x="6553200" y="6278563"/>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defRPr>
            </a:lvl1pPr>
          </a:lstStyle>
          <a:p>
            <a:pPr>
              <a:defRPr/>
            </a:pPr>
            <a:fld id="{5264D622-1BB0-8D47-BF6A-C8CF448D4641}" type="slidenum">
              <a:rPr lang="zh-CN" altLang="en-US"/>
              <a:pPr>
                <a:defRPr/>
              </a:pPr>
              <a:t>‹#›</a:t>
            </a:fld>
            <a:endParaRPr lang="en-US" altLang="zh-CN"/>
          </a:p>
        </p:txBody>
      </p:sp>
    </p:spTree>
  </p:cSld>
  <p:clrMap bg1="dk2" tx1="lt1" bg2="dk1" tx2="lt2" accent1="accent1" accent2="accent2" accent3="accent3" accent4="accent4" accent5="accent5" accent6="accent6" hlink="hlink" folHlink="folHlink"/>
  <p:sldLayoutIdLst>
    <p:sldLayoutId id="2147486134" r:id="rId1"/>
    <p:sldLayoutId id="2147486135" r:id="rId2"/>
    <p:sldLayoutId id="2147486136" r:id="rId3"/>
    <p:sldLayoutId id="2147486137" r:id="rId4"/>
    <p:sldLayoutId id="2147486138" r:id="rId5"/>
    <p:sldLayoutId id="2147486139" r:id="rId6"/>
    <p:sldLayoutId id="2147486140" r:id="rId7"/>
    <p:sldLayoutId id="2147486141" r:id="rId8"/>
    <p:sldLayoutId id="2147486142" r:id="rId9"/>
    <p:sldLayoutId id="2147486143" r:id="rId10"/>
    <p:sldLayoutId id="214748614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宋体" charset="0"/>
          <a:cs typeface="宋体" charset="0"/>
        </a:defRPr>
      </a:lvl2pPr>
      <a:lvl3pPr algn="ctr" rtl="0" eaLnBrk="0" fontAlgn="base" hangingPunct="0">
        <a:spcBef>
          <a:spcPct val="0"/>
        </a:spcBef>
        <a:spcAft>
          <a:spcPct val="0"/>
        </a:spcAft>
        <a:defRPr sz="4400">
          <a:solidFill>
            <a:schemeClr val="tx2"/>
          </a:solidFill>
          <a:latin typeface="Arial" charset="0"/>
          <a:ea typeface="宋体" charset="0"/>
          <a:cs typeface="宋体" charset="0"/>
        </a:defRPr>
      </a:lvl3pPr>
      <a:lvl4pPr algn="ctr" rtl="0" eaLnBrk="0" fontAlgn="base" hangingPunct="0">
        <a:spcBef>
          <a:spcPct val="0"/>
        </a:spcBef>
        <a:spcAft>
          <a:spcPct val="0"/>
        </a:spcAft>
        <a:defRPr sz="4400">
          <a:solidFill>
            <a:schemeClr val="tx2"/>
          </a:solidFill>
          <a:latin typeface="Arial" charset="0"/>
          <a:ea typeface="宋体" charset="0"/>
          <a:cs typeface="宋体" charset="0"/>
        </a:defRPr>
      </a:lvl4pPr>
      <a:lvl5pPr algn="ctr" rtl="0" eaLnBrk="0" fontAlgn="base" hangingPunct="0">
        <a:spcBef>
          <a:spcPct val="0"/>
        </a:spcBef>
        <a:spcAft>
          <a:spcPct val="0"/>
        </a:spcAft>
        <a:defRPr sz="4400">
          <a:solidFill>
            <a:schemeClr val="tx2"/>
          </a:solidFill>
          <a:latin typeface="Arial" charset="0"/>
          <a:ea typeface="宋体" charset="0"/>
          <a:cs typeface="宋体" charset="0"/>
        </a:defRPr>
      </a:lvl5pPr>
      <a:lvl6pPr marL="457200" algn="ctr" rtl="0" fontAlgn="base">
        <a:spcBef>
          <a:spcPct val="0"/>
        </a:spcBef>
        <a:spcAft>
          <a:spcPct val="0"/>
        </a:spcAft>
        <a:defRPr sz="4400">
          <a:solidFill>
            <a:schemeClr val="tx2"/>
          </a:solidFill>
          <a:latin typeface="Arial" charset="0"/>
          <a:ea typeface="宋体" charset="0"/>
          <a:cs typeface="宋体" charset="0"/>
        </a:defRPr>
      </a:lvl6pPr>
      <a:lvl7pPr marL="914400" algn="ctr" rtl="0" fontAlgn="base">
        <a:spcBef>
          <a:spcPct val="0"/>
        </a:spcBef>
        <a:spcAft>
          <a:spcPct val="0"/>
        </a:spcAft>
        <a:defRPr sz="4400">
          <a:solidFill>
            <a:schemeClr val="tx2"/>
          </a:solidFill>
          <a:latin typeface="Arial" charset="0"/>
          <a:ea typeface="宋体" charset="0"/>
          <a:cs typeface="宋体" charset="0"/>
        </a:defRPr>
      </a:lvl7pPr>
      <a:lvl8pPr marL="1371600" algn="ctr" rtl="0" fontAlgn="base">
        <a:spcBef>
          <a:spcPct val="0"/>
        </a:spcBef>
        <a:spcAft>
          <a:spcPct val="0"/>
        </a:spcAft>
        <a:defRPr sz="4400">
          <a:solidFill>
            <a:schemeClr val="tx2"/>
          </a:solidFill>
          <a:latin typeface="Arial" charset="0"/>
          <a:ea typeface="宋体" charset="0"/>
          <a:cs typeface="宋体" charset="0"/>
        </a:defRPr>
      </a:lvl8pPr>
      <a:lvl9pPr marL="1828800" algn="ctr" rtl="0" fontAlgn="base">
        <a:spcBef>
          <a:spcPct val="0"/>
        </a:spcBef>
        <a:spcAft>
          <a:spcPct val="0"/>
        </a:spcAft>
        <a:defRPr sz="4400">
          <a:solidFill>
            <a:schemeClr val="tx2"/>
          </a:solidFill>
          <a:latin typeface="Arial" charset="0"/>
          <a:ea typeface="宋体" charset="0"/>
          <a:cs typeface="宋体"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latin typeface="+mn-lt"/>
          <a:ea typeface="+mn-ea"/>
          <a:cs typeface="+mn-cs"/>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latin typeface="+mn-lt"/>
          <a:ea typeface="+mn-ea"/>
          <a:cs typeface="+mn-cs"/>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latin typeface="+mn-lt"/>
          <a:ea typeface="+mn-ea"/>
          <a:cs typeface="+mn-cs"/>
        </a:defRPr>
      </a:lvl5pPr>
      <a:lvl6pPr marL="2514600" indent="-228600" algn="l" rtl="0" fontAlgn="base">
        <a:spcBef>
          <a:spcPct val="20000"/>
        </a:spcBef>
        <a:spcAft>
          <a:spcPct val="0"/>
        </a:spcAft>
        <a:buClr>
          <a:schemeClr val="folHlink"/>
        </a:buClr>
        <a:buSzPct val="65000"/>
        <a:buFont typeface="Wingdings" charset="0"/>
        <a:buChar char="n"/>
        <a:defRPr sz="2000">
          <a:solidFill>
            <a:schemeClr val="tx1"/>
          </a:solidFill>
          <a:latin typeface="+mn-lt"/>
          <a:ea typeface="+mn-ea"/>
          <a:cs typeface="+mn-cs"/>
        </a:defRPr>
      </a:lvl6pPr>
      <a:lvl7pPr marL="2971800" indent="-228600" algn="l" rtl="0" fontAlgn="base">
        <a:spcBef>
          <a:spcPct val="20000"/>
        </a:spcBef>
        <a:spcAft>
          <a:spcPct val="0"/>
        </a:spcAft>
        <a:buClr>
          <a:schemeClr val="folHlink"/>
        </a:buClr>
        <a:buSzPct val="65000"/>
        <a:buFont typeface="Wingdings" charset="0"/>
        <a:buChar char="n"/>
        <a:defRPr sz="2000">
          <a:solidFill>
            <a:schemeClr val="tx1"/>
          </a:solidFill>
          <a:latin typeface="+mn-lt"/>
          <a:ea typeface="+mn-ea"/>
          <a:cs typeface="+mn-cs"/>
        </a:defRPr>
      </a:lvl7pPr>
      <a:lvl8pPr marL="3429000" indent="-228600" algn="l" rtl="0" fontAlgn="base">
        <a:spcBef>
          <a:spcPct val="20000"/>
        </a:spcBef>
        <a:spcAft>
          <a:spcPct val="0"/>
        </a:spcAft>
        <a:buClr>
          <a:schemeClr val="folHlink"/>
        </a:buClr>
        <a:buSzPct val="65000"/>
        <a:buFont typeface="Wingdings" charset="0"/>
        <a:buChar char="n"/>
        <a:defRPr sz="2000">
          <a:solidFill>
            <a:schemeClr val="tx1"/>
          </a:solidFill>
          <a:latin typeface="+mn-lt"/>
          <a:ea typeface="+mn-ea"/>
          <a:cs typeface="+mn-cs"/>
        </a:defRPr>
      </a:lvl8pPr>
      <a:lvl9pPr marL="3886200" indent="-228600" algn="l" rtl="0" fontAlgn="base">
        <a:spcBef>
          <a:spcPct val="20000"/>
        </a:spcBef>
        <a:spcAft>
          <a:spcPct val="0"/>
        </a:spcAft>
        <a:buClr>
          <a:schemeClr val="folHlink"/>
        </a:buClr>
        <a:buSzPct val="65000"/>
        <a:buFont typeface="Wingdings" charset="0"/>
        <a:buChar char="n"/>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27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ea typeface="MS PGothic" charset="0"/>
                <a:cs typeface="MS PGothic" charset="0"/>
              </a:defRPr>
            </a:lvl1pPr>
          </a:lstStyle>
          <a:p>
            <a:pPr>
              <a:defRPr/>
            </a:pPr>
            <a:fld id="{60D2804D-427B-2F46-B1B8-E5A9DFD1C145}"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6167" r:id="rId1"/>
    <p:sldLayoutId id="2147486168" r:id="rId2"/>
    <p:sldLayoutId id="2147486169" r:id="rId3"/>
    <p:sldLayoutId id="2147486170" r:id="rId4"/>
    <p:sldLayoutId id="2147486171" r:id="rId5"/>
    <p:sldLayoutId id="2147486172" r:id="rId6"/>
    <p:sldLayoutId id="2147486173" r:id="rId7"/>
    <p:sldLayoutId id="2147486174" r:id="rId8"/>
    <p:sldLayoutId id="2147486175" r:id="rId9"/>
    <p:sldLayoutId id="2147486176" r:id="rId10"/>
    <p:sldLayoutId id="2147486177" r:id="rId11"/>
    <p:sldLayoutId id="2147486178"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32834"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63284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ea typeface="ＭＳ Ｐゴシック" charset="0"/>
                <a:cs typeface="ＭＳ Ｐゴシック" charset="0"/>
              </a:endParaRPr>
            </a:p>
          </p:txBody>
        </p:sp>
        <p:sp>
          <p:nvSpPr>
            <p:cNvPr id="63284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ea typeface="ＭＳ Ｐゴシック" charset="0"/>
                <a:cs typeface="ＭＳ Ｐゴシック" charset="0"/>
              </a:endParaRPr>
            </a:p>
          </p:txBody>
        </p:sp>
        <p:sp>
          <p:nvSpPr>
            <p:cNvPr id="63284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EC0F8B8-C8B0-5F42-94D1-087A64304C7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209" r:id="rId1"/>
    <p:sldLayoutId id="2147486210" r:id="rId2"/>
    <p:sldLayoutId id="2147486211" r:id="rId3"/>
    <p:sldLayoutId id="2147486212" r:id="rId4"/>
    <p:sldLayoutId id="2147486213" r:id="rId5"/>
    <p:sldLayoutId id="2147486214" r:id="rId6"/>
    <p:sldLayoutId id="2147486215" r:id="rId7"/>
    <p:sldLayoutId id="2147486216" r:id="rId8"/>
    <p:sldLayoutId id="2147486217" r:id="rId9"/>
    <p:sldLayoutId id="2147486218" r:id="rId10"/>
    <p:sldLayoutId id="2147486219"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07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307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a:defRPr/>
            </a:pPr>
            <a:fld id="{4DD2FC20-CF91-5E40-8705-48BB45F11C6E}" type="slidenum">
              <a:rPr lang="zh-CN" altLang="en-US">
                <a:ea typeface="ＭＳ Ｐゴシック" charset="0"/>
              </a:rPr>
              <a:pPr>
                <a:defRPr/>
              </a:pPr>
              <a:t>‹#›</a:t>
            </a:fld>
            <a:endParaRPr lang="en-US" altLang="zh-CN">
              <a:ea typeface="ＭＳ Ｐゴシック" charset="0"/>
            </a:endParaRPr>
          </a:p>
        </p:txBody>
      </p:sp>
    </p:spTree>
    <p:extLst>
      <p:ext uri="{BB962C8B-B14F-4D97-AF65-F5344CB8AC3E}">
        <p14:creationId xmlns:p14="http://schemas.microsoft.com/office/powerpoint/2010/main" val="3164903524"/>
      </p:ext>
    </p:extLst>
  </p:cSld>
  <p:clrMap bg1="lt1" tx1="dk1" bg2="lt2" tx2="dk2" accent1="accent1" accent2="accent2" accent3="accent3" accent4="accent4" accent5="accent5" accent6="accent6" hlink="hlink" folHlink="folHlink"/>
  <p:sldLayoutIdLst>
    <p:sldLayoutId id="2147486306" r:id="rId1"/>
    <p:sldLayoutId id="2147486307" r:id="rId2"/>
    <p:sldLayoutId id="2147486308" r:id="rId3"/>
    <p:sldLayoutId id="2147486309" r:id="rId4"/>
    <p:sldLayoutId id="2147486310" r:id="rId5"/>
    <p:sldLayoutId id="2147486311" r:id="rId6"/>
    <p:sldLayoutId id="2147486312" r:id="rId7"/>
    <p:sldLayoutId id="2147486313" r:id="rId8"/>
    <p:sldLayoutId id="2147486314" r:id="rId9"/>
    <p:sldLayoutId id="2147486315" r:id="rId10"/>
    <p:sldLayoutId id="2147486316" r:id="rId11"/>
    <p:sldLayoutId id="2147486317"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3300"/>
              </a:solidFill>
              <a:ea typeface="ＭＳ Ｐゴシック" charset="0"/>
              <a:cs typeface="ＭＳ Ｐゴシック" charset="0"/>
            </a:endParaRPr>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a:solidFill>
                <a:srgbClr val="003300"/>
              </a:solidFill>
              <a:ea typeface="ＭＳ Ｐゴシック" charset="0"/>
              <a:cs typeface="ＭＳ Ｐゴシック"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a:solidFill>
                <a:srgbClr val="003300"/>
              </a:solidFill>
              <a:ea typeface="ＭＳ Ｐゴシック" charset="0"/>
              <a:cs typeface="ＭＳ Ｐゴシック"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a:solidFill>
                <a:srgbClr val="003300"/>
              </a:solidFill>
              <a:ea typeface="ＭＳ Ｐゴシック" charset="0"/>
              <a:cs typeface="ＭＳ Ｐゴシック"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3300"/>
              </a:solidFill>
              <a:ea typeface="ＭＳ Ｐゴシック" charset="0"/>
              <a:cs typeface="ＭＳ Ｐゴシック" charset="0"/>
            </a:endParaRPr>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a:solidFill>
                <a:srgbClr val="003300"/>
              </a:solidFill>
              <a:ea typeface="ＭＳ Ｐゴシック" charset="0"/>
              <a:cs typeface="ＭＳ Ｐゴシック" charset="0"/>
            </a:endParaRPr>
          </a:p>
        </p:txBody>
      </p:sp>
      <p:sp>
        <p:nvSpPr>
          <p:cNvPr id="7176" name="Rectangle 8"/>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1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a:solidFill>
                <a:srgbClr val="003300"/>
              </a:solidFill>
            </a:endParaRPr>
          </a:p>
        </p:txBody>
      </p:sp>
      <p:sp>
        <p:nvSpPr>
          <p:cNvPr id="71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a:defRPr/>
            </a:pPr>
            <a:endParaRPr lang="en-US">
              <a:solidFill>
                <a:srgbClr val="003300"/>
              </a:solidFill>
            </a:endParaRPr>
          </a:p>
        </p:txBody>
      </p:sp>
      <p:sp>
        <p:nvSpPr>
          <p:cNvPr id="71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ea typeface="MS PGothic" charset="0"/>
                <a:cs typeface="MS PGothic" charset="0"/>
              </a:defRPr>
            </a:lvl1pPr>
          </a:lstStyle>
          <a:p>
            <a:pPr>
              <a:defRPr/>
            </a:pPr>
            <a:fld id="{18F73E74-01D2-2143-9DAA-29855B9EFFBC}"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43015936"/>
      </p:ext>
    </p:extLst>
  </p:cSld>
  <p:clrMap bg1="lt1" tx1="dk1" bg2="lt2" tx2="dk2" accent1="accent1" accent2="accent2" accent3="accent3" accent4="accent4" accent5="accent5" accent6="accent6" hlink="hlink" folHlink="folHlink"/>
  <p:sldLayoutIdLst>
    <p:sldLayoutId id="2147486319" r:id="rId1"/>
    <p:sldLayoutId id="2147486320" r:id="rId2"/>
    <p:sldLayoutId id="2147486321" r:id="rId3"/>
    <p:sldLayoutId id="2147486322" r:id="rId4"/>
    <p:sldLayoutId id="2147486323" r:id="rId5"/>
    <p:sldLayoutId id="2147486324" r:id="rId6"/>
    <p:sldLayoutId id="2147486325" r:id="rId7"/>
    <p:sldLayoutId id="2147486326" r:id="rId8"/>
    <p:sldLayoutId id="2147486327" r:id="rId9"/>
    <p:sldLayoutId id="2147486328" r:id="rId10"/>
    <p:sldLayoutId id="2147486329" r:id="rId11"/>
  </p:sldLayoutIdLst>
  <p:txStyles>
    <p:title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charset="0"/>
          <a:cs typeface="MS PGothic" charset="0"/>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rgbClr val="F1F7E9"/>
          </a:solidFill>
          <a:latin typeface="Arial"/>
          <a:ea typeface="ＭＳ Ｐゴシック" charset="0"/>
          <a:cs typeface="MS PGothic" charset="0"/>
        </a:defRPr>
      </a:lvl1pPr>
      <a:lvl2pPr marL="742950" indent="-285750" algn="l" rtl="0" eaLnBrk="0" fontAlgn="base" hangingPunct="0">
        <a:spcBef>
          <a:spcPct val="20000"/>
        </a:spcBef>
        <a:spcAft>
          <a:spcPct val="0"/>
        </a:spcAft>
        <a:buChar char="–"/>
        <a:defRPr kumimoji="1" sz="2800" b="1">
          <a:solidFill>
            <a:srgbClr val="F1F7E9"/>
          </a:solidFill>
          <a:latin typeface="Arial"/>
          <a:ea typeface="MS PGothic" charset="0"/>
          <a:cs typeface="MS PGothic" charset="0"/>
        </a:defRPr>
      </a:lvl2pPr>
      <a:lvl3pPr marL="1143000" indent="-228600" algn="l" rtl="0" eaLnBrk="0" fontAlgn="base" hangingPunct="0">
        <a:spcBef>
          <a:spcPct val="20000"/>
        </a:spcBef>
        <a:spcAft>
          <a:spcPct val="0"/>
        </a:spcAft>
        <a:buChar char="•"/>
        <a:defRPr kumimoji="1" sz="2400" b="1">
          <a:solidFill>
            <a:srgbClr val="F1F7E9"/>
          </a:solidFill>
          <a:latin typeface="Arial"/>
          <a:ea typeface="MS PGothic" charset="0"/>
          <a:cs typeface="MS PGothic" charset="0"/>
        </a:defRPr>
      </a:lvl3pPr>
      <a:lvl4pPr marL="16002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4pPr>
      <a:lvl5pPr marL="20574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1704586864"/>
      </p:ext>
    </p:extLst>
  </p:cSld>
  <p:clrMap bg1="lt1" tx1="dk1" bg2="lt2" tx2="dk2" accent1="accent1" accent2="accent2" accent3="accent3" accent4="accent4" accent5="accent5" accent6="accent6" hlink="hlink" folHlink="folHlink"/>
  <p:sldLayoutIdLst>
    <p:sldLayoutId id="2147486346" r:id="rId1"/>
    <p:sldLayoutId id="2147486347" r:id="rId2"/>
    <p:sldLayoutId id="2147486348" r:id="rId3"/>
    <p:sldLayoutId id="2147486349" r:id="rId4"/>
    <p:sldLayoutId id="2147486350" r:id="rId5"/>
    <p:sldLayoutId id="2147486351" r:id="rId6"/>
    <p:sldLayoutId id="2147486352" r:id="rId7"/>
    <p:sldLayoutId id="2147486353" r:id="rId8"/>
    <p:sldLayoutId id="2147486354" r:id="rId9"/>
    <p:sldLayoutId id="2147486355" r:id="rId10"/>
    <p:sldLayoutId id="2147486356" r:id="rId11"/>
    <p:sldLayoutId id="2147486357" r:id="rId12"/>
    <p:sldLayoutId id="214748635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789681229"/>
      </p:ext>
    </p:extLst>
  </p:cSld>
  <p:clrMap bg1="lt1" tx1="dk1" bg2="lt2" tx2="dk2" accent1="accent1" accent2="accent2" accent3="accent3" accent4="accent4" accent5="accent5" accent6="accent6" hlink="hlink" folHlink="folHlink"/>
  <p:sldLayoutIdLst>
    <p:sldLayoutId id="2147486445" r:id="rId1"/>
    <p:sldLayoutId id="2147486446" r:id="rId2"/>
    <p:sldLayoutId id="2147486447" r:id="rId3"/>
    <p:sldLayoutId id="2147486448" r:id="rId4"/>
    <p:sldLayoutId id="2147486449" r:id="rId5"/>
    <p:sldLayoutId id="2147486450" r:id="rId6"/>
    <p:sldLayoutId id="2147486451" r:id="rId7"/>
    <p:sldLayoutId id="2147486452" r:id="rId8"/>
    <p:sldLayoutId id="2147486453" r:id="rId9"/>
    <p:sldLayoutId id="2147486454" r:id="rId10"/>
    <p:sldLayoutId id="214748645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595703848"/>
      </p:ext>
    </p:extLst>
  </p:cSld>
  <p:clrMap bg1="lt1" tx1="dk1" bg2="lt2" tx2="dk2" accent1="accent1" accent2="accent2" accent3="accent3" accent4="accent4" accent5="accent5" accent6="accent6" hlink="hlink" folHlink="folHlink"/>
  <p:sldLayoutIdLst>
    <p:sldLayoutId id="2147486457" r:id="rId1"/>
    <p:sldLayoutId id="2147486458" r:id="rId2"/>
    <p:sldLayoutId id="2147486459" r:id="rId3"/>
    <p:sldLayoutId id="2147486460" r:id="rId4"/>
    <p:sldLayoutId id="2147486461" r:id="rId5"/>
    <p:sldLayoutId id="2147486462" r:id="rId6"/>
    <p:sldLayoutId id="2147486463" r:id="rId7"/>
    <p:sldLayoutId id="2147486464" r:id="rId8"/>
    <p:sldLayoutId id="2147486465" r:id="rId9"/>
    <p:sldLayoutId id="2147486466" r:id="rId10"/>
    <p:sldLayoutId id="214748646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3300"/>
              </a:solidFill>
              <a:ea typeface="ＭＳ Ｐゴシック" charset="0"/>
            </a:endParaRPr>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a:solidFill>
                <a:srgbClr val="003300"/>
              </a:solidFill>
              <a:ea typeface="ＭＳ Ｐゴシック"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a:solidFill>
                <a:srgbClr val="003300"/>
              </a:solidFill>
              <a:ea typeface="ＭＳ Ｐゴシック"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a:solidFill>
                <a:srgbClr val="003300"/>
              </a:solidFill>
              <a:ea typeface="ＭＳ Ｐゴシック"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3300"/>
              </a:solidFill>
              <a:ea typeface="ＭＳ Ｐゴシック" charset="0"/>
            </a:endParaRPr>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a:solidFill>
                <a:srgbClr val="003300"/>
              </a:solidFill>
              <a:ea typeface="ＭＳ Ｐゴシック" charset="0"/>
            </a:endParaRPr>
          </a:p>
        </p:txBody>
      </p:sp>
      <p:sp>
        <p:nvSpPr>
          <p:cNvPr id="7176" name="Rectangle 8"/>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1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a:solidFill>
                <a:srgbClr val="003300"/>
              </a:solidFill>
            </a:endParaRPr>
          </a:p>
        </p:txBody>
      </p:sp>
      <p:sp>
        <p:nvSpPr>
          <p:cNvPr id="71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a:defRPr/>
            </a:pPr>
            <a:endParaRPr lang="en-US">
              <a:solidFill>
                <a:srgbClr val="003300"/>
              </a:solidFill>
            </a:endParaRPr>
          </a:p>
        </p:txBody>
      </p:sp>
      <p:sp>
        <p:nvSpPr>
          <p:cNvPr id="71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ea typeface="MS PGothic" charset="0"/>
                <a:cs typeface="MS PGothic" charset="0"/>
              </a:defRPr>
            </a:lvl1pPr>
          </a:lstStyle>
          <a:p>
            <a:pPr>
              <a:defRPr/>
            </a:pPr>
            <a:fld id="{18F73E74-01D2-2143-9DAA-29855B9EFFBC}"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215284453"/>
      </p:ext>
    </p:extLst>
  </p:cSld>
  <p:clrMap bg1="lt1" tx1="dk1" bg2="lt2" tx2="dk2" accent1="accent1" accent2="accent2" accent3="accent3" accent4="accent4" accent5="accent5" accent6="accent6" hlink="hlink" folHlink="folHlink"/>
  <p:sldLayoutIdLst>
    <p:sldLayoutId id="2147486469" r:id="rId1"/>
    <p:sldLayoutId id="2147486470" r:id="rId2"/>
    <p:sldLayoutId id="2147486471" r:id="rId3"/>
    <p:sldLayoutId id="2147486472" r:id="rId4"/>
    <p:sldLayoutId id="2147486473" r:id="rId5"/>
    <p:sldLayoutId id="2147486474" r:id="rId6"/>
    <p:sldLayoutId id="2147486475" r:id="rId7"/>
    <p:sldLayoutId id="2147486476" r:id="rId8"/>
    <p:sldLayoutId id="2147486477" r:id="rId9"/>
    <p:sldLayoutId id="2147486478" r:id="rId10"/>
    <p:sldLayoutId id="2147486479" r:id="rId11"/>
  </p:sldLayoutIdLst>
  <p:txStyles>
    <p:title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charset="0"/>
          <a:cs typeface="MS PGothic" charset="0"/>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rgbClr val="F1F7E9"/>
          </a:solidFill>
          <a:latin typeface="Arial"/>
          <a:ea typeface="ＭＳ Ｐゴシック" charset="0"/>
          <a:cs typeface="MS PGothic" charset="0"/>
        </a:defRPr>
      </a:lvl1pPr>
      <a:lvl2pPr marL="742950" indent="-285750" algn="l" rtl="0" eaLnBrk="0" fontAlgn="base" hangingPunct="0">
        <a:spcBef>
          <a:spcPct val="20000"/>
        </a:spcBef>
        <a:spcAft>
          <a:spcPct val="0"/>
        </a:spcAft>
        <a:buChar char="–"/>
        <a:defRPr kumimoji="1" sz="2800" b="1">
          <a:solidFill>
            <a:srgbClr val="F1F7E9"/>
          </a:solidFill>
          <a:latin typeface="Arial"/>
          <a:ea typeface="MS PGothic" charset="0"/>
          <a:cs typeface="MS PGothic" charset="0"/>
        </a:defRPr>
      </a:lvl2pPr>
      <a:lvl3pPr marL="1143000" indent="-228600" algn="l" rtl="0" eaLnBrk="0" fontAlgn="base" hangingPunct="0">
        <a:spcBef>
          <a:spcPct val="20000"/>
        </a:spcBef>
        <a:spcAft>
          <a:spcPct val="0"/>
        </a:spcAft>
        <a:buChar char="•"/>
        <a:defRPr kumimoji="1" sz="2400" b="1">
          <a:solidFill>
            <a:srgbClr val="F1F7E9"/>
          </a:solidFill>
          <a:latin typeface="Arial"/>
          <a:ea typeface="MS PGothic" charset="0"/>
          <a:cs typeface="MS PGothic" charset="0"/>
        </a:defRPr>
      </a:lvl3pPr>
      <a:lvl4pPr marL="16002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4pPr>
      <a:lvl5pPr marL="20574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666053030"/>
      </p:ext>
    </p:extLst>
  </p:cSld>
  <p:clrMap bg1="lt1" tx1="dk1" bg2="lt2" tx2="dk2" accent1="accent1" accent2="accent2" accent3="accent3" accent4="accent4" accent5="accent5" accent6="accent6" hlink="hlink" folHlink="folHlink"/>
  <p:sldLayoutIdLst>
    <p:sldLayoutId id="2147486481" r:id="rId1"/>
    <p:sldLayoutId id="2147486482" r:id="rId2"/>
    <p:sldLayoutId id="2147486483" r:id="rId3"/>
    <p:sldLayoutId id="2147486484" r:id="rId4"/>
    <p:sldLayoutId id="2147486485" r:id="rId5"/>
    <p:sldLayoutId id="2147486486" r:id="rId6"/>
    <p:sldLayoutId id="2147486487" r:id="rId7"/>
    <p:sldLayoutId id="2147486488" r:id="rId8"/>
    <p:sldLayoutId id="2147486489" r:id="rId9"/>
    <p:sldLayoutId id="2147486490" r:id="rId10"/>
    <p:sldLayoutId id="214748649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789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defRPr>
            </a:lvl1pPr>
          </a:lstStyle>
          <a:p>
            <a:pPr>
              <a:defRPr/>
            </a:pPr>
            <a:fld id="{316D457C-B33A-8940-85E5-0FFA914F5A45}" type="datetime1">
              <a:rPr lang="zh-CN" altLang="en-US"/>
              <a:pPr>
                <a:defRPr/>
              </a:pPr>
              <a:t>2024/8/3</a:t>
            </a:fld>
            <a:endParaRPr lang="en-US" altLang="zh-CN"/>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mn-lt"/>
                <a:ea typeface="MS PGothic" pitchFamily="34" charset="-128"/>
                <a:cs typeface="MS PGothic" pitchFamily="34"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defRPr>
            </a:lvl1pPr>
          </a:lstStyle>
          <a:p>
            <a:pPr>
              <a:defRPr/>
            </a:pPr>
            <a:fld id="{BB4E25A8-2795-9146-A2E2-C9A97C2914C7}"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5981" r:id="rId1"/>
    <p:sldLayoutId id="2147485982" r:id="rId2"/>
    <p:sldLayoutId id="2147485983" r:id="rId3"/>
    <p:sldLayoutId id="2147485984" r:id="rId4"/>
    <p:sldLayoutId id="2147485985" r:id="rId5"/>
    <p:sldLayoutId id="2147485986" r:id="rId6"/>
    <p:sldLayoutId id="2147485987" r:id="rId7"/>
    <p:sldLayoutId id="2147485988" r:id="rId8"/>
    <p:sldLayoutId id="2147485989" r:id="rId9"/>
    <p:sldLayoutId id="2147485990" r:id="rId10"/>
    <p:sldLayoutId id="2147485991"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charset="0"/>
          <a:ea typeface="MS PGothic" pitchFamily="34" charset="-128"/>
          <a:cs typeface="MS PGothic" pitchFamily="34" charset="-128"/>
        </a:defRPr>
      </a:lvl2pPr>
      <a:lvl3pPr algn="ctr" rtl="0" eaLnBrk="0" fontAlgn="base" hangingPunct="0">
        <a:spcBef>
          <a:spcPct val="0"/>
        </a:spcBef>
        <a:spcAft>
          <a:spcPct val="0"/>
        </a:spcAft>
        <a:defRPr sz="4400">
          <a:solidFill>
            <a:schemeClr val="tx1"/>
          </a:solidFill>
          <a:latin typeface="Calibri" charset="0"/>
          <a:ea typeface="MS PGothic" pitchFamily="34" charset="-128"/>
          <a:cs typeface="MS PGothic" pitchFamily="34" charset="-128"/>
        </a:defRPr>
      </a:lvl3pPr>
      <a:lvl4pPr algn="ctr" rtl="0" eaLnBrk="0" fontAlgn="base" hangingPunct="0">
        <a:spcBef>
          <a:spcPct val="0"/>
        </a:spcBef>
        <a:spcAft>
          <a:spcPct val="0"/>
        </a:spcAft>
        <a:defRPr sz="4400">
          <a:solidFill>
            <a:schemeClr val="tx1"/>
          </a:solidFill>
          <a:latin typeface="Calibri" charset="0"/>
          <a:ea typeface="MS PGothic" pitchFamily="34" charset="-128"/>
          <a:cs typeface="MS PGothic" pitchFamily="34" charset="-128"/>
        </a:defRPr>
      </a:lvl4pPr>
      <a:lvl5pPr algn="ctr" rtl="0" eaLnBrk="0" fontAlgn="base" hangingPunct="0">
        <a:spcBef>
          <a:spcPct val="0"/>
        </a:spcBef>
        <a:spcAft>
          <a:spcPct val="0"/>
        </a:spcAft>
        <a:defRPr sz="4400">
          <a:solidFill>
            <a:schemeClr val="tx1"/>
          </a:solidFill>
          <a:latin typeface="Calibri" charset="0"/>
          <a:ea typeface="MS PGothic" pitchFamily="34" charset="-128"/>
          <a:cs typeface="MS PGothic" pitchFamily="34" charset="-128"/>
        </a:defRPr>
      </a:lvl5pPr>
      <a:lvl6pPr marL="457200" algn="ctr" rtl="0" fontAlgn="base">
        <a:spcBef>
          <a:spcPct val="0"/>
        </a:spcBef>
        <a:spcAft>
          <a:spcPct val="0"/>
        </a:spcAft>
        <a:defRPr sz="4400">
          <a:solidFill>
            <a:schemeClr val="tx1"/>
          </a:solidFill>
          <a:latin typeface="Calibri" charset="0"/>
          <a:ea typeface="MS PGothic" pitchFamily="34" charset="-128"/>
          <a:cs typeface="MS PGothic" pitchFamily="34" charset="-128"/>
        </a:defRPr>
      </a:lvl6pPr>
      <a:lvl7pPr marL="914400" algn="ctr" rtl="0" fontAlgn="base">
        <a:spcBef>
          <a:spcPct val="0"/>
        </a:spcBef>
        <a:spcAft>
          <a:spcPct val="0"/>
        </a:spcAft>
        <a:defRPr sz="4400">
          <a:solidFill>
            <a:schemeClr val="tx1"/>
          </a:solidFill>
          <a:latin typeface="Calibri" charset="0"/>
          <a:ea typeface="MS PGothic" pitchFamily="34" charset="-128"/>
          <a:cs typeface="MS PGothic" pitchFamily="34" charset="-128"/>
        </a:defRPr>
      </a:lvl7pPr>
      <a:lvl8pPr marL="1371600" algn="ctr" rtl="0" fontAlgn="base">
        <a:spcBef>
          <a:spcPct val="0"/>
        </a:spcBef>
        <a:spcAft>
          <a:spcPct val="0"/>
        </a:spcAft>
        <a:defRPr sz="4400">
          <a:solidFill>
            <a:schemeClr val="tx1"/>
          </a:solidFill>
          <a:latin typeface="Calibri" charset="0"/>
          <a:ea typeface="MS PGothic" pitchFamily="34" charset="-128"/>
          <a:cs typeface="MS PGothic" pitchFamily="34" charset="-128"/>
        </a:defRPr>
      </a:lvl8pPr>
      <a:lvl9pPr marL="1828800" algn="ctr" rtl="0" fontAlgn="base">
        <a:spcBef>
          <a:spcPct val="0"/>
        </a:spcBef>
        <a:spcAft>
          <a:spcPct val="0"/>
        </a:spcAft>
        <a:defRPr sz="4400">
          <a:solidFill>
            <a:schemeClr val="tx1"/>
          </a:solidFill>
          <a:latin typeface="Calibri" charset="0"/>
          <a:ea typeface="MS PGothic" pitchFamily="34" charset="-128"/>
          <a:cs typeface="MS PGothic" pitchFamily="34" charset="-128"/>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Arial"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Arial"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Arial"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Arial"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3300"/>
              </a:solidFill>
              <a:ea typeface="ＭＳ Ｐゴシック" charset="0"/>
            </a:endParaRPr>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a:solidFill>
                <a:srgbClr val="003300"/>
              </a:solidFill>
              <a:ea typeface="ＭＳ Ｐゴシック"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a:solidFill>
                <a:srgbClr val="003300"/>
              </a:solidFill>
              <a:ea typeface="ＭＳ Ｐゴシック"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a:solidFill>
                <a:srgbClr val="003300"/>
              </a:solidFill>
              <a:ea typeface="ＭＳ Ｐゴシック"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3300"/>
              </a:solidFill>
              <a:ea typeface="ＭＳ Ｐゴシック" charset="0"/>
            </a:endParaRPr>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a:solidFill>
                <a:srgbClr val="003300"/>
              </a:solidFill>
              <a:ea typeface="ＭＳ Ｐゴシック" charset="0"/>
            </a:endParaRPr>
          </a:p>
        </p:txBody>
      </p:sp>
      <p:sp>
        <p:nvSpPr>
          <p:cNvPr id="7176" name="Rectangle 8"/>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1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a:solidFill>
                <a:srgbClr val="003300"/>
              </a:solidFill>
            </a:endParaRPr>
          </a:p>
        </p:txBody>
      </p:sp>
      <p:sp>
        <p:nvSpPr>
          <p:cNvPr id="71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a:defRPr/>
            </a:pPr>
            <a:endParaRPr lang="en-US">
              <a:solidFill>
                <a:srgbClr val="003300"/>
              </a:solidFill>
            </a:endParaRPr>
          </a:p>
        </p:txBody>
      </p:sp>
      <p:sp>
        <p:nvSpPr>
          <p:cNvPr id="71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ea typeface="MS PGothic" charset="0"/>
                <a:cs typeface="MS PGothic" charset="0"/>
              </a:defRPr>
            </a:lvl1pPr>
          </a:lstStyle>
          <a:p>
            <a:pPr>
              <a:defRPr/>
            </a:pPr>
            <a:fld id="{18F73E74-01D2-2143-9DAA-29855B9EFFBC}"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398497400"/>
      </p:ext>
    </p:extLst>
  </p:cSld>
  <p:clrMap bg1="lt1" tx1="dk1" bg2="lt2" tx2="dk2" accent1="accent1" accent2="accent2" accent3="accent3" accent4="accent4" accent5="accent5" accent6="accent6" hlink="hlink" folHlink="folHlink"/>
  <p:sldLayoutIdLst>
    <p:sldLayoutId id="2147486493" r:id="rId1"/>
    <p:sldLayoutId id="2147486494" r:id="rId2"/>
    <p:sldLayoutId id="2147486495" r:id="rId3"/>
    <p:sldLayoutId id="2147486496" r:id="rId4"/>
    <p:sldLayoutId id="2147486497" r:id="rId5"/>
    <p:sldLayoutId id="2147486498" r:id="rId6"/>
    <p:sldLayoutId id="2147486499" r:id="rId7"/>
    <p:sldLayoutId id="2147486500" r:id="rId8"/>
    <p:sldLayoutId id="2147486501" r:id="rId9"/>
    <p:sldLayoutId id="2147486502" r:id="rId10"/>
    <p:sldLayoutId id="2147486503" r:id="rId11"/>
  </p:sldLayoutIdLst>
  <p:txStyles>
    <p:title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charset="0"/>
          <a:cs typeface="MS PGothic" charset="0"/>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rgbClr val="F1F7E9"/>
          </a:solidFill>
          <a:latin typeface="Arial"/>
          <a:ea typeface="ＭＳ Ｐゴシック" charset="0"/>
          <a:cs typeface="MS PGothic" charset="0"/>
        </a:defRPr>
      </a:lvl1pPr>
      <a:lvl2pPr marL="742950" indent="-285750" algn="l" rtl="0" eaLnBrk="0" fontAlgn="base" hangingPunct="0">
        <a:spcBef>
          <a:spcPct val="20000"/>
        </a:spcBef>
        <a:spcAft>
          <a:spcPct val="0"/>
        </a:spcAft>
        <a:buChar char="–"/>
        <a:defRPr kumimoji="1" sz="2800" b="1">
          <a:solidFill>
            <a:srgbClr val="F1F7E9"/>
          </a:solidFill>
          <a:latin typeface="Arial"/>
          <a:ea typeface="MS PGothic" charset="0"/>
          <a:cs typeface="MS PGothic" charset="0"/>
        </a:defRPr>
      </a:lvl2pPr>
      <a:lvl3pPr marL="1143000" indent="-228600" algn="l" rtl="0" eaLnBrk="0" fontAlgn="base" hangingPunct="0">
        <a:spcBef>
          <a:spcPct val="20000"/>
        </a:spcBef>
        <a:spcAft>
          <a:spcPct val="0"/>
        </a:spcAft>
        <a:buChar char="•"/>
        <a:defRPr kumimoji="1" sz="2400" b="1">
          <a:solidFill>
            <a:srgbClr val="F1F7E9"/>
          </a:solidFill>
          <a:latin typeface="Arial"/>
          <a:ea typeface="MS PGothic" charset="0"/>
          <a:cs typeface="MS PGothic" charset="0"/>
        </a:defRPr>
      </a:lvl3pPr>
      <a:lvl4pPr marL="16002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4pPr>
      <a:lvl5pPr marL="20574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850765804"/>
      </p:ext>
    </p:extLst>
  </p:cSld>
  <p:clrMap bg1="lt1" tx1="dk1" bg2="lt2" tx2="dk2" accent1="accent1" accent2="accent2" accent3="accent3" accent4="accent4" accent5="accent5" accent6="accent6" hlink="hlink" folHlink="folHlink"/>
  <p:sldLayoutIdLst>
    <p:sldLayoutId id="2147486505" r:id="rId1"/>
    <p:sldLayoutId id="2147486506" r:id="rId2"/>
    <p:sldLayoutId id="2147486507" r:id="rId3"/>
    <p:sldLayoutId id="2147486508" r:id="rId4"/>
    <p:sldLayoutId id="2147486509" r:id="rId5"/>
    <p:sldLayoutId id="2147486510" r:id="rId6"/>
    <p:sldLayoutId id="2147486511" r:id="rId7"/>
    <p:sldLayoutId id="2147486512" r:id="rId8"/>
    <p:sldLayoutId id="2147486513" r:id="rId9"/>
    <p:sldLayoutId id="2147486514" r:id="rId10"/>
    <p:sldLayoutId id="214748651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3300"/>
              </a:solidFill>
              <a:ea typeface="ＭＳ Ｐゴシック" charset="0"/>
            </a:endParaRPr>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a:solidFill>
                <a:srgbClr val="003300"/>
              </a:solidFill>
              <a:ea typeface="ＭＳ Ｐゴシック"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a:solidFill>
                <a:srgbClr val="003300"/>
              </a:solidFill>
              <a:ea typeface="ＭＳ Ｐゴシック"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a:solidFill>
                <a:srgbClr val="003300"/>
              </a:solidFill>
              <a:ea typeface="ＭＳ Ｐゴシック"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3300"/>
              </a:solidFill>
              <a:ea typeface="ＭＳ Ｐゴシック" charset="0"/>
            </a:endParaRPr>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a:solidFill>
                <a:srgbClr val="003300"/>
              </a:solidFill>
              <a:ea typeface="ＭＳ Ｐゴシック" charset="0"/>
            </a:endParaRPr>
          </a:p>
        </p:txBody>
      </p:sp>
      <p:sp>
        <p:nvSpPr>
          <p:cNvPr id="7176" name="Rectangle 8"/>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1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a:solidFill>
                <a:srgbClr val="003300"/>
              </a:solidFill>
            </a:endParaRPr>
          </a:p>
        </p:txBody>
      </p:sp>
      <p:sp>
        <p:nvSpPr>
          <p:cNvPr id="71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a:defRPr/>
            </a:pPr>
            <a:endParaRPr lang="en-US">
              <a:solidFill>
                <a:srgbClr val="003300"/>
              </a:solidFill>
            </a:endParaRPr>
          </a:p>
        </p:txBody>
      </p:sp>
      <p:sp>
        <p:nvSpPr>
          <p:cNvPr id="71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ea typeface="MS PGothic" charset="0"/>
                <a:cs typeface="MS PGothic" charset="0"/>
              </a:defRPr>
            </a:lvl1pPr>
          </a:lstStyle>
          <a:p>
            <a:pPr>
              <a:defRPr/>
            </a:pPr>
            <a:fld id="{18F73E74-01D2-2143-9DAA-29855B9EFFBC}"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032943142"/>
      </p:ext>
    </p:extLst>
  </p:cSld>
  <p:clrMap bg1="lt1" tx1="dk1" bg2="lt2" tx2="dk2" accent1="accent1" accent2="accent2" accent3="accent3" accent4="accent4" accent5="accent5" accent6="accent6" hlink="hlink" folHlink="folHlink"/>
  <p:sldLayoutIdLst>
    <p:sldLayoutId id="2147486517" r:id="rId1"/>
    <p:sldLayoutId id="2147486518" r:id="rId2"/>
    <p:sldLayoutId id="2147486519" r:id="rId3"/>
    <p:sldLayoutId id="2147486520" r:id="rId4"/>
    <p:sldLayoutId id="2147486521" r:id="rId5"/>
    <p:sldLayoutId id="2147486522" r:id="rId6"/>
    <p:sldLayoutId id="2147486523" r:id="rId7"/>
    <p:sldLayoutId id="2147486524" r:id="rId8"/>
    <p:sldLayoutId id="2147486525" r:id="rId9"/>
    <p:sldLayoutId id="2147486526" r:id="rId10"/>
    <p:sldLayoutId id="2147486527" r:id="rId11"/>
  </p:sldLayoutIdLst>
  <p:txStyles>
    <p:title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charset="0"/>
          <a:cs typeface="MS PGothic" charset="0"/>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rgbClr val="F1F7E9"/>
          </a:solidFill>
          <a:latin typeface="Arial"/>
          <a:ea typeface="ＭＳ Ｐゴシック" charset="0"/>
          <a:cs typeface="MS PGothic" charset="0"/>
        </a:defRPr>
      </a:lvl1pPr>
      <a:lvl2pPr marL="742950" indent="-285750" algn="l" rtl="0" eaLnBrk="0" fontAlgn="base" hangingPunct="0">
        <a:spcBef>
          <a:spcPct val="20000"/>
        </a:spcBef>
        <a:spcAft>
          <a:spcPct val="0"/>
        </a:spcAft>
        <a:buChar char="–"/>
        <a:defRPr kumimoji="1" sz="2800" b="1">
          <a:solidFill>
            <a:srgbClr val="F1F7E9"/>
          </a:solidFill>
          <a:latin typeface="Arial"/>
          <a:ea typeface="MS PGothic" charset="0"/>
          <a:cs typeface="MS PGothic" charset="0"/>
        </a:defRPr>
      </a:lvl2pPr>
      <a:lvl3pPr marL="1143000" indent="-228600" algn="l" rtl="0" eaLnBrk="0" fontAlgn="base" hangingPunct="0">
        <a:spcBef>
          <a:spcPct val="20000"/>
        </a:spcBef>
        <a:spcAft>
          <a:spcPct val="0"/>
        </a:spcAft>
        <a:buChar char="•"/>
        <a:defRPr kumimoji="1" sz="2400" b="1">
          <a:solidFill>
            <a:srgbClr val="F1F7E9"/>
          </a:solidFill>
          <a:latin typeface="Arial"/>
          <a:ea typeface="MS PGothic" charset="0"/>
          <a:cs typeface="MS PGothic" charset="0"/>
        </a:defRPr>
      </a:lvl3pPr>
      <a:lvl4pPr marL="16002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4pPr>
      <a:lvl5pPr marL="20574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3300"/>
              </a:solidFill>
              <a:ea typeface="ＭＳ Ｐゴシック" charset="0"/>
            </a:endParaRPr>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a:solidFill>
                <a:srgbClr val="003300"/>
              </a:solidFill>
              <a:ea typeface="ＭＳ Ｐゴシック"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a:solidFill>
                <a:srgbClr val="003300"/>
              </a:solidFill>
              <a:ea typeface="ＭＳ Ｐゴシック"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a:solidFill>
                <a:srgbClr val="003300"/>
              </a:solidFill>
              <a:ea typeface="ＭＳ Ｐゴシック"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3300"/>
              </a:solidFill>
              <a:ea typeface="ＭＳ Ｐゴシック" charset="0"/>
            </a:endParaRPr>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a:solidFill>
                <a:srgbClr val="003300"/>
              </a:solidFill>
              <a:ea typeface="ＭＳ Ｐゴシック" charset="0"/>
            </a:endParaRPr>
          </a:p>
        </p:txBody>
      </p:sp>
      <p:sp>
        <p:nvSpPr>
          <p:cNvPr id="7176" name="Rectangle 8"/>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1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a:solidFill>
                <a:srgbClr val="003300"/>
              </a:solidFill>
            </a:endParaRPr>
          </a:p>
        </p:txBody>
      </p:sp>
      <p:sp>
        <p:nvSpPr>
          <p:cNvPr id="71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a:defRPr/>
            </a:pPr>
            <a:endParaRPr lang="en-US">
              <a:solidFill>
                <a:srgbClr val="003300"/>
              </a:solidFill>
            </a:endParaRPr>
          </a:p>
        </p:txBody>
      </p:sp>
      <p:sp>
        <p:nvSpPr>
          <p:cNvPr id="71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ea typeface="MS PGothic" charset="0"/>
                <a:cs typeface="MS PGothic" charset="0"/>
              </a:defRPr>
            </a:lvl1pPr>
          </a:lstStyle>
          <a:p>
            <a:pPr>
              <a:defRPr/>
            </a:pPr>
            <a:fld id="{18F73E74-01D2-2143-9DAA-29855B9EFFBC}"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987245443"/>
      </p:ext>
    </p:extLst>
  </p:cSld>
  <p:clrMap bg1="lt1" tx1="dk1" bg2="lt2" tx2="dk2" accent1="accent1" accent2="accent2" accent3="accent3" accent4="accent4" accent5="accent5" accent6="accent6" hlink="hlink" folHlink="folHlink"/>
  <p:sldLayoutIdLst>
    <p:sldLayoutId id="2147486529" r:id="rId1"/>
    <p:sldLayoutId id="2147486530" r:id="rId2"/>
    <p:sldLayoutId id="2147486531" r:id="rId3"/>
    <p:sldLayoutId id="2147486532" r:id="rId4"/>
    <p:sldLayoutId id="2147486533" r:id="rId5"/>
    <p:sldLayoutId id="2147486534" r:id="rId6"/>
    <p:sldLayoutId id="2147486535" r:id="rId7"/>
    <p:sldLayoutId id="2147486536" r:id="rId8"/>
    <p:sldLayoutId id="2147486537" r:id="rId9"/>
    <p:sldLayoutId id="2147486538" r:id="rId10"/>
    <p:sldLayoutId id="2147486539" r:id="rId11"/>
  </p:sldLayoutIdLst>
  <p:txStyles>
    <p:title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charset="0"/>
          <a:cs typeface="MS PGothic" charset="0"/>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rgbClr val="F1F7E9"/>
          </a:solidFill>
          <a:latin typeface="Arial"/>
          <a:ea typeface="ＭＳ Ｐゴシック" charset="0"/>
          <a:cs typeface="MS PGothic" charset="0"/>
        </a:defRPr>
      </a:lvl1pPr>
      <a:lvl2pPr marL="742950" indent="-285750" algn="l" rtl="0" eaLnBrk="0" fontAlgn="base" hangingPunct="0">
        <a:spcBef>
          <a:spcPct val="20000"/>
        </a:spcBef>
        <a:spcAft>
          <a:spcPct val="0"/>
        </a:spcAft>
        <a:buChar char="–"/>
        <a:defRPr kumimoji="1" sz="2800" b="1">
          <a:solidFill>
            <a:srgbClr val="F1F7E9"/>
          </a:solidFill>
          <a:latin typeface="Arial"/>
          <a:ea typeface="MS PGothic" charset="0"/>
          <a:cs typeface="MS PGothic" charset="0"/>
        </a:defRPr>
      </a:lvl2pPr>
      <a:lvl3pPr marL="1143000" indent="-228600" algn="l" rtl="0" eaLnBrk="0" fontAlgn="base" hangingPunct="0">
        <a:spcBef>
          <a:spcPct val="20000"/>
        </a:spcBef>
        <a:spcAft>
          <a:spcPct val="0"/>
        </a:spcAft>
        <a:buChar char="•"/>
        <a:defRPr kumimoji="1" sz="2400" b="1">
          <a:solidFill>
            <a:srgbClr val="F1F7E9"/>
          </a:solidFill>
          <a:latin typeface="Arial"/>
          <a:ea typeface="MS PGothic" charset="0"/>
          <a:cs typeface="MS PGothic" charset="0"/>
        </a:defRPr>
      </a:lvl3pPr>
      <a:lvl4pPr marL="16002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4pPr>
      <a:lvl5pPr marL="20574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710307244"/>
      </p:ext>
    </p:extLst>
  </p:cSld>
  <p:clrMap bg1="lt1" tx1="dk1" bg2="lt2" tx2="dk2" accent1="accent1" accent2="accent2" accent3="accent3" accent4="accent4" accent5="accent5" accent6="accent6" hlink="hlink" folHlink="folHlink"/>
  <p:sldLayoutIdLst>
    <p:sldLayoutId id="2147486565" r:id="rId1"/>
    <p:sldLayoutId id="2147486566" r:id="rId2"/>
    <p:sldLayoutId id="2147486567" r:id="rId3"/>
    <p:sldLayoutId id="2147486568" r:id="rId4"/>
    <p:sldLayoutId id="2147486569" r:id="rId5"/>
    <p:sldLayoutId id="2147486570" r:id="rId6"/>
    <p:sldLayoutId id="2147486571" r:id="rId7"/>
    <p:sldLayoutId id="2147486572" r:id="rId8"/>
    <p:sldLayoutId id="2147486573" r:id="rId9"/>
    <p:sldLayoutId id="2147486574" r:id="rId10"/>
    <p:sldLayoutId id="214748657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292318907"/>
      </p:ext>
    </p:extLst>
  </p:cSld>
  <p:clrMap bg1="lt1" tx1="dk1" bg2="lt2" tx2="dk2" accent1="accent1" accent2="accent2" accent3="accent3" accent4="accent4" accent5="accent5" accent6="accent6" hlink="hlink" folHlink="folHlink"/>
  <p:sldLayoutIdLst>
    <p:sldLayoutId id="2147486601" r:id="rId1"/>
    <p:sldLayoutId id="2147486602" r:id="rId2"/>
    <p:sldLayoutId id="2147486603" r:id="rId3"/>
    <p:sldLayoutId id="2147486604" r:id="rId4"/>
    <p:sldLayoutId id="2147486605" r:id="rId5"/>
    <p:sldLayoutId id="2147486606" r:id="rId6"/>
    <p:sldLayoutId id="2147486607" r:id="rId7"/>
    <p:sldLayoutId id="2147486608" r:id="rId8"/>
    <p:sldLayoutId id="2147486609" r:id="rId9"/>
    <p:sldLayoutId id="2147486610" r:id="rId10"/>
    <p:sldLayoutId id="214748661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3300"/>
              </a:solidFill>
              <a:ea typeface="ＭＳ Ｐゴシック" charset="0"/>
            </a:endParaRPr>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a:solidFill>
                <a:srgbClr val="003300"/>
              </a:solidFill>
              <a:ea typeface="ＭＳ Ｐゴシック"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a:solidFill>
                <a:srgbClr val="003300"/>
              </a:solidFill>
              <a:ea typeface="ＭＳ Ｐゴシック"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a:solidFill>
                <a:srgbClr val="003300"/>
              </a:solidFill>
              <a:ea typeface="ＭＳ Ｐゴシック"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3300"/>
              </a:solidFill>
              <a:ea typeface="ＭＳ Ｐゴシック" charset="0"/>
            </a:endParaRPr>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a:solidFill>
                <a:srgbClr val="003300"/>
              </a:solidFill>
              <a:ea typeface="ＭＳ Ｐゴシック" charset="0"/>
            </a:endParaRPr>
          </a:p>
        </p:txBody>
      </p:sp>
      <p:sp>
        <p:nvSpPr>
          <p:cNvPr id="7176" name="Rectangle 8"/>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1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a:solidFill>
                <a:srgbClr val="003300"/>
              </a:solidFill>
            </a:endParaRPr>
          </a:p>
        </p:txBody>
      </p:sp>
      <p:sp>
        <p:nvSpPr>
          <p:cNvPr id="71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a:defRPr/>
            </a:pPr>
            <a:endParaRPr lang="en-US">
              <a:solidFill>
                <a:srgbClr val="003300"/>
              </a:solidFill>
            </a:endParaRPr>
          </a:p>
        </p:txBody>
      </p:sp>
      <p:sp>
        <p:nvSpPr>
          <p:cNvPr id="71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ea typeface="MS PGothic" charset="0"/>
                <a:cs typeface="MS PGothic" charset="0"/>
              </a:defRPr>
            </a:lvl1pPr>
          </a:lstStyle>
          <a:p>
            <a:pPr>
              <a:defRPr/>
            </a:pPr>
            <a:fld id="{18F73E74-01D2-2143-9DAA-29855B9EFFBC}"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996489115"/>
      </p:ext>
    </p:extLst>
  </p:cSld>
  <p:clrMap bg1="lt1" tx1="dk1" bg2="lt2" tx2="dk2" accent1="accent1" accent2="accent2" accent3="accent3" accent4="accent4" accent5="accent5" accent6="accent6" hlink="hlink" folHlink="folHlink"/>
  <p:sldLayoutIdLst>
    <p:sldLayoutId id="2147486626" r:id="rId1"/>
    <p:sldLayoutId id="2147486627" r:id="rId2"/>
    <p:sldLayoutId id="2147486628" r:id="rId3"/>
    <p:sldLayoutId id="2147486629" r:id="rId4"/>
    <p:sldLayoutId id="2147486630" r:id="rId5"/>
    <p:sldLayoutId id="2147486631" r:id="rId6"/>
    <p:sldLayoutId id="2147486632" r:id="rId7"/>
    <p:sldLayoutId id="2147486633" r:id="rId8"/>
    <p:sldLayoutId id="2147486634" r:id="rId9"/>
    <p:sldLayoutId id="2147486635" r:id="rId10"/>
    <p:sldLayoutId id="2147486636" r:id="rId11"/>
  </p:sldLayoutIdLst>
  <p:txStyles>
    <p:title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charset="0"/>
          <a:cs typeface="MS PGothic" charset="0"/>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rgbClr val="F1F7E9"/>
          </a:solidFill>
          <a:latin typeface="Arial"/>
          <a:ea typeface="ＭＳ Ｐゴシック" charset="0"/>
          <a:cs typeface="MS PGothic" charset="0"/>
        </a:defRPr>
      </a:lvl1pPr>
      <a:lvl2pPr marL="742950" indent="-285750" algn="l" rtl="0" eaLnBrk="0" fontAlgn="base" hangingPunct="0">
        <a:spcBef>
          <a:spcPct val="20000"/>
        </a:spcBef>
        <a:spcAft>
          <a:spcPct val="0"/>
        </a:spcAft>
        <a:buChar char="–"/>
        <a:defRPr kumimoji="1" sz="2800" b="1">
          <a:solidFill>
            <a:srgbClr val="F1F7E9"/>
          </a:solidFill>
          <a:latin typeface="Arial"/>
          <a:ea typeface="MS PGothic" charset="0"/>
          <a:cs typeface="MS PGothic" charset="0"/>
        </a:defRPr>
      </a:lvl2pPr>
      <a:lvl3pPr marL="1143000" indent="-228600" algn="l" rtl="0" eaLnBrk="0" fontAlgn="base" hangingPunct="0">
        <a:spcBef>
          <a:spcPct val="20000"/>
        </a:spcBef>
        <a:spcAft>
          <a:spcPct val="0"/>
        </a:spcAft>
        <a:buChar char="•"/>
        <a:defRPr kumimoji="1" sz="2400" b="1">
          <a:solidFill>
            <a:srgbClr val="F1F7E9"/>
          </a:solidFill>
          <a:latin typeface="Arial"/>
          <a:ea typeface="MS PGothic" charset="0"/>
          <a:cs typeface="MS PGothic" charset="0"/>
        </a:defRPr>
      </a:lvl3pPr>
      <a:lvl4pPr marL="16002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4pPr>
      <a:lvl5pPr marL="20574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charset="0"/>
                <a:ea typeface="Times New Roman" charset="0"/>
                <a:cs typeface="Times New Roman" charset="0"/>
              </a:defRPr>
            </a:lvl1pPr>
          </a:lstStyle>
          <a:p>
            <a:pPr>
              <a:defRPr/>
            </a:pPr>
            <a:endParaRPr lang="en-US"/>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Times New Roman" charset="0"/>
                <a:cs typeface="Times New Roman" charset="0"/>
              </a:defRPr>
            </a:lvl1pPr>
          </a:lstStyle>
          <a:p>
            <a:pPr>
              <a:defRPr/>
            </a:pPr>
            <a:endParaRPr lang="en-US"/>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Times New Roman" charset="0"/>
              </a:defRPr>
            </a:lvl1pPr>
          </a:lstStyle>
          <a:p>
            <a:pPr>
              <a:defRPr/>
            </a:pPr>
            <a:fld id="{228F0D45-48CF-094E-B097-0F6BA8353AA4}"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4270721126"/>
      </p:ext>
    </p:extLst>
  </p:cSld>
  <p:clrMap bg1="lt1" tx1="dk1" bg2="lt2" tx2="dk2" accent1="accent1" accent2="accent2" accent3="accent3" accent4="accent4" accent5="accent5" accent6="accent6" hlink="hlink" folHlink="folHlink"/>
  <p:sldLayoutIdLst>
    <p:sldLayoutId id="2147486701"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841140056"/>
      </p:ext>
    </p:extLst>
  </p:cSld>
  <p:clrMap bg1="lt1" tx1="dk1" bg2="lt2" tx2="dk2" accent1="accent1" accent2="accent2" accent3="accent3" accent4="accent4" accent5="accent5" accent6="accent6" hlink="hlink" folHlink="folHlink"/>
  <p:sldLayoutIdLst>
    <p:sldLayoutId id="2147486703" r:id="rId1"/>
    <p:sldLayoutId id="2147486704" r:id="rId2"/>
    <p:sldLayoutId id="2147486705" r:id="rId3"/>
    <p:sldLayoutId id="2147486706" r:id="rId4"/>
    <p:sldLayoutId id="2147486707" r:id="rId5"/>
    <p:sldLayoutId id="2147486708" r:id="rId6"/>
    <p:sldLayoutId id="2147486709" r:id="rId7"/>
    <p:sldLayoutId id="2147486710" r:id="rId8"/>
    <p:sldLayoutId id="2147486711" r:id="rId9"/>
    <p:sldLayoutId id="2147486712" r:id="rId10"/>
    <p:sldLayoutId id="214748671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74253134"/>
      </p:ext>
    </p:extLst>
  </p:cSld>
  <p:clrMap bg1="lt1" tx1="dk1" bg2="lt2" tx2="dk2" accent1="accent1" accent2="accent2" accent3="accent3" accent4="accent4" accent5="accent5" accent6="accent6" hlink="hlink" folHlink="folHlink"/>
  <p:sldLayoutIdLst>
    <p:sldLayoutId id="2147486715" r:id="rId1"/>
    <p:sldLayoutId id="2147486716" r:id="rId2"/>
    <p:sldLayoutId id="2147486717" r:id="rId3"/>
    <p:sldLayoutId id="2147486718" r:id="rId4"/>
    <p:sldLayoutId id="2147486719" r:id="rId5"/>
    <p:sldLayoutId id="2147486720" r:id="rId6"/>
    <p:sldLayoutId id="2147486721" r:id="rId7"/>
    <p:sldLayoutId id="2147486722" r:id="rId8"/>
    <p:sldLayoutId id="2147486723" r:id="rId9"/>
    <p:sldLayoutId id="2147486724" r:id="rId10"/>
    <p:sldLayoutId id="214748672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50178" name="Picture 6" descr="ticket7R.png"/>
          <p:cNvPicPr>
            <a:picLocks noChangeAspect="1"/>
          </p:cNvPicPr>
          <p:nvPr/>
        </p:nvPicPr>
        <p:blipFill>
          <a:blip r:embed="rId14" cstate="screen">
            <a:extLst>
              <a:ext uri="{28A0092B-C50C-407E-A947-70E740481C1C}">
                <a14:useLocalDpi xmlns:a14="http://schemas.microsoft.com/office/drawing/2010/main" val="0"/>
              </a:ext>
            </a:extLst>
          </a:blip>
          <a:srcRect/>
          <a:stretch>
            <a:fillRect/>
          </a:stretch>
        </p:blipFill>
        <p:spPr bwMode="auto">
          <a:xfrm rot="1082531">
            <a:off x="5549900" y="1755775"/>
            <a:ext cx="1096963" cy="55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79" name="Picture 7" descr="ticket8R.png"/>
          <p:cNvPicPr>
            <a:picLocks noChangeAspect="1"/>
          </p:cNvPicPr>
          <p:nvPr/>
        </p:nvPicPr>
        <p:blipFill>
          <a:blip r:embed="rId15" cstate="screen">
            <a:extLst>
              <a:ext uri="{28A0092B-C50C-407E-A947-70E740481C1C}">
                <a14:useLocalDpi xmlns:a14="http://schemas.microsoft.com/office/drawing/2010/main" val="0"/>
              </a:ext>
            </a:extLst>
          </a:blip>
          <a:srcRect/>
          <a:stretch>
            <a:fillRect/>
          </a:stretch>
        </p:blipFill>
        <p:spPr bwMode="auto">
          <a:xfrm rot="-887743">
            <a:off x="5383213" y="2155825"/>
            <a:ext cx="1096962" cy="555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80" name="Picture 8" descr="42-16393499.png"/>
          <p:cNvPicPr>
            <a:picLocks noChangeAspect="1"/>
          </p:cNvPicPr>
          <p:nvPr/>
        </p:nvPicPr>
        <p:blipFill>
          <a:blip r:embed="rId16" cstate="screen">
            <a:extLst>
              <a:ext uri="{28A0092B-C50C-407E-A947-70E740481C1C}">
                <a14:useLocalDpi xmlns:a14="http://schemas.microsoft.com/office/drawing/2010/main" val="0"/>
              </a:ext>
            </a:extLst>
          </a:blip>
          <a:srcRect/>
          <a:stretch>
            <a:fillRect/>
          </a:stretch>
        </p:blipFill>
        <p:spPr bwMode="auto">
          <a:xfrm>
            <a:off x="2516188" y="304800"/>
            <a:ext cx="3427412"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181" name="Title Placeholder 1"/>
          <p:cNvSpPr>
            <a:spLocks noGrp="1"/>
          </p:cNvSpPr>
          <p:nvPr>
            <p:ph type="title"/>
          </p:nvPr>
        </p:nvSpPr>
        <p:spPr bwMode="auto">
          <a:xfrm>
            <a:off x="685800" y="120650"/>
            <a:ext cx="7770813" cy="1430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0182" name="Text Placeholder 2"/>
          <p:cNvSpPr>
            <a:spLocks noGrp="1"/>
          </p:cNvSpPr>
          <p:nvPr>
            <p:ph type="body" idx="1"/>
          </p:nvPr>
        </p:nvSpPr>
        <p:spPr bwMode="auto">
          <a:xfrm>
            <a:off x="685800" y="1752600"/>
            <a:ext cx="7770813" cy="4373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 name="Date Placeholder 3"/>
          <p:cNvSpPr>
            <a:spLocks noGrp="1"/>
          </p:cNvSpPr>
          <p:nvPr>
            <p:ph type="dt" sz="half" idx="2"/>
          </p:nvPr>
        </p:nvSpPr>
        <p:spPr>
          <a:xfrm>
            <a:off x="6619875"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FFFFFF"/>
                </a:solidFill>
                <a:effectLst>
                  <a:outerShdw blurRad="38100" dist="38100" dir="2700000" algn="tl">
                    <a:srgbClr val="212121"/>
                  </a:outerShdw>
                </a:effectLst>
                <a:latin typeface="+mn-lt"/>
                <a:ea typeface="MS PGothic" pitchFamily="34" charset="-128"/>
                <a:cs typeface="MS PGothic" pitchFamily="34" charset="-128"/>
              </a:defRPr>
            </a:lvl1pPr>
          </a:lstStyle>
          <a:p>
            <a:pPr>
              <a:defRPr/>
            </a:pPr>
            <a:endParaRPr lang="en-US"/>
          </a:p>
        </p:txBody>
      </p:sp>
      <p:sp>
        <p:nvSpPr>
          <p:cNvPr id="11" name="Footer Placeholder 4"/>
          <p:cNvSpPr>
            <a:spLocks noGrp="1"/>
          </p:cNvSpPr>
          <p:nvPr>
            <p:ph type="ftr" sz="quarter" idx="3"/>
          </p:nvPr>
        </p:nvSpPr>
        <p:spPr>
          <a:xfrm>
            <a:off x="354013" y="6356350"/>
            <a:ext cx="2895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FFFFFF"/>
                </a:solidFill>
                <a:effectLst>
                  <a:outerShdw blurRad="38100" dist="38100" dir="2700000" algn="tl">
                    <a:srgbClr val="212121"/>
                  </a:outerShdw>
                </a:effectLst>
                <a:latin typeface="+mn-lt"/>
                <a:ea typeface="MS PGothic" pitchFamily="34" charset="-128"/>
                <a:cs typeface="MS PGothic" pitchFamily="34" charset="-128"/>
              </a:defRPr>
            </a:lvl1pPr>
          </a:lstStyle>
          <a:p>
            <a:pPr>
              <a:defRPr/>
            </a:pPr>
            <a:endParaRPr lang="en-US"/>
          </a:p>
        </p:txBody>
      </p:sp>
      <p:sp>
        <p:nvSpPr>
          <p:cNvPr id="12" name="Slide Number Placeholder 5"/>
          <p:cNvSpPr>
            <a:spLocks noGrp="1"/>
          </p:cNvSpPr>
          <p:nvPr>
            <p:ph type="sldNum" sz="quarter" idx="4"/>
          </p:nvPr>
        </p:nvSpPr>
        <p:spPr>
          <a:xfrm>
            <a:off x="4229100" y="6356350"/>
            <a:ext cx="685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FFFFFF"/>
                </a:solidFill>
                <a:effectLst>
                  <a:outerShdw blurRad="38100" dist="38100" dir="2700000" algn="tl">
                    <a:srgbClr val="212121"/>
                  </a:outerShdw>
                </a:effectLst>
                <a:latin typeface="Calisto MT" charset="0"/>
              </a:defRPr>
            </a:lvl1pPr>
          </a:lstStyle>
          <a:p>
            <a:pPr>
              <a:defRPr/>
            </a:pPr>
            <a:fld id="{28339015-8B9E-0745-978C-7B35375F5D16}" type="slidenum">
              <a:rPr lang="zh-CN" altLang="en-US"/>
              <a:pPr>
                <a:defRPr/>
              </a:pPr>
              <a:t>‹#›</a:t>
            </a:fld>
            <a:endParaRPr lang="en-US" altLang="zh-CN"/>
          </a:p>
        </p:txBody>
      </p:sp>
    </p:spTree>
  </p:cSld>
  <p:clrMap bg1="dk2" tx1="lt1" bg2="dk1" tx2="lt2" accent1="accent1" accent2="accent2" accent3="accent3" accent4="accent4" accent5="accent5" accent6="accent6" hlink="hlink" folHlink="folHlink"/>
  <p:sldLayoutIdLst>
    <p:sldLayoutId id="2147485992" r:id="rId1"/>
    <p:sldLayoutId id="2147485993" r:id="rId2"/>
    <p:sldLayoutId id="2147485994" r:id="rId3"/>
    <p:sldLayoutId id="2147485995" r:id="rId4"/>
    <p:sldLayoutId id="2147485996" r:id="rId5"/>
    <p:sldLayoutId id="2147485997" r:id="rId6"/>
    <p:sldLayoutId id="2147485998" r:id="rId7"/>
    <p:sldLayoutId id="2147485999" r:id="rId8"/>
    <p:sldLayoutId id="2147486000" r:id="rId9"/>
    <p:sldLayoutId id="2147486001" r:id="rId10"/>
    <p:sldLayoutId id="2147486002" r:id="rId11"/>
  </p:sldLayoutIdLst>
  <p:txStyles>
    <p:titleStyle>
      <a:lvl1pPr algn="ctr" rtl="0" eaLnBrk="0" fontAlgn="base" hangingPunct="0">
        <a:spcBef>
          <a:spcPct val="0"/>
        </a:spcBef>
        <a:spcAft>
          <a:spcPct val="0"/>
        </a:spcAft>
        <a:defRPr sz="4800">
          <a:solidFill>
            <a:schemeClr val="tx1"/>
          </a:solidFill>
          <a:latin typeface="+mj-lt"/>
          <a:ea typeface="+mj-ea"/>
          <a:cs typeface="+mj-cs"/>
        </a:defRPr>
      </a:lvl1pPr>
      <a:lvl2pPr algn="ctr" rtl="0" eaLnBrk="0" fontAlgn="base" hangingPunct="0">
        <a:spcBef>
          <a:spcPct val="0"/>
        </a:spcBef>
        <a:spcAft>
          <a:spcPct val="0"/>
        </a:spcAft>
        <a:defRPr sz="4800">
          <a:solidFill>
            <a:schemeClr val="tx1"/>
          </a:solidFill>
          <a:latin typeface="Calisto MT" pitchFamily="-128" charset="0"/>
          <a:ea typeface="MS PGothic" pitchFamily="34" charset="-128"/>
          <a:cs typeface="MS PGothic" pitchFamily="34" charset="-128"/>
        </a:defRPr>
      </a:lvl2pPr>
      <a:lvl3pPr algn="ctr" rtl="0" eaLnBrk="0" fontAlgn="base" hangingPunct="0">
        <a:spcBef>
          <a:spcPct val="0"/>
        </a:spcBef>
        <a:spcAft>
          <a:spcPct val="0"/>
        </a:spcAft>
        <a:defRPr sz="4800">
          <a:solidFill>
            <a:schemeClr val="tx1"/>
          </a:solidFill>
          <a:latin typeface="Calisto MT" pitchFamily="-128" charset="0"/>
          <a:ea typeface="MS PGothic" pitchFamily="34" charset="-128"/>
          <a:cs typeface="MS PGothic" pitchFamily="34" charset="-128"/>
        </a:defRPr>
      </a:lvl3pPr>
      <a:lvl4pPr algn="ctr" rtl="0" eaLnBrk="0" fontAlgn="base" hangingPunct="0">
        <a:spcBef>
          <a:spcPct val="0"/>
        </a:spcBef>
        <a:spcAft>
          <a:spcPct val="0"/>
        </a:spcAft>
        <a:defRPr sz="4800">
          <a:solidFill>
            <a:schemeClr val="tx1"/>
          </a:solidFill>
          <a:latin typeface="Calisto MT" pitchFamily="-128" charset="0"/>
          <a:ea typeface="MS PGothic" pitchFamily="34" charset="-128"/>
          <a:cs typeface="MS PGothic" pitchFamily="34" charset="-128"/>
        </a:defRPr>
      </a:lvl4pPr>
      <a:lvl5pPr algn="ctr" rtl="0" eaLnBrk="0" fontAlgn="base" hangingPunct="0">
        <a:spcBef>
          <a:spcPct val="0"/>
        </a:spcBef>
        <a:spcAft>
          <a:spcPct val="0"/>
        </a:spcAft>
        <a:defRPr sz="4800">
          <a:solidFill>
            <a:schemeClr val="tx1"/>
          </a:solidFill>
          <a:latin typeface="Calisto MT" pitchFamily="-128" charset="0"/>
          <a:ea typeface="MS PGothic" pitchFamily="34" charset="-128"/>
          <a:cs typeface="MS PGothic" pitchFamily="34" charset="-128"/>
        </a:defRPr>
      </a:lvl5pPr>
      <a:lvl6pPr marL="457200" algn="ctr" rtl="0" eaLnBrk="0" fontAlgn="base" hangingPunct="0">
        <a:spcBef>
          <a:spcPct val="0"/>
        </a:spcBef>
        <a:spcAft>
          <a:spcPct val="0"/>
        </a:spcAft>
        <a:defRPr sz="4800">
          <a:solidFill>
            <a:schemeClr val="tx1"/>
          </a:solidFill>
          <a:latin typeface="Calisto MT" pitchFamily="-128" charset="0"/>
          <a:ea typeface="MS PGothic" pitchFamily="34" charset="-128"/>
          <a:cs typeface="MS PGothic" pitchFamily="34" charset="-128"/>
        </a:defRPr>
      </a:lvl6pPr>
      <a:lvl7pPr marL="914400" algn="ctr" rtl="0" eaLnBrk="0" fontAlgn="base" hangingPunct="0">
        <a:spcBef>
          <a:spcPct val="0"/>
        </a:spcBef>
        <a:spcAft>
          <a:spcPct val="0"/>
        </a:spcAft>
        <a:defRPr sz="4800">
          <a:solidFill>
            <a:schemeClr val="tx1"/>
          </a:solidFill>
          <a:latin typeface="Calisto MT" pitchFamily="-128" charset="0"/>
          <a:ea typeface="MS PGothic" pitchFamily="34" charset="-128"/>
          <a:cs typeface="MS PGothic" pitchFamily="34" charset="-128"/>
        </a:defRPr>
      </a:lvl7pPr>
      <a:lvl8pPr marL="1371600" algn="ctr" rtl="0" eaLnBrk="0" fontAlgn="base" hangingPunct="0">
        <a:spcBef>
          <a:spcPct val="0"/>
        </a:spcBef>
        <a:spcAft>
          <a:spcPct val="0"/>
        </a:spcAft>
        <a:defRPr sz="4800">
          <a:solidFill>
            <a:schemeClr val="tx1"/>
          </a:solidFill>
          <a:latin typeface="Calisto MT" pitchFamily="-128" charset="0"/>
          <a:ea typeface="MS PGothic" pitchFamily="34" charset="-128"/>
          <a:cs typeface="MS PGothic" pitchFamily="34" charset="-128"/>
        </a:defRPr>
      </a:lvl8pPr>
      <a:lvl9pPr marL="1828800" algn="ctr" rtl="0" eaLnBrk="0" fontAlgn="base" hangingPunct="0">
        <a:spcBef>
          <a:spcPct val="0"/>
        </a:spcBef>
        <a:spcAft>
          <a:spcPct val="0"/>
        </a:spcAft>
        <a:defRPr sz="4800">
          <a:solidFill>
            <a:schemeClr val="tx1"/>
          </a:solidFill>
          <a:latin typeface="Calisto MT" pitchFamily="-128" charset="0"/>
          <a:ea typeface="MS PGothic" pitchFamily="34" charset="-128"/>
          <a:cs typeface="MS PGothic" pitchFamily="34" charset="-128"/>
        </a:defRPr>
      </a:lvl9pPr>
    </p:titleStyle>
    <p:bodyStyle>
      <a:lvl1pPr marL="342900" indent="-342900" algn="l" rtl="0" eaLnBrk="0" fontAlgn="base" hangingPunct="0">
        <a:spcBef>
          <a:spcPts val="2000"/>
        </a:spcBef>
        <a:spcAft>
          <a:spcPct val="0"/>
        </a:spcAft>
        <a:buBlip>
          <a:blip r:embed="rId17"/>
        </a:buBlip>
        <a:defRPr sz="2200">
          <a:solidFill>
            <a:schemeClr val="tx1"/>
          </a:solidFill>
          <a:latin typeface="+mn-lt"/>
          <a:ea typeface="+mn-ea"/>
          <a:cs typeface="+mn-cs"/>
        </a:defRPr>
      </a:lvl1pPr>
      <a:lvl2pPr marL="685800" indent="-336550" algn="l" rtl="0" eaLnBrk="0" fontAlgn="base" hangingPunct="0">
        <a:spcBef>
          <a:spcPts val="600"/>
        </a:spcBef>
        <a:spcAft>
          <a:spcPct val="0"/>
        </a:spcAft>
        <a:buBlip>
          <a:blip r:embed="rId17"/>
        </a:buBlip>
        <a:defRPr sz="2000">
          <a:solidFill>
            <a:schemeClr val="tx1"/>
          </a:solidFill>
          <a:latin typeface="+mn-lt"/>
          <a:ea typeface="+mn-ea"/>
          <a:cs typeface="+mn-cs"/>
        </a:defRPr>
      </a:lvl2pPr>
      <a:lvl3pPr marL="1035050" indent="-349250" algn="l" rtl="0" eaLnBrk="0" fontAlgn="base" hangingPunct="0">
        <a:spcBef>
          <a:spcPts val="600"/>
        </a:spcBef>
        <a:spcAft>
          <a:spcPct val="0"/>
        </a:spcAft>
        <a:buBlip>
          <a:blip r:embed="rId17"/>
        </a:buBlip>
        <a:defRPr sz="2400">
          <a:solidFill>
            <a:schemeClr val="tx1"/>
          </a:solidFill>
          <a:latin typeface="+mn-lt"/>
          <a:ea typeface="+mn-ea"/>
          <a:cs typeface="+mn-cs"/>
        </a:defRPr>
      </a:lvl3pPr>
      <a:lvl4pPr marL="1371600" indent="-336550" algn="l" rtl="0" eaLnBrk="0" fontAlgn="base" hangingPunct="0">
        <a:spcBef>
          <a:spcPts val="600"/>
        </a:spcBef>
        <a:spcAft>
          <a:spcPct val="0"/>
        </a:spcAft>
        <a:buBlip>
          <a:blip r:embed="rId17"/>
        </a:buBlip>
        <a:defRPr sz="2000">
          <a:solidFill>
            <a:schemeClr val="tx1"/>
          </a:solidFill>
          <a:latin typeface="+mn-lt"/>
          <a:ea typeface="+mn-ea"/>
          <a:cs typeface="+mn-cs"/>
        </a:defRPr>
      </a:lvl4pPr>
      <a:lvl5pPr marL="1720850" indent="-349250" algn="l" rtl="0" eaLnBrk="0" fontAlgn="base" hangingPunct="0">
        <a:spcBef>
          <a:spcPts val="600"/>
        </a:spcBef>
        <a:spcAft>
          <a:spcPct val="0"/>
        </a:spcAft>
        <a:buBlip>
          <a:blip r:embed="rId17"/>
        </a:buBlip>
        <a:defRPr sz="2000">
          <a:solidFill>
            <a:schemeClr val="tx1"/>
          </a:solidFill>
          <a:latin typeface="+mn-lt"/>
          <a:ea typeface="+mn-ea"/>
          <a:cs typeface="+mn-cs"/>
        </a:defRPr>
      </a:lvl5pPr>
      <a:lvl6pPr marL="2178050" indent="-349250" algn="l" rtl="0" eaLnBrk="0" fontAlgn="base" hangingPunct="0">
        <a:spcBef>
          <a:spcPts val="600"/>
        </a:spcBef>
        <a:spcAft>
          <a:spcPct val="0"/>
        </a:spcAft>
        <a:buBlip>
          <a:blip r:embed="rId17"/>
        </a:buBlip>
        <a:defRPr sz="2000">
          <a:solidFill>
            <a:schemeClr val="tx1"/>
          </a:solidFill>
          <a:latin typeface="+mn-lt"/>
          <a:ea typeface="+mn-ea"/>
          <a:cs typeface="+mn-cs"/>
        </a:defRPr>
      </a:lvl6pPr>
      <a:lvl7pPr marL="2635250" indent="-349250" algn="l" rtl="0" eaLnBrk="0" fontAlgn="base" hangingPunct="0">
        <a:spcBef>
          <a:spcPts val="600"/>
        </a:spcBef>
        <a:spcAft>
          <a:spcPct val="0"/>
        </a:spcAft>
        <a:buBlip>
          <a:blip r:embed="rId17"/>
        </a:buBlip>
        <a:defRPr sz="2000">
          <a:solidFill>
            <a:schemeClr val="tx1"/>
          </a:solidFill>
          <a:latin typeface="+mn-lt"/>
          <a:ea typeface="+mn-ea"/>
          <a:cs typeface="+mn-cs"/>
        </a:defRPr>
      </a:lvl7pPr>
      <a:lvl8pPr marL="3092450" indent="-349250" algn="l" rtl="0" eaLnBrk="0" fontAlgn="base" hangingPunct="0">
        <a:spcBef>
          <a:spcPts val="600"/>
        </a:spcBef>
        <a:spcAft>
          <a:spcPct val="0"/>
        </a:spcAft>
        <a:buBlip>
          <a:blip r:embed="rId17"/>
        </a:buBlip>
        <a:defRPr sz="2000">
          <a:solidFill>
            <a:schemeClr val="tx1"/>
          </a:solidFill>
          <a:latin typeface="+mn-lt"/>
          <a:ea typeface="+mn-ea"/>
          <a:cs typeface="+mn-cs"/>
        </a:defRPr>
      </a:lvl8pPr>
      <a:lvl9pPr marL="3549650" indent="-349250" algn="l" rtl="0" eaLnBrk="0" fontAlgn="base" hangingPunct="0">
        <a:spcBef>
          <a:spcPts val="600"/>
        </a:spcBef>
        <a:spcAft>
          <a:spcPct val="0"/>
        </a:spcAft>
        <a:buBlip>
          <a:blip r:embed="rId17"/>
        </a:buBlip>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395966922"/>
      </p:ext>
    </p:extLst>
  </p:cSld>
  <p:clrMap bg1="lt1" tx1="dk1" bg2="lt2" tx2="dk2" accent1="accent1" accent2="accent2" accent3="accent3" accent4="accent4" accent5="accent5" accent6="accent6" hlink="hlink" folHlink="folHlink"/>
  <p:sldLayoutIdLst>
    <p:sldLayoutId id="2147486754" r:id="rId1"/>
    <p:sldLayoutId id="2147486755" r:id="rId2"/>
    <p:sldLayoutId id="2147486756" r:id="rId3"/>
    <p:sldLayoutId id="2147486757" r:id="rId4"/>
    <p:sldLayoutId id="2147486758" r:id="rId5"/>
    <p:sldLayoutId id="2147486759" r:id="rId6"/>
    <p:sldLayoutId id="2147486760" r:id="rId7"/>
    <p:sldLayoutId id="2147486761" r:id="rId8"/>
    <p:sldLayoutId id="2147486762" r:id="rId9"/>
    <p:sldLayoutId id="2147486763" r:id="rId10"/>
    <p:sldLayoutId id="214748676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470253297"/>
      </p:ext>
    </p:extLst>
  </p:cSld>
  <p:clrMap bg1="lt1" tx1="dk1" bg2="lt2" tx2="dk2" accent1="accent1" accent2="accent2" accent3="accent3" accent4="accent4" accent5="accent5" accent6="accent6" hlink="hlink" folHlink="folHlink"/>
  <p:sldLayoutIdLst>
    <p:sldLayoutId id="2147486766" r:id="rId1"/>
    <p:sldLayoutId id="2147486767" r:id="rId2"/>
    <p:sldLayoutId id="2147486768" r:id="rId3"/>
    <p:sldLayoutId id="2147486769" r:id="rId4"/>
    <p:sldLayoutId id="2147486770" r:id="rId5"/>
    <p:sldLayoutId id="2147486771" r:id="rId6"/>
    <p:sldLayoutId id="2147486772" r:id="rId7"/>
    <p:sldLayoutId id="2147486773" r:id="rId8"/>
    <p:sldLayoutId id="2147486774" r:id="rId9"/>
    <p:sldLayoutId id="2147486775" r:id="rId10"/>
    <p:sldLayoutId id="214748677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224026637"/>
      </p:ext>
    </p:extLst>
  </p:cSld>
  <p:clrMap bg1="lt1" tx1="dk1" bg2="lt2" tx2="dk2" accent1="accent1" accent2="accent2" accent3="accent3" accent4="accent4" accent5="accent5" accent6="accent6" hlink="hlink" folHlink="folHlink"/>
  <p:sldLayoutIdLst>
    <p:sldLayoutId id="2147486778" r:id="rId1"/>
    <p:sldLayoutId id="2147486779" r:id="rId2"/>
    <p:sldLayoutId id="2147486780" r:id="rId3"/>
    <p:sldLayoutId id="2147486781" r:id="rId4"/>
    <p:sldLayoutId id="2147486782" r:id="rId5"/>
    <p:sldLayoutId id="2147486783" r:id="rId6"/>
    <p:sldLayoutId id="2147486784" r:id="rId7"/>
    <p:sldLayoutId id="2147486785" r:id="rId8"/>
    <p:sldLayoutId id="2147486786" r:id="rId9"/>
    <p:sldLayoutId id="2147486787" r:id="rId10"/>
    <p:sldLayoutId id="214748678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26978"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3300"/>
              </a:solidFill>
              <a:ea typeface="ＭＳ Ｐゴシック" charset="0"/>
            </a:endParaRPr>
          </a:p>
        </p:txBody>
      </p:sp>
      <p:sp>
        <p:nvSpPr>
          <p:cNvPr id="126979"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a:solidFill>
                <a:srgbClr val="003300"/>
              </a:solidFill>
              <a:ea typeface="ＭＳ Ｐゴシック" charset="0"/>
            </a:endParaRPr>
          </a:p>
        </p:txBody>
      </p:sp>
      <p:sp>
        <p:nvSpPr>
          <p:cNvPr id="126980"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a:solidFill>
                <a:srgbClr val="003300"/>
              </a:solidFill>
              <a:ea typeface="ＭＳ Ｐゴシック" charset="0"/>
            </a:endParaRPr>
          </a:p>
        </p:txBody>
      </p:sp>
      <p:sp>
        <p:nvSpPr>
          <p:cNvPr id="126981"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a:solidFill>
                <a:srgbClr val="003300"/>
              </a:solidFill>
              <a:ea typeface="ＭＳ Ｐゴシック" charset="0"/>
            </a:endParaRPr>
          </a:p>
        </p:txBody>
      </p:sp>
      <p:sp>
        <p:nvSpPr>
          <p:cNvPr id="126982"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3300"/>
              </a:solidFill>
              <a:ea typeface="ＭＳ Ｐゴシック" charset="0"/>
            </a:endParaRPr>
          </a:p>
        </p:txBody>
      </p:sp>
      <p:sp>
        <p:nvSpPr>
          <p:cNvPr id="126983"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a:solidFill>
                <a:srgbClr val="003300"/>
              </a:solidFill>
              <a:ea typeface="ＭＳ Ｐゴシック" charset="0"/>
            </a:endParaRPr>
          </a:p>
        </p:txBody>
      </p:sp>
      <p:sp>
        <p:nvSpPr>
          <p:cNvPr id="7176" name="Rectangle 8"/>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26985"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1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solidFill>
                  <a:srgbClr val="003300"/>
                </a:solidFill>
                <a:latin typeface="Times New Roman" pitchFamily="-112" charset="0"/>
                <a:ea typeface="+mn-ea"/>
                <a:cs typeface="+mn-cs"/>
              </a:defRPr>
            </a:lvl1pPr>
          </a:lstStyle>
          <a:p>
            <a:pPr>
              <a:defRPr/>
            </a:pPr>
            <a:endParaRPr lang="en-US"/>
          </a:p>
        </p:txBody>
      </p:sp>
      <p:sp>
        <p:nvSpPr>
          <p:cNvPr id="71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solidFill>
                  <a:srgbClr val="003300"/>
                </a:solidFill>
                <a:latin typeface="Times New Roman" pitchFamily="-112" charset="0"/>
                <a:ea typeface="+mn-ea"/>
                <a:cs typeface="+mn-cs"/>
              </a:defRPr>
            </a:lvl1pPr>
          </a:lstStyle>
          <a:p>
            <a:pPr>
              <a:defRPr/>
            </a:pPr>
            <a:endParaRPr lang="en-US"/>
          </a:p>
        </p:txBody>
      </p:sp>
      <p:sp>
        <p:nvSpPr>
          <p:cNvPr id="71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rgbClr val="003300"/>
                </a:solidFill>
                <a:ea typeface="MS PGothic" charset="0"/>
                <a:cs typeface="MS PGothic" charset="0"/>
              </a:defRPr>
            </a:lvl1pPr>
          </a:lstStyle>
          <a:p>
            <a:pPr>
              <a:defRPr/>
            </a:pPr>
            <a:fld id="{20040EA3-D65A-4A4E-B9CF-3D6970B61326}" type="slidenum">
              <a:rPr lang="zh-CN" altLang="en-US"/>
              <a:pPr>
                <a:defRPr/>
              </a:pPr>
              <a:t>‹#›</a:t>
            </a:fld>
            <a:endParaRPr lang="en-US" altLang="zh-CN"/>
          </a:p>
        </p:txBody>
      </p:sp>
    </p:spTree>
    <p:extLst>
      <p:ext uri="{BB962C8B-B14F-4D97-AF65-F5344CB8AC3E}">
        <p14:creationId xmlns:p14="http://schemas.microsoft.com/office/powerpoint/2010/main" val="715410817"/>
      </p:ext>
    </p:extLst>
  </p:cSld>
  <p:clrMap bg1="lt1" tx1="dk1" bg2="lt2" tx2="dk2" accent1="accent1" accent2="accent2" accent3="accent3" accent4="accent4" accent5="accent5" accent6="accent6" hlink="hlink" folHlink="folHlink"/>
  <p:sldLayoutIdLst>
    <p:sldLayoutId id="2147486802" r:id="rId1"/>
    <p:sldLayoutId id="2147486803" r:id="rId2"/>
    <p:sldLayoutId id="2147486804" r:id="rId3"/>
    <p:sldLayoutId id="2147486805" r:id="rId4"/>
    <p:sldLayoutId id="2147486806" r:id="rId5"/>
    <p:sldLayoutId id="2147486807" r:id="rId6"/>
    <p:sldLayoutId id="2147486808" r:id="rId7"/>
    <p:sldLayoutId id="2147486809" r:id="rId8"/>
    <p:sldLayoutId id="2147486810" r:id="rId9"/>
    <p:sldLayoutId id="2147486811" r:id="rId10"/>
    <p:sldLayoutId id="2147486812" r:id="rId11"/>
  </p:sldLayoutIdLst>
  <p:txStyles>
    <p:title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charset="0"/>
          <a:cs typeface="MS PGothic" charset="0"/>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rgbClr val="F1F7E9"/>
          </a:solidFill>
          <a:latin typeface="Arial"/>
          <a:ea typeface="ＭＳ Ｐゴシック" charset="0"/>
          <a:cs typeface="MS PGothic" charset="0"/>
        </a:defRPr>
      </a:lvl1pPr>
      <a:lvl2pPr marL="742950" indent="-285750" algn="l" rtl="0" eaLnBrk="0" fontAlgn="base" hangingPunct="0">
        <a:spcBef>
          <a:spcPct val="20000"/>
        </a:spcBef>
        <a:spcAft>
          <a:spcPct val="0"/>
        </a:spcAft>
        <a:buChar char="–"/>
        <a:defRPr kumimoji="1" sz="2800" b="1">
          <a:solidFill>
            <a:srgbClr val="F1F7E9"/>
          </a:solidFill>
          <a:latin typeface="Arial"/>
          <a:ea typeface="MS PGothic" charset="0"/>
          <a:cs typeface="MS PGothic" charset="0"/>
        </a:defRPr>
      </a:lvl2pPr>
      <a:lvl3pPr marL="1143000" indent="-228600" algn="l" rtl="0" eaLnBrk="0" fontAlgn="base" hangingPunct="0">
        <a:spcBef>
          <a:spcPct val="20000"/>
        </a:spcBef>
        <a:spcAft>
          <a:spcPct val="0"/>
        </a:spcAft>
        <a:buChar char="•"/>
        <a:defRPr kumimoji="1" sz="2400" b="1">
          <a:solidFill>
            <a:srgbClr val="F1F7E9"/>
          </a:solidFill>
          <a:latin typeface="Arial"/>
          <a:ea typeface="MS PGothic" charset="0"/>
          <a:cs typeface="MS PGothic" charset="0"/>
        </a:defRPr>
      </a:lvl3pPr>
      <a:lvl4pPr marL="16002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4pPr>
      <a:lvl5pPr marL="20574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45734864"/>
      </p:ext>
    </p:extLst>
  </p:cSld>
  <p:clrMap bg1="lt1" tx1="dk1" bg2="lt2" tx2="dk2" accent1="accent1" accent2="accent2" accent3="accent3" accent4="accent4" accent5="accent5" accent6="accent6" hlink="hlink" folHlink="folHlink"/>
  <p:sldLayoutIdLst>
    <p:sldLayoutId id="2147486838" r:id="rId1"/>
    <p:sldLayoutId id="2147486839" r:id="rId2"/>
    <p:sldLayoutId id="2147486840" r:id="rId3"/>
    <p:sldLayoutId id="2147486841" r:id="rId4"/>
    <p:sldLayoutId id="2147486842" r:id="rId5"/>
    <p:sldLayoutId id="2147486843" r:id="rId6"/>
    <p:sldLayoutId id="2147486844" r:id="rId7"/>
    <p:sldLayoutId id="2147486845" r:id="rId8"/>
    <p:sldLayoutId id="2147486846" r:id="rId9"/>
    <p:sldLayoutId id="2147486847" r:id="rId10"/>
    <p:sldLayoutId id="214748684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631113646"/>
      </p:ext>
    </p:extLst>
  </p:cSld>
  <p:clrMap bg1="lt1" tx1="dk1" bg2="lt2" tx2="dk2" accent1="accent1" accent2="accent2" accent3="accent3" accent4="accent4" accent5="accent5" accent6="accent6" hlink="hlink" folHlink="folHlink"/>
  <p:sldLayoutIdLst>
    <p:sldLayoutId id="2147486862" r:id="rId1"/>
    <p:sldLayoutId id="2147486863" r:id="rId2"/>
    <p:sldLayoutId id="2147486864" r:id="rId3"/>
    <p:sldLayoutId id="2147486865" r:id="rId4"/>
    <p:sldLayoutId id="2147486866" r:id="rId5"/>
    <p:sldLayoutId id="2147486867" r:id="rId6"/>
    <p:sldLayoutId id="2147486868" r:id="rId7"/>
    <p:sldLayoutId id="2147486869" r:id="rId8"/>
    <p:sldLayoutId id="2147486870" r:id="rId9"/>
    <p:sldLayoutId id="2147486871" r:id="rId10"/>
    <p:sldLayoutId id="214748687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495341589"/>
      </p:ext>
    </p:extLst>
  </p:cSld>
  <p:clrMap bg1="lt1" tx1="dk1" bg2="lt2" tx2="dk2" accent1="accent1" accent2="accent2" accent3="accent3" accent4="accent4" accent5="accent5" accent6="accent6" hlink="hlink" folHlink="folHlink"/>
  <p:sldLayoutIdLst>
    <p:sldLayoutId id="2147486874" r:id="rId1"/>
    <p:sldLayoutId id="2147486875" r:id="rId2"/>
    <p:sldLayoutId id="2147486876" r:id="rId3"/>
    <p:sldLayoutId id="2147486877" r:id="rId4"/>
    <p:sldLayoutId id="2147486878" r:id="rId5"/>
    <p:sldLayoutId id="2147486879" r:id="rId6"/>
    <p:sldLayoutId id="2147486880" r:id="rId7"/>
    <p:sldLayoutId id="2147486881" r:id="rId8"/>
    <p:sldLayoutId id="2147486882" r:id="rId9"/>
    <p:sldLayoutId id="2147486883" r:id="rId10"/>
    <p:sldLayoutId id="214748688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12700"/>
            <a:ext cx="9156700" cy="6870700"/>
            <a:chOff x="0" y="-8"/>
            <a:chExt cx="5768" cy="4328"/>
          </a:xfrm>
        </p:grpSpPr>
        <p:sp>
          <p:nvSpPr>
            <p:cNvPr id="50184" name="Rectangle 3"/>
            <p:cNvSpPr>
              <a:spLocks noChangeArrowheads="1"/>
            </p:cNvSpPr>
            <p:nvPr/>
          </p:nvSpPr>
          <p:spPr bwMode="auto">
            <a:xfrm>
              <a:off x="0" y="624"/>
              <a:ext cx="5760" cy="36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a:solidFill>
                  <a:srgbClr val="EAEAEA"/>
                </a:solidFill>
                <a:ea typeface="ＭＳ Ｐゴシック" charset="0"/>
              </a:endParaRPr>
            </a:p>
          </p:txBody>
        </p:sp>
        <p:sp>
          <p:nvSpPr>
            <p:cNvPr id="50185" name="Rectangle 4"/>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a:solidFill>
                  <a:srgbClr val="EAEAEA"/>
                </a:solidFill>
                <a:ea typeface="ＭＳ Ｐゴシック" charset="0"/>
              </a:endParaRPr>
            </a:p>
          </p:txBody>
        </p:sp>
        <p:sp>
          <p:nvSpPr>
            <p:cNvPr id="50186"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a typeface="ＭＳ Ｐゴシック" charset="0"/>
              </a:endParaRPr>
            </a:p>
          </p:txBody>
        </p:sp>
        <p:sp>
          <p:nvSpPr>
            <p:cNvPr id="50187"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a typeface="ＭＳ Ｐゴシック" charset="0"/>
              </a:endParaRPr>
            </a:p>
          </p:txBody>
        </p:sp>
        <p:sp>
          <p:nvSpPr>
            <p:cNvPr id="50188"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a typeface="ＭＳ Ｐゴシック" charset="0"/>
              </a:endParaRPr>
            </a:p>
          </p:txBody>
        </p:sp>
        <p:sp>
          <p:nvSpPr>
            <p:cNvPr id="50189"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a typeface="ＭＳ Ｐゴシック" charset="0"/>
              </a:endParaRPr>
            </a:p>
          </p:txBody>
        </p:sp>
        <p:sp>
          <p:nvSpPr>
            <p:cNvPr id="50190"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a typeface="ＭＳ Ｐゴシック" charset="0"/>
              </a:endParaRPr>
            </a:p>
          </p:txBody>
        </p:sp>
        <p:sp>
          <p:nvSpPr>
            <p:cNvPr id="50191"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a typeface="ＭＳ Ｐゴシック" charset="0"/>
              </a:endParaRPr>
            </a:p>
          </p:txBody>
        </p:sp>
        <p:sp>
          <p:nvSpPr>
            <p:cNvPr id="50192"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a typeface="ＭＳ Ｐゴシック" charset="0"/>
              </a:endParaRPr>
            </a:p>
          </p:txBody>
        </p:sp>
        <p:sp>
          <p:nvSpPr>
            <p:cNvPr id="50193"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a typeface="ＭＳ Ｐゴシック" charset="0"/>
              </a:endParaRPr>
            </a:p>
          </p:txBody>
        </p:sp>
        <p:sp>
          <p:nvSpPr>
            <p:cNvPr id="50194"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a typeface="ＭＳ Ｐゴシック" charset="0"/>
              </a:endParaRPr>
            </a:p>
          </p:txBody>
        </p:sp>
        <p:sp>
          <p:nvSpPr>
            <p:cNvPr id="50195"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a typeface="ＭＳ Ｐゴシック" charset="0"/>
              </a:endParaRPr>
            </a:p>
          </p:txBody>
        </p:sp>
        <p:sp>
          <p:nvSpPr>
            <p:cNvPr id="50196"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a typeface="ＭＳ Ｐゴシック" charset="0"/>
              </a:endParaRPr>
            </a:p>
          </p:txBody>
        </p:sp>
        <p:sp>
          <p:nvSpPr>
            <p:cNvPr id="50197"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a typeface="ＭＳ Ｐゴシック" charset="0"/>
              </a:endParaRPr>
            </a:p>
          </p:txBody>
        </p:sp>
        <p:sp>
          <p:nvSpPr>
            <p:cNvPr id="50198"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a typeface="ＭＳ Ｐゴシック" charset="0"/>
              </a:endParaRPr>
            </a:p>
          </p:txBody>
        </p:sp>
        <p:sp>
          <p:nvSpPr>
            <p:cNvPr id="50199"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a typeface="ＭＳ Ｐゴシック" charset="0"/>
              </a:endParaRPr>
            </a:p>
          </p:txBody>
        </p:sp>
        <p:sp>
          <p:nvSpPr>
            <p:cNvPr id="50200"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a typeface="ＭＳ Ｐゴシック" charset="0"/>
              </a:endParaRPr>
            </a:p>
          </p:txBody>
        </p:sp>
        <p:sp>
          <p:nvSpPr>
            <p:cNvPr id="50201"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a typeface="ＭＳ Ｐゴシック" charset="0"/>
              </a:endParaRPr>
            </a:p>
          </p:txBody>
        </p:sp>
        <p:sp>
          <p:nvSpPr>
            <p:cNvPr id="50202"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a typeface="ＭＳ Ｐゴシック" charset="0"/>
              </a:endParaRPr>
            </a:p>
          </p:txBody>
        </p:sp>
        <p:pic>
          <p:nvPicPr>
            <p:cNvPr id="50203" name="Picture 22" descr="Topbanx"/>
            <p:cNvPicPr>
              <a:picLocks noChangeAspect="1" noChangeArrowheads="1"/>
            </p:cNvPicPr>
            <p:nvPr/>
          </p:nvPicPr>
          <p:blipFill>
            <a:blip r:embed="rId14"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0179" name="Rectangle 2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50180" name="Rectangle 2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85017" name="Rectangle 25"/>
          <p:cNvSpPr>
            <a:spLocks noGrp="1" noChangeArrowheads="1"/>
          </p:cNvSpPr>
          <p:nvPr>
            <p:ph type="dt" sz="half" idx="2"/>
          </p:nvPr>
        </p:nvSpPr>
        <p:spPr bwMode="auto">
          <a:xfrm>
            <a:off x="6858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Times New Roman" pitchFamily="-112" charset="0"/>
                <a:ea typeface="+mn-ea"/>
                <a:cs typeface="+mn-cs"/>
              </a:defRPr>
            </a:lvl1pPr>
          </a:lstStyle>
          <a:p>
            <a:pPr>
              <a:defRPr/>
            </a:pPr>
            <a:endParaRPr lang="en-US">
              <a:solidFill>
                <a:srgbClr val="EAEAEA"/>
              </a:solidFill>
            </a:endParaRPr>
          </a:p>
        </p:txBody>
      </p:sp>
      <p:sp>
        <p:nvSpPr>
          <p:cNvPr id="85018" name="Rectangle 26"/>
          <p:cNvSpPr>
            <a:spLocks noGrp="1" noChangeArrowheads="1"/>
          </p:cNvSpPr>
          <p:nvPr>
            <p:ph type="ftr" sz="quarter" idx="3"/>
          </p:nvPr>
        </p:nvSpPr>
        <p:spPr bwMode="auto">
          <a:xfrm>
            <a:off x="3124200" y="636587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Times New Roman" pitchFamily="-112" charset="0"/>
                <a:ea typeface="+mn-ea"/>
                <a:cs typeface="+mn-cs"/>
              </a:defRPr>
            </a:lvl1pPr>
          </a:lstStyle>
          <a:p>
            <a:pPr>
              <a:defRPr/>
            </a:pPr>
            <a:endParaRPr lang="en-US">
              <a:solidFill>
                <a:srgbClr val="EAEAEA"/>
              </a:solidFill>
            </a:endParaRPr>
          </a:p>
        </p:txBody>
      </p:sp>
      <p:sp>
        <p:nvSpPr>
          <p:cNvPr id="85019" name="Rectangle 27"/>
          <p:cNvSpPr>
            <a:spLocks noGrp="1" noChangeArrowheads="1"/>
          </p:cNvSpPr>
          <p:nvPr>
            <p:ph type="sldNum" sz="quarter" idx="4"/>
          </p:nvPr>
        </p:nvSpPr>
        <p:spPr bwMode="auto">
          <a:xfrm>
            <a:off x="65532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a typeface="MS PGothic" charset="0"/>
                <a:cs typeface="MS PGothic" charset="0"/>
              </a:defRPr>
            </a:lvl1pPr>
          </a:lstStyle>
          <a:p>
            <a:pPr>
              <a:defRPr/>
            </a:pPr>
            <a:fld id="{18E9B4FB-FDDD-E54F-B829-2DD078660423}"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254947677"/>
      </p:ext>
    </p:extLst>
  </p:cSld>
  <p:clrMap bg1="dk2" tx1="lt1" bg2="dk1" tx2="lt2" accent1="accent1" accent2="accent2" accent3="accent3" accent4="accent4" accent5="accent5" accent6="accent6" hlink="hlink" folHlink="folHlink"/>
  <p:sldLayoutIdLst>
    <p:sldLayoutId id="2147486886" r:id="rId1"/>
    <p:sldLayoutId id="2147486887" r:id="rId2"/>
    <p:sldLayoutId id="2147486888" r:id="rId3"/>
    <p:sldLayoutId id="2147486889" r:id="rId4"/>
    <p:sldLayoutId id="2147486890" r:id="rId5"/>
    <p:sldLayoutId id="2147486891" r:id="rId6"/>
    <p:sldLayoutId id="2147486892" r:id="rId7"/>
    <p:sldLayoutId id="2147486893" r:id="rId8"/>
    <p:sldLayoutId id="2147486894" r:id="rId9"/>
    <p:sldLayoutId id="2147486895" r:id="rId10"/>
    <p:sldLayoutId id="2147486896" r:id="rId11"/>
    <p:sldLayoutId id="2147486897" r:id="rId12"/>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algn="l" rtl="0" fontAlgn="base">
        <a:spcBef>
          <a:spcPct val="0"/>
        </a:spcBef>
        <a:spcAft>
          <a:spcPct val="0"/>
        </a:spcAft>
        <a:defRPr sz="4400">
          <a:solidFill>
            <a:schemeClr val="tx2"/>
          </a:solidFill>
          <a:latin typeface="Arial Narrow" pitchFamily="-108" charset="0"/>
        </a:defRPr>
      </a:lvl6pPr>
      <a:lvl7pPr marL="914400" algn="l" rtl="0" fontAlgn="base">
        <a:spcBef>
          <a:spcPct val="0"/>
        </a:spcBef>
        <a:spcAft>
          <a:spcPct val="0"/>
        </a:spcAft>
        <a:defRPr sz="4400">
          <a:solidFill>
            <a:schemeClr val="tx2"/>
          </a:solidFill>
          <a:latin typeface="Arial Narrow" pitchFamily="-108" charset="0"/>
        </a:defRPr>
      </a:lvl7pPr>
      <a:lvl8pPr marL="1371600" algn="l" rtl="0" fontAlgn="base">
        <a:spcBef>
          <a:spcPct val="0"/>
        </a:spcBef>
        <a:spcAft>
          <a:spcPct val="0"/>
        </a:spcAft>
        <a:defRPr sz="4400">
          <a:solidFill>
            <a:schemeClr val="tx2"/>
          </a:solidFill>
          <a:latin typeface="Arial Narrow" pitchFamily="-108" charset="0"/>
        </a:defRPr>
      </a:lvl8pPr>
      <a:lvl9pPr marL="1828800" algn="l" rtl="0" fontAlgn="base">
        <a:spcBef>
          <a:spcPct val="0"/>
        </a:spcBef>
        <a:spcAft>
          <a:spcPct val="0"/>
        </a:spcAft>
        <a:defRPr sz="4400">
          <a:solidFill>
            <a:schemeClr val="tx2"/>
          </a:solidFill>
          <a:latin typeface="Arial Narrow"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Blip>
          <a:blip r:embed="rId15"/>
        </a:buBlip>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lr>
          <a:schemeClr val="accent1"/>
        </a:buClr>
        <a:buSzPct val="75000"/>
        <a:buFont typeface="Wingdings" charset="0"/>
        <a:buBlip>
          <a:blip r:embed="rId16"/>
        </a:buBlip>
        <a:defRPr sz="2800">
          <a:solidFill>
            <a:schemeClr val="tx1"/>
          </a:solidFill>
          <a:latin typeface="+mn-lt"/>
          <a:ea typeface="MS PGothic" charset="0"/>
        </a:defRPr>
      </a:lvl2pPr>
      <a:lvl3pPr marL="1143000" indent="-228600" algn="l" rtl="0" eaLnBrk="0" fontAlgn="base" hangingPunct="0">
        <a:spcBef>
          <a:spcPct val="20000"/>
        </a:spcBef>
        <a:spcAft>
          <a:spcPct val="0"/>
        </a:spcAft>
        <a:buClr>
          <a:schemeClr val="hlink"/>
        </a:buClr>
        <a:buSzPct val="60000"/>
        <a:buFont typeface="Wingdings" charset="0"/>
        <a:buChar char="l"/>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332601895"/>
      </p:ext>
    </p:extLst>
  </p:cSld>
  <p:clrMap bg1="lt1" tx1="dk1" bg2="lt2" tx2="dk2" accent1="accent1" accent2="accent2" accent3="accent3" accent4="accent4" accent5="accent5" accent6="accent6" hlink="hlink" folHlink="folHlink"/>
  <p:sldLayoutIdLst>
    <p:sldLayoutId id="2147486915" r:id="rId1"/>
    <p:sldLayoutId id="2147486916" r:id="rId2"/>
    <p:sldLayoutId id="2147486917" r:id="rId3"/>
    <p:sldLayoutId id="2147486918" r:id="rId4"/>
    <p:sldLayoutId id="2147486919" r:id="rId5"/>
    <p:sldLayoutId id="2147486920" r:id="rId6"/>
    <p:sldLayoutId id="2147486921" r:id="rId7"/>
    <p:sldLayoutId id="2147486922" r:id="rId8"/>
    <p:sldLayoutId id="2147486923" r:id="rId9"/>
    <p:sldLayoutId id="2147486924" r:id="rId10"/>
    <p:sldLayoutId id="214748692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902663990"/>
      </p:ext>
    </p:extLst>
  </p:cSld>
  <p:clrMap bg1="lt1" tx1="dk1" bg2="lt2" tx2="dk2" accent1="accent1" accent2="accent2" accent3="accent3" accent4="accent4" accent5="accent5" accent6="accent6" hlink="hlink" folHlink="folHlink"/>
  <p:sldLayoutIdLst>
    <p:sldLayoutId id="2147486977" r:id="rId1"/>
    <p:sldLayoutId id="2147486978" r:id="rId2"/>
    <p:sldLayoutId id="2147486979" r:id="rId3"/>
    <p:sldLayoutId id="2147486980" r:id="rId4"/>
    <p:sldLayoutId id="2147486981" r:id="rId5"/>
    <p:sldLayoutId id="2147486982" r:id="rId6"/>
    <p:sldLayoutId id="2147486983" r:id="rId7"/>
    <p:sldLayoutId id="2147486984" r:id="rId8"/>
    <p:sldLayoutId id="2147486985" r:id="rId9"/>
    <p:sldLayoutId id="2147486986" r:id="rId10"/>
    <p:sldLayoutId id="214748698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2466" name="Title Placeholder 1"/>
          <p:cNvSpPr>
            <a:spLocks noGrp="1"/>
          </p:cNvSpPr>
          <p:nvPr>
            <p:ph type="title"/>
          </p:nvPr>
        </p:nvSpPr>
        <p:spPr bwMode="auto">
          <a:xfrm>
            <a:off x="685800" y="120650"/>
            <a:ext cx="7770813" cy="1430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62467" name="Text Placeholder 2"/>
          <p:cNvSpPr>
            <a:spLocks noGrp="1"/>
          </p:cNvSpPr>
          <p:nvPr>
            <p:ph type="body" idx="1"/>
          </p:nvPr>
        </p:nvSpPr>
        <p:spPr bwMode="auto">
          <a:xfrm>
            <a:off x="685800" y="1752600"/>
            <a:ext cx="7770813" cy="4373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4" name="Date Placeholder 3"/>
          <p:cNvSpPr>
            <a:spLocks noGrp="1"/>
          </p:cNvSpPr>
          <p:nvPr>
            <p:ph type="dt" sz="half" idx="2"/>
          </p:nvPr>
        </p:nvSpPr>
        <p:spPr>
          <a:xfrm>
            <a:off x="6619875"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FFFFFF"/>
                </a:solidFill>
                <a:effectLst>
                  <a:outerShdw blurRad="38100" dist="38100" dir="2700000" algn="tl">
                    <a:srgbClr val="212121"/>
                  </a:outerShdw>
                </a:effectLst>
                <a:latin typeface="+mn-lt"/>
                <a:ea typeface="MS PGothic" pitchFamily="34" charset="-128"/>
                <a:cs typeface="MS PGothic" pitchFamily="34" charset="-128"/>
              </a:defRPr>
            </a:lvl1pPr>
          </a:lstStyle>
          <a:p>
            <a:pPr>
              <a:defRPr/>
            </a:pPr>
            <a:endParaRPr lang="en-US"/>
          </a:p>
        </p:txBody>
      </p:sp>
      <p:sp>
        <p:nvSpPr>
          <p:cNvPr id="5" name="Footer Placeholder 4"/>
          <p:cNvSpPr>
            <a:spLocks noGrp="1"/>
          </p:cNvSpPr>
          <p:nvPr>
            <p:ph type="ftr" sz="quarter" idx="3"/>
          </p:nvPr>
        </p:nvSpPr>
        <p:spPr>
          <a:xfrm>
            <a:off x="354013" y="6356350"/>
            <a:ext cx="2895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FFFFFF"/>
                </a:solidFill>
                <a:effectLst>
                  <a:outerShdw blurRad="38100" dist="38100" dir="2700000" algn="tl">
                    <a:srgbClr val="212121"/>
                  </a:outerShdw>
                </a:effectLst>
                <a:latin typeface="+mn-lt"/>
                <a:ea typeface="MS PGothic" pitchFamily="34" charset="-128"/>
                <a:cs typeface="MS PGothic" pitchFamily="34" charset="-128"/>
              </a:defRPr>
            </a:lvl1pPr>
          </a:lstStyle>
          <a:p>
            <a:pPr>
              <a:defRPr/>
            </a:pPr>
            <a:endParaRPr lang="en-US"/>
          </a:p>
        </p:txBody>
      </p:sp>
      <p:sp>
        <p:nvSpPr>
          <p:cNvPr id="6" name="Slide Number Placeholder 5"/>
          <p:cNvSpPr>
            <a:spLocks noGrp="1"/>
          </p:cNvSpPr>
          <p:nvPr>
            <p:ph type="sldNum" sz="quarter" idx="4"/>
          </p:nvPr>
        </p:nvSpPr>
        <p:spPr>
          <a:xfrm>
            <a:off x="4229100" y="6356350"/>
            <a:ext cx="685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FFFFFF"/>
                </a:solidFill>
                <a:effectLst>
                  <a:outerShdw blurRad="38100" dist="38100" dir="2700000" algn="tl">
                    <a:srgbClr val="212121"/>
                  </a:outerShdw>
                </a:effectLst>
                <a:latin typeface="Calisto MT" charset="0"/>
              </a:defRPr>
            </a:lvl1pPr>
          </a:lstStyle>
          <a:p>
            <a:pPr>
              <a:defRPr/>
            </a:pPr>
            <a:fld id="{2E109BFA-31A8-BA48-8EA7-9BD56E76E614}" type="slidenum">
              <a:rPr lang="zh-CN" altLang="en-US"/>
              <a:pPr>
                <a:defRPr/>
              </a:pPr>
              <a:t>‹#›</a:t>
            </a:fld>
            <a:endParaRPr lang="en-US" altLang="zh-CN"/>
          </a:p>
        </p:txBody>
      </p:sp>
    </p:spTree>
  </p:cSld>
  <p:clrMap bg1="dk2" tx1="lt1" bg2="dk1" tx2="lt2" accent1="accent1" accent2="accent2" accent3="accent3" accent4="accent4" accent5="accent5" accent6="accent6" hlink="hlink" folHlink="folHlink"/>
  <p:sldLayoutIdLst>
    <p:sldLayoutId id="2147486003" r:id="rId1"/>
    <p:sldLayoutId id="2147486004" r:id="rId2"/>
    <p:sldLayoutId id="2147486005" r:id="rId3"/>
    <p:sldLayoutId id="2147486006" r:id="rId4"/>
    <p:sldLayoutId id="2147486007" r:id="rId5"/>
    <p:sldLayoutId id="2147486008" r:id="rId6"/>
    <p:sldLayoutId id="2147486009" r:id="rId7"/>
    <p:sldLayoutId id="2147486010" r:id="rId8"/>
    <p:sldLayoutId id="2147486011" r:id="rId9"/>
    <p:sldLayoutId id="2147486012" r:id="rId10"/>
    <p:sldLayoutId id="2147486013" r:id="rId11"/>
  </p:sldLayoutIdLst>
  <p:txStyles>
    <p:titleStyle>
      <a:lvl1pPr algn="ctr" rtl="0" eaLnBrk="0" fontAlgn="base" hangingPunct="0">
        <a:spcBef>
          <a:spcPct val="0"/>
        </a:spcBef>
        <a:spcAft>
          <a:spcPct val="0"/>
        </a:spcAft>
        <a:defRPr sz="4800">
          <a:solidFill>
            <a:schemeClr val="tx1"/>
          </a:solidFill>
          <a:latin typeface="+mj-lt"/>
          <a:ea typeface="+mj-ea"/>
          <a:cs typeface="+mj-cs"/>
        </a:defRPr>
      </a:lvl1pPr>
      <a:lvl2pPr algn="ctr" rtl="0" eaLnBrk="0" fontAlgn="base" hangingPunct="0">
        <a:spcBef>
          <a:spcPct val="0"/>
        </a:spcBef>
        <a:spcAft>
          <a:spcPct val="0"/>
        </a:spcAft>
        <a:defRPr sz="4800">
          <a:solidFill>
            <a:schemeClr val="tx1"/>
          </a:solidFill>
          <a:latin typeface="Calisto MT" pitchFamily="-128" charset="0"/>
          <a:ea typeface="MS PGothic" pitchFamily="34" charset="-128"/>
          <a:cs typeface="MS PGothic" pitchFamily="34" charset="-128"/>
        </a:defRPr>
      </a:lvl2pPr>
      <a:lvl3pPr algn="ctr" rtl="0" eaLnBrk="0" fontAlgn="base" hangingPunct="0">
        <a:spcBef>
          <a:spcPct val="0"/>
        </a:spcBef>
        <a:spcAft>
          <a:spcPct val="0"/>
        </a:spcAft>
        <a:defRPr sz="4800">
          <a:solidFill>
            <a:schemeClr val="tx1"/>
          </a:solidFill>
          <a:latin typeface="Calisto MT" pitchFamily="-128" charset="0"/>
          <a:ea typeface="MS PGothic" pitchFamily="34" charset="-128"/>
          <a:cs typeface="MS PGothic" pitchFamily="34" charset="-128"/>
        </a:defRPr>
      </a:lvl3pPr>
      <a:lvl4pPr algn="ctr" rtl="0" eaLnBrk="0" fontAlgn="base" hangingPunct="0">
        <a:spcBef>
          <a:spcPct val="0"/>
        </a:spcBef>
        <a:spcAft>
          <a:spcPct val="0"/>
        </a:spcAft>
        <a:defRPr sz="4800">
          <a:solidFill>
            <a:schemeClr val="tx1"/>
          </a:solidFill>
          <a:latin typeface="Calisto MT" pitchFamily="-128" charset="0"/>
          <a:ea typeface="MS PGothic" pitchFamily="34" charset="-128"/>
          <a:cs typeface="MS PGothic" pitchFamily="34" charset="-128"/>
        </a:defRPr>
      </a:lvl4pPr>
      <a:lvl5pPr algn="ctr" rtl="0" eaLnBrk="0" fontAlgn="base" hangingPunct="0">
        <a:spcBef>
          <a:spcPct val="0"/>
        </a:spcBef>
        <a:spcAft>
          <a:spcPct val="0"/>
        </a:spcAft>
        <a:defRPr sz="4800">
          <a:solidFill>
            <a:schemeClr val="tx1"/>
          </a:solidFill>
          <a:latin typeface="Calisto MT" pitchFamily="-128" charset="0"/>
          <a:ea typeface="MS PGothic" pitchFamily="34" charset="-128"/>
          <a:cs typeface="MS PGothic" pitchFamily="34" charset="-128"/>
        </a:defRPr>
      </a:lvl5pPr>
      <a:lvl6pPr marL="457200" algn="ctr" rtl="0" eaLnBrk="0" fontAlgn="base" hangingPunct="0">
        <a:spcBef>
          <a:spcPct val="0"/>
        </a:spcBef>
        <a:spcAft>
          <a:spcPct val="0"/>
        </a:spcAft>
        <a:defRPr sz="4800">
          <a:solidFill>
            <a:schemeClr val="tx1"/>
          </a:solidFill>
          <a:latin typeface="Calisto MT" pitchFamily="-128" charset="0"/>
          <a:ea typeface="MS PGothic" pitchFamily="34" charset="-128"/>
          <a:cs typeface="MS PGothic" pitchFamily="34" charset="-128"/>
        </a:defRPr>
      </a:lvl6pPr>
      <a:lvl7pPr marL="914400" algn="ctr" rtl="0" eaLnBrk="0" fontAlgn="base" hangingPunct="0">
        <a:spcBef>
          <a:spcPct val="0"/>
        </a:spcBef>
        <a:spcAft>
          <a:spcPct val="0"/>
        </a:spcAft>
        <a:defRPr sz="4800">
          <a:solidFill>
            <a:schemeClr val="tx1"/>
          </a:solidFill>
          <a:latin typeface="Calisto MT" pitchFamily="-128" charset="0"/>
          <a:ea typeface="MS PGothic" pitchFamily="34" charset="-128"/>
          <a:cs typeface="MS PGothic" pitchFamily="34" charset="-128"/>
        </a:defRPr>
      </a:lvl7pPr>
      <a:lvl8pPr marL="1371600" algn="ctr" rtl="0" eaLnBrk="0" fontAlgn="base" hangingPunct="0">
        <a:spcBef>
          <a:spcPct val="0"/>
        </a:spcBef>
        <a:spcAft>
          <a:spcPct val="0"/>
        </a:spcAft>
        <a:defRPr sz="4800">
          <a:solidFill>
            <a:schemeClr val="tx1"/>
          </a:solidFill>
          <a:latin typeface="Calisto MT" pitchFamily="-128" charset="0"/>
          <a:ea typeface="MS PGothic" pitchFamily="34" charset="-128"/>
          <a:cs typeface="MS PGothic" pitchFamily="34" charset="-128"/>
        </a:defRPr>
      </a:lvl8pPr>
      <a:lvl9pPr marL="1828800" algn="ctr" rtl="0" eaLnBrk="0" fontAlgn="base" hangingPunct="0">
        <a:spcBef>
          <a:spcPct val="0"/>
        </a:spcBef>
        <a:spcAft>
          <a:spcPct val="0"/>
        </a:spcAft>
        <a:defRPr sz="4800">
          <a:solidFill>
            <a:schemeClr val="tx1"/>
          </a:solidFill>
          <a:latin typeface="Calisto MT" pitchFamily="-128" charset="0"/>
          <a:ea typeface="MS PGothic" pitchFamily="34" charset="-128"/>
          <a:cs typeface="MS PGothic" pitchFamily="34" charset="-128"/>
        </a:defRPr>
      </a:lvl9pPr>
    </p:titleStyle>
    <p:bodyStyle>
      <a:lvl1pPr marL="342900" indent="-342900" algn="l" rtl="0" eaLnBrk="0" fontAlgn="base" hangingPunct="0">
        <a:spcBef>
          <a:spcPts val="2000"/>
        </a:spcBef>
        <a:spcAft>
          <a:spcPct val="0"/>
        </a:spcAft>
        <a:buBlip>
          <a:blip r:embed="rId14"/>
        </a:buBlip>
        <a:defRPr sz="2200">
          <a:solidFill>
            <a:schemeClr val="tx1"/>
          </a:solidFill>
          <a:latin typeface="+mn-lt"/>
          <a:ea typeface="+mn-ea"/>
          <a:cs typeface="+mn-cs"/>
        </a:defRPr>
      </a:lvl1pPr>
      <a:lvl2pPr marL="685800" indent="-336550" algn="l" rtl="0" eaLnBrk="0" fontAlgn="base" hangingPunct="0">
        <a:spcBef>
          <a:spcPts val="600"/>
        </a:spcBef>
        <a:spcAft>
          <a:spcPct val="0"/>
        </a:spcAft>
        <a:buBlip>
          <a:blip r:embed="rId14"/>
        </a:buBlip>
        <a:defRPr sz="2000">
          <a:solidFill>
            <a:schemeClr val="tx1"/>
          </a:solidFill>
          <a:latin typeface="+mn-lt"/>
          <a:ea typeface="+mn-ea"/>
          <a:cs typeface="+mn-cs"/>
        </a:defRPr>
      </a:lvl2pPr>
      <a:lvl3pPr marL="1035050" indent="-349250" algn="l" rtl="0" eaLnBrk="0" fontAlgn="base" hangingPunct="0">
        <a:spcBef>
          <a:spcPts val="600"/>
        </a:spcBef>
        <a:spcAft>
          <a:spcPct val="0"/>
        </a:spcAft>
        <a:buBlip>
          <a:blip r:embed="rId14"/>
        </a:buBlip>
        <a:defRPr sz="2400">
          <a:solidFill>
            <a:schemeClr val="tx1"/>
          </a:solidFill>
          <a:latin typeface="+mn-lt"/>
          <a:ea typeface="+mn-ea"/>
          <a:cs typeface="+mn-cs"/>
        </a:defRPr>
      </a:lvl3pPr>
      <a:lvl4pPr marL="1371600" indent="-336550" algn="l" rtl="0" eaLnBrk="0" fontAlgn="base" hangingPunct="0">
        <a:spcBef>
          <a:spcPts val="600"/>
        </a:spcBef>
        <a:spcAft>
          <a:spcPct val="0"/>
        </a:spcAft>
        <a:buBlip>
          <a:blip r:embed="rId14"/>
        </a:buBlip>
        <a:defRPr sz="2000">
          <a:solidFill>
            <a:schemeClr val="tx1"/>
          </a:solidFill>
          <a:latin typeface="+mn-lt"/>
          <a:ea typeface="+mn-ea"/>
          <a:cs typeface="+mn-cs"/>
        </a:defRPr>
      </a:lvl4pPr>
      <a:lvl5pPr marL="1720850" indent="-349250" algn="l" rtl="0" eaLnBrk="0" fontAlgn="base" hangingPunct="0">
        <a:spcBef>
          <a:spcPts val="600"/>
        </a:spcBef>
        <a:spcAft>
          <a:spcPct val="0"/>
        </a:spcAft>
        <a:buBlip>
          <a:blip r:embed="rId14"/>
        </a:buBlip>
        <a:defRPr sz="2000">
          <a:solidFill>
            <a:schemeClr val="tx1"/>
          </a:solidFill>
          <a:latin typeface="+mn-lt"/>
          <a:ea typeface="+mn-ea"/>
          <a:cs typeface="+mn-cs"/>
        </a:defRPr>
      </a:lvl5pPr>
      <a:lvl6pPr marL="2178050" indent="-349250" algn="l" rtl="0" eaLnBrk="0" fontAlgn="base" hangingPunct="0">
        <a:spcBef>
          <a:spcPts val="600"/>
        </a:spcBef>
        <a:spcAft>
          <a:spcPct val="0"/>
        </a:spcAft>
        <a:buBlip>
          <a:blip r:embed="rId14"/>
        </a:buBlip>
        <a:defRPr sz="2000">
          <a:solidFill>
            <a:schemeClr val="tx1"/>
          </a:solidFill>
          <a:latin typeface="+mn-lt"/>
          <a:ea typeface="+mn-ea"/>
          <a:cs typeface="+mn-cs"/>
        </a:defRPr>
      </a:lvl6pPr>
      <a:lvl7pPr marL="2635250" indent="-349250" algn="l" rtl="0" eaLnBrk="0" fontAlgn="base" hangingPunct="0">
        <a:spcBef>
          <a:spcPts val="600"/>
        </a:spcBef>
        <a:spcAft>
          <a:spcPct val="0"/>
        </a:spcAft>
        <a:buBlip>
          <a:blip r:embed="rId14"/>
        </a:buBlip>
        <a:defRPr sz="2000">
          <a:solidFill>
            <a:schemeClr val="tx1"/>
          </a:solidFill>
          <a:latin typeface="+mn-lt"/>
          <a:ea typeface="+mn-ea"/>
          <a:cs typeface="+mn-cs"/>
        </a:defRPr>
      </a:lvl7pPr>
      <a:lvl8pPr marL="3092450" indent="-349250" algn="l" rtl="0" eaLnBrk="0" fontAlgn="base" hangingPunct="0">
        <a:spcBef>
          <a:spcPts val="600"/>
        </a:spcBef>
        <a:spcAft>
          <a:spcPct val="0"/>
        </a:spcAft>
        <a:buBlip>
          <a:blip r:embed="rId14"/>
        </a:buBlip>
        <a:defRPr sz="2000">
          <a:solidFill>
            <a:schemeClr val="tx1"/>
          </a:solidFill>
          <a:latin typeface="+mn-lt"/>
          <a:ea typeface="+mn-ea"/>
          <a:cs typeface="+mn-cs"/>
        </a:defRPr>
      </a:lvl8pPr>
      <a:lvl9pPr marL="3549650" indent="-349250" algn="l" rtl="0" eaLnBrk="0" fontAlgn="base" hangingPunct="0">
        <a:spcBef>
          <a:spcPts val="600"/>
        </a:spcBef>
        <a:spcAft>
          <a:spcPct val="0"/>
        </a:spcAft>
        <a:buBlip>
          <a:blip r:embed="rId14"/>
        </a:buBlip>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05538"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055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1C60FCCD-D45C-9548-9AB0-442B4FC364A5}"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4033110048"/>
      </p:ext>
    </p:extLst>
  </p:cSld>
  <p:clrMap bg1="lt1" tx1="dk1" bg2="lt2" tx2="dk2" accent1="accent1" accent2="accent2" accent3="accent3" accent4="accent4" accent5="accent5" accent6="accent6" hlink="hlink" folHlink="folHlink"/>
  <p:sldLayoutIdLst>
    <p:sldLayoutId id="2147486989" r:id="rId1"/>
    <p:sldLayoutId id="2147486990" r:id="rId2"/>
    <p:sldLayoutId id="2147486991" r:id="rId3"/>
    <p:sldLayoutId id="2147486992" r:id="rId4"/>
    <p:sldLayoutId id="2147486993" r:id="rId5"/>
    <p:sldLayoutId id="2147486994" r:id="rId6"/>
    <p:sldLayoutId id="2147486995" r:id="rId7"/>
    <p:sldLayoutId id="2147486996" r:id="rId8"/>
    <p:sldLayoutId id="2147486997" r:id="rId9"/>
    <p:sldLayoutId id="2147486998" r:id="rId10"/>
    <p:sldLayoutId id="2147486999" r:id="rId11"/>
    <p:sldLayoutId id="2147487000" r:id="rId12"/>
    <p:sldLayoutId id="214748700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146384044"/>
      </p:ext>
    </p:extLst>
  </p:cSld>
  <p:clrMap bg1="lt1" tx1="dk1" bg2="lt2" tx2="dk2" accent1="accent1" accent2="accent2" accent3="accent3" accent4="accent4" accent5="accent5" accent6="accent6" hlink="hlink" folHlink="folHlink"/>
  <p:sldLayoutIdLst>
    <p:sldLayoutId id="2147487078" r:id="rId1"/>
    <p:sldLayoutId id="2147487079" r:id="rId2"/>
    <p:sldLayoutId id="2147487080" r:id="rId3"/>
    <p:sldLayoutId id="2147487081" r:id="rId4"/>
    <p:sldLayoutId id="2147487082" r:id="rId5"/>
    <p:sldLayoutId id="2147487083" r:id="rId6"/>
    <p:sldLayoutId id="2147487084" r:id="rId7"/>
    <p:sldLayoutId id="2147487085" r:id="rId8"/>
    <p:sldLayoutId id="2147487086" r:id="rId9"/>
    <p:sldLayoutId id="2147487087" r:id="rId10"/>
    <p:sldLayoutId id="214748708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3800475" y="1789113"/>
            <a:ext cx="5340350" cy="5056187"/>
            <a:chOff x="2394" y="1127"/>
            <a:chExt cx="3364" cy="3185"/>
          </a:xfrm>
        </p:grpSpPr>
        <p:sp>
          <p:nvSpPr>
            <p:cNvPr id="693251"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ea typeface="MS PGothic" pitchFamily="34" charset="-128"/>
                <a:cs typeface="MS PGothic" pitchFamily="34" charset="-128"/>
              </a:endParaRPr>
            </a:p>
          </p:txBody>
        </p:sp>
        <p:sp>
          <p:nvSpPr>
            <p:cNvPr id="693252"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ea typeface="MS PGothic" pitchFamily="34" charset="-128"/>
                <a:cs typeface="MS PGothic" pitchFamily="34" charset="-128"/>
              </a:endParaRPr>
            </a:p>
          </p:txBody>
        </p:sp>
        <p:sp>
          <p:nvSpPr>
            <p:cNvPr id="693253"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ea typeface="MS PGothic" pitchFamily="34" charset="-128"/>
                <a:cs typeface="MS PGothic" pitchFamily="34" charset="-128"/>
              </a:endParaRPr>
            </a:p>
          </p:txBody>
        </p:sp>
        <p:sp>
          <p:nvSpPr>
            <p:cNvPr id="693254"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S PGothic" pitchFamily="34" charset="-128"/>
                <a:cs typeface="MS PGothic" pitchFamily="34" charset="-128"/>
              </a:endParaRPr>
            </a:p>
          </p:txBody>
        </p:sp>
        <p:sp>
          <p:nvSpPr>
            <p:cNvPr id="693255"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ea typeface="MS PGothic" pitchFamily="34" charset="-128"/>
                <a:cs typeface="MS PGothic" pitchFamily="34" charset="-128"/>
              </a:endParaRPr>
            </a:p>
          </p:txBody>
        </p:sp>
        <p:sp>
          <p:nvSpPr>
            <p:cNvPr id="693256"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ea typeface="MS PGothic" pitchFamily="34" charset="-128"/>
                <a:cs typeface="MS PGothic" pitchFamily="34" charset="-128"/>
              </a:endParaRPr>
            </a:p>
          </p:txBody>
        </p:sp>
        <p:sp>
          <p:nvSpPr>
            <p:cNvPr id="693257"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ea typeface="MS PGothic" pitchFamily="34" charset="-128"/>
                <a:cs typeface="MS PGothic" pitchFamily="34" charset="-128"/>
              </a:endParaRPr>
            </a:p>
          </p:txBody>
        </p:sp>
        <p:sp>
          <p:nvSpPr>
            <p:cNvPr id="693258"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ea typeface="MS PGothic" pitchFamily="34" charset="-128"/>
                <a:cs typeface="MS PGothic" pitchFamily="34" charset="-128"/>
              </a:endParaRPr>
            </a:p>
          </p:txBody>
        </p:sp>
        <p:sp>
          <p:nvSpPr>
            <p:cNvPr id="693259"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ea typeface="MS PGothic" pitchFamily="34" charset="-128"/>
                <a:cs typeface="MS PGothic" pitchFamily="34" charset="-128"/>
              </a:endParaRPr>
            </a:p>
          </p:txBody>
        </p:sp>
        <p:sp>
          <p:nvSpPr>
            <p:cNvPr id="693260"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S PGothic" pitchFamily="34" charset="-128"/>
                <a:cs typeface="MS PGothic" pitchFamily="34" charset="-128"/>
              </a:endParaRPr>
            </a:p>
          </p:txBody>
        </p:sp>
        <p:sp>
          <p:nvSpPr>
            <p:cNvPr id="693261"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S PGothic" pitchFamily="34" charset="-128"/>
                <a:cs typeface="MS PGothic" pitchFamily="34" charset="-128"/>
              </a:endParaRPr>
            </a:p>
          </p:txBody>
        </p:sp>
        <p:sp>
          <p:nvSpPr>
            <p:cNvPr id="693262"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ea typeface="MS PGothic" pitchFamily="34" charset="-128"/>
                <a:cs typeface="MS PGothic" pitchFamily="34" charset="-128"/>
              </a:endParaRPr>
            </a:p>
          </p:txBody>
        </p:sp>
        <p:sp>
          <p:nvSpPr>
            <p:cNvPr id="693263"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ea typeface="MS PGothic" pitchFamily="34" charset="-128"/>
                <a:cs typeface="MS PGothic" pitchFamily="34" charset="-128"/>
              </a:endParaRPr>
            </a:p>
          </p:txBody>
        </p:sp>
        <p:sp>
          <p:nvSpPr>
            <p:cNvPr id="693264"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S PGothic" pitchFamily="34" charset="-128"/>
                <a:cs typeface="MS PGothic" pitchFamily="34" charset="-128"/>
              </a:endParaRPr>
            </a:p>
          </p:txBody>
        </p:sp>
        <p:sp>
          <p:nvSpPr>
            <p:cNvPr id="693265"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S PGothic" pitchFamily="34" charset="-128"/>
                <a:cs typeface="MS PGothic" pitchFamily="34" charset="-128"/>
              </a:endParaRPr>
            </a:p>
          </p:txBody>
        </p:sp>
        <p:sp>
          <p:nvSpPr>
            <p:cNvPr id="693266"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S PGothic" pitchFamily="34" charset="-128"/>
                <a:cs typeface="MS PGothic" pitchFamily="34" charset="-128"/>
              </a:endParaRPr>
            </a:p>
          </p:txBody>
        </p:sp>
        <p:sp>
          <p:nvSpPr>
            <p:cNvPr id="693267"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S PGothic" pitchFamily="34" charset="-128"/>
                <a:cs typeface="MS PGothic" pitchFamily="34" charset="-128"/>
              </a:endParaRPr>
            </a:p>
          </p:txBody>
        </p:sp>
        <p:sp>
          <p:nvSpPr>
            <p:cNvPr id="693268"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S PGothic" pitchFamily="34" charset="-128"/>
                <a:cs typeface="MS PGothic" pitchFamily="34" charset="-128"/>
              </a:endParaRPr>
            </a:p>
          </p:txBody>
        </p:sp>
        <p:sp>
          <p:nvSpPr>
            <p:cNvPr id="693269"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S PGothic" pitchFamily="34" charset="-128"/>
                <a:cs typeface="MS PGothic" pitchFamily="34" charset="-128"/>
              </a:endParaRPr>
            </a:p>
          </p:txBody>
        </p:sp>
        <p:sp>
          <p:nvSpPr>
            <p:cNvPr id="693270"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S PGothic" pitchFamily="34" charset="-128"/>
                <a:cs typeface="MS PGothic" pitchFamily="34" charset="-128"/>
              </a:endParaRPr>
            </a:p>
          </p:txBody>
        </p:sp>
        <p:sp>
          <p:nvSpPr>
            <p:cNvPr id="693271"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ea typeface="MS PGothic" pitchFamily="34" charset="-128"/>
                <a:cs typeface="MS PGothic" pitchFamily="34" charset="-128"/>
              </a:endParaRPr>
            </a:p>
          </p:txBody>
        </p:sp>
        <p:sp>
          <p:nvSpPr>
            <p:cNvPr id="693272"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S PGothic" pitchFamily="34" charset="-128"/>
                <a:cs typeface="MS PGothic" pitchFamily="34" charset="-128"/>
              </a:endParaRPr>
            </a:p>
          </p:txBody>
        </p:sp>
        <p:sp>
          <p:nvSpPr>
            <p:cNvPr id="693273"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S PGothic" pitchFamily="34" charset="-128"/>
                <a:cs typeface="MS PGothic" pitchFamily="34" charset="-128"/>
              </a:endParaRPr>
            </a:p>
          </p:txBody>
        </p:sp>
        <p:sp>
          <p:nvSpPr>
            <p:cNvPr id="693274"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S PGothic" pitchFamily="34" charset="-128"/>
                <a:cs typeface="MS PGothic" pitchFamily="34" charset="-128"/>
              </a:endParaRPr>
            </a:p>
          </p:txBody>
        </p:sp>
        <p:sp>
          <p:nvSpPr>
            <p:cNvPr id="693275"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solidFill>
                  <a:srgbClr val="FFFFFF"/>
                </a:solidFill>
                <a:ea typeface="MS PGothic" pitchFamily="34" charset="-128"/>
                <a:cs typeface="MS PGothic" pitchFamily="34" charset="-128"/>
              </a:endParaRPr>
            </a:p>
          </p:txBody>
        </p:sp>
        <p:sp>
          <p:nvSpPr>
            <p:cNvPr id="693276"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ea typeface="MS PGothic" pitchFamily="34" charset="-128"/>
                <a:cs typeface="MS PGothic" pitchFamily="34" charset="-128"/>
              </a:endParaRPr>
            </a:p>
          </p:txBody>
        </p:sp>
        <p:sp>
          <p:nvSpPr>
            <p:cNvPr id="693277"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solidFill>
                  <a:srgbClr val="FFFFFF"/>
                </a:solidFill>
                <a:ea typeface="MS PGothic" pitchFamily="34" charset="-128"/>
                <a:cs typeface="MS PGothic" pitchFamily="34" charset="-128"/>
              </a:endParaRPr>
            </a:p>
          </p:txBody>
        </p:sp>
        <p:sp>
          <p:nvSpPr>
            <p:cNvPr id="693278"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S PGothic" pitchFamily="34" charset="-128"/>
                <a:cs typeface="MS PGothic" pitchFamily="34" charset="-128"/>
              </a:endParaRPr>
            </a:p>
          </p:txBody>
        </p:sp>
        <p:sp>
          <p:nvSpPr>
            <p:cNvPr id="693279"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S PGothic" pitchFamily="34" charset="-128"/>
                <a:cs typeface="MS PGothic" pitchFamily="34" charset="-128"/>
              </a:endParaRPr>
            </a:p>
          </p:txBody>
        </p:sp>
        <p:sp>
          <p:nvSpPr>
            <p:cNvPr id="693280"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solidFill>
                  <a:srgbClr val="FFFFFF"/>
                </a:solidFill>
                <a:ea typeface="MS PGothic" pitchFamily="34" charset="-128"/>
                <a:cs typeface="MS PGothic" pitchFamily="34" charset="-128"/>
              </a:endParaRPr>
            </a:p>
          </p:txBody>
        </p:sp>
        <p:sp>
          <p:nvSpPr>
            <p:cNvPr id="693281"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ea typeface="MS PGothic" pitchFamily="34" charset="-128"/>
                <a:cs typeface="MS PGothic" pitchFamily="34" charset="-128"/>
              </a:endParaRPr>
            </a:p>
          </p:txBody>
        </p:sp>
        <p:sp>
          <p:nvSpPr>
            <p:cNvPr id="693282"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ea typeface="MS PGothic" pitchFamily="34" charset="-128"/>
                <a:cs typeface="MS PGothic" pitchFamily="34" charset="-128"/>
              </a:endParaRPr>
            </a:p>
          </p:txBody>
        </p:sp>
        <p:sp>
          <p:nvSpPr>
            <p:cNvPr id="693283"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ea typeface="MS PGothic" pitchFamily="34" charset="-128"/>
                <a:cs typeface="MS PGothic" pitchFamily="34" charset="-128"/>
              </a:endParaRPr>
            </a:p>
          </p:txBody>
        </p:sp>
        <p:sp>
          <p:nvSpPr>
            <p:cNvPr id="693284"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ea typeface="MS PGothic" pitchFamily="34" charset="-128"/>
                <a:cs typeface="MS PGothic" pitchFamily="34" charset="-128"/>
              </a:endParaRPr>
            </a:p>
          </p:txBody>
        </p:sp>
      </p:grpSp>
      <p:sp>
        <p:nvSpPr>
          <p:cNvPr id="25603" name="Rectangle 37"/>
          <p:cNvSpPr>
            <a:spLocks noGrp="1" noChangeArrowheads="1"/>
          </p:cNvSpPr>
          <p:nvPr>
            <p:ph type="title"/>
          </p:nvPr>
        </p:nvSpPr>
        <p:spPr bwMode="auto">
          <a:xfrm>
            <a:off x="457200" y="277813"/>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5604" name="Rectangle 38"/>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693287"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mn-lt"/>
                <a:ea typeface="MS PGothic" pitchFamily="34" charset="-128"/>
                <a:cs typeface="MS PGothic" pitchFamily="34" charset="-128"/>
              </a:defRPr>
            </a:lvl1pPr>
          </a:lstStyle>
          <a:p>
            <a:pPr>
              <a:defRPr/>
            </a:pPr>
            <a:endParaRPr lang="en-US">
              <a:solidFill>
                <a:srgbClr val="FFFFFF"/>
              </a:solidFill>
            </a:endParaRPr>
          </a:p>
        </p:txBody>
      </p:sp>
      <p:sp>
        <p:nvSpPr>
          <p:cNvPr id="693288"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mn-lt"/>
                <a:ea typeface="MS PGothic" pitchFamily="34" charset="-128"/>
                <a:cs typeface="MS PGothic" pitchFamily="34" charset="-128"/>
              </a:defRPr>
            </a:lvl1pPr>
          </a:lstStyle>
          <a:p>
            <a:pPr>
              <a:defRPr/>
            </a:pPr>
            <a:endParaRPr lang="en-US">
              <a:solidFill>
                <a:srgbClr val="FFFFFF"/>
              </a:solidFill>
            </a:endParaRPr>
          </a:p>
        </p:txBody>
      </p:sp>
      <p:sp>
        <p:nvSpPr>
          <p:cNvPr id="693289"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Tahoma" charset="0"/>
              </a:defRPr>
            </a:lvl1pPr>
          </a:lstStyle>
          <a:p>
            <a:pPr>
              <a:defRPr/>
            </a:pPr>
            <a:fld id="{7212ABFD-9A83-3F4C-AE07-B336C7E75993}"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921946343"/>
      </p:ext>
    </p:extLst>
  </p:cSld>
  <p:clrMap bg1="dk2" tx1="lt1" bg2="dk1" tx2="lt2" accent1="accent1" accent2="accent2" accent3="accent3" accent4="accent4" accent5="accent5" accent6="accent6" hlink="hlink" folHlink="folHlink"/>
  <p:sldLayoutIdLst>
    <p:sldLayoutId id="2147487090" r:id="rId1"/>
    <p:sldLayoutId id="2147487091" r:id="rId2"/>
    <p:sldLayoutId id="2147487092" r:id="rId3"/>
    <p:sldLayoutId id="2147487093" r:id="rId4"/>
    <p:sldLayoutId id="2147487094" r:id="rId5"/>
    <p:sldLayoutId id="2147487095" r:id="rId6"/>
    <p:sldLayoutId id="2147487096" r:id="rId7"/>
    <p:sldLayoutId id="2147487097" r:id="rId8"/>
    <p:sldLayoutId id="2147487098" r:id="rId9"/>
    <p:sldLayoutId id="2147487099" r:id="rId10"/>
    <p:sldLayoutId id="214748710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cs typeface="MS PGothic" pitchFamily="34"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MS PGothic" pitchFamily="34"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MS PGothic" pitchFamily="34"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MS PGothic" pitchFamily="34" charset="-128"/>
        </a:defRPr>
      </a:lvl5pPr>
      <a:lvl6pPr marL="457200" algn="ctr" rtl="0" eaLnBrk="0" fontAlgn="base" hangingPunct="0">
        <a:spcBef>
          <a:spcPct val="0"/>
        </a:spcBef>
        <a:spcAft>
          <a:spcPct val="0"/>
        </a:spcAft>
        <a:defRPr sz="4400">
          <a:solidFill>
            <a:schemeClr val="tx2"/>
          </a:solidFill>
          <a:latin typeface="Arial" charset="0"/>
          <a:ea typeface="MS PGothic" pitchFamily="34" charset="-128"/>
          <a:cs typeface="MS PGothic" pitchFamily="34" charset="-128"/>
        </a:defRPr>
      </a:lvl6pPr>
      <a:lvl7pPr marL="914400" algn="ctr" rtl="0" eaLnBrk="0" fontAlgn="base" hangingPunct="0">
        <a:spcBef>
          <a:spcPct val="0"/>
        </a:spcBef>
        <a:spcAft>
          <a:spcPct val="0"/>
        </a:spcAft>
        <a:defRPr sz="4400">
          <a:solidFill>
            <a:schemeClr val="tx2"/>
          </a:solidFill>
          <a:latin typeface="Arial" charset="0"/>
          <a:ea typeface="MS PGothic" pitchFamily="34" charset="-128"/>
          <a:cs typeface="MS PGothic" pitchFamily="34" charset="-128"/>
        </a:defRPr>
      </a:lvl7pPr>
      <a:lvl8pPr marL="1371600" algn="ctr" rtl="0" eaLnBrk="0" fontAlgn="base" hangingPunct="0">
        <a:spcBef>
          <a:spcPct val="0"/>
        </a:spcBef>
        <a:spcAft>
          <a:spcPct val="0"/>
        </a:spcAft>
        <a:defRPr sz="4400">
          <a:solidFill>
            <a:schemeClr val="tx2"/>
          </a:solidFill>
          <a:latin typeface="Arial" charset="0"/>
          <a:ea typeface="MS PGothic" pitchFamily="34" charset="-128"/>
          <a:cs typeface="MS PGothic" pitchFamily="34" charset="-128"/>
        </a:defRPr>
      </a:lvl8pPr>
      <a:lvl9pPr marL="1828800" algn="ctr" rtl="0" eaLnBrk="0" fontAlgn="base" hangingPunct="0">
        <a:spcBef>
          <a:spcPct val="0"/>
        </a:spcBef>
        <a:spcAft>
          <a:spcPct val="0"/>
        </a:spcAft>
        <a:defRPr sz="4400">
          <a:solidFill>
            <a:schemeClr val="tx2"/>
          </a:solidFill>
          <a:latin typeface="Arial" charset="0"/>
          <a:ea typeface="MS PGothic" pitchFamily="34" charset="-128"/>
          <a:cs typeface="MS PGothic" pitchFamily="34" charset="-128"/>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latin typeface="+mn-lt"/>
          <a:ea typeface="+mn-ea"/>
          <a:cs typeface="+mn-cs"/>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latin typeface="+mn-lt"/>
          <a:ea typeface="+mn-ea"/>
          <a:cs typeface="+mn-cs"/>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latin typeface="+mn-lt"/>
          <a:ea typeface="+mn-ea"/>
          <a:cs typeface="+mn-cs"/>
        </a:defRPr>
      </a:lvl5pPr>
      <a:lvl6pPr marL="2514600" indent="-228600" algn="l" rtl="0" eaLnBrk="0" fontAlgn="base" hangingPunct="0">
        <a:spcBef>
          <a:spcPct val="20000"/>
        </a:spcBef>
        <a:spcAft>
          <a:spcPct val="0"/>
        </a:spcAft>
        <a:buClr>
          <a:schemeClr val="folHlink"/>
        </a:buClr>
        <a:buSzPct val="65000"/>
        <a:buFont typeface="Wingdings" charset="2"/>
        <a:buChar char="n"/>
        <a:defRPr sz="2000">
          <a:solidFill>
            <a:schemeClr val="tx1"/>
          </a:solidFill>
          <a:latin typeface="+mn-lt"/>
          <a:ea typeface="+mn-ea"/>
          <a:cs typeface="+mn-cs"/>
        </a:defRPr>
      </a:lvl6pPr>
      <a:lvl7pPr marL="2971800" indent="-228600" algn="l" rtl="0" eaLnBrk="0" fontAlgn="base" hangingPunct="0">
        <a:spcBef>
          <a:spcPct val="20000"/>
        </a:spcBef>
        <a:spcAft>
          <a:spcPct val="0"/>
        </a:spcAft>
        <a:buClr>
          <a:schemeClr val="folHlink"/>
        </a:buClr>
        <a:buSzPct val="65000"/>
        <a:buFont typeface="Wingdings" charset="2"/>
        <a:buChar char="n"/>
        <a:defRPr sz="2000">
          <a:solidFill>
            <a:schemeClr val="tx1"/>
          </a:solidFill>
          <a:latin typeface="+mn-lt"/>
          <a:ea typeface="+mn-ea"/>
          <a:cs typeface="+mn-cs"/>
        </a:defRPr>
      </a:lvl7pPr>
      <a:lvl8pPr marL="3429000" indent="-228600" algn="l" rtl="0" eaLnBrk="0" fontAlgn="base" hangingPunct="0">
        <a:spcBef>
          <a:spcPct val="20000"/>
        </a:spcBef>
        <a:spcAft>
          <a:spcPct val="0"/>
        </a:spcAft>
        <a:buClr>
          <a:schemeClr val="folHlink"/>
        </a:buClr>
        <a:buSzPct val="65000"/>
        <a:buFont typeface="Wingdings" charset="2"/>
        <a:buChar char="n"/>
        <a:defRPr sz="2000">
          <a:solidFill>
            <a:schemeClr val="tx1"/>
          </a:solidFill>
          <a:latin typeface="+mn-lt"/>
          <a:ea typeface="+mn-ea"/>
          <a:cs typeface="+mn-cs"/>
        </a:defRPr>
      </a:lvl8pPr>
      <a:lvl9pPr marL="3886200" indent="-228600" algn="l" rtl="0" eaLnBrk="0" fontAlgn="base" hangingPunct="0">
        <a:spcBef>
          <a:spcPct val="20000"/>
        </a:spcBef>
        <a:spcAft>
          <a:spcPct val="0"/>
        </a:spcAft>
        <a:buClr>
          <a:schemeClr val="folHlink"/>
        </a:buClr>
        <a:buSzPct val="65000"/>
        <a:buFont typeface="Wingdings" charset="2"/>
        <a:buChar char="n"/>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83571543"/>
      </p:ext>
    </p:extLst>
  </p:cSld>
  <p:clrMap bg1="lt1" tx1="dk1" bg2="lt2" tx2="dk2" accent1="accent1" accent2="accent2" accent3="accent3" accent4="accent4" accent5="accent5" accent6="accent6" hlink="hlink" folHlink="folHlink"/>
  <p:sldLayoutIdLst>
    <p:sldLayoutId id="2147487138" r:id="rId1"/>
    <p:sldLayoutId id="2147487139" r:id="rId2"/>
    <p:sldLayoutId id="2147487140" r:id="rId3"/>
    <p:sldLayoutId id="2147487141" r:id="rId4"/>
    <p:sldLayoutId id="2147487142" r:id="rId5"/>
    <p:sldLayoutId id="2147487143" r:id="rId6"/>
    <p:sldLayoutId id="2147487144" r:id="rId7"/>
    <p:sldLayoutId id="2147487145" r:id="rId8"/>
    <p:sldLayoutId id="2147487146" r:id="rId9"/>
    <p:sldLayoutId id="2147487147" r:id="rId10"/>
    <p:sldLayoutId id="214748714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179010597"/>
      </p:ext>
    </p:extLst>
  </p:cSld>
  <p:clrMap bg1="lt1" tx1="dk1" bg2="lt2" tx2="dk2" accent1="accent1" accent2="accent2" accent3="accent3" accent4="accent4" accent5="accent5" accent6="accent6" hlink="hlink" folHlink="folHlink"/>
  <p:sldLayoutIdLst>
    <p:sldLayoutId id="2147487284" r:id="rId1"/>
    <p:sldLayoutId id="2147487285" r:id="rId2"/>
    <p:sldLayoutId id="2147487286" r:id="rId3"/>
    <p:sldLayoutId id="2147487287" r:id="rId4"/>
    <p:sldLayoutId id="2147487288" r:id="rId5"/>
    <p:sldLayoutId id="2147487289" r:id="rId6"/>
    <p:sldLayoutId id="2147487290" r:id="rId7"/>
    <p:sldLayoutId id="2147487291" r:id="rId8"/>
    <p:sldLayoutId id="2147487292" r:id="rId9"/>
    <p:sldLayoutId id="2147487293" r:id="rId10"/>
    <p:sldLayoutId id="214748729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261742227"/>
      </p:ext>
    </p:extLst>
  </p:cSld>
  <p:clrMap bg1="lt1" tx1="dk1" bg2="lt2" tx2="dk2" accent1="accent1" accent2="accent2" accent3="accent3" accent4="accent4" accent5="accent5" accent6="accent6" hlink="hlink" folHlink="folHlink"/>
  <p:sldLayoutIdLst>
    <p:sldLayoutId id="2147487320" r:id="rId1"/>
    <p:sldLayoutId id="2147487321" r:id="rId2"/>
    <p:sldLayoutId id="2147487322" r:id="rId3"/>
    <p:sldLayoutId id="2147487323" r:id="rId4"/>
    <p:sldLayoutId id="2147487324" r:id="rId5"/>
    <p:sldLayoutId id="2147487325" r:id="rId6"/>
    <p:sldLayoutId id="2147487326" r:id="rId7"/>
    <p:sldLayoutId id="2147487327" r:id="rId8"/>
    <p:sldLayoutId id="2147487328" r:id="rId9"/>
    <p:sldLayoutId id="2147487329" r:id="rId10"/>
    <p:sldLayoutId id="214748733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ea typeface="ＭＳ Ｐゴシック" charset="0"/>
                <a:cs typeface="ＭＳ Ｐゴシック" charset="0"/>
              </a:rPr>
              <a:pPr>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791062682"/>
      </p:ext>
    </p:extLst>
  </p:cSld>
  <p:clrMap bg1="lt1" tx1="dk1" bg2="lt2" tx2="dk2" accent1="accent1" accent2="accent2" accent3="accent3" accent4="accent4" accent5="accent5" accent6="accent6" hlink="hlink" folHlink="folHlink"/>
  <p:sldLayoutIdLst>
    <p:sldLayoutId id="2147487441" r:id="rId1"/>
    <p:sldLayoutId id="2147487442" r:id="rId2"/>
    <p:sldLayoutId id="2147487443" r:id="rId3"/>
    <p:sldLayoutId id="2147487444" r:id="rId4"/>
    <p:sldLayoutId id="2147487445" r:id="rId5"/>
    <p:sldLayoutId id="2147487446" r:id="rId6"/>
    <p:sldLayoutId id="2147487447" r:id="rId7"/>
    <p:sldLayoutId id="2147487448" r:id="rId8"/>
    <p:sldLayoutId id="2147487449" r:id="rId9"/>
    <p:sldLayoutId id="2147487450" r:id="rId10"/>
    <p:sldLayoutId id="2147487451" r:id="rId11"/>
    <p:sldLayoutId id="2147487452" r:id="rId12"/>
    <p:sldLayoutId id="214748745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2355" name="Rectangle 67"/>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p>
            <a:pPr lvl="0"/>
            <a:r>
              <a:rPr lang="en-US" dirty="0"/>
              <a:t>Click to edit Master title style</a:t>
            </a:r>
          </a:p>
        </p:txBody>
      </p:sp>
      <p:sp>
        <p:nvSpPr>
          <p:cNvPr id="12356" name="Rectangle 68"/>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3423582"/>
      </p:ext>
    </p:extLst>
  </p:cSld>
  <p:clrMap bg1="dk2" tx1="lt1" bg2="dk1" tx2="lt2" accent1="accent1" accent2="accent2" accent3="accent3" accent4="accent4" accent5="accent5" accent6="accent6" hlink="hlink" folHlink="folHlink"/>
  <p:sldLayoutIdLst>
    <p:sldLayoutId id="2147487492" r:id="rId1"/>
    <p:sldLayoutId id="2147487493" r:id="rId2"/>
    <p:sldLayoutId id="2147487494" r:id="rId3"/>
    <p:sldLayoutId id="2147487495" r:id="rId4"/>
    <p:sldLayoutId id="2147487496" r:id="rId5"/>
    <p:sldLayoutId id="2147487497" r:id="rId6"/>
    <p:sldLayoutId id="2147487498" r:id="rId7"/>
    <p:sldLayoutId id="2147487499" r:id="rId8"/>
    <p:sldLayoutId id="2147487500" r:id="rId9"/>
    <p:sldLayoutId id="2147487501" r:id="rId10"/>
    <p:sldLayoutId id="2147487502" r:id="rId11"/>
    <p:sldLayoutId id="2147487503" r:id="rId12"/>
    <p:sldLayoutId id="2147487504" r:id="rId13"/>
    <p:sldLayoutId id="2147487505" r:id="rId14"/>
    <p:sldLayoutId id="2147487506" r:id="rId15"/>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82" indent="-342882"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890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MS PGothic" pitchFamily="34" charset="-128"/>
                <a:cs typeface="MS PGothic" pitchFamily="34" charset="-128"/>
              </a:defRPr>
            </a:lvl1pPr>
          </a:lstStyle>
          <a:p>
            <a:pPr>
              <a:defRPr/>
            </a:pPr>
            <a:endParaRPr lang="en-US">
              <a:solidFill>
                <a:srgbClr val="000000"/>
              </a:solidFill>
            </a:endParaRPr>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MS PGothic" pitchFamily="34" charset="-128"/>
                <a:cs typeface="MS PGothic" pitchFamily="34" charset="-128"/>
              </a:defRPr>
            </a:lvl1pPr>
          </a:lstStyle>
          <a:p>
            <a:pPr>
              <a:defRPr/>
            </a:pPr>
            <a:endParaRPr lang="en-US">
              <a:solidFill>
                <a:srgbClr val="000000"/>
              </a:solidFill>
            </a:endParaRPr>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51327DD-A2BB-6841-8EFF-E3C08FF90E9B}"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360008968"/>
      </p:ext>
    </p:extLst>
  </p:cSld>
  <p:clrMap bg1="lt1" tx1="dk1" bg2="lt2" tx2="dk2" accent1="accent1" accent2="accent2" accent3="accent3" accent4="accent4" accent5="accent5" accent6="accent6" hlink="hlink" folHlink="folHlink"/>
  <p:sldLayoutIdLst>
    <p:sldLayoutId id="2147487508" r:id="rId1"/>
    <p:sldLayoutId id="2147487509" r:id="rId2"/>
    <p:sldLayoutId id="2147487510" r:id="rId3"/>
    <p:sldLayoutId id="2147487511" r:id="rId4"/>
    <p:sldLayoutId id="2147487512" r:id="rId5"/>
    <p:sldLayoutId id="2147487513" r:id="rId6"/>
    <p:sldLayoutId id="2147487514" r:id="rId7"/>
    <p:sldLayoutId id="2147487515" r:id="rId8"/>
    <p:sldLayoutId id="2147487516" r:id="rId9"/>
    <p:sldLayoutId id="2147487517" r:id="rId10"/>
    <p:sldLayoutId id="2147487518" r:id="rId11"/>
    <p:sldLayoutId id="2147487519"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pitchFamily="34" charset="-128"/>
        </a:defRPr>
      </a:lvl1pPr>
      <a:lvl2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MS PGothic" pitchFamily="34" charset="-128"/>
        </a:defRPr>
      </a:lvl2pPr>
      <a:lvl3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MS PGothic" pitchFamily="34" charset="-128"/>
        </a:defRPr>
      </a:lvl3pPr>
      <a:lvl4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MS PGothic" pitchFamily="34" charset="-128"/>
        </a:defRPr>
      </a:lvl4pPr>
      <a:lvl5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MS PGothic" pitchFamily="34"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ea typeface="ＭＳ Ｐゴシック" charset="0"/>
                <a:cs typeface="ＭＳ Ｐゴシック" charset="0"/>
              </a:rPr>
              <a:pPr>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483392582"/>
      </p:ext>
    </p:extLst>
  </p:cSld>
  <p:clrMap bg1="lt1" tx1="dk1" bg2="lt2" tx2="dk2" accent1="accent1" accent2="accent2" accent3="accent3" accent4="accent4" accent5="accent5" accent6="accent6" hlink="hlink" folHlink="folHlink"/>
  <p:sldLayoutIdLst>
    <p:sldLayoutId id="2147487535" r:id="rId1"/>
    <p:sldLayoutId id="2147487536" r:id="rId2"/>
    <p:sldLayoutId id="2147487537" r:id="rId3"/>
    <p:sldLayoutId id="2147487538" r:id="rId4"/>
    <p:sldLayoutId id="2147487539" r:id="rId5"/>
    <p:sldLayoutId id="2147487540" r:id="rId6"/>
    <p:sldLayoutId id="2147487541" r:id="rId7"/>
    <p:sldLayoutId id="2147487542" r:id="rId8"/>
    <p:sldLayoutId id="2147487543" r:id="rId9"/>
    <p:sldLayoutId id="2147487544" r:id="rId10"/>
    <p:sldLayoutId id="2147487545" r:id="rId11"/>
    <p:sldLayoutId id="2147487546" r:id="rId12"/>
    <p:sldLayoutId id="214748754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890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MS PGothic" pitchFamily="34" charset="-128"/>
                <a:cs typeface="MS PGothic" pitchFamily="34" charset="-128"/>
              </a:defRPr>
            </a:lvl1pPr>
          </a:lstStyle>
          <a:p>
            <a:pPr>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MS PGothic" pitchFamily="34" charset="-128"/>
                <a:cs typeface="MS PGothic" pitchFamily="34" charset="-128"/>
              </a:defRPr>
            </a:lvl1pPr>
          </a:lstStyle>
          <a:p>
            <a:pPr>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51327DD-A2BB-6841-8EFF-E3C08FF90E9B}"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6026" r:id="rId1"/>
    <p:sldLayoutId id="2147486027" r:id="rId2"/>
    <p:sldLayoutId id="2147486028" r:id="rId3"/>
    <p:sldLayoutId id="2147486029" r:id="rId4"/>
    <p:sldLayoutId id="2147486030" r:id="rId5"/>
    <p:sldLayoutId id="2147486031" r:id="rId6"/>
    <p:sldLayoutId id="2147486032" r:id="rId7"/>
    <p:sldLayoutId id="2147486033" r:id="rId8"/>
    <p:sldLayoutId id="2147486034" r:id="rId9"/>
    <p:sldLayoutId id="2147486035" r:id="rId10"/>
    <p:sldLayoutId id="2147486036" r:id="rId11"/>
    <p:sldLayoutId id="2147486037"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pitchFamily="34" charset="-128"/>
        </a:defRPr>
      </a:lvl1pPr>
      <a:lvl2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MS PGothic" pitchFamily="34" charset="-128"/>
        </a:defRPr>
      </a:lvl2pPr>
      <a:lvl3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MS PGothic" pitchFamily="34" charset="-128"/>
        </a:defRPr>
      </a:lvl3pPr>
      <a:lvl4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MS PGothic" pitchFamily="34" charset="-128"/>
        </a:defRPr>
      </a:lvl4pPr>
      <a:lvl5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MS PGothic" pitchFamily="34"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pattFill prst="dkHorz">
          <a:fgClr>
            <a:schemeClr val="bg2"/>
          </a:fgClr>
          <a:bgClr>
            <a:schemeClr val="bg1"/>
          </a:bgClr>
        </a:pattFill>
        <a:effectLst/>
      </p:bgPr>
    </p:bg>
    <p:spTree>
      <p:nvGrpSpPr>
        <p:cNvPr id="1" name=""/>
        <p:cNvGrpSpPr/>
        <p:nvPr/>
      </p:nvGrpSpPr>
      <p:grpSpPr>
        <a:xfrm>
          <a:off x="0" y="0"/>
          <a:ext cx="0" cy="0"/>
          <a:chOff x="0" y="0"/>
          <a:chExt cx="0" cy="0"/>
        </a:xfrm>
      </p:grpSpPr>
      <p:grpSp>
        <p:nvGrpSpPr>
          <p:cNvPr id="89090" name="Group 2"/>
          <p:cNvGrpSpPr>
            <a:grpSpLocks/>
          </p:cNvGrpSpPr>
          <p:nvPr/>
        </p:nvGrpSpPr>
        <p:grpSpPr bwMode="auto">
          <a:xfrm>
            <a:off x="0" y="2438400"/>
            <a:ext cx="9144000" cy="4046538"/>
            <a:chOff x="0" y="1536"/>
            <a:chExt cx="5760" cy="2549"/>
          </a:xfrm>
        </p:grpSpPr>
        <p:sp>
          <p:nvSpPr>
            <p:cNvPr id="332803" name="Rectangle 3"/>
            <p:cNvSpPr>
              <a:spLocks noChangeArrowheads="1"/>
            </p:cNvSpPr>
            <p:nvPr userDrawn="1"/>
          </p:nvSpPr>
          <p:spPr bwMode="hidden">
            <a:xfrm rot="-1424751">
              <a:off x="2121" y="2592"/>
              <a:ext cx="3072" cy="384"/>
            </a:xfrm>
            <a:prstGeom prst="rect">
              <a:avLst/>
            </a:prstGeom>
            <a:gradFill rotWithShape="0">
              <a:gsLst>
                <a:gs pos="0">
                  <a:schemeClr val="bg1">
                    <a:gamma/>
                    <a:shade val="94118"/>
                    <a:invGamma/>
                  </a:schemeClr>
                </a:gs>
                <a:gs pos="50000">
                  <a:schemeClr val="bg1"/>
                </a:gs>
                <a:gs pos="100000">
                  <a:schemeClr val="bg1">
                    <a:gamma/>
                    <a:shade val="94118"/>
                    <a:invGamma/>
                  </a:schemeClr>
                </a:gs>
              </a:gsLst>
              <a:lin ang="18900000" scaled="1"/>
            </a:gradFill>
            <a:ln w="9525">
              <a:noFill/>
              <a:miter lim="800000"/>
              <a:headEnd/>
              <a:tailEnd/>
            </a:ln>
            <a:effectLst/>
          </p:spPr>
          <p:txBody>
            <a:bodyPr wrap="none" anchor="ctr"/>
            <a:lstStyle/>
            <a:p>
              <a:pPr>
                <a:defRPr/>
              </a:pPr>
              <a:endParaRPr lang="en-US">
                <a:solidFill>
                  <a:srgbClr val="FFFFFF"/>
                </a:solidFill>
                <a:latin typeface="Times New Roman" pitchFamily="-112" charset="0"/>
                <a:ea typeface="Arial"/>
                <a:cs typeface="Arial"/>
              </a:endParaRPr>
            </a:p>
          </p:txBody>
        </p:sp>
        <p:sp>
          <p:nvSpPr>
            <p:cNvPr id="89097" name="Freeform 4"/>
            <p:cNvSpPr>
              <a:spLocks/>
            </p:cNvSpPr>
            <p:nvPr userDrawn="1"/>
          </p:nvSpPr>
          <p:spPr bwMode="hidden">
            <a:xfrm>
              <a:off x="0" y="2664"/>
              <a:ext cx="2688" cy="1224"/>
            </a:xfrm>
            <a:custGeom>
              <a:avLst/>
              <a:gdLst>
                <a:gd name="T0" fmla="*/ 0 w 2688"/>
                <a:gd name="T1" fmla="*/ 0 h 1224"/>
                <a:gd name="T2" fmla="*/ 960 w 2688"/>
                <a:gd name="T3" fmla="*/ 552 h 1224"/>
                <a:gd name="T4" fmla="*/ 1968 w 2688"/>
                <a:gd name="T5" fmla="*/ 264 h 1224"/>
                <a:gd name="T6" fmla="*/ 2028 w 2688"/>
                <a:gd name="T7" fmla="*/ 270 h 1224"/>
                <a:gd name="T8" fmla="*/ 2661 w 2688"/>
                <a:gd name="T9" fmla="*/ 528 h 1224"/>
                <a:gd name="T10" fmla="*/ 2688 w 2688"/>
                <a:gd name="T11" fmla="*/ 648 h 1224"/>
                <a:gd name="T12" fmla="*/ 2304 w 2688"/>
                <a:gd name="T13" fmla="*/ 1080 h 1224"/>
                <a:gd name="T14" fmla="*/ 1584 w 2688"/>
                <a:gd name="T15" fmla="*/ 1224 h 1224"/>
                <a:gd name="T16" fmla="*/ 1296 w 2688"/>
                <a:gd name="T17" fmla="*/ 936 h 1224"/>
                <a:gd name="T18" fmla="*/ 864 w 2688"/>
                <a:gd name="T19" fmla="*/ 1032 h 1224"/>
                <a:gd name="T20" fmla="*/ 0 w 2688"/>
                <a:gd name="T21" fmla="*/ 552 h 1224"/>
                <a:gd name="T22" fmla="*/ 0 w 2688"/>
                <a:gd name="T23" fmla="*/ 0 h 12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88" h="1224">
                  <a:moveTo>
                    <a:pt x="0" y="0"/>
                  </a:moveTo>
                  <a:lnTo>
                    <a:pt x="960" y="552"/>
                  </a:lnTo>
                  <a:lnTo>
                    <a:pt x="1968" y="264"/>
                  </a:lnTo>
                  <a:lnTo>
                    <a:pt x="2028" y="270"/>
                  </a:lnTo>
                  <a:lnTo>
                    <a:pt x="2661" y="528"/>
                  </a:lnTo>
                  <a:lnTo>
                    <a:pt x="2688" y="648"/>
                  </a:lnTo>
                  <a:lnTo>
                    <a:pt x="2304" y="1080"/>
                  </a:lnTo>
                  <a:lnTo>
                    <a:pt x="1584" y="1224"/>
                  </a:lnTo>
                  <a:lnTo>
                    <a:pt x="1296" y="936"/>
                  </a:lnTo>
                  <a:lnTo>
                    <a:pt x="864" y="1032"/>
                  </a:lnTo>
                  <a:lnTo>
                    <a:pt x="0" y="552"/>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89098" name="Freeform 5"/>
            <p:cNvSpPr>
              <a:spLocks/>
            </p:cNvSpPr>
            <p:nvPr userDrawn="1"/>
          </p:nvSpPr>
          <p:spPr bwMode="hidden">
            <a:xfrm>
              <a:off x="3359" y="1536"/>
              <a:ext cx="2401" cy="1232"/>
            </a:xfrm>
            <a:custGeom>
              <a:avLst/>
              <a:gdLst>
                <a:gd name="T0" fmla="*/ 2208 w 2401"/>
                <a:gd name="T1" fmla="*/ 15 h 1232"/>
                <a:gd name="T2" fmla="*/ 2088 w 2401"/>
                <a:gd name="T3" fmla="*/ 57 h 1232"/>
                <a:gd name="T4" fmla="*/ 1951 w 2401"/>
                <a:gd name="T5" fmla="*/ 99 h 1232"/>
                <a:gd name="T6" fmla="*/ 1704 w 2401"/>
                <a:gd name="T7" fmla="*/ 135 h 1232"/>
                <a:gd name="T8" fmla="*/ 1314 w 2401"/>
                <a:gd name="T9" fmla="*/ 177 h 1232"/>
                <a:gd name="T10" fmla="*/ 1176 w 2401"/>
                <a:gd name="T11" fmla="*/ 189 h 1232"/>
                <a:gd name="T12" fmla="*/ 1122 w 2401"/>
                <a:gd name="T13" fmla="*/ 195 h 1232"/>
                <a:gd name="T14" fmla="*/ 1075 w 2401"/>
                <a:gd name="T15" fmla="*/ 231 h 1232"/>
                <a:gd name="T16" fmla="*/ 924 w 2401"/>
                <a:gd name="T17" fmla="*/ 321 h 1232"/>
                <a:gd name="T18" fmla="*/ 840 w 2401"/>
                <a:gd name="T19" fmla="*/ 369 h 1232"/>
                <a:gd name="T20" fmla="*/ 630 w 2401"/>
                <a:gd name="T21" fmla="*/ 458 h 1232"/>
                <a:gd name="T22" fmla="*/ 529 w 2401"/>
                <a:gd name="T23" fmla="*/ 500 h 1232"/>
                <a:gd name="T24" fmla="*/ 487 w 2401"/>
                <a:gd name="T25" fmla="*/ 542 h 1232"/>
                <a:gd name="T26" fmla="*/ 457 w 2401"/>
                <a:gd name="T27" fmla="*/ 590 h 1232"/>
                <a:gd name="T28" fmla="*/ 402 w 2401"/>
                <a:gd name="T29" fmla="*/ 638 h 1232"/>
                <a:gd name="T30" fmla="*/ 330 w 2401"/>
                <a:gd name="T31" fmla="*/ 758 h 1232"/>
                <a:gd name="T32" fmla="*/ 312 w 2401"/>
                <a:gd name="T33" fmla="*/ 788 h 1232"/>
                <a:gd name="T34" fmla="*/ 252 w 2401"/>
                <a:gd name="T35" fmla="*/ 824 h 1232"/>
                <a:gd name="T36" fmla="*/ 84 w 2401"/>
                <a:gd name="T37" fmla="*/ 926 h 1232"/>
                <a:gd name="T38" fmla="*/ 0 w 2401"/>
                <a:gd name="T39" fmla="*/ 992 h 1232"/>
                <a:gd name="T40" fmla="*/ 12 w 2401"/>
                <a:gd name="T41" fmla="*/ 1040 h 1232"/>
                <a:gd name="T42" fmla="*/ 132 w 2401"/>
                <a:gd name="T43" fmla="*/ 1034 h 1232"/>
                <a:gd name="T44" fmla="*/ 336 w 2401"/>
                <a:gd name="T45" fmla="*/ 980 h 1232"/>
                <a:gd name="T46" fmla="*/ 529 w 2401"/>
                <a:gd name="T47" fmla="*/ 896 h 1232"/>
                <a:gd name="T48" fmla="*/ 576 w 2401"/>
                <a:gd name="T49" fmla="*/ 872 h 1232"/>
                <a:gd name="T50" fmla="*/ 714 w 2401"/>
                <a:gd name="T51" fmla="*/ 848 h 1232"/>
                <a:gd name="T52" fmla="*/ 966 w 2401"/>
                <a:gd name="T53" fmla="*/ 794 h 1232"/>
                <a:gd name="T54" fmla="*/ 1212 w 2401"/>
                <a:gd name="T55" fmla="*/ 782 h 1232"/>
                <a:gd name="T56" fmla="*/ 1416 w 2401"/>
                <a:gd name="T57" fmla="*/ 872 h 1232"/>
                <a:gd name="T58" fmla="*/ 1464 w 2401"/>
                <a:gd name="T59" fmla="*/ 932 h 1232"/>
                <a:gd name="T60" fmla="*/ 1440 w 2401"/>
                <a:gd name="T61" fmla="*/ 992 h 1232"/>
                <a:gd name="T62" fmla="*/ 1302 w 2401"/>
                <a:gd name="T63" fmla="*/ 1040 h 1232"/>
                <a:gd name="T64" fmla="*/ 1158 w 2401"/>
                <a:gd name="T65" fmla="*/ 1100 h 1232"/>
                <a:gd name="T66" fmla="*/ 1093 w 2401"/>
                <a:gd name="T67" fmla="*/ 1148 h 1232"/>
                <a:gd name="T68" fmla="*/ 1075 w 2401"/>
                <a:gd name="T69" fmla="*/ 1208 h 1232"/>
                <a:gd name="T70" fmla="*/ 1093 w 2401"/>
                <a:gd name="T71" fmla="*/ 1232 h 1232"/>
                <a:gd name="T72" fmla="*/ 1152 w 2401"/>
                <a:gd name="T73" fmla="*/ 1226 h 1232"/>
                <a:gd name="T74" fmla="*/ 1332 w 2401"/>
                <a:gd name="T75" fmla="*/ 1208 h 1232"/>
                <a:gd name="T76" fmla="*/ 1434 w 2401"/>
                <a:gd name="T77" fmla="*/ 1184 h 1232"/>
                <a:gd name="T78" fmla="*/ 1464 w 2401"/>
                <a:gd name="T79" fmla="*/ 1172 h 1232"/>
                <a:gd name="T80" fmla="*/ 1578 w 2401"/>
                <a:gd name="T81" fmla="*/ 1130 h 1232"/>
                <a:gd name="T82" fmla="*/ 1758 w 2401"/>
                <a:gd name="T83" fmla="*/ 1064 h 1232"/>
                <a:gd name="T84" fmla="*/ 1872 w 2401"/>
                <a:gd name="T85" fmla="*/ 962 h 1232"/>
                <a:gd name="T86" fmla="*/ 1986 w 2401"/>
                <a:gd name="T87" fmla="*/ 800 h 1232"/>
                <a:gd name="T88" fmla="*/ 2166 w 2401"/>
                <a:gd name="T89" fmla="*/ 650 h 1232"/>
                <a:gd name="T90" fmla="*/ 2257 w 2401"/>
                <a:gd name="T91" fmla="*/ 590 h 1232"/>
                <a:gd name="T92" fmla="*/ 2400 w 2401"/>
                <a:gd name="T93" fmla="*/ 57 h 12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01" h="1232">
                  <a:moveTo>
                    <a:pt x="2310" y="3"/>
                  </a:moveTo>
                  <a:lnTo>
                    <a:pt x="2280" y="3"/>
                  </a:lnTo>
                  <a:lnTo>
                    <a:pt x="2208" y="15"/>
                  </a:lnTo>
                  <a:lnTo>
                    <a:pt x="2136" y="27"/>
                  </a:lnTo>
                  <a:lnTo>
                    <a:pt x="2112" y="39"/>
                  </a:lnTo>
                  <a:lnTo>
                    <a:pt x="2088" y="57"/>
                  </a:lnTo>
                  <a:lnTo>
                    <a:pt x="2082" y="63"/>
                  </a:lnTo>
                  <a:lnTo>
                    <a:pt x="2076" y="69"/>
                  </a:lnTo>
                  <a:lnTo>
                    <a:pt x="1951" y="99"/>
                  </a:lnTo>
                  <a:lnTo>
                    <a:pt x="1896" y="111"/>
                  </a:lnTo>
                  <a:lnTo>
                    <a:pt x="1836" y="117"/>
                  </a:lnTo>
                  <a:lnTo>
                    <a:pt x="1704" y="135"/>
                  </a:lnTo>
                  <a:lnTo>
                    <a:pt x="1572" y="153"/>
                  </a:lnTo>
                  <a:lnTo>
                    <a:pt x="1434" y="165"/>
                  </a:lnTo>
                  <a:lnTo>
                    <a:pt x="1314" y="177"/>
                  </a:lnTo>
                  <a:lnTo>
                    <a:pt x="1260" y="183"/>
                  </a:lnTo>
                  <a:lnTo>
                    <a:pt x="1212" y="189"/>
                  </a:lnTo>
                  <a:lnTo>
                    <a:pt x="1176" y="189"/>
                  </a:lnTo>
                  <a:lnTo>
                    <a:pt x="1146" y="195"/>
                  </a:lnTo>
                  <a:lnTo>
                    <a:pt x="1128" y="195"/>
                  </a:lnTo>
                  <a:lnTo>
                    <a:pt x="1122" y="195"/>
                  </a:lnTo>
                  <a:lnTo>
                    <a:pt x="1116" y="201"/>
                  </a:lnTo>
                  <a:lnTo>
                    <a:pt x="1105" y="207"/>
                  </a:lnTo>
                  <a:lnTo>
                    <a:pt x="1075" y="231"/>
                  </a:lnTo>
                  <a:lnTo>
                    <a:pt x="1026" y="261"/>
                  </a:lnTo>
                  <a:lnTo>
                    <a:pt x="972" y="291"/>
                  </a:lnTo>
                  <a:lnTo>
                    <a:pt x="924" y="321"/>
                  </a:lnTo>
                  <a:lnTo>
                    <a:pt x="876" y="345"/>
                  </a:lnTo>
                  <a:lnTo>
                    <a:pt x="846" y="363"/>
                  </a:lnTo>
                  <a:lnTo>
                    <a:pt x="840" y="369"/>
                  </a:lnTo>
                  <a:lnTo>
                    <a:pt x="834" y="369"/>
                  </a:lnTo>
                  <a:lnTo>
                    <a:pt x="732" y="417"/>
                  </a:lnTo>
                  <a:lnTo>
                    <a:pt x="630" y="458"/>
                  </a:lnTo>
                  <a:lnTo>
                    <a:pt x="588" y="476"/>
                  </a:lnTo>
                  <a:lnTo>
                    <a:pt x="552" y="488"/>
                  </a:lnTo>
                  <a:lnTo>
                    <a:pt x="529" y="500"/>
                  </a:lnTo>
                  <a:lnTo>
                    <a:pt x="517" y="506"/>
                  </a:lnTo>
                  <a:lnTo>
                    <a:pt x="499" y="524"/>
                  </a:lnTo>
                  <a:lnTo>
                    <a:pt x="487" y="542"/>
                  </a:lnTo>
                  <a:lnTo>
                    <a:pt x="481" y="560"/>
                  </a:lnTo>
                  <a:lnTo>
                    <a:pt x="481" y="578"/>
                  </a:lnTo>
                  <a:lnTo>
                    <a:pt x="457" y="590"/>
                  </a:lnTo>
                  <a:lnTo>
                    <a:pt x="438" y="596"/>
                  </a:lnTo>
                  <a:lnTo>
                    <a:pt x="420" y="614"/>
                  </a:lnTo>
                  <a:lnTo>
                    <a:pt x="402" y="638"/>
                  </a:lnTo>
                  <a:lnTo>
                    <a:pt x="366" y="698"/>
                  </a:lnTo>
                  <a:lnTo>
                    <a:pt x="348" y="728"/>
                  </a:lnTo>
                  <a:lnTo>
                    <a:pt x="330" y="758"/>
                  </a:lnTo>
                  <a:lnTo>
                    <a:pt x="324" y="776"/>
                  </a:lnTo>
                  <a:lnTo>
                    <a:pt x="318" y="782"/>
                  </a:lnTo>
                  <a:lnTo>
                    <a:pt x="312" y="788"/>
                  </a:lnTo>
                  <a:lnTo>
                    <a:pt x="300" y="794"/>
                  </a:lnTo>
                  <a:lnTo>
                    <a:pt x="282" y="806"/>
                  </a:lnTo>
                  <a:lnTo>
                    <a:pt x="252" y="824"/>
                  </a:lnTo>
                  <a:lnTo>
                    <a:pt x="199" y="854"/>
                  </a:lnTo>
                  <a:lnTo>
                    <a:pt x="151" y="884"/>
                  </a:lnTo>
                  <a:lnTo>
                    <a:pt x="84" y="926"/>
                  </a:lnTo>
                  <a:lnTo>
                    <a:pt x="30" y="962"/>
                  </a:lnTo>
                  <a:lnTo>
                    <a:pt x="12" y="974"/>
                  </a:lnTo>
                  <a:lnTo>
                    <a:pt x="0" y="992"/>
                  </a:lnTo>
                  <a:lnTo>
                    <a:pt x="0" y="1004"/>
                  </a:lnTo>
                  <a:lnTo>
                    <a:pt x="0" y="1022"/>
                  </a:lnTo>
                  <a:lnTo>
                    <a:pt x="12" y="1040"/>
                  </a:lnTo>
                  <a:lnTo>
                    <a:pt x="42" y="1046"/>
                  </a:lnTo>
                  <a:lnTo>
                    <a:pt x="84" y="1046"/>
                  </a:lnTo>
                  <a:lnTo>
                    <a:pt x="132" y="1034"/>
                  </a:lnTo>
                  <a:lnTo>
                    <a:pt x="193" y="1022"/>
                  </a:lnTo>
                  <a:lnTo>
                    <a:pt x="264" y="1004"/>
                  </a:lnTo>
                  <a:lnTo>
                    <a:pt x="336" y="980"/>
                  </a:lnTo>
                  <a:lnTo>
                    <a:pt x="408" y="950"/>
                  </a:lnTo>
                  <a:lnTo>
                    <a:pt x="475" y="920"/>
                  </a:lnTo>
                  <a:lnTo>
                    <a:pt x="529" y="896"/>
                  </a:lnTo>
                  <a:lnTo>
                    <a:pt x="564" y="878"/>
                  </a:lnTo>
                  <a:lnTo>
                    <a:pt x="570" y="872"/>
                  </a:lnTo>
                  <a:lnTo>
                    <a:pt x="576" y="872"/>
                  </a:lnTo>
                  <a:lnTo>
                    <a:pt x="606" y="872"/>
                  </a:lnTo>
                  <a:lnTo>
                    <a:pt x="648" y="866"/>
                  </a:lnTo>
                  <a:lnTo>
                    <a:pt x="714" y="848"/>
                  </a:lnTo>
                  <a:lnTo>
                    <a:pt x="793" y="830"/>
                  </a:lnTo>
                  <a:lnTo>
                    <a:pt x="876" y="812"/>
                  </a:lnTo>
                  <a:lnTo>
                    <a:pt x="966" y="794"/>
                  </a:lnTo>
                  <a:lnTo>
                    <a:pt x="1063" y="782"/>
                  </a:lnTo>
                  <a:lnTo>
                    <a:pt x="1152" y="776"/>
                  </a:lnTo>
                  <a:lnTo>
                    <a:pt x="1212" y="782"/>
                  </a:lnTo>
                  <a:lnTo>
                    <a:pt x="1284" y="806"/>
                  </a:lnTo>
                  <a:lnTo>
                    <a:pt x="1357" y="836"/>
                  </a:lnTo>
                  <a:lnTo>
                    <a:pt x="1416" y="872"/>
                  </a:lnTo>
                  <a:lnTo>
                    <a:pt x="1434" y="890"/>
                  </a:lnTo>
                  <a:lnTo>
                    <a:pt x="1452" y="908"/>
                  </a:lnTo>
                  <a:lnTo>
                    <a:pt x="1464" y="932"/>
                  </a:lnTo>
                  <a:lnTo>
                    <a:pt x="1464" y="950"/>
                  </a:lnTo>
                  <a:lnTo>
                    <a:pt x="1458" y="968"/>
                  </a:lnTo>
                  <a:lnTo>
                    <a:pt x="1440" y="992"/>
                  </a:lnTo>
                  <a:lnTo>
                    <a:pt x="1410" y="1004"/>
                  </a:lnTo>
                  <a:lnTo>
                    <a:pt x="1369" y="1022"/>
                  </a:lnTo>
                  <a:lnTo>
                    <a:pt x="1302" y="1040"/>
                  </a:lnTo>
                  <a:lnTo>
                    <a:pt x="1248" y="1064"/>
                  </a:lnTo>
                  <a:lnTo>
                    <a:pt x="1200" y="1082"/>
                  </a:lnTo>
                  <a:lnTo>
                    <a:pt x="1158" y="1100"/>
                  </a:lnTo>
                  <a:lnTo>
                    <a:pt x="1128" y="1118"/>
                  </a:lnTo>
                  <a:lnTo>
                    <a:pt x="1110" y="1130"/>
                  </a:lnTo>
                  <a:lnTo>
                    <a:pt x="1093" y="1148"/>
                  </a:lnTo>
                  <a:lnTo>
                    <a:pt x="1081" y="1160"/>
                  </a:lnTo>
                  <a:lnTo>
                    <a:pt x="1069" y="1190"/>
                  </a:lnTo>
                  <a:lnTo>
                    <a:pt x="1075" y="1208"/>
                  </a:lnTo>
                  <a:lnTo>
                    <a:pt x="1081" y="1220"/>
                  </a:lnTo>
                  <a:lnTo>
                    <a:pt x="1087" y="1226"/>
                  </a:lnTo>
                  <a:lnTo>
                    <a:pt x="1093" y="1232"/>
                  </a:lnTo>
                  <a:lnTo>
                    <a:pt x="1110" y="1232"/>
                  </a:lnTo>
                  <a:lnTo>
                    <a:pt x="1128" y="1226"/>
                  </a:lnTo>
                  <a:lnTo>
                    <a:pt x="1152" y="1226"/>
                  </a:lnTo>
                  <a:lnTo>
                    <a:pt x="1212" y="1220"/>
                  </a:lnTo>
                  <a:lnTo>
                    <a:pt x="1272" y="1214"/>
                  </a:lnTo>
                  <a:lnTo>
                    <a:pt x="1332" y="1208"/>
                  </a:lnTo>
                  <a:lnTo>
                    <a:pt x="1393" y="1196"/>
                  </a:lnTo>
                  <a:lnTo>
                    <a:pt x="1416" y="1190"/>
                  </a:lnTo>
                  <a:lnTo>
                    <a:pt x="1434" y="1184"/>
                  </a:lnTo>
                  <a:lnTo>
                    <a:pt x="1446" y="1178"/>
                  </a:lnTo>
                  <a:lnTo>
                    <a:pt x="1452" y="1178"/>
                  </a:lnTo>
                  <a:lnTo>
                    <a:pt x="1464" y="1172"/>
                  </a:lnTo>
                  <a:lnTo>
                    <a:pt x="1488" y="1166"/>
                  </a:lnTo>
                  <a:lnTo>
                    <a:pt x="1530" y="1148"/>
                  </a:lnTo>
                  <a:lnTo>
                    <a:pt x="1578" y="1130"/>
                  </a:lnTo>
                  <a:lnTo>
                    <a:pt x="1681" y="1094"/>
                  </a:lnTo>
                  <a:lnTo>
                    <a:pt x="1722" y="1076"/>
                  </a:lnTo>
                  <a:lnTo>
                    <a:pt x="1758" y="1064"/>
                  </a:lnTo>
                  <a:lnTo>
                    <a:pt x="1812" y="1040"/>
                  </a:lnTo>
                  <a:lnTo>
                    <a:pt x="1848" y="1004"/>
                  </a:lnTo>
                  <a:lnTo>
                    <a:pt x="1872" y="962"/>
                  </a:lnTo>
                  <a:lnTo>
                    <a:pt x="1890" y="932"/>
                  </a:lnTo>
                  <a:lnTo>
                    <a:pt x="1932" y="866"/>
                  </a:lnTo>
                  <a:lnTo>
                    <a:pt x="1986" y="800"/>
                  </a:lnTo>
                  <a:lnTo>
                    <a:pt x="2046" y="740"/>
                  </a:lnTo>
                  <a:lnTo>
                    <a:pt x="2112" y="692"/>
                  </a:lnTo>
                  <a:lnTo>
                    <a:pt x="2166" y="650"/>
                  </a:lnTo>
                  <a:lnTo>
                    <a:pt x="2214" y="620"/>
                  </a:lnTo>
                  <a:lnTo>
                    <a:pt x="2244" y="596"/>
                  </a:lnTo>
                  <a:lnTo>
                    <a:pt x="2257" y="590"/>
                  </a:lnTo>
                  <a:lnTo>
                    <a:pt x="2400" y="518"/>
                  </a:lnTo>
                  <a:lnTo>
                    <a:pt x="2400" y="57"/>
                  </a:lnTo>
                  <a:lnTo>
                    <a:pt x="2401" y="0"/>
                  </a:lnTo>
                  <a:lnTo>
                    <a:pt x="2310" y="3"/>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332806" name="Freeform 6"/>
            <p:cNvSpPr>
              <a:spLocks/>
            </p:cNvSpPr>
            <p:nvPr userDrawn="1"/>
          </p:nvSpPr>
          <p:spPr bwMode="hidden">
            <a:xfrm>
              <a:off x="3792" y="1536"/>
              <a:ext cx="1968" cy="762"/>
            </a:xfrm>
            <a:custGeom>
              <a:avLst/>
              <a:gdLst/>
              <a:ahLst/>
              <a:cxnLst>
                <a:cxn ang="0">
                  <a:pos x="965" y="165"/>
                </a:cxn>
                <a:cxn ang="0">
                  <a:pos x="696" y="200"/>
                </a:cxn>
                <a:cxn ang="0">
                  <a:pos x="693" y="237"/>
                </a:cxn>
                <a:cxn ang="0">
                  <a:pos x="924" y="258"/>
                </a:cxn>
                <a:cxn ang="0">
                  <a:pos x="993" y="267"/>
                </a:cxn>
                <a:cxn ang="0">
                  <a:pos x="681" y="291"/>
                </a:cxn>
                <a:cxn ang="0">
                  <a:pos x="633" y="309"/>
                </a:cxn>
                <a:cxn ang="0">
                  <a:pos x="645" y="336"/>
                </a:cxn>
                <a:cxn ang="0">
                  <a:pos x="672" y="351"/>
                </a:cxn>
                <a:cxn ang="0">
                  <a:pos x="984" y="333"/>
                </a:cxn>
                <a:cxn ang="0">
                  <a:pos x="1080" y="357"/>
                </a:cxn>
                <a:cxn ang="0">
                  <a:pos x="624" y="492"/>
                </a:cxn>
                <a:cxn ang="0">
                  <a:pos x="616" y="536"/>
                </a:cxn>
                <a:cxn ang="0">
                  <a:pos x="8" y="724"/>
                </a:cxn>
                <a:cxn ang="0">
                  <a:pos x="0" y="756"/>
                </a:cxn>
                <a:cxn ang="0">
                  <a:pos x="27" y="762"/>
                </a:cxn>
                <a:cxn ang="0">
                  <a:pos x="664" y="564"/>
                </a:cxn>
                <a:cxn ang="0">
                  <a:pos x="856" y="600"/>
                </a:cxn>
                <a:cxn ang="0">
                  <a:pos x="1158" y="507"/>
                </a:cxn>
                <a:cxn ang="0">
                  <a:pos x="1434" y="465"/>
                </a:cxn>
                <a:cxn ang="0">
                  <a:pos x="1572" y="368"/>
                </a:cxn>
                <a:cxn ang="0">
                  <a:pos x="1712" y="340"/>
                </a:cxn>
                <a:cxn ang="0">
                  <a:pos x="1856" y="328"/>
                </a:cxn>
                <a:cxn ang="0">
                  <a:pos x="1968" y="330"/>
                </a:cxn>
                <a:cxn ang="0">
                  <a:pos x="1968" y="0"/>
                </a:cxn>
                <a:cxn ang="0">
                  <a:pos x="1934" y="3"/>
                </a:cxn>
                <a:cxn ang="0">
                  <a:pos x="1832" y="5"/>
                </a:cxn>
                <a:cxn ang="0">
                  <a:pos x="1682" y="35"/>
                </a:cxn>
                <a:cxn ang="0">
                  <a:pos x="1643" y="72"/>
                </a:cxn>
                <a:cxn ang="0">
                  <a:pos x="1392" y="119"/>
                </a:cxn>
              </a:cxnLst>
              <a:rect l="0" t="0" r="r" b="b"/>
              <a:pathLst>
                <a:path w="1968" h="762">
                  <a:moveTo>
                    <a:pt x="965" y="165"/>
                  </a:moveTo>
                  <a:lnTo>
                    <a:pt x="696" y="200"/>
                  </a:lnTo>
                  <a:lnTo>
                    <a:pt x="693" y="237"/>
                  </a:lnTo>
                  <a:lnTo>
                    <a:pt x="924" y="258"/>
                  </a:lnTo>
                  <a:lnTo>
                    <a:pt x="993" y="267"/>
                  </a:lnTo>
                  <a:lnTo>
                    <a:pt x="681" y="291"/>
                  </a:lnTo>
                  <a:lnTo>
                    <a:pt x="633" y="309"/>
                  </a:lnTo>
                  <a:lnTo>
                    <a:pt x="645" y="336"/>
                  </a:lnTo>
                  <a:lnTo>
                    <a:pt x="672" y="351"/>
                  </a:lnTo>
                  <a:lnTo>
                    <a:pt x="984" y="333"/>
                  </a:lnTo>
                  <a:lnTo>
                    <a:pt x="1080" y="357"/>
                  </a:lnTo>
                  <a:lnTo>
                    <a:pt x="624" y="492"/>
                  </a:lnTo>
                  <a:lnTo>
                    <a:pt x="616" y="536"/>
                  </a:lnTo>
                  <a:lnTo>
                    <a:pt x="8" y="724"/>
                  </a:lnTo>
                  <a:lnTo>
                    <a:pt x="0" y="756"/>
                  </a:lnTo>
                  <a:lnTo>
                    <a:pt x="27" y="762"/>
                  </a:lnTo>
                  <a:lnTo>
                    <a:pt x="664" y="564"/>
                  </a:lnTo>
                  <a:lnTo>
                    <a:pt x="856" y="600"/>
                  </a:lnTo>
                  <a:lnTo>
                    <a:pt x="1158" y="507"/>
                  </a:lnTo>
                  <a:lnTo>
                    <a:pt x="1434" y="465"/>
                  </a:lnTo>
                  <a:lnTo>
                    <a:pt x="1572" y="368"/>
                  </a:lnTo>
                  <a:lnTo>
                    <a:pt x="1712" y="340"/>
                  </a:lnTo>
                  <a:lnTo>
                    <a:pt x="1856" y="328"/>
                  </a:lnTo>
                  <a:lnTo>
                    <a:pt x="1968" y="330"/>
                  </a:lnTo>
                  <a:lnTo>
                    <a:pt x="1968" y="0"/>
                  </a:lnTo>
                  <a:lnTo>
                    <a:pt x="1934" y="3"/>
                  </a:lnTo>
                  <a:lnTo>
                    <a:pt x="1832" y="5"/>
                  </a:lnTo>
                  <a:lnTo>
                    <a:pt x="1682" y="35"/>
                  </a:lnTo>
                  <a:lnTo>
                    <a:pt x="1643" y="72"/>
                  </a:lnTo>
                  <a:lnTo>
                    <a:pt x="1392" y="119"/>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imes New Roman" pitchFamily="-112" charset="0"/>
                <a:ea typeface="Arial"/>
                <a:cs typeface="Arial"/>
              </a:endParaRPr>
            </a:p>
          </p:txBody>
        </p:sp>
        <p:sp>
          <p:nvSpPr>
            <p:cNvPr id="89100" name="Freeform 7"/>
            <p:cNvSpPr>
              <a:spLocks/>
            </p:cNvSpPr>
            <p:nvPr userDrawn="1"/>
          </p:nvSpPr>
          <p:spPr bwMode="hidden">
            <a:xfrm>
              <a:off x="3599" y="2477"/>
              <a:ext cx="186" cy="120"/>
            </a:xfrm>
            <a:custGeom>
              <a:avLst/>
              <a:gdLst>
                <a:gd name="T0" fmla="*/ 214 w 185"/>
                <a:gd name="T1" fmla="*/ 0 h 120"/>
                <a:gd name="T2" fmla="*/ 214 w 185"/>
                <a:gd name="T3" fmla="*/ 6 h 120"/>
                <a:gd name="T4" fmla="*/ 214 w 185"/>
                <a:gd name="T5" fmla="*/ 18 h 120"/>
                <a:gd name="T6" fmla="*/ 214 w 185"/>
                <a:gd name="T7" fmla="*/ 36 h 120"/>
                <a:gd name="T8" fmla="*/ 208 w 185"/>
                <a:gd name="T9" fmla="*/ 54 h 120"/>
                <a:gd name="T10" fmla="*/ 190 w 185"/>
                <a:gd name="T11" fmla="*/ 72 h 120"/>
                <a:gd name="T12" fmla="*/ 166 w 185"/>
                <a:gd name="T13" fmla="*/ 96 h 120"/>
                <a:gd name="T14" fmla="*/ 130 w 185"/>
                <a:gd name="T15" fmla="*/ 108 h 120"/>
                <a:gd name="T16" fmla="*/ 47 w 185"/>
                <a:gd name="T17" fmla="*/ 120 h 120"/>
                <a:gd name="T18" fmla="*/ 29 w 185"/>
                <a:gd name="T19" fmla="*/ 120 h 120"/>
                <a:gd name="T20" fmla="*/ 17 w 185"/>
                <a:gd name="T21" fmla="*/ 114 h 120"/>
                <a:gd name="T22" fmla="*/ 0 w 185"/>
                <a:gd name="T23" fmla="*/ 96 h 120"/>
                <a:gd name="T24" fmla="*/ 0 w 185"/>
                <a:gd name="T25" fmla="*/ 78 h 120"/>
                <a:gd name="T26" fmla="*/ 0 w 185"/>
                <a:gd name="T27" fmla="*/ 72 h 120"/>
                <a:gd name="T28" fmla="*/ 214 w 185"/>
                <a:gd name="T29" fmla="*/ 0 h 120"/>
                <a:gd name="T30" fmla="*/ 214 w 185"/>
                <a:gd name="T31" fmla="*/ 0 h 1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5" h="120">
                  <a:moveTo>
                    <a:pt x="185" y="0"/>
                  </a:moveTo>
                  <a:lnTo>
                    <a:pt x="185" y="6"/>
                  </a:lnTo>
                  <a:lnTo>
                    <a:pt x="185" y="18"/>
                  </a:lnTo>
                  <a:lnTo>
                    <a:pt x="185" y="36"/>
                  </a:lnTo>
                  <a:lnTo>
                    <a:pt x="179" y="54"/>
                  </a:lnTo>
                  <a:lnTo>
                    <a:pt x="161" y="72"/>
                  </a:lnTo>
                  <a:lnTo>
                    <a:pt x="137" y="96"/>
                  </a:lnTo>
                  <a:lnTo>
                    <a:pt x="101" y="108"/>
                  </a:lnTo>
                  <a:lnTo>
                    <a:pt x="47" y="120"/>
                  </a:lnTo>
                  <a:lnTo>
                    <a:pt x="29" y="120"/>
                  </a:lnTo>
                  <a:lnTo>
                    <a:pt x="17" y="114"/>
                  </a:lnTo>
                  <a:lnTo>
                    <a:pt x="0" y="96"/>
                  </a:lnTo>
                  <a:lnTo>
                    <a:pt x="0" y="78"/>
                  </a:lnTo>
                  <a:lnTo>
                    <a:pt x="0" y="72"/>
                  </a:lnTo>
                  <a:lnTo>
                    <a:pt x="185"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89101" name="Freeform 8"/>
            <p:cNvSpPr>
              <a:spLocks/>
            </p:cNvSpPr>
            <p:nvPr userDrawn="1"/>
          </p:nvSpPr>
          <p:spPr bwMode="hidden">
            <a:xfrm>
              <a:off x="3779" y="2393"/>
              <a:ext cx="185" cy="120"/>
            </a:xfrm>
            <a:custGeom>
              <a:avLst/>
              <a:gdLst>
                <a:gd name="T0" fmla="*/ 185 w 185"/>
                <a:gd name="T1" fmla="*/ 0 h 120"/>
                <a:gd name="T2" fmla="*/ 185 w 185"/>
                <a:gd name="T3" fmla="*/ 6 h 120"/>
                <a:gd name="T4" fmla="*/ 179 w 185"/>
                <a:gd name="T5" fmla="*/ 24 h 120"/>
                <a:gd name="T6" fmla="*/ 167 w 185"/>
                <a:gd name="T7" fmla="*/ 42 h 120"/>
                <a:gd name="T8" fmla="*/ 149 w 185"/>
                <a:gd name="T9" fmla="*/ 66 h 120"/>
                <a:gd name="T10" fmla="*/ 131 w 185"/>
                <a:gd name="T11" fmla="*/ 90 h 120"/>
                <a:gd name="T12" fmla="*/ 102 w 185"/>
                <a:gd name="T13" fmla="*/ 108 h 120"/>
                <a:gd name="T14" fmla="*/ 66 w 185"/>
                <a:gd name="T15" fmla="*/ 120 h 120"/>
                <a:gd name="T16" fmla="*/ 18 w 185"/>
                <a:gd name="T17" fmla="*/ 120 h 120"/>
                <a:gd name="T18" fmla="*/ 0 w 185"/>
                <a:gd name="T19" fmla="*/ 60 h 120"/>
                <a:gd name="T20" fmla="*/ 185 w 185"/>
                <a:gd name="T21" fmla="*/ 0 h 120"/>
                <a:gd name="T22" fmla="*/ 185 w 185"/>
                <a:gd name="T23" fmla="*/ 0 h 1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5" h="120">
                  <a:moveTo>
                    <a:pt x="185" y="0"/>
                  </a:moveTo>
                  <a:lnTo>
                    <a:pt x="185" y="6"/>
                  </a:lnTo>
                  <a:lnTo>
                    <a:pt x="179" y="24"/>
                  </a:lnTo>
                  <a:lnTo>
                    <a:pt x="167" y="42"/>
                  </a:lnTo>
                  <a:lnTo>
                    <a:pt x="149" y="66"/>
                  </a:lnTo>
                  <a:lnTo>
                    <a:pt x="131" y="90"/>
                  </a:lnTo>
                  <a:lnTo>
                    <a:pt x="102" y="108"/>
                  </a:lnTo>
                  <a:lnTo>
                    <a:pt x="66" y="120"/>
                  </a:lnTo>
                  <a:lnTo>
                    <a:pt x="18" y="120"/>
                  </a:lnTo>
                  <a:lnTo>
                    <a:pt x="0" y="60"/>
                  </a:lnTo>
                  <a:lnTo>
                    <a:pt x="185"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89102" name="Freeform 9"/>
            <p:cNvSpPr>
              <a:spLocks/>
            </p:cNvSpPr>
            <p:nvPr userDrawn="1"/>
          </p:nvSpPr>
          <p:spPr bwMode="hidden">
            <a:xfrm>
              <a:off x="3839" y="1836"/>
              <a:ext cx="528" cy="275"/>
            </a:xfrm>
            <a:custGeom>
              <a:avLst/>
              <a:gdLst>
                <a:gd name="T0" fmla="*/ 0 w 526"/>
                <a:gd name="T1" fmla="*/ 275 h 275"/>
                <a:gd name="T2" fmla="*/ 0 w 526"/>
                <a:gd name="T3" fmla="*/ 269 h 275"/>
                <a:gd name="T4" fmla="*/ 6 w 526"/>
                <a:gd name="T5" fmla="*/ 251 h 275"/>
                <a:gd name="T6" fmla="*/ 6 w 526"/>
                <a:gd name="T7" fmla="*/ 239 h 275"/>
                <a:gd name="T8" fmla="*/ 12 w 526"/>
                <a:gd name="T9" fmla="*/ 227 h 275"/>
                <a:gd name="T10" fmla="*/ 18 w 526"/>
                <a:gd name="T11" fmla="*/ 221 h 275"/>
                <a:gd name="T12" fmla="*/ 36 w 526"/>
                <a:gd name="T13" fmla="*/ 215 h 275"/>
                <a:gd name="T14" fmla="*/ 77 w 526"/>
                <a:gd name="T15" fmla="*/ 203 h 275"/>
                <a:gd name="T16" fmla="*/ 166 w 526"/>
                <a:gd name="T17" fmla="*/ 179 h 275"/>
                <a:gd name="T18" fmla="*/ 238 w 526"/>
                <a:gd name="T19" fmla="*/ 143 h 275"/>
                <a:gd name="T20" fmla="*/ 280 w 526"/>
                <a:gd name="T21" fmla="*/ 120 h 275"/>
                <a:gd name="T22" fmla="*/ 328 w 526"/>
                <a:gd name="T23" fmla="*/ 96 h 275"/>
                <a:gd name="T24" fmla="*/ 451 w 526"/>
                <a:gd name="T25" fmla="*/ 48 h 275"/>
                <a:gd name="T26" fmla="*/ 500 w 526"/>
                <a:gd name="T27" fmla="*/ 30 h 275"/>
                <a:gd name="T28" fmla="*/ 536 w 526"/>
                <a:gd name="T29" fmla="*/ 12 h 275"/>
                <a:gd name="T30" fmla="*/ 560 w 526"/>
                <a:gd name="T31" fmla="*/ 6 h 275"/>
                <a:gd name="T32" fmla="*/ 578 w 526"/>
                <a:gd name="T33" fmla="*/ 0 h 275"/>
                <a:gd name="T34" fmla="*/ 584 w 526"/>
                <a:gd name="T35" fmla="*/ 0 h 275"/>
                <a:gd name="T36" fmla="*/ 578 w 526"/>
                <a:gd name="T37" fmla="*/ 6 h 275"/>
                <a:gd name="T38" fmla="*/ 566 w 526"/>
                <a:gd name="T39" fmla="*/ 12 h 275"/>
                <a:gd name="T40" fmla="*/ 542 w 526"/>
                <a:gd name="T41" fmla="*/ 24 h 275"/>
                <a:gd name="T42" fmla="*/ 518 w 526"/>
                <a:gd name="T43" fmla="*/ 42 h 275"/>
                <a:gd name="T44" fmla="*/ 494 w 526"/>
                <a:gd name="T45" fmla="*/ 54 h 275"/>
                <a:gd name="T46" fmla="*/ 451 w 526"/>
                <a:gd name="T47" fmla="*/ 78 h 275"/>
                <a:gd name="T48" fmla="*/ 369 w 526"/>
                <a:gd name="T49" fmla="*/ 108 h 275"/>
                <a:gd name="T50" fmla="*/ 304 w 526"/>
                <a:gd name="T51" fmla="*/ 143 h 275"/>
                <a:gd name="T52" fmla="*/ 131 w 526"/>
                <a:gd name="T53" fmla="*/ 221 h 275"/>
                <a:gd name="T54" fmla="*/ 65 w 526"/>
                <a:gd name="T55" fmla="*/ 251 h 275"/>
                <a:gd name="T56" fmla="*/ 0 w 526"/>
                <a:gd name="T57" fmla="*/ 275 h 275"/>
                <a:gd name="T58" fmla="*/ 0 w 526"/>
                <a:gd name="T59" fmla="*/ 275 h 27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26" h="275">
                  <a:moveTo>
                    <a:pt x="0" y="275"/>
                  </a:moveTo>
                  <a:lnTo>
                    <a:pt x="0" y="269"/>
                  </a:lnTo>
                  <a:lnTo>
                    <a:pt x="6" y="251"/>
                  </a:lnTo>
                  <a:lnTo>
                    <a:pt x="6" y="239"/>
                  </a:lnTo>
                  <a:lnTo>
                    <a:pt x="12" y="227"/>
                  </a:lnTo>
                  <a:lnTo>
                    <a:pt x="18" y="221"/>
                  </a:lnTo>
                  <a:lnTo>
                    <a:pt x="36" y="215"/>
                  </a:lnTo>
                  <a:lnTo>
                    <a:pt x="77" y="203"/>
                  </a:lnTo>
                  <a:lnTo>
                    <a:pt x="137" y="179"/>
                  </a:lnTo>
                  <a:lnTo>
                    <a:pt x="209" y="143"/>
                  </a:lnTo>
                  <a:lnTo>
                    <a:pt x="251" y="120"/>
                  </a:lnTo>
                  <a:lnTo>
                    <a:pt x="299" y="96"/>
                  </a:lnTo>
                  <a:lnTo>
                    <a:pt x="394" y="48"/>
                  </a:lnTo>
                  <a:lnTo>
                    <a:pt x="442" y="30"/>
                  </a:lnTo>
                  <a:lnTo>
                    <a:pt x="478" y="12"/>
                  </a:lnTo>
                  <a:lnTo>
                    <a:pt x="502" y="6"/>
                  </a:lnTo>
                  <a:lnTo>
                    <a:pt x="520" y="0"/>
                  </a:lnTo>
                  <a:lnTo>
                    <a:pt x="526" y="0"/>
                  </a:lnTo>
                  <a:lnTo>
                    <a:pt x="520" y="6"/>
                  </a:lnTo>
                  <a:lnTo>
                    <a:pt x="508" y="12"/>
                  </a:lnTo>
                  <a:lnTo>
                    <a:pt x="484" y="24"/>
                  </a:lnTo>
                  <a:lnTo>
                    <a:pt x="460" y="42"/>
                  </a:lnTo>
                  <a:lnTo>
                    <a:pt x="436" y="54"/>
                  </a:lnTo>
                  <a:lnTo>
                    <a:pt x="394" y="78"/>
                  </a:lnTo>
                  <a:lnTo>
                    <a:pt x="340" y="108"/>
                  </a:lnTo>
                  <a:lnTo>
                    <a:pt x="275" y="143"/>
                  </a:lnTo>
                  <a:lnTo>
                    <a:pt x="131" y="221"/>
                  </a:lnTo>
                  <a:lnTo>
                    <a:pt x="65" y="251"/>
                  </a:lnTo>
                  <a:lnTo>
                    <a:pt x="0" y="27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89103" name="Freeform 10"/>
            <p:cNvSpPr>
              <a:spLocks/>
            </p:cNvSpPr>
            <p:nvPr userDrawn="1"/>
          </p:nvSpPr>
          <p:spPr bwMode="hidden">
            <a:xfrm>
              <a:off x="3676" y="2015"/>
              <a:ext cx="721" cy="306"/>
            </a:xfrm>
            <a:custGeom>
              <a:avLst/>
              <a:gdLst>
                <a:gd name="T0" fmla="*/ 48 w 718"/>
                <a:gd name="T1" fmla="*/ 216 h 306"/>
                <a:gd name="T2" fmla="*/ 30 w 718"/>
                <a:gd name="T3" fmla="*/ 252 h 306"/>
                <a:gd name="T4" fmla="*/ 12 w 718"/>
                <a:gd name="T5" fmla="*/ 282 h 306"/>
                <a:gd name="T6" fmla="*/ 6 w 718"/>
                <a:gd name="T7" fmla="*/ 300 h 306"/>
                <a:gd name="T8" fmla="*/ 0 w 718"/>
                <a:gd name="T9" fmla="*/ 306 h 306"/>
                <a:gd name="T10" fmla="*/ 48 w 718"/>
                <a:gd name="T11" fmla="*/ 276 h 306"/>
                <a:gd name="T12" fmla="*/ 84 w 718"/>
                <a:gd name="T13" fmla="*/ 252 h 306"/>
                <a:gd name="T14" fmla="*/ 108 w 718"/>
                <a:gd name="T15" fmla="*/ 234 h 306"/>
                <a:gd name="T16" fmla="*/ 149 w 718"/>
                <a:gd name="T17" fmla="*/ 228 h 306"/>
                <a:gd name="T18" fmla="*/ 155 w 718"/>
                <a:gd name="T19" fmla="*/ 228 h 306"/>
                <a:gd name="T20" fmla="*/ 173 w 718"/>
                <a:gd name="T21" fmla="*/ 222 h 306"/>
                <a:gd name="T22" fmla="*/ 197 w 718"/>
                <a:gd name="T23" fmla="*/ 216 h 306"/>
                <a:gd name="T24" fmla="*/ 227 w 718"/>
                <a:gd name="T25" fmla="*/ 204 h 306"/>
                <a:gd name="T26" fmla="*/ 304 w 718"/>
                <a:gd name="T27" fmla="*/ 180 h 306"/>
                <a:gd name="T28" fmla="*/ 429 w 718"/>
                <a:gd name="T29" fmla="*/ 156 h 306"/>
                <a:gd name="T30" fmla="*/ 519 w 718"/>
                <a:gd name="T31" fmla="*/ 126 h 306"/>
                <a:gd name="T32" fmla="*/ 603 w 718"/>
                <a:gd name="T33" fmla="*/ 102 h 306"/>
                <a:gd name="T34" fmla="*/ 648 w 718"/>
                <a:gd name="T35" fmla="*/ 90 h 306"/>
                <a:gd name="T36" fmla="*/ 691 w 718"/>
                <a:gd name="T37" fmla="*/ 84 h 306"/>
                <a:gd name="T38" fmla="*/ 709 w 718"/>
                <a:gd name="T39" fmla="*/ 78 h 306"/>
                <a:gd name="T40" fmla="*/ 715 w 718"/>
                <a:gd name="T41" fmla="*/ 72 h 306"/>
                <a:gd name="T42" fmla="*/ 721 w 718"/>
                <a:gd name="T43" fmla="*/ 66 h 306"/>
                <a:gd name="T44" fmla="*/ 739 w 718"/>
                <a:gd name="T45" fmla="*/ 60 h 306"/>
                <a:gd name="T46" fmla="*/ 781 w 718"/>
                <a:gd name="T47" fmla="*/ 30 h 306"/>
                <a:gd name="T48" fmla="*/ 799 w 718"/>
                <a:gd name="T49" fmla="*/ 18 h 306"/>
                <a:gd name="T50" fmla="*/ 805 w 718"/>
                <a:gd name="T51" fmla="*/ 6 h 306"/>
                <a:gd name="T52" fmla="*/ 799 w 718"/>
                <a:gd name="T53" fmla="*/ 0 h 306"/>
                <a:gd name="T54" fmla="*/ 775 w 718"/>
                <a:gd name="T55" fmla="*/ 0 h 306"/>
                <a:gd name="T56" fmla="*/ 715 w 718"/>
                <a:gd name="T57" fmla="*/ 0 h 306"/>
                <a:gd name="T58" fmla="*/ 657 w 718"/>
                <a:gd name="T59" fmla="*/ 0 h 306"/>
                <a:gd name="T60" fmla="*/ 603 w 718"/>
                <a:gd name="T61" fmla="*/ 0 h 306"/>
                <a:gd name="T62" fmla="*/ 572 w 718"/>
                <a:gd name="T63" fmla="*/ 18 h 306"/>
                <a:gd name="T64" fmla="*/ 543 w 718"/>
                <a:gd name="T65" fmla="*/ 42 h 306"/>
                <a:gd name="T66" fmla="*/ 525 w 718"/>
                <a:gd name="T67" fmla="*/ 54 h 306"/>
                <a:gd name="T68" fmla="*/ 507 w 718"/>
                <a:gd name="T69" fmla="*/ 60 h 306"/>
                <a:gd name="T70" fmla="*/ 483 w 718"/>
                <a:gd name="T71" fmla="*/ 60 h 306"/>
                <a:gd name="T72" fmla="*/ 447 w 718"/>
                <a:gd name="T73" fmla="*/ 66 h 306"/>
                <a:gd name="T74" fmla="*/ 393 w 718"/>
                <a:gd name="T75" fmla="*/ 84 h 306"/>
                <a:gd name="T76" fmla="*/ 340 w 718"/>
                <a:gd name="T77" fmla="*/ 108 h 306"/>
                <a:gd name="T78" fmla="*/ 316 w 718"/>
                <a:gd name="T79" fmla="*/ 126 h 306"/>
                <a:gd name="T80" fmla="*/ 304 w 718"/>
                <a:gd name="T81" fmla="*/ 132 h 306"/>
                <a:gd name="T82" fmla="*/ 286 w 718"/>
                <a:gd name="T83" fmla="*/ 138 h 306"/>
                <a:gd name="T84" fmla="*/ 250 w 718"/>
                <a:gd name="T85" fmla="*/ 138 h 306"/>
                <a:gd name="T86" fmla="*/ 215 w 718"/>
                <a:gd name="T87" fmla="*/ 138 h 306"/>
                <a:gd name="T88" fmla="*/ 209 w 718"/>
                <a:gd name="T89" fmla="*/ 138 h 306"/>
                <a:gd name="T90" fmla="*/ 203 w 718"/>
                <a:gd name="T91" fmla="*/ 138 h 306"/>
                <a:gd name="T92" fmla="*/ 114 w 718"/>
                <a:gd name="T93" fmla="*/ 162 h 306"/>
                <a:gd name="T94" fmla="*/ 48 w 718"/>
                <a:gd name="T95" fmla="*/ 216 h 306"/>
                <a:gd name="T96" fmla="*/ 48 w 718"/>
                <a:gd name="T97" fmla="*/ 216 h 30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18" h="306">
                  <a:moveTo>
                    <a:pt x="48" y="216"/>
                  </a:moveTo>
                  <a:lnTo>
                    <a:pt x="30" y="252"/>
                  </a:lnTo>
                  <a:lnTo>
                    <a:pt x="12" y="282"/>
                  </a:lnTo>
                  <a:lnTo>
                    <a:pt x="6" y="300"/>
                  </a:lnTo>
                  <a:lnTo>
                    <a:pt x="0" y="306"/>
                  </a:lnTo>
                  <a:lnTo>
                    <a:pt x="48" y="276"/>
                  </a:lnTo>
                  <a:lnTo>
                    <a:pt x="84" y="252"/>
                  </a:lnTo>
                  <a:lnTo>
                    <a:pt x="108" y="234"/>
                  </a:lnTo>
                  <a:lnTo>
                    <a:pt x="120" y="228"/>
                  </a:lnTo>
                  <a:lnTo>
                    <a:pt x="126" y="228"/>
                  </a:lnTo>
                  <a:lnTo>
                    <a:pt x="144" y="222"/>
                  </a:lnTo>
                  <a:lnTo>
                    <a:pt x="168" y="216"/>
                  </a:lnTo>
                  <a:lnTo>
                    <a:pt x="198" y="204"/>
                  </a:lnTo>
                  <a:lnTo>
                    <a:pt x="275" y="180"/>
                  </a:lnTo>
                  <a:lnTo>
                    <a:pt x="371" y="156"/>
                  </a:lnTo>
                  <a:lnTo>
                    <a:pt x="461" y="126"/>
                  </a:lnTo>
                  <a:lnTo>
                    <a:pt x="544" y="102"/>
                  </a:lnTo>
                  <a:lnTo>
                    <a:pt x="574" y="90"/>
                  </a:lnTo>
                  <a:lnTo>
                    <a:pt x="604" y="84"/>
                  </a:lnTo>
                  <a:lnTo>
                    <a:pt x="622" y="78"/>
                  </a:lnTo>
                  <a:lnTo>
                    <a:pt x="628" y="72"/>
                  </a:lnTo>
                  <a:lnTo>
                    <a:pt x="634" y="66"/>
                  </a:lnTo>
                  <a:lnTo>
                    <a:pt x="652" y="60"/>
                  </a:lnTo>
                  <a:lnTo>
                    <a:pt x="694" y="30"/>
                  </a:lnTo>
                  <a:lnTo>
                    <a:pt x="712" y="18"/>
                  </a:lnTo>
                  <a:lnTo>
                    <a:pt x="718" y="6"/>
                  </a:lnTo>
                  <a:lnTo>
                    <a:pt x="712" y="0"/>
                  </a:lnTo>
                  <a:lnTo>
                    <a:pt x="688" y="0"/>
                  </a:lnTo>
                  <a:lnTo>
                    <a:pt x="628" y="0"/>
                  </a:lnTo>
                  <a:lnTo>
                    <a:pt x="580" y="0"/>
                  </a:lnTo>
                  <a:lnTo>
                    <a:pt x="544" y="0"/>
                  </a:lnTo>
                  <a:lnTo>
                    <a:pt x="514" y="18"/>
                  </a:lnTo>
                  <a:lnTo>
                    <a:pt x="485" y="42"/>
                  </a:lnTo>
                  <a:lnTo>
                    <a:pt x="467" y="54"/>
                  </a:lnTo>
                  <a:lnTo>
                    <a:pt x="449" y="60"/>
                  </a:lnTo>
                  <a:lnTo>
                    <a:pt x="425" y="60"/>
                  </a:lnTo>
                  <a:lnTo>
                    <a:pt x="389" y="66"/>
                  </a:lnTo>
                  <a:lnTo>
                    <a:pt x="347" y="84"/>
                  </a:lnTo>
                  <a:lnTo>
                    <a:pt x="311" y="108"/>
                  </a:lnTo>
                  <a:lnTo>
                    <a:pt x="287" y="126"/>
                  </a:lnTo>
                  <a:lnTo>
                    <a:pt x="275" y="132"/>
                  </a:lnTo>
                  <a:lnTo>
                    <a:pt x="257" y="138"/>
                  </a:lnTo>
                  <a:lnTo>
                    <a:pt x="221" y="138"/>
                  </a:lnTo>
                  <a:lnTo>
                    <a:pt x="186" y="138"/>
                  </a:lnTo>
                  <a:lnTo>
                    <a:pt x="180" y="138"/>
                  </a:lnTo>
                  <a:lnTo>
                    <a:pt x="174" y="138"/>
                  </a:lnTo>
                  <a:lnTo>
                    <a:pt x="114" y="162"/>
                  </a:lnTo>
                  <a:lnTo>
                    <a:pt x="48" y="21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89104" name="Freeform 11"/>
            <p:cNvSpPr>
              <a:spLocks/>
            </p:cNvSpPr>
            <p:nvPr userDrawn="1"/>
          </p:nvSpPr>
          <p:spPr bwMode="hidden">
            <a:xfrm>
              <a:off x="3358" y="1890"/>
              <a:ext cx="2400" cy="881"/>
            </a:xfrm>
            <a:custGeom>
              <a:avLst/>
              <a:gdLst>
                <a:gd name="T0" fmla="*/ 2461 w 2392"/>
                <a:gd name="T1" fmla="*/ 54 h 881"/>
                <a:gd name="T2" fmla="*/ 2413 w 2392"/>
                <a:gd name="T3" fmla="*/ 54 h 881"/>
                <a:gd name="T4" fmla="*/ 2365 w 2392"/>
                <a:gd name="T5" fmla="*/ 66 h 881"/>
                <a:gd name="T6" fmla="*/ 2224 w 2392"/>
                <a:gd name="T7" fmla="*/ 101 h 881"/>
                <a:gd name="T8" fmla="*/ 2159 w 2392"/>
                <a:gd name="T9" fmla="*/ 119 h 881"/>
                <a:gd name="T10" fmla="*/ 2049 w 2392"/>
                <a:gd name="T11" fmla="*/ 167 h 881"/>
                <a:gd name="T12" fmla="*/ 2021 w 2392"/>
                <a:gd name="T13" fmla="*/ 245 h 881"/>
                <a:gd name="T14" fmla="*/ 2028 w 2392"/>
                <a:gd name="T15" fmla="*/ 305 h 881"/>
                <a:gd name="T16" fmla="*/ 1932 w 2392"/>
                <a:gd name="T17" fmla="*/ 317 h 881"/>
                <a:gd name="T18" fmla="*/ 1761 w 2392"/>
                <a:gd name="T19" fmla="*/ 263 h 881"/>
                <a:gd name="T20" fmla="*/ 1653 w 2392"/>
                <a:gd name="T21" fmla="*/ 257 h 881"/>
                <a:gd name="T22" fmla="*/ 1544 w 2392"/>
                <a:gd name="T23" fmla="*/ 311 h 881"/>
                <a:gd name="T24" fmla="*/ 1476 w 2392"/>
                <a:gd name="T25" fmla="*/ 353 h 881"/>
                <a:gd name="T26" fmla="*/ 1446 w 2392"/>
                <a:gd name="T27" fmla="*/ 359 h 881"/>
                <a:gd name="T28" fmla="*/ 1330 w 2392"/>
                <a:gd name="T29" fmla="*/ 371 h 881"/>
                <a:gd name="T30" fmla="*/ 1276 w 2392"/>
                <a:gd name="T31" fmla="*/ 365 h 881"/>
                <a:gd name="T32" fmla="*/ 1169 w 2392"/>
                <a:gd name="T33" fmla="*/ 371 h 881"/>
                <a:gd name="T34" fmla="*/ 1044 w 2392"/>
                <a:gd name="T35" fmla="*/ 383 h 881"/>
                <a:gd name="T36" fmla="*/ 1008 w 2392"/>
                <a:gd name="T37" fmla="*/ 401 h 881"/>
                <a:gd name="T38" fmla="*/ 906 w 2392"/>
                <a:gd name="T39" fmla="*/ 419 h 881"/>
                <a:gd name="T40" fmla="*/ 865 w 2392"/>
                <a:gd name="T41" fmla="*/ 419 h 881"/>
                <a:gd name="T42" fmla="*/ 722 w 2392"/>
                <a:gd name="T43" fmla="*/ 437 h 881"/>
                <a:gd name="T44" fmla="*/ 656 w 2392"/>
                <a:gd name="T45" fmla="*/ 473 h 881"/>
                <a:gd name="T46" fmla="*/ 561 w 2392"/>
                <a:gd name="T47" fmla="*/ 467 h 881"/>
                <a:gd name="T48" fmla="*/ 471 w 2392"/>
                <a:gd name="T49" fmla="*/ 491 h 881"/>
                <a:gd name="T50" fmla="*/ 442 w 2392"/>
                <a:gd name="T51" fmla="*/ 539 h 881"/>
                <a:gd name="T52" fmla="*/ 376 w 2392"/>
                <a:gd name="T53" fmla="*/ 569 h 881"/>
                <a:gd name="T54" fmla="*/ 251 w 2392"/>
                <a:gd name="T55" fmla="*/ 599 h 881"/>
                <a:gd name="T56" fmla="*/ 138 w 2392"/>
                <a:gd name="T57" fmla="*/ 647 h 881"/>
                <a:gd name="T58" fmla="*/ 108 w 2392"/>
                <a:gd name="T59" fmla="*/ 659 h 881"/>
                <a:gd name="T60" fmla="*/ 0 w 2392"/>
                <a:gd name="T61" fmla="*/ 671 h 881"/>
                <a:gd name="T62" fmla="*/ 84 w 2392"/>
                <a:gd name="T63" fmla="*/ 695 h 881"/>
                <a:gd name="T64" fmla="*/ 292 w 2392"/>
                <a:gd name="T65" fmla="*/ 653 h 881"/>
                <a:gd name="T66" fmla="*/ 531 w 2392"/>
                <a:gd name="T67" fmla="*/ 569 h 881"/>
                <a:gd name="T68" fmla="*/ 626 w 2392"/>
                <a:gd name="T69" fmla="*/ 521 h 881"/>
                <a:gd name="T70" fmla="*/ 704 w 2392"/>
                <a:gd name="T71" fmla="*/ 515 h 881"/>
                <a:gd name="T72" fmla="*/ 960 w 2392"/>
                <a:gd name="T73" fmla="*/ 461 h 881"/>
                <a:gd name="T74" fmla="*/ 1264 w 2392"/>
                <a:gd name="T75" fmla="*/ 425 h 881"/>
                <a:gd name="T76" fmla="*/ 1423 w 2392"/>
                <a:gd name="T77" fmla="*/ 461 h 881"/>
                <a:gd name="T78" fmla="*/ 1562 w 2392"/>
                <a:gd name="T79" fmla="*/ 533 h 881"/>
                <a:gd name="T80" fmla="*/ 1580 w 2392"/>
                <a:gd name="T81" fmla="*/ 617 h 881"/>
                <a:gd name="T82" fmla="*/ 1521 w 2392"/>
                <a:gd name="T83" fmla="*/ 653 h 881"/>
                <a:gd name="T84" fmla="*/ 1342 w 2392"/>
                <a:gd name="T85" fmla="*/ 701 h 881"/>
                <a:gd name="T86" fmla="*/ 1228 w 2392"/>
                <a:gd name="T87" fmla="*/ 755 h 881"/>
                <a:gd name="T88" fmla="*/ 1181 w 2392"/>
                <a:gd name="T89" fmla="*/ 809 h 881"/>
                <a:gd name="T90" fmla="*/ 1193 w 2392"/>
                <a:gd name="T91" fmla="*/ 869 h 881"/>
                <a:gd name="T92" fmla="*/ 1222 w 2392"/>
                <a:gd name="T93" fmla="*/ 881 h 881"/>
                <a:gd name="T94" fmla="*/ 1324 w 2392"/>
                <a:gd name="T95" fmla="*/ 869 h 881"/>
                <a:gd name="T96" fmla="*/ 1533 w 2392"/>
                <a:gd name="T97" fmla="*/ 857 h 881"/>
                <a:gd name="T98" fmla="*/ 1586 w 2392"/>
                <a:gd name="T99" fmla="*/ 851 h 881"/>
                <a:gd name="T100" fmla="*/ 1628 w 2392"/>
                <a:gd name="T101" fmla="*/ 833 h 881"/>
                <a:gd name="T102" fmla="*/ 1849 w 2392"/>
                <a:gd name="T103" fmla="*/ 743 h 881"/>
                <a:gd name="T104" fmla="*/ 1986 w 2392"/>
                <a:gd name="T105" fmla="*/ 689 h 881"/>
                <a:gd name="T106" fmla="*/ 2077 w 2392"/>
                <a:gd name="T107" fmla="*/ 581 h 881"/>
                <a:gd name="T108" fmla="*/ 2242 w 2392"/>
                <a:gd name="T109" fmla="*/ 389 h 881"/>
                <a:gd name="T110" fmla="*/ 2433 w 2392"/>
                <a:gd name="T111" fmla="*/ 269 h 881"/>
                <a:gd name="T112" fmla="*/ 2481 w 2392"/>
                <a:gd name="T113" fmla="*/ 239 h 881"/>
                <a:gd name="T114" fmla="*/ 2634 w 2392"/>
                <a:gd name="T115" fmla="*/ 0 h 881"/>
                <a:gd name="T116" fmla="*/ 2534 w 2392"/>
                <a:gd name="T117" fmla="*/ 36 h 88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392" h="881">
                  <a:moveTo>
                    <a:pt x="2302" y="36"/>
                  </a:moveTo>
                  <a:lnTo>
                    <a:pt x="2266" y="48"/>
                  </a:lnTo>
                  <a:lnTo>
                    <a:pt x="2231" y="54"/>
                  </a:lnTo>
                  <a:lnTo>
                    <a:pt x="2201" y="54"/>
                  </a:lnTo>
                  <a:lnTo>
                    <a:pt x="2195" y="54"/>
                  </a:lnTo>
                  <a:lnTo>
                    <a:pt x="2189" y="54"/>
                  </a:lnTo>
                  <a:lnTo>
                    <a:pt x="2177" y="60"/>
                  </a:lnTo>
                  <a:lnTo>
                    <a:pt x="2147" y="66"/>
                  </a:lnTo>
                  <a:lnTo>
                    <a:pt x="2105" y="78"/>
                  </a:lnTo>
                  <a:lnTo>
                    <a:pt x="2057" y="89"/>
                  </a:lnTo>
                  <a:lnTo>
                    <a:pt x="2021" y="101"/>
                  </a:lnTo>
                  <a:lnTo>
                    <a:pt x="1997" y="107"/>
                  </a:lnTo>
                  <a:lnTo>
                    <a:pt x="1973" y="113"/>
                  </a:lnTo>
                  <a:lnTo>
                    <a:pt x="1956" y="119"/>
                  </a:lnTo>
                  <a:lnTo>
                    <a:pt x="1926" y="131"/>
                  </a:lnTo>
                  <a:lnTo>
                    <a:pt x="1896" y="137"/>
                  </a:lnTo>
                  <a:lnTo>
                    <a:pt x="1860" y="167"/>
                  </a:lnTo>
                  <a:lnTo>
                    <a:pt x="1842" y="191"/>
                  </a:lnTo>
                  <a:lnTo>
                    <a:pt x="1836" y="221"/>
                  </a:lnTo>
                  <a:lnTo>
                    <a:pt x="1836" y="245"/>
                  </a:lnTo>
                  <a:lnTo>
                    <a:pt x="1842" y="269"/>
                  </a:lnTo>
                  <a:lnTo>
                    <a:pt x="1842" y="293"/>
                  </a:lnTo>
                  <a:lnTo>
                    <a:pt x="1842" y="305"/>
                  </a:lnTo>
                  <a:lnTo>
                    <a:pt x="1824" y="323"/>
                  </a:lnTo>
                  <a:lnTo>
                    <a:pt x="1794" y="329"/>
                  </a:lnTo>
                  <a:lnTo>
                    <a:pt x="1758" y="317"/>
                  </a:lnTo>
                  <a:lnTo>
                    <a:pt x="1716" y="299"/>
                  </a:lnTo>
                  <a:lnTo>
                    <a:pt x="1657" y="275"/>
                  </a:lnTo>
                  <a:lnTo>
                    <a:pt x="1597" y="263"/>
                  </a:lnTo>
                  <a:lnTo>
                    <a:pt x="1543" y="257"/>
                  </a:lnTo>
                  <a:lnTo>
                    <a:pt x="1519" y="257"/>
                  </a:lnTo>
                  <a:lnTo>
                    <a:pt x="1507" y="257"/>
                  </a:lnTo>
                  <a:lnTo>
                    <a:pt x="1489" y="263"/>
                  </a:lnTo>
                  <a:lnTo>
                    <a:pt x="1459" y="275"/>
                  </a:lnTo>
                  <a:lnTo>
                    <a:pt x="1399" y="311"/>
                  </a:lnTo>
                  <a:lnTo>
                    <a:pt x="1376" y="329"/>
                  </a:lnTo>
                  <a:lnTo>
                    <a:pt x="1352" y="341"/>
                  </a:lnTo>
                  <a:lnTo>
                    <a:pt x="1334" y="353"/>
                  </a:lnTo>
                  <a:lnTo>
                    <a:pt x="1328" y="359"/>
                  </a:lnTo>
                  <a:lnTo>
                    <a:pt x="1322" y="359"/>
                  </a:lnTo>
                  <a:lnTo>
                    <a:pt x="1310" y="359"/>
                  </a:lnTo>
                  <a:lnTo>
                    <a:pt x="1286" y="365"/>
                  </a:lnTo>
                  <a:lnTo>
                    <a:pt x="1262" y="365"/>
                  </a:lnTo>
                  <a:lnTo>
                    <a:pt x="1214" y="371"/>
                  </a:lnTo>
                  <a:lnTo>
                    <a:pt x="1196" y="371"/>
                  </a:lnTo>
                  <a:lnTo>
                    <a:pt x="1178" y="365"/>
                  </a:lnTo>
                  <a:lnTo>
                    <a:pt x="1160" y="365"/>
                  </a:lnTo>
                  <a:lnTo>
                    <a:pt x="1130" y="365"/>
                  </a:lnTo>
                  <a:lnTo>
                    <a:pt x="1095" y="365"/>
                  </a:lnTo>
                  <a:lnTo>
                    <a:pt x="1053" y="371"/>
                  </a:lnTo>
                  <a:lnTo>
                    <a:pt x="1017" y="377"/>
                  </a:lnTo>
                  <a:lnTo>
                    <a:pt x="981" y="377"/>
                  </a:lnTo>
                  <a:lnTo>
                    <a:pt x="957" y="383"/>
                  </a:lnTo>
                  <a:lnTo>
                    <a:pt x="945" y="389"/>
                  </a:lnTo>
                  <a:lnTo>
                    <a:pt x="939" y="395"/>
                  </a:lnTo>
                  <a:lnTo>
                    <a:pt x="921" y="401"/>
                  </a:lnTo>
                  <a:lnTo>
                    <a:pt x="879" y="407"/>
                  </a:lnTo>
                  <a:lnTo>
                    <a:pt x="837" y="419"/>
                  </a:lnTo>
                  <a:lnTo>
                    <a:pt x="819" y="419"/>
                  </a:lnTo>
                  <a:lnTo>
                    <a:pt x="808" y="419"/>
                  </a:lnTo>
                  <a:lnTo>
                    <a:pt x="796" y="419"/>
                  </a:lnTo>
                  <a:lnTo>
                    <a:pt x="778" y="419"/>
                  </a:lnTo>
                  <a:lnTo>
                    <a:pt x="754" y="419"/>
                  </a:lnTo>
                  <a:lnTo>
                    <a:pt x="724" y="425"/>
                  </a:lnTo>
                  <a:lnTo>
                    <a:pt x="664" y="437"/>
                  </a:lnTo>
                  <a:lnTo>
                    <a:pt x="640" y="449"/>
                  </a:lnTo>
                  <a:lnTo>
                    <a:pt x="616" y="461"/>
                  </a:lnTo>
                  <a:lnTo>
                    <a:pt x="598" y="473"/>
                  </a:lnTo>
                  <a:lnTo>
                    <a:pt x="580" y="473"/>
                  </a:lnTo>
                  <a:lnTo>
                    <a:pt x="538" y="473"/>
                  </a:lnTo>
                  <a:lnTo>
                    <a:pt x="503" y="467"/>
                  </a:lnTo>
                  <a:lnTo>
                    <a:pt x="461" y="473"/>
                  </a:lnTo>
                  <a:lnTo>
                    <a:pt x="443" y="479"/>
                  </a:lnTo>
                  <a:lnTo>
                    <a:pt x="431" y="491"/>
                  </a:lnTo>
                  <a:lnTo>
                    <a:pt x="425" y="509"/>
                  </a:lnTo>
                  <a:lnTo>
                    <a:pt x="419" y="533"/>
                  </a:lnTo>
                  <a:lnTo>
                    <a:pt x="413" y="539"/>
                  </a:lnTo>
                  <a:lnTo>
                    <a:pt x="407" y="545"/>
                  </a:lnTo>
                  <a:lnTo>
                    <a:pt x="389" y="551"/>
                  </a:lnTo>
                  <a:lnTo>
                    <a:pt x="347" y="569"/>
                  </a:lnTo>
                  <a:lnTo>
                    <a:pt x="299" y="587"/>
                  </a:lnTo>
                  <a:lnTo>
                    <a:pt x="257" y="593"/>
                  </a:lnTo>
                  <a:lnTo>
                    <a:pt x="222" y="599"/>
                  </a:lnTo>
                  <a:lnTo>
                    <a:pt x="180" y="617"/>
                  </a:lnTo>
                  <a:lnTo>
                    <a:pt x="150" y="641"/>
                  </a:lnTo>
                  <a:lnTo>
                    <a:pt x="138" y="647"/>
                  </a:lnTo>
                  <a:lnTo>
                    <a:pt x="132" y="653"/>
                  </a:lnTo>
                  <a:lnTo>
                    <a:pt x="126" y="659"/>
                  </a:lnTo>
                  <a:lnTo>
                    <a:pt x="108" y="659"/>
                  </a:lnTo>
                  <a:lnTo>
                    <a:pt x="96" y="653"/>
                  </a:lnTo>
                  <a:lnTo>
                    <a:pt x="90" y="653"/>
                  </a:lnTo>
                  <a:lnTo>
                    <a:pt x="0" y="671"/>
                  </a:lnTo>
                  <a:lnTo>
                    <a:pt x="12" y="689"/>
                  </a:lnTo>
                  <a:lnTo>
                    <a:pt x="42" y="695"/>
                  </a:lnTo>
                  <a:lnTo>
                    <a:pt x="84" y="695"/>
                  </a:lnTo>
                  <a:lnTo>
                    <a:pt x="132" y="683"/>
                  </a:lnTo>
                  <a:lnTo>
                    <a:pt x="192" y="671"/>
                  </a:lnTo>
                  <a:lnTo>
                    <a:pt x="263" y="653"/>
                  </a:lnTo>
                  <a:lnTo>
                    <a:pt x="335" y="629"/>
                  </a:lnTo>
                  <a:lnTo>
                    <a:pt x="407" y="599"/>
                  </a:lnTo>
                  <a:lnTo>
                    <a:pt x="473" y="569"/>
                  </a:lnTo>
                  <a:lnTo>
                    <a:pt x="527" y="545"/>
                  </a:lnTo>
                  <a:lnTo>
                    <a:pt x="562" y="527"/>
                  </a:lnTo>
                  <a:lnTo>
                    <a:pt x="568" y="521"/>
                  </a:lnTo>
                  <a:lnTo>
                    <a:pt x="574" y="521"/>
                  </a:lnTo>
                  <a:lnTo>
                    <a:pt x="604" y="521"/>
                  </a:lnTo>
                  <a:lnTo>
                    <a:pt x="646" y="515"/>
                  </a:lnTo>
                  <a:lnTo>
                    <a:pt x="712" y="497"/>
                  </a:lnTo>
                  <a:lnTo>
                    <a:pt x="790" y="479"/>
                  </a:lnTo>
                  <a:lnTo>
                    <a:pt x="873" y="461"/>
                  </a:lnTo>
                  <a:lnTo>
                    <a:pt x="963" y="443"/>
                  </a:lnTo>
                  <a:lnTo>
                    <a:pt x="1059" y="431"/>
                  </a:lnTo>
                  <a:lnTo>
                    <a:pt x="1148" y="425"/>
                  </a:lnTo>
                  <a:lnTo>
                    <a:pt x="1178" y="425"/>
                  </a:lnTo>
                  <a:lnTo>
                    <a:pt x="1214" y="437"/>
                  </a:lnTo>
                  <a:lnTo>
                    <a:pt x="1292" y="461"/>
                  </a:lnTo>
                  <a:lnTo>
                    <a:pt x="1340" y="479"/>
                  </a:lnTo>
                  <a:lnTo>
                    <a:pt x="1382" y="503"/>
                  </a:lnTo>
                  <a:lnTo>
                    <a:pt x="1417" y="533"/>
                  </a:lnTo>
                  <a:lnTo>
                    <a:pt x="1441" y="563"/>
                  </a:lnTo>
                  <a:lnTo>
                    <a:pt x="1447" y="587"/>
                  </a:lnTo>
                  <a:lnTo>
                    <a:pt x="1435" y="617"/>
                  </a:lnTo>
                  <a:lnTo>
                    <a:pt x="1423" y="629"/>
                  </a:lnTo>
                  <a:lnTo>
                    <a:pt x="1405" y="641"/>
                  </a:lnTo>
                  <a:lnTo>
                    <a:pt x="1376" y="653"/>
                  </a:lnTo>
                  <a:lnTo>
                    <a:pt x="1346" y="665"/>
                  </a:lnTo>
                  <a:lnTo>
                    <a:pt x="1280" y="683"/>
                  </a:lnTo>
                  <a:lnTo>
                    <a:pt x="1226" y="701"/>
                  </a:lnTo>
                  <a:lnTo>
                    <a:pt x="1178" y="719"/>
                  </a:lnTo>
                  <a:lnTo>
                    <a:pt x="1142" y="743"/>
                  </a:lnTo>
                  <a:lnTo>
                    <a:pt x="1112" y="755"/>
                  </a:lnTo>
                  <a:lnTo>
                    <a:pt x="1089" y="773"/>
                  </a:lnTo>
                  <a:lnTo>
                    <a:pt x="1077" y="791"/>
                  </a:lnTo>
                  <a:lnTo>
                    <a:pt x="1065" y="809"/>
                  </a:lnTo>
                  <a:lnTo>
                    <a:pt x="1059" y="833"/>
                  </a:lnTo>
                  <a:lnTo>
                    <a:pt x="1065" y="857"/>
                  </a:lnTo>
                  <a:lnTo>
                    <a:pt x="1077" y="869"/>
                  </a:lnTo>
                  <a:lnTo>
                    <a:pt x="1083" y="875"/>
                  </a:lnTo>
                  <a:lnTo>
                    <a:pt x="1089" y="881"/>
                  </a:lnTo>
                  <a:lnTo>
                    <a:pt x="1106" y="881"/>
                  </a:lnTo>
                  <a:lnTo>
                    <a:pt x="1124" y="875"/>
                  </a:lnTo>
                  <a:lnTo>
                    <a:pt x="1148" y="875"/>
                  </a:lnTo>
                  <a:lnTo>
                    <a:pt x="1208" y="869"/>
                  </a:lnTo>
                  <a:lnTo>
                    <a:pt x="1268" y="863"/>
                  </a:lnTo>
                  <a:lnTo>
                    <a:pt x="1328" y="863"/>
                  </a:lnTo>
                  <a:lnTo>
                    <a:pt x="1388" y="857"/>
                  </a:lnTo>
                  <a:lnTo>
                    <a:pt x="1411" y="857"/>
                  </a:lnTo>
                  <a:lnTo>
                    <a:pt x="1429" y="851"/>
                  </a:lnTo>
                  <a:lnTo>
                    <a:pt x="1441" y="851"/>
                  </a:lnTo>
                  <a:lnTo>
                    <a:pt x="1447" y="851"/>
                  </a:lnTo>
                  <a:lnTo>
                    <a:pt x="1459" y="845"/>
                  </a:lnTo>
                  <a:lnTo>
                    <a:pt x="1483" y="833"/>
                  </a:lnTo>
                  <a:lnTo>
                    <a:pt x="1525" y="815"/>
                  </a:lnTo>
                  <a:lnTo>
                    <a:pt x="1573" y="791"/>
                  </a:lnTo>
                  <a:lnTo>
                    <a:pt x="1675" y="743"/>
                  </a:lnTo>
                  <a:lnTo>
                    <a:pt x="1716" y="725"/>
                  </a:lnTo>
                  <a:lnTo>
                    <a:pt x="1752" y="713"/>
                  </a:lnTo>
                  <a:lnTo>
                    <a:pt x="1806" y="689"/>
                  </a:lnTo>
                  <a:lnTo>
                    <a:pt x="1842" y="653"/>
                  </a:lnTo>
                  <a:lnTo>
                    <a:pt x="1866" y="611"/>
                  </a:lnTo>
                  <a:lnTo>
                    <a:pt x="1884" y="581"/>
                  </a:lnTo>
                  <a:lnTo>
                    <a:pt x="1926" y="515"/>
                  </a:lnTo>
                  <a:lnTo>
                    <a:pt x="1979" y="449"/>
                  </a:lnTo>
                  <a:lnTo>
                    <a:pt x="2039" y="389"/>
                  </a:lnTo>
                  <a:lnTo>
                    <a:pt x="2105" y="341"/>
                  </a:lnTo>
                  <a:lnTo>
                    <a:pt x="2159" y="299"/>
                  </a:lnTo>
                  <a:lnTo>
                    <a:pt x="2207" y="269"/>
                  </a:lnTo>
                  <a:lnTo>
                    <a:pt x="2237" y="245"/>
                  </a:lnTo>
                  <a:lnTo>
                    <a:pt x="2249" y="239"/>
                  </a:lnTo>
                  <a:lnTo>
                    <a:pt x="2392" y="167"/>
                  </a:lnTo>
                  <a:lnTo>
                    <a:pt x="2392" y="60"/>
                  </a:lnTo>
                  <a:lnTo>
                    <a:pt x="2392" y="0"/>
                  </a:lnTo>
                  <a:lnTo>
                    <a:pt x="2344" y="18"/>
                  </a:lnTo>
                  <a:lnTo>
                    <a:pt x="2302" y="3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332812" name="Freeform 12"/>
            <p:cNvSpPr>
              <a:spLocks/>
            </p:cNvSpPr>
            <p:nvPr userDrawn="1"/>
          </p:nvSpPr>
          <p:spPr bwMode="hidden">
            <a:xfrm>
              <a:off x="3839" y="1854"/>
              <a:ext cx="577" cy="258"/>
            </a:xfrm>
            <a:custGeom>
              <a:avLst/>
              <a:gdLst/>
              <a:ahLst/>
              <a:cxnLst>
                <a:cxn ang="0">
                  <a:pos x="30" y="245"/>
                </a:cxn>
                <a:cxn ang="0">
                  <a:pos x="18" y="251"/>
                </a:cxn>
                <a:cxn ang="0">
                  <a:pos x="6" y="257"/>
                </a:cxn>
                <a:cxn ang="0">
                  <a:pos x="0" y="257"/>
                </a:cxn>
                <a:cxn ang="0">
                  <a:pos x="305" y="113"/>
                </a:cxn>
                <a:cxn ang="0">
                  <a:pos x="520" y="0"/>
                </a:cxn>
                <a:cxn ang="0">
                  <a:pos x="526" y="6"/>
                </a:cxn>
                <a:cxn ang="0">
                  <a:pos x="544" y="18"/>
                </a:cxn>
                <a:cxn ang="0">
                  <a:pos x="550" y="24"/>
                </a:cxn>
                <a:cxn ang="0">
                  <a:pos x="550" y="36"/>
                </a:cxn>
                <a:cxn ang="0">
                  <a:pos x="544" y="42"/>
                </a:cxn>
                <a:cxn ang="0">
                  <a:pos x="526" y="54"/>
                </a:cxn>
                <a:cxn ang="0">
                  <a:pos x="514" y="60"/>
                </a:cxn>
                <a:cxn ang="0">
                  <a:pos x="502" y="66"/>
                </a:cxn>
                <a:cxn ang="0">
                  <a:pos x="448" y="84"/>
                </a:cxn>
                <a:cxn ang="0">
                  <a:pos x="382" y="113"/>
                </a:cxn>
                <a:cxn ang="0">
                  <a:pos x="305" y="143"/>
                </a:cxn>
                <a:cxn ang="0">
                  <a:pos x="227" y="173"/>
                </a:cxn>
                <a:cxn ang="0">
                  <a:pos x="149" y="203"/>
                </a:cxn>
                <a:cxn ang="0">
                  <a:pos x="83" y="227"/>
                </a:cxn>
                <a:cxn ang="0">
                  <a:pos x="30" y="245"/>
                </a:cxn>
                <a:cxn ang="0">
                  <a:pos x="30" y="245"/>
                </a:cxn>
              </a:cxnLst>
              <a:rect l="0" t="0" r="r" b="b"/>
              <a:pathLst>
                <a:path w="550" h="257">
                  <a:moveTo>
                    <a:pt x="30" y="245"/>
                  </a:moveTo>
                  <a:lnTo>
                    <a:pt x="18" y="251"/>
                  </a:lnTo>
                  <a:lnTo>
                    <a:pt x="6" y="257"/>
                  </a:lnTo>
                  <a:lnTo>
                    <a:pt x="0" y="257"/>
                  </a:lnTo>
                  <a:lnTo>
                    <a:pt x="305" y="113"/>
                  </a:lnTo>
                  <a:lnTo>
                    <a:pt x="520" y="0"/>
                  </a:lnTo>
                  <a:lnTo>
                    <a:pt x="526" y="6"/>
                  </a:lnTo>
                  <a:lnTo>
                    <a:pt x="544" y="18"/>
                  </a:lnTo>
                  <a:lnTo>
                    <a:pt x="550" y="24"/>
                  </a:lnTo>
                  <a:lnTo>
                    <a:pt x="550" y="36"/>
                  </a:lnTo>
                  <a:lnTo>
                    <a:pt x="544" y="42"/>
                  </a:lnTo>
                  <a:lnTo>
                    <a:pt x="526" y="54"/>
                  </a:lnTo>
                  <a:lnTo>
                    <a:pt x="514" y="60"/>
                  </a:lnTo>
                  <a:lnTo>
                    <a:pt x="502" y="66"/>
                  </a:lnTo>
                  <a:lnTo>
                    <a:pt x="448" y="84"/>
                  </a:lnTo>
                  <a:lnTo>
                    <a:pt x="382" y="113"/>
                  </a:lnTo>
                  <a:lnTo>
                    <a:pt x="305" y="143"/>
                  </a:lnTo>
                  <a:lnTo>
                    <a:pt x="227" y="173"/>
                  </a:lnTo>
                  <a:lnTo>
                    <a:pt x="149" y="203"/>
                  </a:lnTo>
                  <a:lnTo>
                    <a:pt x="83" y="227"/>
                  </a:lnTo>
                  <a:lnTo>
                    <a:pt x="30" y="245"/>
                  </a:lnTo>
                  <a:lnTo>
                    <a:pt x="30" y="245"/>
                  </a:lnTo>
                  <a:close/>
                </a:path>
              </a:pathLst>
            </a:custGeom>
            <a:gradFill rotWithShape="0">
              <a:gsLst>
                <a:gs pos="0">
                  <a:schemeClr val="bg2">
                    <a:gamma/>
                    <a:tint val="94118"/>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imes New Roman" pitchFamily="-112" charset="0"/>
                <a:ea typeface="Arial"/>
                <a:cs typeface="Arial"/>
              </a:endParaRPr>
            </a:p>
          </p:txBody>
        </p:sp>
        <p:sp>
          <p:nvSpPr>
            <p:cNvPr id="89106" name="Freeform 13"/>
            <p:cNvSpPr>
              <a:spLocks/>
            </p:cNvSpPr>
            <p:nvPr userDrawn="1"/>
          </p:nvSpPr>
          <p:spPr bwMode="hidden">
            <a:xfrm>
              <a:off x="5327" y="1642"/>
              <a:ext cx="5" cy="1"/>
            </a:xfrm>
            <a:custGeom>
              <a:avLst/>
              <a:gdLst>
                <a:gd name="T0" fmla="*/ 0 w 5"/>
                <a:gd name="T1" fmla="*/ 0 h 1"/>
                <a:gd name="T2" fmla="*/ 5 w 5"/>
                <a:gd name="T3" fmla="*/ 0 h 1"/>
                <a:gd name="T4" fmla="*/ 0 w 5"/>
                <a:gd name="T5" fmla="*/ 0 h 1"/>
                <a:gd name="T6" fmla="*/ 0 w 5"/>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
                  <a:moveTo>
                    <a:pt x="0" y="0"/>
                  </a:moveTo>
                  <a:lnTo>
                    <a:pt x="5" y="0"/>
                  </a:lnTo>
                  <a:lnTo>
                    <a:pt x="0" y="0"/>
                  </a:lnTo>
                  <a:close/>
                </a:path>
              </a:pathLst>
            </a:custGeom>
            <a:solidFill>
              <a:srgbClr val="FED1AD"/>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332814" name="Freeform 14"/>
            <p:cNvSpPr>
              <a:spLocks/>
            </p:cNvSpPr>
            <p:nvPr userDrawn="1"/>
          </p:nvSpPr>
          <p:spPr bwMode="hidden">
            <a:xfrm>
              <a:off x="3839" y="1728"/>
              <a:ext cx="716" cy="383"/>
            </a:xfrm>
            <a:custGeom>
              <a:avLst/>
              <a:gdLst/>
              <a:ahLst/>
              <a:cxnLst>
                <a:cxn ang="0">
                  <a:pos x="659" y="6"/>
                </a:cxn>
                <a:cxn ang="0">
                  <a:pos x="588" y="42"/>
                </a:cxn>
                <a:cxn ang="0">
                  <a:pos x="515" y="84"/>
                </a:cxn>
                <a:cxn ang="0">
                  <a:pos x="509" y="90"/>
                </a:cxn>
                <a:cxn ang="0">
                  <a:pos x="485" y="102"/>
                </a:cxn>
                <a:cxn ang="0">
                  <a:pos x="455" y="120"/>
                </a:cxn>
                <a:cxn ang="0">
                  <a:pos x="425" y="138"/>
                </a:cxn>
                <a:cxn ang="0">
                  <a:pos x="371" y="168"/>
                </a:cxn>
                <a:cxn ang="0">
                  <a:pos x="306" y="198"/>
                </a:cxn>
                <a:cxn ang="0">
                  <a:pos x="186" y="251"/>
                </a:cxn>
                <a:cxn ang="0">
                  <a:pos x="131" y="269"/>
                </a:cxn>
                <a:cxn ang="0">
                  <a:pos x="89" y="287"/>
                </a:cxn>
                <a:cxn ang="0">
                  <a:pos x="53" y="305"/>
                </a:cxn>
                <a:cxn ang="0">
                  <a:pos x="36" y="311"/>
                </a:cxn>
                <a:cxn ang="0">
                  <a:pos x="12" y="329"/>
                </a:cxn>
                <a:cxn ang="0">
                  <a:pos x="0" y="353"/>
                </a:cxn>
                <a:cxn ang="0">
                  <a:pos x="0" y="371"/>
                </a:cxn>
                <a:cxn ang="0">
                  <a:pos x="0" y="383"/>
                </a:cxn>
                <a:cxn ang="0">
                  <a:pos x="0" y="383"/>
                </a:cxn>
                <a:cxn ang="0">
                  <a:pos x="12" y="371"/>
                </a:cxn>
                <a:cxn ang="0">
                  <a:pos x="30" y="353"/>
                </a:cxn>
                <a:cxn ang="0">
                  <a:pos x="53" y="335"/>
                </a:cxn>
                <a:cxn ang="0">
                  <a:pos x="77" y="317"/>
                </a:cxn>
                <a:cxn ang="0">
                  <a:pos x="101" y="311"/>
                </a:cxn>
                <a:cxn ang="0">
                  <a:pos x="131" y="299"/>
                </a:cxn>
                <a:cxn ang="0">
                  <a:pos x="204" y="269"/>
                </a:cxn>
                <a:cxn ang="0">
                  <a:pos x="240" y="251"/>
                </a:cxn>
                <a:cxn ang="0">
                  <a:pos x="270" y="239"/>
                </a:cxn>
                <a:cxn ang="0">
                  <a:pos x="294" y="228"/>
                </a:cxn>
                <a:cxn ang="0">
                  <a:pos x="312" y="222"/>
                </a:cxn>
                <a:cxn ang="0">
                  <a:pos x="330" y="210"/>
                </a:cxn>
                <a:cxn ang="0">
                  <a:pos x="365" y="186"/>
                </a:cxn>
                <a:cxn ang="0">
                  <a:pos x="419" y="156"/>
                </a:cxn>
                <a:cxn ang="0">
                  <a:pos x="473" y="120"/>
                </a:cxn>
                <a:cxn ang="0">
                  <a:pos x="527" y="90"/>
                </a:cxn>
                <a:cxn ang="0">
                  <a:pos x="576" y="60"/>
                </a:cxn>
                <a:cxn ang="0">
                  <a:pos x="612" y="42"/>
                </a:cxn>
                <a:cxn ang="0">
                  <a:pos x="629" y="36"/>
                </a:cxn>
                <a:cxn ang="0">
                  <a:pos x="647" y="30"/>
                </a:cxn>
                <a:cxn ang="0">
                  <a:pos x="677" y="18"/>
                </a:cxn>
                <a:cxn ang="0">
                  <a:pos x="701" y="6"/>
                </a:cxn>
                <a:cxn ang="0">
                  <a:pos x="713" y="0"/>
                </a:cxn>
                <a:cxn ang="0">
                  <a:pos x="713" y="0"/>
                </a:cxn>
                <a:cxn ang="0">
                  <a:pos x="659" y="6"/>
                </a:cxn>
                <a:cxn ang="0">
                  <a:pos x="716" y="63"/>
                </a:cxn>
              </a:cxnLst>
              <a:rect l="0" t="0" r="r" b="b"/>
              <a:pathLst>
                <a:path w="716" h="383">
                  <a:moveTo>
                    <a:pt x="659" y="6"/>
                  </a:moveTo>
                  <a:lnTo>
                    <a:pt x="588" y="42"/>
                  </a:lnTo>
                  <a:lnTo>
                    <a:pt x="515" y="84"/>
                  </a:lnTo>
                  <a:lnTo>
                    <a:pt x="509" y="90"/>
                  </a:lnTo>
                  <a:lnTo>
                    <a:pt x="485" y="102"/>
                  </a:lnTo>
                  <a:lnTo>
                    <a:pt x="455" y="120"/>
                  </a:lnTo>
                  <a:lnTo>
                    <a:pt x="425" y="138"/>
                  </a:lnTo>
                  <a:lnTo>
                    <a:pt x="371" y="168"/>
                  </a:lnTo>
                  <a:lnTo>
                    <a:pt x="306" y="198"/>
                  </a:lnTo>
                  <a:lnTo>
                    <a:pt x="186" y="251"/>
                  </a:lnTo>
                  <a:lnTo>
                    <a:pt x="131" y="269"/>
                  </a:lnTo>
                  <a:lnTo>
                    <a:pt x="89" y="287"/>
                  </a:lnTo>
                  <a:lnTo>
                    <a:pt x="53" y="305"/>
                  </a:lnTo>
                  <a:lnTo>
                    <a:pt x="36" y="311"/>
                  </a:lnTo>
                  <a:lnTo>
                    <a:pt x="12" y="329"/>
                  </a:lnTo>
                  <a:lnTo>
                    <a:pt x="0" y="353"/>
                  </a:lnTo>
                  <a:lnTo>
                    <a:pt x="0" y="371"/>
                  </a:lnTo>
                  <a:lnTo>
                    <a:pt x="0" y="383"/>
                  </a:lnTo>
                  <a:lnTo>
                    <a:pt x="0" y="383"/>
                  </a:lnTo>
                  <a:lnTo>
                    <a:pt x="12" y="371"/>
                  </a:lnTo>
                  <a:lnTo>
                    <a:pt x="30" y="353"/>
                  </a:lnTo>
                  <a:lnTo>
                    <a:pt x="53" y="335"/>
                  </a:lnTo>
                  <a:lnTo>
                    <a:pt x="77" y="317"/>
                  </a:lnTo>
                  <a:lnTo>
                    <a:pt x="101" y="311"/>
                  </a:lnTo>
                  <a:lnTo>
                    <a:pt x="131" y="299"/>
                  </a:lnTo>
                  <a:lnTo>
                    <a:pt x="204" y="269"/>
                  </a:lnTo>
                  <a:lnTo>
                    <a:pt x="240" y="251"/>
                  </a:lnTo>
                  <a:lnTo>
                    <a:pt x="270" y="239"/>
                  </a:lnTo>
                  <a:lnTo>
                    <a:pt x="294" y="228"/>
                  </a:lnTo>
                  <a:lnTo>
                    <a:pt x="312" y="222"/>
                  </a:lnTo>
                  <a:lnTo>
                    <a:pt x="330" y="210"/>
                  </a:lnTo>
                  <a:lnTo>
                    <a:pt x="365" y="186"/>
                  </a:lnTo>
                  <a:lnTo>
                    <a:pt x="419" y="156"/>
                  </a:lnTo>
                  <a:lnTo>
                    <a:pt x="473" y="120"/>
                  </a:lnTo>
                  <a:lnTo>
                    <a:pt x="527" y="90"/>
                  </a:lnTo>
                  <a:lnTo>
                    <a:pt x="576" y="60"/>
                  </a:lnTo>
                  <a:lnTo>
                    <a:pt x="612" y="42"/>
                  </a:lnTo>
                  <a:lnTo>
                    <a:pt x="629" y="36"/>
                  </a:lnTo>
                  <a:lnTo>
                    <a:pt x="647" y="30"/>
                  </a:lnTo>
                  <a:lnTo>
                    <a:pt x="677" y="18"/>
                  </a:lnTo>
                  <a:lnTo>
                    <a:pt x="701" y="6"/>
                  </a:lnTo>
                  <a:lnTo>
                    <a:pt x="713" y="0"/>
                  </a:lnTo>
                  <a:lnTo>
                    <a:pt x="713" y="0"/>
                  </a:lnTo>
                  <a:lnTo>
                    <a:pt x="659" y="6"/>
                  </a:lnTo>
                  <a:lnTo>
                    <a:pt x="716" y="63"/>
                  </a:lnTo>
                </a:path>
              </a:pathLst>
            </a:custGeom>
            <a:gradFill rotWithShape="0">
              <a:gsLst>
                <a:gs pos="0">
                  <a:schemeClr val="bg2">
                    <a:gamma/>
                    <a:tint val="94118"/>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imes New Roman" pitchFamily="-112" charset="0"/>
                <a:ea typeface="Arial"/>
                <a:cs typeface="Arial"/>
              </a:endParaRPr>
            </a:p>
          </p:txBody>
        </p:sp>
        <p:sp>
          <p:nvSpPr>
            <p:cNvPr id="332815" name="Freeform 15"/>
            <p:cNvSpPr>
              <a:spLocks/>
            </p:cNvSpPr>
            <p:nvPr userDrawn="1"/>
          </p:nvSpPr>
          <p:spPr bwMode="hidden">
            <a:xfrm>
              <a:off x="3453" y="2271"/>
              <a:ext cx="318" cy="225"/>
            </a:xfrm>
            <a:custGeom>
              <a:avLst/>
              <a:gdLst/>
              <a:ahLst/>
              <a:cxnLst>
                <a:cxn ang="0">
                  <a:pos x="6" y="225"/>
                </a:cxn>
                <a:cxn ang="0">
                  <a:pos x="0" y="195"/>
                </a:cxn>
                <a:cxn ang="0">
                  <a:pos x="315" y="0"/>
                </a:cxn>
                <a:cxn ang="0">
                  <a:pos x="303" y="27"/>
                </a:cxn>
                <a:cxn ang="0">
                  <a:pos x="318" y="42"/>
                </a:cxn>
              </a:cxnLst>
              <a:rect l="0" t="0" r="r" b="b"/>
              <a:pathLst>
                <a:path w="318" h="225">
                  <a:moveTo>
                    <a:pt x="6" y="225"/>
                  </a:moveTo>
                  <a:lnTo>
                    <a:pt x="0" y="195"/>
                  </a:lnTo>
                  <a:lnTo>
                    <a:pt x="315" y="0"/>
                  </a:lnTo>
                  <a:lnTo>
                    <a:pt x="303" y="27"/>
                  </a:lnTo>
                  <a:lnTo>
                    <a:pt x="318" y="42"/>
                  </a:lnTo>
                </a:path>
              </a:pathLst>
            </a:custGeom>
            <a:gradFill rotWithShape="0">
              <a:gsLst>
                <a:gs pos="0">
                  <a:schemeClr val="bg2">
                    <a:gamma/>
                    <a:tint val="94118"/>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imes New Roman" pitchFamily="-112" charset="0"/>
                <a:ea typeface="Arial"/>
                <a:cs typeface="Arial"/>
              </a:endParaRPr>
            </a:p>
          </p:txBody>
        </p:sp>
        <p:sp>
          <p:nvSpPr>
            <p:cNvPr id="332816" name="Freeform 16"/>
            <p:cNvSpPr>
              <a:spLocks/>
            </p:cNvSpPr>
            <p:nvPr userDrawn="1"/>
          </p:nvSpPr>
          <p:spPr bwMode="hidden">
            <a:xfrm>
              <a:off x="0" y="2658"/>
              <a:ext cx="2595" cy="933"/>
            </a:xfrm>
            <a:custGeom>
              <a:avLst/>
              <a:gdLst/>
              <a:ahLst/>
              <a:cxnLst>
                <a:cxn ang="0">
                  <a:pos x="1050" y="657"/>
                </a:cxn>
                <a:cxn ang="0">
                  <a:pos x="1581" y="690"/>
                </a:cxn>
                <a:cxn ang="0">
                  <a:pos x="1671" y="723"/>
                </a:cxn>
                <a:cxn ang="0">
                  <a:pos x="1176" y="621"/>
                </a:cxn>
                <a:cxn ang="0">
                  <a:pos x="1854" y="567"/>
                </a:cxn>
                <a:cxn ang="0">
                  <a:pos x="1869" y="612"/>
                </a:cxn>
                <a:cxn ang="0">
                  <a:pos x="2103" y="861"/>
                </a:cxn>
                <a:cxn ang="0">
                  <a:pos x="1883" y="520"/>
                </a:cxn>
                <a:cxn ang="0">
                  <a:pos x="1842" y="490"/>
                </a:cxn>
                <a:cxn ang="0">
                  <a:pos x="1770" y="466"/>
                </a:cxn>
                <a:cxn ang="0">
                  <a:pos x="1740" y="448"/>
                </a:cxn>
                <a:cxn ang="0">
                  <a:pos x="1758" y="436"/>
                </a:cxn>
                <a:cxn ang="0">
                  <a:pos x="1830" y="430"/>
                </a:cxn>
                <a:cxn ang="0">
                  <a:pos x="1877" y="424"/>
                </a:cxn>
                <a:cxn ang="0">
                  <a:pos x="1955" y="394"/>
                </a:cxn>
                <a:cxn ang="0">
                  <a:pos x="2052" y="396"/>
                </a:cxn>
                <a:cxn ang="0">
                  <a:pos x="2253" y="732"/>
                </a:cxn>
                <a:cxn ang="0">
                  <a:pos x="2415" y="933"/>
                </a:cxn>
                <a:cxn ang="0">
                  <a:pos x="2397" y="828"/>
                </a:cxn>
                <a:cxn ang="0">
                  <a:pos x="2088" y="400"/>
                </a:cxn>
                <a:cxn ang="0">
                  <a:pos x="2046" y="346"/>
                </a:cxn>
                <a:cxn ang="0">
                  <a:pos x="1997" y="304"/>
                </a:cxn>
                <a:cxn ang="0">
                  <a:pos x="1967" y="286"/>
                </a:cxn>
                <a:cxn ang="0">
                  <a:pos x="1973" y="286"/>
                </a:cxn>
                <a:cxn ang="0">
                  <a:pos x="2009" y="286"/>
                </a:cxn>
                <a:cxn ang="0">
                  <a:pos x="2082" y="322"/>
                </a:cxn>
                <a:cxn ang="0">
                  <a:pos x="2199" y="384"/>
                </a:cxn>
                <a:cxn ang="0">
                  <a:pos x="2394" y="448"/>
                </a:cxn>
                <a:cxn ang="0">
                  <a:pos x="2595" y="516"/>
                </a:cxn>
                <a:cxn ang="0">
                  <a:pos x="2388" y="424"/>
                </a:cxn>
                <a:cxn ang="0">
                  <a:pos x="2219" y="340"/>
                </a:cxn>
                <a:cxn ang="0">
                  <a:pos x="2052" y="280"/>
                </a:cxn>
                <a:cxn ang="0">
                  <a:pos x="1955" y="262"/>
                </a:cxn>
                <a:cxn ang="0">
                  <a:pos x="1877" y="274"/>
                </a:cxn>
                <a:cxn ang="0">
                  <a:pos x="1752" y="274"/>
                </a:cxn>
                <a:cxn ang="0">
                  <a:pos x="1661" y="292"/>
                </a:cxn>
                <a:cxn ang="0">
                  <a:pos x="1607" y="316"/>
                </a:cxn>
                <a:cxn ang="0">
                  <a:pos x="1589" y="322"/>
                </a:cxn>
                <a:cxn ang="0">
                  <a:pos x="1409" y="358"/>
                </a:cxn>
                <a:cxn ang="0">
                  <a:pos x="1152" y="442"/>
                </a:cxn>
                <a:cxn ang="0">
                  <a:pos x="966" y="460"/>
                </a:cxn>
                <a:cxn ang="0">
                  <a:pos x="870" y="442"/>
                </a:cxn>
                <a:cxn ang="0">
                  <a:pos x="828" y="430"/>
                </a:cxn>
                <a:cxn ang="0">
                  <a:pos x="743" y="388"/>
                </a:cxn>
                <a:cxn ang="0">
                  <a:pos x="636" y="334"/>
                </a:cxn>
                <a:cxn ang="0">
                  <a:pos x="467" y="256"/>
                </a:cxn>
                <a:cxn ang="0">
                  <a:pos x="0" y="0"/>
                </a:cxn>
                <a:cxn ang="0">
                  <a:pos x="585" y="390"/>
                </a:cxn>
                <a:cxn ang="0">
                  <a:pos x="849" y="543"/>
                </a:cxn>
                <a:cxn ang="0">
                  <a:pos x="897" y="621"/>
                </a:cxn>
              </a:cxnLst>
              <a:rect l="0" t="0" r="r" b="b"/>
              <a:pathLst>
                <a:path w="2595" h="933">
                  <a:moveTo>
                    <a:pt x="981" y="675"/>
                  </a:moveTo>
                  <a:lnTo>
                    <a:pt x="1050" y="657"/>
                  </a:lnTo>
                  <a:lnTo>
                    <a:pt x="1143" y="651"/>
                  </a:lnTo>
                  <a:lnTo>
                    <a:pt x="1581" y="690"/>
                  </a:lnTo>
                  <a:lnTo>
                    <a:pt x="1623" y="738"/>
                  </a:lnTo>
                  <a:lnTo>
                    <a:pt x="1671" y="723"/>
                  </a:lnTo>
                  <a:lnTo>
                    <a:pt x="1656" y="675"/>
                  </a:lnTo>
                  <a:lnTo>
                    <a:pt x="1176" y="621"/>
                  </a:lnTo>
                  <a:lnTo>
                    <a:pt x="1797" y="534"/>
                  </a:lnTo>
                  <a:lnTo>
                    <a:pt x="1854" y="567"/>
                  </a:lnTo>
                  <a:lnTo>
                    <a:pt x="1881" y="585"/>
                  </a:lnTo>
                  <a:lnTo>
                    <a:pt x="1869" y="612"/>
                  </a:lnTo>
                  <a:lnTo>
                    <a:pt x="1995" y="852"/>
                  </a:lnTo>
                  <a:lnTo>
                    <a:pt x="2103" y="861"/>
                  </a:lnTo>
                  <a:lnTo>
                    <a:pt x="1889" y="538"/>
                  </a:lnTo>
                  <a:lnTo>
                    <a:pt x="1883" y="520"/>
                  </a:lnTo>
                  <a:lnTo>
                    <a:pt x="1872" y="508"/>
                  </a:lnTo>
                  <a:lnTo>
                    <a:pt x="1842" y="490"/>
                  </a:lnTo>
                  <a:lnTo>
                    <a:pt x="1806" y="478"/>
                  </a:lnTo>
                  <a:lnTo>
                    <a:pt x="1770" y="466"/>
                  </a:lnTo>
                  <a:lnTo>
                    <a:pt x="1752" y="454"/>
                  </a:lnTo>
                  <a:lnTo>
                    <a:pt x="1740" y="448"/>
                  </a:lnTo>
                  <a:lnTo>
                    <a:pt x="1746" y="436"/>
                  </a:lnTo>
                  <a:lnTo>
                    <a:pt x="1758" y="436"/>
                  </a:lnTo>
                  <a:lnTo>
                    <a:pt x="1782" y="430"/>
                  </a:lnTo>
                  <a:lnTo>
                    <a:pt x="1830" y="430"/>
                  </a:lnTo>
                  <a:lnTo>
                    <a:pt x="1854" y="430"/>
                  </a:lnTo>
                  <a:lnTo>
                    <a:pt x="1877" y="424"/>
                  </a:lnTo>
                  <a:lnTo>
                    <a:pt x="1925" y="400"/>
                  </a:lnTo>
                  <a:lnTo>
                    <a:pt x="1955" y="394"/>
                  </a:lnTo>
                  <a:lnTo>
                    <a:pt x="1979" y="394"/>
                  </a:lnTo>
                  <a:lnTo>
                    <a:pt x="2052" y="396"/>
                  </a:lnTo>
                  <a:lnTo>
                    <a:pt x="2046" y="456"/>
                  </a:lnTo>
                  <a:lnTo>
                    <a:pt x="2253" y="732"/>
                  </a:lnTo>
                  <a:lnTo>
                    <a:pt x="2334" y="816"/>
                  </a:lnTo>
                  <a:lnTo>
                    <a:pt x="2415" y="933"/>
                  </a:lnTo>
                  <a:lnTo>
                    <a:pt x="2430" y="909"/>
                  </a:lnTo>
                  <a:lnTo>
                    <a:pt x="2397" y="828"/>
                  </a:lnTo>
                  <a:lnTo>
                    <a:pt x="2094" y="412"/>
                  </a:lnTo>
                  <a:lnTo>
                    <a:pt x="2088" y="400"/>
                  </a:lnTo>
                  <a:lnTo>
                    <a:pt x="2076" y="376"/>
                  </a:lnTo>
                  <a:lnTo>
                    <a:pt x="2046" y="346"/>
                  </a:lnTo>
                  <a:lnTo>
                    <a:pt x="2015" y="322"/>
                  </a:lnTo>
                  <a:lnTo>
                    <a:pt x="1997" y="304"/>
                  </a:lnTo>
                  <a:lnTo>
                    <a:pt x="1979" y="292"/>
                  </a:lnTo>
                  <a:lnTo>
                    <a:pt x="1967" y="286"/>
                  </a:lnTo>
                  <a:lnTo>
                    <a:pt x="1967" y="286"/>
                  </a:lnTo>
                  <a:lnTo>
                    <a:pt x="1973" y="286"/>
                  </a:lnTo>
                  <a:lnTo>
                    <a:pt x="1985" y="286"/>
                  </a:lnTo>
                  <a:lnTo>
                    <a:pt x="2009" y="286"/>
                  </a:lnTo>
                  <a:lnTo>
                    <a:pt x="2040" y="298"/>
                  </a:lnTo>
                  <a:lnTo>
                    <a:pt x="2082" y="322"/>
                  </a:lnTo>
                  <a:lnTo>
                    <a:pt x="2124" y="348"/>
                  </a:lnTo>
                  <a:lnTo>
                    <a:pt x="2199" y="384"/>
                  </a:lnTo>
                  <a:lnTo>
                    <a:pt x="2325" y="426"/>
                  </a:lnTo>
                  <a:lnTo>
                    <a:pt x="2394" y="448"/>
                  </a:lnTo>
                  <a:lnTo>
                    <a:pt x="2523" y="522"/>
                  </a:lnTo>
                  <a:lnTo>
                    <a:pt x="2595" y="516"/>
                  </a:lnTo>
                  <a:lnTo>
                    <a:pt x="2442" y="454"/>
                  </a:lnTo>
                  <a:lnTo>
                    <a:pt x="2388" y="424"/>
                  </a:lnTo>
                  <a:lnTo>
                    <a:pt x="2327" y="388"/>
                  </a:lnTo>
                  <a:lnTo>
                    <a:pt x="2219" y="340"/>
                  </a:lnTo>
                  <a:lnTo>
                    <a:pt x="2106" y="292"/>
                  </a:lnTo>
                  <a:lnTo>
                    <a:pt x="2052" y="280"/>
                  </a:lnTo>
                  <a:lnTo>
                    <a:pt x="2003" y="268"/>
                  </a:lnTo>
                  <a:lnTo>
                    <a:pt x="1955" y="262"/>
                  </a:lnTo>
                  <a:lnTo>
                    <a:pt x="1919" y="268"/>
                  </a:lnTo>
                  <a:lnTo>
                    <a:pt x="1877" y="274"/>
                  </a:lnTo>
                  <a:lnTo>
                    <a:pt x="1812" y="274"/>
                  </a:lnTo>
                  <a:lnTo>
                    <a:pt x="1752" y="274"/>
                  </a:lnTo>
                  <a:lnTo>
                    <a:pt x="1703" y="286"/>
                  </a:lnTo>
                  <a:lnTo>
                    <a:pt x="1661" y="292"/>
                  </a:lnTo>
                  <a:lnTo>
                    <a:pt x="1631" y="304"/>
                  </a:lnTo>
                  <a:lnTo>
                    <a:pt x="1607" y="316"/>
                  </a:lnTo>
                  <a:lnTo>
                    <a:pt x="1595" y="322"/>
                  </a:lnTo>
                  <a:lnTo>
                    <a:pt x="1589" y="322"/>
                  </a:lnTo>
                  <a:lnTo>
                    <a:pt x="1500" y="334"/>
                  </a:lnTo>
                  <a:lnTo>
                    <a:pt x="1409" y="358"/>
                  </a:lnTo>
                  <a:lnTo>
                    <a:pt x="1236" y="418"/>
                  </a:lnTo>
                  <a:lnTo>
                    <a:pt x="1152" y="442"/>
                  </a:lnTo>
                  <a:lnTo>
                    <a:pt x="1061" y="460"/>
                  </a:lnTo>
                  <a:lnTo>
                    <a:pt x="966" y="460"/>
                  </a:lnTo>
                  <a:lnTo>
                    <a:pt x="918" y="454"/>
                  </a:lnTo>
                  <a:lnTo>
                    <a:pt x="870" y="442"/>
                  </a:lnTo>
                  <a:lnTo>
                    <a:pt x="858" y="436"/>
                  </a:lnTo>
                  <a:lnTo>
                    <a:pt x="828" y="430"/>
                  </a:lnTo>
                  <a:lnTo>
                    <a:pt x="791" y="412"/>
                  </a:lnTo>
                  <a:lnTo>
                    <a:pt x="743" y="388"/>
                  </a:lnTo>
                  <a:lnTo>
                    <a:pt x="690" y="364"/>
                  </a:lnTo>
                  <a:lnTo>
                    <a:pt x="636" y="334"/>
                  </a:lnTo>
                  <a:lnTo>
                    <a:pt x="515" y="280"/>
                  </a:lnTo>
                  <a:lnTo>
                    <a:pt x="467" y="256"/>
                  </a:lnTo>
                  <a:lnTo>
                    <a:pt x="443" y="244"/>
                  </a:lnTo>
                  <a:lnTo>
                    <a:pt x="0" y="0"/>
                  </a:lnTo>
                  <a:lnTo>
                    <a:pt x="123" y="120"/>
                  </a:lnTo>
                  <a:lnTo>
                    <a:pt x="585" y="390"/>
                  </a:lnTo>
                  <a:lnTo>
                    <a:pt x="708" y="462"/>
                  </a:lnTo>
                  <a:lnTo>
                    <a:pt x="849" y="543"/>
                  </a:lnTo>
                  <a:lnTo>
                    <a:pt x="882" y="564"/>
                  </a:lnTo>
                  <a:lnTo>
                    <a:pt x="897" y="621"/>
                  </a:lnTo>
                  <a:lnTo>
                    <a:pt x="981" y="675"/>
                  </a:lnTo>
                  <a:close/>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imes New Roman" pitchFamily="-112" charset="0"/>
                <a:ea typeface="Arial"/>
                <a:cs typeface="Arial"/>
              </a:endParaRPr>
            </a:p>
          </p:txBody>
        </p:sp>
        <p:sp>
          <p:nvSpPr>
            <p:cNvPr id="89110" name="Freeform 17"/>
            <p:cNvSpPr>
              <a:spLocks/>
            </p:cNvSpPr>
            <p:nvPr userDrawn="1"/>
          </p:nvSpPr>
          <p:spPr bwMode="hidden">
            <a:xfrm>
              <a:off x="0" y="2994"/>
              <a:ext cx="2723" cy="1091"/>
            </a:xfrm>
            <a:custGeom>
              <a:avLst/>
              <a:gdLst>
                <a:gd name="T0" fmla="*/ 2370 w 2723"/>
                <a:gd name="T1" fmla="*/ 72 h 1091"/>
                <a:gd name="T2" fmla="*/ 2597 w 2723"/>
                <a:gd name="T3" fmla="*/ 198 h 1091"/>
                <a:gd name="T4" fmla="*/ 2639 w 2723"/>
                <a:gd name="T5" fmla="*/ 276 h 1091"/>
                <a:gd name="T6" fmla="*/ 2453 w 2723"/>
                <a:gd name="T7" fmla="*/ 264 h 1091"/>
                <a:gd name="T8" fmla="*/ 2297 w 2723"/>
                <a:gd name="T9" fmla="*/ 204 h 1091"/>
                <a:gd name="T10" fmla="*/ 2112 w 2723"/>
                <a:gd name="T11" fmla="*/ 66 h 1091"/>
                <a:gd name="T12" fmla="*/ 2088 w 2723"/>
                <a:gd name="T13" fmla="*/ 72 h 1091"/>
                <a:gd name="T14" fmla="*/ 2106 w 2723"/>
                <a:gd name="T15" fmla="*/ 114 h 1091"/>
                <a:gd name="T16" fmla="*/ 2412 w 2723"/>
                <a:gd name="T17" fmla="*/ 552 h 1091"/>
                <a:gd name="T18" fmla="*/ 2279 w 2723"/>
                <a:gd name="T19" fmla="*/ 564 h 1091"/>
                <a:gd name="T20" fmla="*/ 2189 w 2723"/>
                <a:gd name="T21" fmla="*/ 492 h 1091"/>
                <a:gd name="T22" fmla="*/ 2058 w 2723"/>
                <a:gd name="T23" fmla="*/ 330 h 1091"/>
                <a:gd name="T24" fmla="*/ 1991 w 2723"/>
                <a:gd name="T25" fmla="*/ 234 h 1091"/>
                <a:gd name="T26" fmla="*/ 1949 w 2723"/>
                <a:gd name="T27" fmla="*/ 174 h 1091"/>
                <a:gd name="T28" fmla="*/ 1824 w 2723"/>
                <a:gd name="T29" fmla="*/ 132 h 1091"/>
                <a:gd name="T30" fmla="*/ 1794 w 2723"/>
                <a:gd name="T31" fmla="*/ 144 h 1091"/>
                <a:gd name="T32" fmla="*/ 1895 w 2723"/>
                <a:gd name="T33" fmla="*/ 222 h 1091"/>
                <a:gd name="T34" fmla="*/ 1943 w 2723"/>
                <a:gd name="T35" fmla="*/ 366 h 1091"/>
                <a:gd name="T36" fmla="*/ 2064 w 2723"/>
                <a:gd name="T37" fmla="*/ 630 h 1091"/>
                <a:gd name="T38" fmla="*/ 2052 w 2723"/>
                <a:gd name="T39" fmla="*/ 695 h 1091"/>
                <a:gd name="T40" fmla="*/ 1955 w 2723"/>
                <a:gd name="T41" fmla="*/ 683 h 1091"/>
                <a:gd name="T42" fmla="*/ 1913 w 2723"/>
                <a:gd name="T43" fmla="*/ 636 h 1091"/>
                <a:gd name="T44" fmla="*/ 1703 w 2723"/>
                <a:gd name="T45" fmla="*/ 312 h 1091"/>
                <a:gd name="T46" fmla="*/ 1637 w 2723"/>
                <a:gd name="T47" fmla="*/ 276 h 1091"/>
                <a:gd name="T48" fmla="*/ 1643 w 2723"/>
                <a:gd name="T49" fmla="*/ 318 h 1091"/>
                <a:gd name="T50" fmla="*/ 1673 w 2723"/>
                <a:gd name="T51" fmla="*/ 408 h 1091"/>
                <a:gd name="T52" fmla="*/ 1716 w 2723"/>
                <a:gd name="T53" fmla="*/ 779 h 1091"/>
                <a:gd name="T54" fmla="*/ 1691 w 2723"/>
                <a:gd name="T55" fmla="*/ 737 h 1091"/>
                <a:gd name="T56" fmla="*/ 1613 w 2723"/>
                <a:gd name="T57" fmla="*/ 582 h 1091"/>
                <a:gd name="T58" fmla="*/ 1494 w 2723"/>
                <a:gd name="T59" fmla="*/ 480 h 1091"/>
                <a:gd name="T60" fmla="*/ 1248 w 2723"/>
                <a:gd name="T61" fmla="*/ 528 h 1091"/>
                <a:gd name="T62" fmla="*/ 996 w 2723"/>
                <a:gd name="T63" fmla="*/ 630 h 1091"/>
                <a:gd name="T64" fmla="*/ 714 w 2723"/>
                <a:gd name="T65" fmla="*/ 534 h 1091"/>
                <a:gd name="T66" fmla="*/ 198 w 2723"/>
                <a:gd name="T67" fmla="*/ 288 h 1091"/>
                <a:gd name="T68" fmla="*/ 0 w 2723"/>
                <a:gd name="T69" fmla="*/ 460 h 1091"/>
                <a:gd name="T70" fmla="*/ 288 w 2723"/>
                <a:gd name="T71" fmla="*/ 570 h 1091"/>
                <a:gd name="T72" fmla="*/ 461 w 2723"/>
                <a:gd name="T73" fmla="*/ 654 h 1091"/>
                <a:gd name="T74" fmla="*/ 725 w 2723"/>
                <a:gd name="T75" fmla="*/ 755 h 1091"/>
                <a:gd name="T76" fmla="*/ 966 w 2723"/>
                <a:gd name="T77" fmla="*/ 791 h 1091"/>
                <a:gd name="T78" fmla="*/ 1176 w 2723"/>
                <a:gd name="T79" fmla="*/ 779 h 1091"/>
                <a:gd name="T80" fmla="*/ 1278 w 2723"/>
                <a:gd name="T81" fmla="*/ 791 h 1091"/>
                <a:gd name="T82" fmla="*/ 1404 w 2723"/>
                <a:gd name="T83" fmla="*/ 845 h 1091"/>
                <a:gd name="T84" fmla="*/ 1416 w 2723"/>
                <a:gd name="T85" fmla="*/ 887 h 1091"/>
                <a:gd name="T86" fmla="*/ 1361 w 2723"/>
                <a:gd name="T87" fmla="*/ 923 h 1091"/>
                <a:gd name="T88" fmla="*/ 1385 w 2723"/>
                <a:gd name="T89" fmla="*/ 1007 h 1091"/>
                <a:gd name="T90" fmla="*/ 1494 w 2723"/>
                <a:gd name="T91" fmla="*/ 1085 h 1091"/>
                <a:gd name="T92" fmla="*/ 1697 w 2723"/>
                <a:gd name="T93" fmla="*/ 1043 h 1091"/>
                <a:gd name="T94" fmla="*/ 1812 w 2723"/>
                <a:gd name="T95" fmla="*/ 989 h 1091"/>
                <a:gd name="T96" fmla="*/ 1973 w 2723"/>
                <a:gd name="T97" fmla="*/ 917 h 1091"/>
                <a:gd name="T98" fmla="*/ 2201 w 2723"/>
                <a:gd name="T99" fmla="*/ 899 h 1091"/>
                <a:gd name="T100" fmla="*/ 2364 w 2723"/>
                <a:gd name="T101" fmla="*/ 863 h 1091"/>
                <a:gd name="T102" fmla="*/ 2400 w 2723"/>
                <a:gd name="T103" fmla="*/ 743 h 1091"/>
                <a:gd name="T104" fmla="*/ 2471 w 2723"/>
                <a:gd name="T105" fmla="*/ 701 h 1091"/>
                <a:gd name="T106" fmla="*/ 2621 w 2723"/>
                <a:gd name="T107" fmla="*/ 504 h 1091"/>
                <a:gd name="T108" fmla="*/ 2693 w 2723"/>
                <a:gd name="T109" fmla="*/ 374 h 109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23" h="1091">
                  <a:moveTo>
                    <a:pt x="2723" y="299"/>
                  </a:moveTo>
                  <a:lnTo>
                    <a:pt x="2715" y="240"/>
                  </a:lnTo>
                  <a:lnTo>
                    <a:pt x="2656" y="195"/>
                  </a:lnTo>
                  <a:lnTo>
                    <a:pt x="2370" y="72"/>
                  </a:lnTo>
                  <a:lnTo>
                    <a:pt x="2303" y="54"/>
                  </a:lnTo>
                  <a:lnTo>
                    <a:pt x="2585" y="186"/>
                  </a:lnTo>
                  <a:lnTo>
                    <a:pt x="2591" y="192"/>
                  </a:lnTo>
                  <a:lnTo>
                    <a:pt x="2597" y="198"/>
                  </a:lnTo>
                  <a:lnTo>
                    <a:pt x="2621" y="228"/>
                  </a:lnTo>
                  <a:lnTo>
                    <a:pt x="2639" y="258"/>
                  </a:lnTo>
                  <a:lnTo>
                    <a:pt x="2646" y="270"/>
                  </a:lnTo>
                  <a:lnTo>
                    <a:pt x="2639" y="276"/>
                  </a:lnTo>
                  <a:lnTo>
                    <a:pt x="2603" y="282"/>
                  </a:lnTo>
                  <a:lnTo>
                    <a:pt x="2555" y="282"/>
                  </a:lnTo>
                  <a:lnTo>
                    <a:pt x="2507" y="276"/>
                  </a:lnTo>
                  <a:lnTo>
                    <a:pt x="2453" y="264"/>
                  </a:lnTo>
                  <a:lnTo>
                    <a:pt x="2394" y="246"/>
                  </a:lnTo>
                  <a:lnTo>
                    <a:pt x="2340" y="222"/>
                  </a:lnTo>
                  <a:lnTo>
                    <a:pt x="2321" y="216"/>
                  </a:lnTo>
                  <a:lnTo>
                    <a:pt x="2297" y="204"/>
                  </a:lnTo>
                  <a:lnTo>
                    <a:pt x="2171" y="126"/>
                  </a:lnTo>
                  <a:lnTo>
                    <a:pt x="2165" y="120"/>
                  </a:lnTo>
                  <a:lnTo>
                    <a:pt x="2154" y="102"/>
                  </a:lnTo>
                  <a:lnTo>
                    <a:pt x="2112" y="66"/>
                  </a:lnTo>
                  <a:lnTo>
                    <a:pt x="2064" y="24"/>
                  </a:lnTo>
                  <a:lnTo>
                    <a:pt x="2046" y="6"/>
                  </a:lnTo>
                  <a:lnTo>
                    <a:pt x="2034" y="0"/>
                  </a:lnTo>
                  <a:lnTo>
                    <a:pt x="2088" y="72"/>
                  </a:lnTo>
                  <a:lnTo>
                    <a:pt x="2106" y="108"/>
                  </a:lnTo>
                  <a:lnTo>
                    <a:pt x="2106" y="114"/>
                  </a:lnTo>
                  <a:lnTo>
                    <a:pt x="2112" y="114"/>
                  </a:lnTo>
                  <a:lnTo>
                    <a:pt x="2406" y="516"/>
                  </a:lnTo>
                  <a:lnTo>
                    <a:pt x="2412" y="534"/>
                  </a:lnTo>
                  <a:lnTo>
                    <a:pt x="2412" y="552"/>
                  </a:lnTo>
                  <a:lnTo>
                    <a:pt x="2394" y="576"/>
                  </a:lnTo>
                  <a:lnTo>
                    <a:pt x="2364" y="588"/>
                  </a:lnTo>
                  <a:lnTo>
                    <a:pt x="2321" y="588"/>
                  </a:lnTo>
                  <a:lnTo>
                    <a:pt x="2279" y="564"/>
                  </a:lnTo>
                  <a:lnTo>
                    <a:pt x="2237" y="534"/>
                  </a:lnTo>
                  <a:lnTo>
                    <a:pt x="2201" y="504"/>
                  </a:lnTo>
                  <a:lnTo>
                    <a:pt x="2195" y="498"/>
                  </a:lnTo>
                  <a:lnTo>
                    <a:pt x="2189" y="492"/>
                  </a:lnTo>
                  <a:lnTo>
                    <a:pt x="2171" y="462"/>
                  </a:lnTo>
                  <a:lnTo>
                    <a:pt x="2142" y="420"/>
                  </a:lnTo>
                  <a:lnTo>
                    <a:pt x="2100" y="378"/>
                  </a:lnTo>
                  <a:lnTo>
                    <a:pt x="2058" y="330"/>
                  </a:lnTo>
                  <a:lnTo>
                    <a:pt x="2040" y="318"/>
                  </a:lnTo>
                  <a:lnTo>
                    <a:pt x="2028" y="300"/>
                  </a:lnTo>
                  <a:lnTo>
                    <a:pt x="2009" y="264"/>
                  </a:lnTo>
                  <a:lnTo>
                    <a:pt x="1991" y="234"/>
                  </a:lnTo>
                  <a:lnTo>
                    <a:pt x="1985" y="210"/>
                  </a:lnTo>
                  <a:lnTo>
                    <a:pt x="1973" y="192"/>
                  </a:lnTo>
                  <a:lnTo>
                    <a:pt x="1967" y="180"/>
                  </a:lnTo>
                  <a:lnTo>
                    <a:pt x="1949" y="174"/>
                  </a:lnTo>
                  <a:lnTo>
                    <a:pt x="1907" y="156"/>
                  </a:lnTo>
                  <a:lnTo>
                    <a:pt x="1860" y="138"/>
                  </a:lnTo>
                  <a:lnTo>
                    <a:pt x="1836" y="132"/>
                  </a:lnTo>
                  <a:lnTo>
                    <a:pt x="1824" y="132"/>
                  </a:lnTo>
                  <a:lnTo>
                    <a:pt x="1806" y="132"/>
                  </a:lnTo>
                  <a:lnTo>
                    <a:pt x="1800" y="138"/>
                  </a:lnTo>
                  <a:lnTo>
                    <a:pt x="1794" y="144"/>
                  </a:lnTo>
                  <a:lnTo>
                    <a:pt x="1842" y="156"/>
                  </a:lnTo>
                  <a:lnTo>
                    <a:pt x="1872" y="180"/>
                  </a:lnTo>
                  <a:lnTo>
                    <a:pt x="1889" y="204"/>
                  </a:lnTo>
                  <a:lnTo>
                    <a:pt x="1895" y="222"/>
                  </a:lnTo>
                  <a:lnTo>
                    <a:pt x="1889" y="240"/>
                  </a:lnTo>
                  <a:lnTo>
                    <a:pt x="1901" y="270"/>
                  </a:lnTo>
                  <a:lnTo>
                    <a:pt x="1919" y="318"/>
                  </a:lnTo>
                  <a:lnTo>
                    <a:pt x="1943" y="366"/>
                  </a:lnTo>
                  <a:lnTo>
                    <a:pt x="1991" y="480"/>
                  </a:lnTo>
                  <a:lnTo>
                    <a:pt x="2021" y="534"/>
                  </a:lnTo>
                  <a:lnTo>
                    <a:pt x="2040" y="582"/>
                  </a:lnTo>
                  <a:lnTo>
                    <a:pt x="2064" y="630"/>
                  </a:lnTo>
                  <a:lnTo>
                    <a:pt x="2076" y="666"/>
                  </a:lnTo>
                  <a:lnTo>
                    <a:pt x="2082" y="683"/>
                  </a:lnTo>
                  <a:lnTo>
                    <a:pt x="2070" y="695"/>
                  </a:lnTo>
                  <a:lnTo>
                    <a:pt x="2052" y="695"/>
                  </a:lnTo>
                  <a:lnTo>
                    <a:pt x="2021" y="695"/>
                  </a:lnTo>
                  <a:lnTo>
                    <a:pt x="1997" y="695"/>
                  </a:lnTo>
                  <a:lnTo>
                    <a:pt x="1973" y="689"/>
                  </a:lnTo>
                  <a:lnTo>
                    <a:pt x="1955" y="683"/>
                  </a:lnTo>
                  <a:lnTo>
                    <a:pt x="1949" y="683"/>
                  </a:lnTo>
                  <a:lnTo>
                    <a:pt x="1949" y="677"/>
                  </a:lnTo>
                  <a:lnTo>
                    <a:pt x="1943" y="672"/>
                  </a:lnTo>
                  <a:lnTo>
                    <a:pt x="1913" y="636"/>
                  </a:lnTo>
                  <a:lnTo>
                    <a:pt x="1806" y="324"/>
                  </a:lnTo>
                  <a:lnTo>
                    <a:pt x="1776" y="330"/>
                  </a:lnTo>
                  <a:lnTo>
                    <a:pt x="1746" y="330"/>
                  </a:lnTo>
                  <a:lnTo>
                    <a:pt x="1703" y="312"/>
                  </a:lnTo>
                  <a:lnTo>
                    <a:pt x="1673" y="288"/>
                  </a:lnTo>
                  <a:lnTo>
                    <a:pt x="1667" y="276"/>
                  </a:lnTo>
                  <a:lnTo>
                    <a:pt x="1655" y="270"/>
                  </a:lnTo>
                  <a:lnTo>
                    <a:pt x="1637" y="276"/>
                  </a:lnTo>
                  <a:lnTo>
                    <a:pt x="1631" y="288"/>
                  </a:lnTo>
                  <a:lnTo>
                    <a:pt x="1625" y="306"/>
                  </a:lnTo>
                  <a:lnTo>
                    <a:pt x="1625" y="312"/>
                  </a:lnTo>
                  <a:lnTo>
                    <a:pt x="1643" y="318"/>
                  </a:lnTo>
                  <a:lnTo>
                    <a:pt x="1655" y="336"/>
                  </a:lnTo>
                  <a:lnTo>
                    <a:pt x="1667" y="366"/>
                  </a:lnTo>
                  <a:lnTo>
                    <a:pt x="1673" y="402"/>
                  </a:lnTo>
                  <a:lnTo>
                    <a:pt x="1673" y="408"/>
                  </a:lnTo>
                  <a:lnTo>
                    <a:pt x="1673" y="414"/>
                  </a:lnTo>
                  <a:lnTo>
                    <a:pt x="1716" y="761"/>
                  </a:lnTo>
                  <a:lnTo>
                    <a:pt x="1716" y="773"/>
                  </a:lnTo>
                  <a:lnTo>
                    <a:pt x="1716" y="779"/>
                  </a:lnTo>
                  <a:lnTo>
                    <a:pt x="1709" y="773"/>
                  </a:lnTo>
                  <a:lnTo>
                    <a:pt x="1703" y="755"/>
                  </a:lnTo>
                  <a:lnTo>
                    <a:pt x="1697" y="749"/>
                  </a:lnTo>
                  <a:lnTo>
                    <a:pt x="1691" y="737"/>
                  </a:lnTo>
                  <a:lnTo>
                    <a:pt x="1679" y="713"/>
                  </a:lnTo>
                  <a:lnTo>
                    <a:pt x="1661" y="672"/>
                  </a:lnTo>
                  <a:lnTo>
                    <a:pt x="1643" y="630"/>
                  </a:lnTo>
                  <a:lnTo>
                    <a:pt x="1613" y="582"/>
                  </a:lnTo>
                  <a:lnTo>
                    <a:pt x="1589" y="540"/>
                  </a:lnTo>
                  <a:lnTo>
                    <a:pt x="1560" y="510"/>
                  </a:lnTo>
                  <a:lnTo>
                    <a:pt x="1536" y="492"/>
                  </a:lnTo>
                  <a:lnTo>
                    <a:pt x="1494" y="480"/>
                  </a:lnTo>
                  <a:lnTo>
                    <a:pt x="1446" y="480"/>
                  </a:lnTo>
                  <a:lnTo>
                    <a:pt x="1397" y="486"/>
                  </a:lnTo>
                  <a:lnTo>
                    <a:pt x="1349" y="498"/>
                  </a:lnTo>
                  <a:lnTo>
                    <a:pt x="1248" y="528"/>
                  </a:lnTo>
                  <a:lnTo>
                    <a:pt x="1158" y="570"/>
                  </a:lnTo>
                  <a:lnTo>
                    <a:pt x="1104" y="600"/>
                  </a:lnTo>
                  <a:lnTo>
                    <a:pt x="1037" y="624"/>
                  </a:lnTo>
                  <a:lnTo>
                    <a:pt x="996" y="630"/>
                  </a:lnTo>
                  <a:lnTo>
                    <a:pt x="948" y="630"/>
                  </a:lnTo>
                  <a:lnTo>
                    <a:pt x="900" y="618"/>
                  </a:lnTo>
                  <a:lnTo>
                    <a:pt x="840" y="588"/>
                  </a:lnTo>
                  <a:lnTo>
                    <a:pt x="714" y="534"/>
                  </a:lnTo>
                  <a:lnTo>
                    <a:pt x="582" y="474"/>
                  </a:lnTo>
                  <a:lnTo>
                    <a:pt x="443" y="408"/>
                  </a:lnTo>
                  <a:lnTo>
                    <a:pt x="318" y="348"/>
                  </a:lnTo>
                  <a:lnTo>
                    <a:pt x="198" y="288"/>
                  </a:lnTo>
                  <a:lnTo>
                    <a:pt x="149" y="264"/>
                  </a:lnTo>
                  <a:lnTo>
                    <a:pt x="102" y="240"/>
                  </a:lnTo>
                  <a:lnTo>
                    <a:pt x="0" y="187"/>
                  </a:lnTo>
                  <a:lnTo>
                    <a:pt x="0" y="460"/>
                  </a:lnTo>
                  <a:lnTo>
                    <a:pt x="36" y="474"/>
                  </a:lnTo>
                  <a:lnTo>
                    <a:pt x="149" y="516"/>
                  </a:lnTo>
                  <a:lnTo>
                    <a:pt x="216" y="540"/>
                  </a:lnTo>
                  <a:lnTo>
                    <a:pt x="288" y="570"/>
                  </a:lnTo>
                  <a:lnTo>
                    <a:pt x="348" y="594"/>
                  </a:lnTo>
                  <a:lnTo>
                    <a:pt x="396" y="618"/>
                  </a:lnTo>
                  <a:lnTo>
                    <a:pt x="432" y="636"/>
                  </a:lnTo>
                  <a:lnTo>
                    <a:pt x="461" y="654"/>
                  </a:lnTo>
                  <a:lnTo>
                    <a:pt x="504" y="672"/>
                  </a:lnTo>
                  <a:lnTo>
                    <a:pt x="588" y="707"/>
                  </a:lnTo>
                  <a:lnTo>
                    <a:pt x="684" y="743"/>
                  </a:lnTo>
                  <a:lnTo>
                    <a:pt x="725" y="755"/>
                  </a:lnTo>
                  <a:lnTo>
                    <a:pt x="761" y="767"/>
                  </a:lnTo>
                  <a:lnTo>
                    <a:pt x="828" y="779"/>
                  </a:lnTo>
                  <a:lnTo>
                    <a:pt x="894" y="785"/>
                  </a:lnTo>
                  <a:lnTo>
                    <a:pt x="966" y="791"/>
                  </a:lnTo>
                  <a:lnTo>
                    <a:pt x="1031" y="791"/>
                  </a:lnTo>
                  <a:lnTo>
                    <a:pt x="1092" y="785"/>
                  </a:lnTo>
                  <a:lnTo>
                    <a:pt x="1146" y="785"/>
                  </a:lnTo>
                  <a:lnTo>
                    <a:pt x="1176" y="779"/>
                  </a:lnTo>
                  <a:lnTo>
                    <a:pt x="1188" y="779"/>
                  </a:lnTo>
                  <a:lnTo>
                    <a:pt x="1236" y="785"/>
                  </a:lnTo>
                  <a:lnTo>
                    <a:pt x="1278" y="791"/>
                  </a:lnTo>
                  <a:lnTo>
                    <a:pt x="1307" y="803"/>
                  </a:lnTo>
                  <a:lnTo>
                    <a:pt x="1337" y="809"/>
                  </a:lnTo>
                  <a:lnTo>
                    <a:pt x="1379" y="827"/>
                  </a:lnTo>
                  <a:lnTo>
                    <a:pt x="1404" y="845"/>
                  </a:lnTo>
                  <a:lnTo>
                    <a:pt x="1416" y="863"/>
                  </a:lnTo>
                  <a:lnTo>
                    <a:pt x="1416" y="875"/>
                  </a:lnTo>
                  <a:lnTo>
                    <a:pt x="1416" y="881"/>
                  </a:lnTo>
                  <a:lnTo>
                    <a:pt x="1416" y="887"/>
                  </a:lnTo>
                  <a:lnTo>
                    <a:pt x="1410" y="887"/>
                  </a:lnTo>
                  <a:lnTo>
                    <a:pt x="1397" y="893"/>
                  </a:lnTo>
                  <a:lnTo>
                    <a:pt x="1379" y="905"/>
                  </a:lnTo>
                  <a:lnTo>
                    <a:pt x="1361" y="923"/>
                  </a:lnTo>
                  <a:lnTo>
                    <a:pt x="1355" y="941"/>
                  </a:lnTo>
                  <a:lnTo>
                    <a:pt x="1361" y="971"/>
                  </a:lnTo>
                  <a:lnTo>
                    <a:pt x="1367" y="989"/>
                  </a:lnTo>
                  <a:lnTo>
                    <a:pt x="1385" y="1007"/>
                  </a:lnTo>
                  <a:lnTo>
                    <a:pt x="1404" y="1025"/>
                  </a:lnTo>
                  <a:lnTo>
                    <a:pt x="1434" y="1049"/>
                  </a:lnTo>
                  <a:lnTo>
                    <a:pt x="1464" y="1067"/>
                  </a:lnTo>
                  <a:lnTo>
                    <a:pt x="1494" y="1085"/>
                  </a:lnTo>
                  <a:lnTo>
                    <a:pt x="1554" y="1091"/>
                  </a:lnTo>
                  <a:lnTo>
                    <a:pt x="1607" y="1085"/>
                  </a:lnTo>
                  <a:lnTo>
                    <a:pt x="1661" y="1067"/>
                  </a:lnTo>
                  <a:lnTo>
                    <a:pt x="1697" y="1043"/>
                  </a:lnTo>
                  <a:lnTo>
                    <a:pt x="1734" y="1019"/>
                  </a:lnTo>
                  <a:lnTo>
                    <a:pt x="1752" y="995"/>
                  </a:lnTo>
                  <a:lnTo>
                    <a:pt x="1758" y="989"/>
                  </a:lnTo>
                  <a:lnTo>
                    <a:pt x="1812" y="989"/>
                  </a:lnTo>
                  <a:lnTo>
                    <a:pt x="1860" y="983"/>
                  </a:lnTo>
                  <a:lnTo>
                    <a:pt x="1907" y="965"/>
                  </a:lnTo>
                  <a:lnTo>
                    <a:pt x="1943" y="941"/>
                  </a:lnTo>
                  <a:lnTo>
                    <a:pt x="1973" y="917"/>
                  </a:lnTo>
                  <a:lnTo>
                    <a:pt x="2003" y="899"/>
                  </a:lnTo>
                  <a:lnTo>
                    <a:pt x="2015" y="881"/>
                  </a:lnTo>
                  <a:lnTo>
                    <a:pt x="2021" y="875"/>
                  </a:lnTo>
                  <a:lnTo>
                    <a:pt x="2201" y="899"/>
                  </a:lnTo>
                  <a:lnTo>
                    <a:pt x="2243" y="905"/>
                  </a:lnTo>
                  <a:lnTo>
                    <a:pt x="2273" y="899"/>
                  </a:lnTo>
                  <a:lnTo>
                    <a:pt x="2327" y="887"/>
                  </a:lnTo>
                  <a:lnTo>
                    <a:pt x="2364" y="863"/>
                  </a:lnTo>
                  <a:lnTo>
                    <a:pt x="2388" y="827"/>
                  </a:lnTo>
                  <a:lnTo>
                    <a:pt x="2400" y="797"/>
                  </a:lnTo>
                  <a:lnTo>
                    <a:pt x="2400" y="767"/>
                  </a:lnTo>
                  <a:lnTo>
                    <a:pt x="2400" y="743"/>
                  </a:lnTo>
                  <a:lnTo>
                    <a:pt x="2400" y="737"/>
                  </a:lnTo>
                  <a:lnTo>
                    <a:pt x="2418" y="737"/>
                  </a:lnTo>
                  <a:lnTo>
                    <a:pt x="2436" y="731"/>
                  </a:lnTo>
                  <a:lnTo>
                    <a:pt x="2471" y="701"/>
                  </a:lnTo>
                  <a:lnTo>
                    <a:pt x="2513" y="660"/>
                  </a:lnTo>
                  <a:lnTo>
                    <a:pt x="2555" y="606"/>
                  </a:lnTo>
                  <a:lnTo>
                    <a:pt x="2591" y="552"/>
                  </a:lnTo>
                  <a:lnTo>
                    <a:pt x="2621" y="504"/>
                  </a:lnTo>
                  <a:lnTo>
                    <a:pt x="2639" y="468"/>
                  </a:lnTo>
                  <a:lnTo>
                    <a:pt x="2646" y="462"/>
                  </a:lnTo>
                  <a:lnTo>
                    <a:pt x="2646" y="456"/>
                  </a:lnTo>
                  <a:lnTo>
                    <a:pt x="2693" y="374"/>
                  </a:lnTo>
                  <a:lnTo>
                    <a:pt x="2723" y="299"/>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grpSp>
      <p:sp>
        <p:nvSpPr>
          <p:cNvPr id="332818" name="Rectangle 18"/>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32819" name="Rectangle 19"/>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Garamond" pitchFamily="-112" charset="0"/>
                <a:ea typeface="+mn-ea"/>
                <a:cs typeface="+mn-cs"/>
              </a:defRPr>
            </a:lvl1pPr>
          </a:lstStyle>
          <a:p>
            <a:pPr>
              <a:defRPr/>
            </a:pPr>
            <a:endParaRPr lang="en-US">
              <a:solidFill>
                <a:srgbClr val="FFFFFF"/>
              </a:solidFill>
              <a:ea typeface="Arial"/>
              <a:cs typeface="Arial"/>
            </a:endParaRPr>
          </a:p>
        </p:txBody>
      </p:sp>
      <p:sp>
        <p:nvSpPr>
          <p:cNvPr id="332820" name="Rectangle 2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Garamond" pitchFamily="-112" charset="0"/>
                <a:ea typeface="+mn-ea"/>
                <a:cs typeface="+mn-cs"/>
              </a:defRPr>
            </a:lvl1pPr>
          </a:lstStyle>
          <a:p>
            <a:pPr>
              <a:defRPr/>
            </a:pPr>
            <a:endParaRPr lang="en-US">
              <a:solidFill>
                <a:srgbClr val="FFFFFF"/>
              </a:solidFill>
              <a:ea typeface="Arial"/>
              <a:cs typeface="Arial"/>
            </a:endParaRPr>
          </a:p>
        </p:txBody>
      </p:sp>
      <p:sp>
        <p:nvSpPr>
          <p:cNvPr id="332821" name="Rectangle 21"/>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Garamond" charset="0"/>
                <a:cs typeface="Arial" charset="0"/>
              </a:defRPr>
            </a:lvl1pPr>
          </a:lstStyle>
          <a:p>
            <a:pPr>
              <a:defRPr/>
            </a:pPr>
            <a:fld id="{3BCFFEA6-CC9E-E342-BFA3-492219CB3AB1}" type="slidenum">
              <a:rPr lang="zh-CN" altLang="en-US">
                <a:solidFill>
                  <a:srgbClr val="FFFFFF"/>
                </a:solidFill>
                <a:ea typeface="ＭＳ Ｐゴシック" charset="0"/>
              </a:rPr>
              <a:pPr>
                <a:defRPr/>
              </a:pPr>
              <a:t>‹#›</a:t>
            </a:fld>
            <a:endParaRPr lang="en-US" altLang="zh-CN">
              <a:solidFill>
                <a:srgbClr val="FFFFFF"/>
              </a:solidFill>
              <a:ea typeface="ＭＳ Ｐゴシック" charset="0"/>
            </a:endParaRPr>
          </a:p>
        </p:txBody>
      </p:sp>
      <p:sp>
        <p:nvSpPr>
          <p:cNvPr id="332822" name="Rectangle 22"/>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5446493"/>
      </p:ext>
    </p:extLst>
  </p:cSld>
  <p:clrMap bg1="dk2" tx1="lt1" bg2="dk1" tx2="lt2" accent1="accent1" accent2="accent2" accent3="accent3" accent4="accent4" accent5="accent5" accent6="accent6" hlink="hlink" folHlink="folHlink"/>
  <p:sldLayoutIdLst>
    <p:sldLayoutId id="2147487549" r:id="rId1"/>
    <p:sldLayoutId id="2147487550" r:id="rId2"/>
    <p:sldLayoutId id="2147487551" r:id="rId3"/>
    <p:sldLayoutId id="2147487552" r:id="rId4"/>
    <p:sldLayoutId id="2147487553" r:id="rId5"/>
    <p:sldLayoutId id="2147487554" r:id="rId6"/>
    <p:sldLayoutId id="2147487555" r:id="rId7"/>
    <p:sldLayoutId id="2147487556" r:id="rId8"/>
    <p:sldLayoutId id="2147487557" r:id="rId9"/>
    <p:sldLayoutId id="2147487558" r:id="rId10"/>
    <p:sldLayoutId id="2147487559" r:id="rId11"/>
    <p:sldLayoutId id="2147487560"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0"/>
          <a:cs typeface="MS PGothic"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MS PGothic"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MS PGothic"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MS PGothic"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MS PGothic"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Arial" pitchFamily="-108" charset="0"/>
          <a:cs typeface="Arial"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Arial" pitchFamily="-108" charset="0"/>
          <a:cs typeface="Arial"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Arial" pitchFamily="-108" charset="0"/>
          <a:cs typeface="Arial"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Arial" pitchFamily="-108" charset="0"/>
          <a:cs typeface="Arial" pitchFamily="-108"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effectLst>
            <a:outerShdw blurRad="38100" dist="38100" dir="2700000" algn="tl">
              <a:srgbClr val="000000"/>
            </a:outerShdw>
          </a:effectLst>
          <a:latin typeface="Arial"/>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Arial"/>
          <a:ea typeface="MS PGothic" charset="0"/>
          <a:cs typeface="MS PGothic" charset="0"/>
        </a:defRPr>
      </a:lvl2pPr>
      <a:lvl3pPr marL="1143000" indent="-228600" algn="l" rtl="0" eaLnBrk="0" fontAlgn="base" hangingPunct="0">
        <a:spcBef>
          <a:spcPct val="20000"/>
        </a:spcBef>
        <a:spcAft>
          <a:spcPct val="0"/>
        </a:spcAft>
        <a:buClr>
          <a:schemeClr val="tx2"/>
        </a:buClr>
        <a:buChar char="•"/>
        <a:defRPr sz="2400">
          <a:solidFill>
            <a:schemeClr val="tx1"/>
          </a:solidFill>
          <a:effectLst>
            <a:outerShdw blurRad="38100" dist="38100" dir="2700000" algn="tl">
              <a:srgbClr val="000000"/>
            </a:outerShdw>
          </a:effectLst>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Arial"/>
          <a:ea typeface="MS PGothic" charset="0"/>
          <a:cs typeface="MS PGothic" charset="0"/>
        </a:defRPr>
      </a:lvl4pPr>
      <a:lvl5pPr marL="2057400" indent="-228600" algn="l" rtl="0" eaLnBrk="0" fontAlgn="base" hangingPunct="0">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Arial"/>
          <a:ea typeface="MS PGothic" charset="0"/>
          <a:cs typeface="MS PGothic" charset="0"/>
        </a:defRPr>
      </a:lvl5pPr>
      <a:lvl6pPr marL="25146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54477721"/>
      </p:ext>
    </p:extLst>
  </p:cSld>
  <p:clrMap bg1="lt1" tx1="dk1" bg2="lt2" tx2="dk2" accent1="accent1" accent2="accent2" accent3="accent3" accent4="accent4" accent5="accent5" accent6="accent6" hlink="hlink" folHlink="folHlink"/>
  <p:sldLayoutIdLst>
    <p:sldLayoutId id="2147487650" r:id="rId1"/>
    <p:sldLayoutId id="2147487651" r:id="rId2"/>
    <p:sldLayoutId id="2147487652" r:id="rId3"/>
    <p:sldLayoutId id="2147487653" r:id="rId4"/>
    <p:sldLayoutId id="2147487654" r:id="rId5"/>
    <p:sldLayoutId id="2147487655" r:id="rId6"/>
    <p:sldLayoutId id="2147487656" r:id="rId7"/>
    <p:sldLayoutId id="2147487657" r:id="rId8"/>
    <p:sldLayoutId id="2147487658" r:id="rId9"/>
    <p:sldLayoutId id="2147487659" r:id="rId10"/>
    <p:sldLayoutId id="2147487660" r:id="rId11"/>
    <p:sldLayoutId id="2147487661" r:id="rId12"/>
    <p:sldLayoutId id="214748766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a typeface="MS PGothic" charset="0"/>
                <a:cs typeface="MS PGothic" charset="0"/>
              </a:defRPr>
            </a:lvl1pPr>
          </a:lstStyle>
          <a:p>
            <a:pPr defTabSz="914400" fontAlgn="base">
              <a:spcBef>
                <a:spcPct val="0"/>
              </a:spcBef>
              <a:spcAft>
                <a:spcPct val="0"/>
              </a:spcAft>
              <a:defRPr/>
            </a:pPr>
            <a:fld id="{A31E5F00-BB11-4A42-9D56-5146592E238E}" type="slidenum">
              <a:rPr lang="zh-CN" altLang="en-US">
                <a:solidFill>
                  <a:srgbClr val="000000"/>
                </a:solidFill>
                <a:latin typeface="Times New Roman" charset="0"/>
              </a:rPr>
              <a:pPr defTabSz="914400" fontAlgn="base">
                <a:spcBef>
                  <a:spcPct val="0"/>
                </a:spcBef>
                <a:spcAft>
                  <a:spcPct val="0"/>
                </a:spcAft>
                <a:defRPr/>
              </a:pPr>
              <a:t>‹#›</a:t>
            </a:fld>
            <a:endParaRPr lang="en-US" altLang="zh-CN">
              <a:solidFill>
                <a:srgbClr val="000000"/>
              </a:solidFill>
              <a:latin typeface="Times New Roman" charset="0"/>
            </a:endParaRPr>
          </a:p>
        </p:txBody>
      </p:sp>
    </p:spTree>
    <p:extLst>
      <p:ext uri="{BB962C8B-B14F-4D97-AF65-F5344CB8AC3E}">
        <p14:creationId xmlns:p14="http://schemas.microsoft.com/office/powerpoint/2010/main" val="3544716760"/>
      </p:ext>
    </p:extLst>
  </p:cSld>
  <p:clrMap bg1="lt1" tx1="dk1" bg2="lt2" tx2="dk2" accent1="accent1" accent2="accent2" accent3="accent3" accent4="accent4" accent5="accent5" accent6="accent6" hlink="hlink" folHlink="folHlink"/>
  <p:sldLayoutIdLst>
    <p:sldLayoutId id="2147487668" r:id="rId1"/>
    <p:sldLayoutId id="2147487669" r:id="rId2"/>
    <p:sldLayoutId id="2147487670" r:id="rId3"/>
    <p:sldLayoutId id="2147487671" r:id="rId4"/>
    <p:sldLayoutId id="2147487672" r:id="rId5"/>
    <p:sldLayoutId id="2147487673" r:id="rId6"/>
    <p:sldLayoutId id="2147487674" r:id="rId7"/>
    <p:sldLayoutId id="2147487675" r:id="rId8"/>
    <p:sldLayoutId id="2147487676" r:id="rId9"/>
    <p:sldLayoutId id="2147487677" r:id="rId10"/>
    <p:sldLayoutId id="2147487678" r:id="rId11"/>
    <p:sldLayoutId id="2147487679"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84"/>
        <p:cNvGrpSpPr/>
        <p:nvPr/>
      </p:nvGrpSpPr>
      <p:grpSpPr>
        <a:xfrm>
          <a:off x="0" y="0"/>
          <a:ext cx="0" cy="0"/>
          <a:chOff x="0" y="0"/>
          <a:chExt cx="0" cy="0"/>
        </a:xfrm>
      </p:grpSpPr>
      <p:sp>
        <p:nvSpPr>
          <p:cNvPr id="185" name="Google Shape;185;p27"/>
          <p:cNvSpPr txBox="1">
            <a:spLocks noGrp="1"/>
          </p:cNvSpPr>
          <p:nvPr>
            <p:ph type="title"/>
          </p:nvPr>
        </p:nvSpPr>
        <p:spPr>
          <a:xfrm>
            <a:off x="38100" y="44450"/>
            <a:ext cx="9070975"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lt1"/>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lt1"/>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lt1"/>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lt1"/>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lt1"/>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6pPr>
            <a:lvl7pPr marR="0" lvl="6"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7pPr>
            <a:lvl8pPr marR="0" lvl="7"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8pPr>
            <a:lvl9pPr marR="0" lvl="8"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9pPr>
          </a:lstStyle>
          <a:p>
            <a:endParaRPr/>
          </a:p>
        </p:txBody>
      </p:sp>
      <p:sp>
        <p:nvSpPr>
          <p:cNvPr id="186" name="Google Shape;186;p27"/>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lt1"/>
              </a:buClr>
              <a:buSzPts val="3200"/>
              <a:buFont typeface="Arial"/>
              <a:buChar char="•"/>
              <a:defRPr sz="3200" b="0" i="0" u="none" strike="noStrike" cap="none">
                <a:solidFill>
                  <a:schemeClr val="lt1"/>
                </a:solidFill>
                <a:latin typeface="Arial"/>
                <a:ea typeface="Arial"/>
                <a:cs typeface="Arial"/>
                <a:sym typeface="Arial"/>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187" name="Google Shape;187;p2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188" name="Google Shape;188;p2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189" name="Google Shape;189;p2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06194749"/>
      </p:ext>
    </p:extLst>
  </p:cSld>
  <p:clrMap bg1="lt1" tx1="dk1" bg2="dk2" tx2="lt2" accent1="accent1" accent2="accent2" accent3="accent3" accent4="accent4" accent5="accent5" accent6="accent6" hlink="hlink" folHlink="folHlink"/>
  <p:sldLayoutIdLst>
    <p:sldLayoutId id="2147487708" r:id="rId1"/>
    <p:sldLayoutId id="2147487709" r:id="rId2"/>
    <p:sldLayoutId id="2147487710" r:id="rId3"/>
    <p:sldLayoutId id="2147487711" r:id="rId4"/>
    <p:sldLayoutId id="2147487712" r:id="rId5"/>
    <p:sldLayoutId id="2147487713" r:id="rId6"/>
    <p:sldLayoutId id="2147487714" r:id="rId7"/>
    <p:sldLayoutId id="2147487715" r:id="rId8"/>
    <p:sldLayoutId id="2147487716" r:id="rId9"/>
    <p:sldLayoutId id="2147487717" r:id="rId10"/>
    <p:sldLayoutId id="2147487718" r:id="rId11"/>
    <p:sldLayoutId id="2147487719" r:id="rId12"/>
    <p:sldLayoutId id="214748772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fld id="{FB86E4DB-D816-404F-AFDB-436656DEF4B3}" type="slidenum">
              <a:rPr lang="en-US" smtClean="0"/>
              <a:pPr/>
              <a:t>‹#›</a:t>
            </a:fld>
            <a:endParaRPr lang="en-US"/>
          </a:p>
        </p:txBody>
      </p:sp>
    </p:spTree>
    <p:extLst>
      <p:ext uri="{BB962C8B-B14F-4D97-AF65-F5344CB8AC3E}">
        <p14:creationId xmlns:p14="http://schemas.microsoft.com/office/powerpoint/2010/main" val="3955245986"/>
      </p:ext>
    </p:extLst>
  </p:cSld>
  <p:clrMap bg1="lt1" tx1="dk1" bg2="lt2" tx2="dk2" accent1="accent1" accent2="accent2" accent3="accent3" accent4="accent4" accent5="accent5" accent6="accent6" hlink="hlink" folHlink="folHlink"/>
  <p:sldLayoutIdLst>
    <p:sldLayoutId id="2147487722" r:id="rId1"/>
    <p:sldLayoutId id="2147487723" r:id="rId2"/>
    <p:sldLayoutId id="2147487724" r:id="rId3"/>
    <p:sldLayoutId id="2147487725" r:id="rId4"/>
    <p:sldLayoutId id="2147487726" r:id="rId5"/>
    <p:sldLayoutId id="2147487727" r:id="rId6"/>
    <p:sldLayoutId id="2147487728" r:id="rId7"/>
    <p:sldLayoutId id="2147487729" r:id="rId8"/>
    <p:sldLayoutId id="2147487730" r:id="rId9"/>
    <p:sldLayoutId id="2147487731" r:id="rId10"/>
    <p:sldLayoutId id="2147487732" r:id="rId11"/>
    <p:sldLayoutId id="2147487733" r:id="rId12"/>
    <p:sldLayoutId id="214748773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362" name="Group 2"/>
          <p:cNvGrpSpPr>
            <a:grpSpLocks/>
          </p:cNvGrpSpPr>
          <p:nvPr/>
        </p:nvGrpSpPr>
        <p:grpSpPr bwMode="auto">
          <a:xfrm>
            <a:off x="0" y="0"/>
            <a:ext cx="9159875" cy="6870700"/>
            <a:chOff x="0" y="0"/>
            <a:chExt cx="5770" cy="4328"/>
          </a:xfrm>
        </p:grpSpPr>
        <p:sp>
          <p:nvSpPr>
            <p:cNvPr id="148483"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kumimoji="1" lang="zh-TW" altLang="en-US" sz="1800">
                <a:latin typeface="Arial" charset="0"/>
                <a:ea typeface="新細明體" charset="0"/>
                <a:cs typeface="新細明體" charset="0"/>
              </a:endParaRPr>
            </a:p>
          </p:txBody>
        </p:sp>
        <p:sp>
          <p:nvSpPr>
            <p:cNvPr id="148484"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kumimoji="1" lang="zh-TW" altLang="en-US" sz="1800">
                <a:latin typeface="Arial" charset="0"/>
                <a:ea typeface="新細明體" charset="0"/>
                <a:cs typeface="新細明體" charset="0"/>
              </a:endParaRPr>
            </a:p>
          </p:txBody>
        </p:sp>
        <p:sp>
          <p:nvSpPr>
            <p:cNvPr id="148485"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kumimoji="1" lang="zh-TW" altLang="en-US" sz="1800">
                <a:latin typeface="Arial" charset="0"/>
                <a:ea typeface="新細明體" charset="0"/>
                <a:cs typeface="新細明體" charset="0"/>
              </a:endParaRPr>
            </a:p>
          </p:txBody>
        </p:sp>
        <p:grpSp>
          <p:nvGrpSpPr>
            <p:cNvPr id="15371" name="Group 6"/>
            <p:cNvGrpSpPr>
              <a:grpSpLocks/>
            </p:cNvGrpSpPr>
            <p:nvPr/>
          </p:nvGrpSpPr>
          <p:grpSpPr bwMode="auto">
            <a:xfrm>
              <a:off x="4944" y="1"/>
              <a:ext cx="816" cy="3974"/>
              <a:chOff x="4944" y="1"/>
              <a:chExt cx="816" cy="3974"/>
            </a:xfrm>
          </p:grpSpPr>
          <p:grpSp>
            <p:nvGrpSpPr>
              <p:cNvPr id="15383" name="Group 7"/>
              <p:cNvGrpSpPr>
                <a:grpSpLocks/>
              </p:cNvGrpSpPr>
              <p:nvPr userDrawn="1"/>
            </p:nvGrpSpPr>
            <p:grpSpPr bwMode="auto">
              <a:xfrm>
                <a:off x="5280" y="1"/>
                <a:ext cx="480" cy="1430"/>
                <a:chOff x="5280" y="1"/>
                <a:chExt cx="480" cy="1430"/>
              </a:xfrm>
            </p:grpSpPr>
            <p:grpSp>
              <p:nvGrpSpPr>
                <p:cNvPr id="15404" name="Group 8"/>
                <p:cNvGrpSpPr>
                  <a:grpSpLocks/>
                </p:cNvGrpSpPr>
                <p:nvPr userDrawn="1"/>
              </p:nvGrpSpPr>
              <p:grpSpPr bwMode="auto">
                <a:xfrm rot="-5400000">
                  <a:off x="5484" y="0"/>
                  <a:ext cx="174" cy="176"/>
                  <a:chOff x="1657" y="323"/>
                  <a:chExt cx="1691" cy="2560"/>
                </a:xfrm>
              </p:grpSpPr>
              <p:grpSp>
                <p:nvGrpSpPr>
                  <p:cNvPr id="15413" name="Group 9"/>
                  <p:cNvGrpSpPr>
                    <a:grpSpLocks/>
                  </p:cNvGrpSpPr>
                  <p:nvPr/>
                </p:nvGrpSpPr>
                <p:grpSpPr bwMode="auto">
                  <a:xfrm>
                    <a:off x="1657" y="323"/>
                    <a:ext cx="1691" cy="2560"/>
                    <a:chOff x="1657" y="323"/>
                    <a:chExt cx="1691" cy="2560"/>
                  </a:xfrm>
                </p:grpSpPr>
                <p:sp>
                  <p:nvSpPr>
                    <p:cNvPr id="148490" name="Freeform 10"/>
                    <p:cNvSpPr>
                      <a:spLocks/>
                    </p:cNvSpPr>
                    <p:nvPr/>
                  </p:nvSpPr>
                  <p:spPr bwMode="auto">
                    <a:xfrm>
                      <a:off x="2211" y="323"/>
                      <a:ext cx="1234" cy="2560"/>
                    </a:xfrm>
                    <a:custGeom>
                      <a:avLst/>
                      <a:gdLst>
                        <a:gd name="T0" fmla="*/ 337 w 1231"/>
                        <a:gd name="T1" fmla="*/ 283 h 2560"/>
                        <a:gd name="T2" fmla="*/ 415 w 1231"/>
                        <a:gd name="T3" fmla="*/ 115 h 2560"/>
                        <a:gd name="T4" fmla="*/ 583 w 1231"/>
                        <a:gd name="T5" fmla="*/ 7 h 2560"/>
                        <a:gd name="T6" fmla="*/ 895 w 1231"/>
                        <a:gd name="T7" fmla="*/ 61 h 2560"/>
                        <a:gd name="T8" fmla="*/ 1051 w 1231"/>
                        <a:gd name="T9" fmla="*/ 349 h 2560"/>
                        <a:gd name="T10" fmla="*/ 979 w 1231"/>
                        <a:gd name="T11" fmla="*/ 769 h 2560"/>
                        <a:gd name="T12" fmla="*/ 943 w 1231"/>
                        <a:gd name="T13" fmla="*/ 943 h 2560"/>
                        <a:gd name="T14" fmla="*/ 1105 w 1231"/>
                        <a:gd name="T15" fmla="*/ 1075 h 2560"/>
                        <a:gd name="T16" fmla="*/ 1231 w 1231"/>
                        <a:gd name="T17" fmla="*/ 1525 h 2560"/>
                        <a:gd name="T18" fmla="*/ 1123 w 1231"/>
                        <a:gd name="T19" fmla="*/ 1969 h 2560"/>
                        <a:gd name="T20" fmla="*/ 907 w 1231"/>
                        <a:gd name="T21" fmla="*/ 2077 h 2560"/>
                        <a:gd name="T22" fmla="*/ 721 w 1231"/>
                        <a:gd name="T23" fmla="*/ 2059 h 2560"/>
                        <a:gd name="T24" fmla="*/ 655 w 1231"/>
                        <a:gd name="T25" fmla="*/ 2251 h 2560"/>
                        <a:gd name="T26" fmla="*/ 529 w 1231"/>
                        <a:gd name="T27" fmla="*/ 2527 h 2560"/>
                        <a:gd name="T28" fmla="*/ 211 w 1231"/>
                        <a:gd name="T29" fmla="*/ 2509 h 2560"/>
                        <a:gd name="T30" fmla="*/ 31 w 1231"/>
                        <a:gd name="T31" fmla="*/ 2227 h 2560"/>
                        <a:gd name="T32" fmla="*/ 25 w 1231"/>
                        <a:gd name="T33" fmla="*/ 1969 h 2560"/>
                        <a:gd name="T34" fmla="*/ 145 w 1231"/>
                        <a:gd name="T35" fmla="*/ 1651 h 2560"/>
                        <a:gd name="T36" fmla="*/ 259 w 1231"/>
                        <a:gd name="T37" fmla="*/ 1513 h 2560"/>
                        <a:gd name="T38" fmla="*/ 217 w 1231"/>
                        <a:gd name="T39" fmla="*/ 1729 h 2560"/>
                        <a:gd name="T40" fmla="*/ 73 w 1231"/>
                        <a:gd name="T41" fmla="*/ 2023 h 2560"/>
                        <a:gd name="T42" fmla="*/ 169 w 1231"/>
                        <a:gd name="T43" fmla="*/ 2323 h 2560"/>
                        <a:gd name="T44" fmla="*/ 439 w 1231"/>
                        <a:gd name="T45" fmla="*/ 2431 h 2560"/>
                        <a:gd name="T46" fmla="*/ 595 w 1231"/>
                        <a:gd name="T47" fmla="*/ 2227 h 2560"/>
                        <a:gd name="T48" fmla="*/ 577 w 1231"/>
                        <a:gd name="T49" fmla="*/ 1807 h 2560"/>
                        <a:gd name="T50" fmla="*/ 493 w 1231"/>
                        <a:gd name="T51" fmla="*/ 1531 h 2560"/>
                        <a:gd name="T52" fmla="*/ 535 w 1231"/>
                        <a:gd name="T53" fmla="*/ 1459 h 2560"/>
                        <a:gd name="T54" fmla="*/ 625 w 1231"/>
                        <a:gd name="T55" fmla="*/ 1633 h 2560"/>
                        <a:gd name="T56" fmla="*/ 721 w 1231"/>
                        <a:gd name="T57" fmla="*/ 1933 h 2560"/>
                        <a:gd name="T58" fmla="*/ 967 w 1231"/>
                        <a:gd name="T59" fmla="*/ 1963 h 2560"/>
                        <a:gd name="T60" fmla="*/ 1135 w 1231"/>
                        <a:gd name="T61" fmla="*/ 1687 h 2560"/>
                        <a:gd name="T62" fmla="*/ 1117 w 1231"/>
                        <a:gd name="T63" fmla="*/ 1273 h 2560"/>
                        <a:gd name="T64" fmla="*/ 883 w 1231"/>
                        <a:gd name="T65" fmla="*/ 1057 h 2560"/>
                        <a:gd name="T66" fmla="*/ 679 w 1231"/>
                        <a:gd name="T67" fmla="*/ 1129 h 2560"/>
                        <a:gd name="T68" fmla="*/ 577 w 1231"/>
                        <a:gd name="T69" fmla="*/ 1117 h 2560"/>
                        <a:gd name="T70" fmla="*/ 619 w 1231"/>
                        <a:gd name="T71" fmla="*/ 1033 h 2560"/>
                        <a:gd name="T72" fmla="*/ 811 w 1231"/>
                        <a:gd name="T73" fmla="*/ 937 h 2560"/>
                        <a:gd name="T74" fmla="*/ 949 w 1231"/>
                        <a:gd name="T75" fmla="*/ 613 h 2560"/>
                        <a:gd name="T76" fmla="*/ 883 w 1231"/>
                        <a:gd name="T77" fmla="*/ 175 h 2560"/>
                        <a:gd name="T78" fmla="*/ 619 w 1231"/>
                        <a:gd name="T79" fmla="*/ 103 h 2560"/>
                        <a:gd name="T80" fmla="*/ 391 w 1231"/>
                        <a:gd name="T81" fmla="*/ 355 h 2560"/>
                        <a:gd name="T82" fmla="*/ 403 w 1231"/>
                        <a:gd name="T83" fmla="*/ 763 h 2560"/>
                        <a:gd name="T84" fmla="*/ 343 w 1231"/>
                        <a:gd name="T85" fmla="*/ 949 h 2560"/>
                        <a:gd name="T86" fmla="*/ 289 w 1231"/>
                        <a:gd name="T87" fmla="*/ 685 h 2560"/>
                        <a:gd name="T88" fmla="*/ 307 w 1231"/>
                        <a:gd name="T89" fmla="*/ 367 h 2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sp>
                  <p:nvSpPr>
                    <p:cNvPr id="148491" name="Freeform 11"/>
                    <p:cNvSpPr>
                      <a:spLocks/>
                    </p:cNvSpPr>
                    <p:nvPr/>
                  </p:nvSpPr>
                  <p:spPr bwMode="auto">
                    <a:xfrm>
                      <a:off x="1706" y="308"/>
                      <a:ext cx="865" cy="2065"/>
                    </a:xfrm>
                    <a:custGeom>
                      <a:avLst/>
                      <a:gdLst>
                        <a:gd name="T0" fmla="*/ 785 w 865"/>
                        <a:gd name="T1" fmla="*/ 530 h 2071"/>
                        <a:gd name="T2" fmla="*/ 797 w 865"/>
                        <a:gd name="T3" fmla="*/ 350 h 2071"/>
                        <a:gd name="T4" fmla="*/ 863 w 865"/>
                        <a:gd name="T5" fmla="*/ 206 h 2071"/>
                        <a:gd name="T6" fmla="*/ 809 w 865"/>
                        <a:gd name="T7" fmla="*/ 218 h 2071"/>
                        <a:gd name="T8" fmla="*/ 749 w 865"/>
                        <a:gd name="T9" fmla="*/ 218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6 h 2071"/>
                        <a:gd name="T22" fmla="*/ 119 w 865"/>
                        <a:gd name="T23" fmla="*/ 404 h 2071"/>
                        <a:gd name="T24" fmla="*/ 131 w 865"/>
                        <a:gd name="T25" fmla="*/ 590 h 2071"/>
                        <a:gd name="T26" fmla="*/ 173 w 865"/>
                        <a:gd name="T27" fmla="*/ 782 h 2071"/>
                        <a:gd name="T28" fmla="*/ 197 w 865"/>
                        <a:gd name="T29" fmla="*/ 884 h 2071"/>
                        <a:gd name="T30" fmla="*/ 167 w 865"/>
                        <a:gd name="T31" fmla="*/ 986 h 2071"/>
                        <a:gd name="T32" fmla="*/ 65 w 865"/>
                        <a:gd name="T33" fmla="*/ 1124 h 2071"/>
                        <a:gd name="T34" fmla="*/ 17 w 865"/>
                        <a:gd name="T35" fmla="*/ 1298 h 2071"/>
                        <a:gd name="T36" fmla="*/ 5 w 865"/>
                        <a:gd name="T37" fmla="*/ 1550 h 2071"/>
                        <a:gd name="T38" fmla="*/ 47 w 865"/>
                        <a:gd name="T39" fmla="*/ 1748 h 2071"/>
                        <a:gd name="T40" fmla="*/ 131 w 865"/>
                        <a:gd name="T41" fmla="*/ 1898 h 2071"/>
                        <a:gd name="T42" fmla="*/ 299 w 865"/>
                        <a:gd name="T43" fmla="*/ 1988 h 2071"/>
                        <a:gd name="T44" fmla="*/ 425 w 865"/>
                        <a:gd name="T45" fmla="*/ 1982 h 2071"/>
                        <a:gd name="T46" fmla="*/ 467 w 865"/>
                        <a:gd name="T47" fmla="*/ 1994 h 2071"/>
                        <a:gd name="T48" fmla="*/ 497 w 865"/>
                        <a:gd name="T49" fmla="*/ 2066 h 2071"/>
                        <a:gd name="T50" fmla="*/ 497 w 865"/>
                        <a:gd name="T51" fmla="*/ 1964 h 2071"/>
                        <a:gd name="T52" fmla="*/ 557 w 865"/>
                        <a:gd name="T53" fmla="*/ 1778 h 2071"/>
                        <a:gd name="T54" fmla="*/ 617 w 865"/>
                        <a:gd name="T55" fmla="*/ 1658 h 2071"/>
                        <a:gd name="T56" fmla="*/ 581 w 865"/>
                        <a:gd name="T57" fmla="*/ 1700 h 2071"/>
                        <a:gd name="T58" fmla="*/ 515 w 865"/>
                        <a:gd name="T59" fmla="*/ 1820 h 2071"/>
                        <a:gd name="T60" fmla="*/ 407 w 865"/>
                        <a:gd name="T61" fmla="*/ 1904 h 2071"/>
                        <a:gd name="T62" fmla="*/ 269 w 865"/>
                        <a:gd name="T63" fmla="*/ 1898 h 2071"/>
                        <a:gd name="T64" fmla="*/ 179 w 865"/>
                        <a:gd name="T65" fmla="*/ 1814 h 2071"/>
                        <a:gd name="T66" fmla="*/ 113 w 865"/>
                        <a:gd name="T67" fmla="*/ 1640 h 2071"/>
                        <a:gd name="T68" fmla="*/ 107 w 865"/>
                        <a:gd name="T69" fmla="*/ 1394 h 2071"/>
                        <a:gd name="T70" fmla="*/ 137 w 865"/>
                        <a:gd name="T71" fmla="*/ 1190 h 2071"/>
                        <a:gd name="T72" fmla="*/ 203 w 865"/>
                        <a:gd name="T73" fmla="*/ 1070 h 2071"/>
                        <a:gd name="T74" fmla="*/ 323 w 865"/>
                        <a:gd name="T75" fmla="*/ 1022 h 2071"/>
                        <a:gd name="T76" fmla="*/ 509 w 865"/>
                        <a:gd name="T77" fmla="*/ 1076 h 2071"/>
                        <a:gd name="T78" fmla="*/ 611 w 865"/>
                        <a:gd name="T79" fmla="*/ 1124 h 2071"/>
                        <a:gd name="T80" fmla="*/ 665 w 865"/>
                        <a:gd name="T81" fmla="*/ 1100 h 2071"/>
                        <a:gd name="T82" fmla="*/ 659 w 865"/>
                        <a:gd name="T83" fmla="*/ 1046 h 2071"/>
                        <a:gd name="T84" fmla="*/ 611 w 865"/>
                        <a:gd name="T85" fmla="*/ 1004 h 2071"/>
                        <a:gd name="T86" fmla="*/ 497 w 865"/>
                        <a:gd name="T87" fmla="*/ 980 h 2071"/>
                        <a:gd name="T88" fmla="*/ 323 w 865"/>
                        <a:gd name="T89" fmla="*/ 896 h 2071"/>
                        <a:gd name="T90" fmla="*/ 233 w 865"/>
                        <a:gd name="T91" fmla="*/ 680 h 2071"/>
                        <a:gd name="T92" fmla="*/ 209 w 865"/>
                        <a:gd name="T93" fmla="*/ 416 h 2071"/>
                        <a:gd name="T94" fmla="*/ 317 w 865"/>
                        <a:gd name="T95" fmla="*/ 170 h 2071"/>
                        <a:gd name="T96" fmla="*/ 485 w 865"/>
                        <a:gd name="T97" fmla="*/ 110 h 2071"/>
                        <a:gd name="T98" fmla="*/ 617 w 865"/>
                        <a:gd name="T99" fmla="*/ 164 h 2071"/>
                        <a:gd name="T100" fmla="*/ 707 w 865"/>
                        <a:gd name="T101" fmla="*/ 290 h 2071"/>
                        <a:gd name="T102" fmla="*/ 737 w 865"/>
                        <a:gd name="T103" fmla="*/ 428 h 2071"/>
                        <a:gd name="T104" fmla="*/ 773 w 865"/>
                        <a:gd name="T105" fmla="*/ 602 h 2071"/>
                        <a:gd name="T106" fmla="*/ 809 w 865"/>
                        <a:gd name="T107" fmla="*/ 584 h 2071"/>
                        <a:gd name="T108" fmla="*/ 785 w 865"/>
                        <a:gd name="T109" fmla="*/ 530 h 2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grpSp>
              <p:sp>
                <p:nvSpPr>
                  <p:cNvPr id="148492" name="Oval 12"/>
                  <p:cNvSpPr>
                    <a:spLocks noChangeArrowheads="1"/>
                  </p:cNvSpPr>
                  <p:nvPr/>
                </p:nvSpPr>
                <p:spPr bwMode="auto">
                  <a:xfrm>
                    <a:off x="2396" y="1356"/>
                    <a:ext cx="175" cy="247"/>
                  </a:xfrm>
                  <a:prstGeom prst="ellipse">
                    <a:avLst/>
                  </a:prstGeom>
                  <a:solidFill>
                    <a:srgbClr val="E7D6B7"/>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48493" name="Freeform 13"/>
                  <p:cNvSpPr>
                    <a:spLocks/>
                  </p:cNvSpPr>
                  <p:nvPr/>
                </p:nvSpPr>
                <p:spPr bwMode="auto">
                  <a:xfrm>
                    <a:off x="2697" y="672"/>
                    <a:ext cx="262" cy="524"/>
                  </a:xfrm>
                  <a:custGeom>
                    <a:avLst/>
                    <a:gdLst>
                      <a:gd name="T0" fmla="*/ 3 w 266"/>
                      <a:gd name="T1" fmla="*/ 483 h 521"/>
                      <a:gd name="T2" fmla="*/ 27 w 266"/>
                      <a:gd name="T3" fmla="*/ 273 h 521"/>
                      <a:gd name="T4" fmla="*/ 111 w 266"/>
                      <a:gd name="T5" fmla="*/ 45 h 521"/>
                      <a:gd name="T6" fmla="*/ 183 w 266"/>
                      <a:gd name="T7" fmla="*/ 3 h 521"/>
                      <a:gd name="T8" fmla="*/ 237 w 266"/>
                      <a:gd name="T9" fmla="*/ 39 h 521"/>
                      <a:gd name="T10" fmla="*/ 261 w 266"/>
                      <a:gd name="T11" fmla="*/ 129 h 521"/>
                      <a:gd name="T12" fmla="*/ 207 w 266"/>
                      <a:gd name="T13" fmla="*/ 273 h 521"/>
                      <a:gd name="T14" fmla="*/ 105 w 266"/>
                      <a:gd name="T15" fmla="*/ 477 h 521"/>
                      <a:gd name="T16" fmla="*/ 45 w 266"/>
                      <a:gd name="T17" fmla="*/ 501 h 521"/>
                      <a:gd name="T18" fmla="*/ 3 w 266"/>
                      <a:gd name="T19" fmla="*/ 483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sp>
                <p:nvSpPr>
                  <p:cNvPr id="148494" name="Freeform 14"/>
                  <p:cNvSpPr>
                    <a:spLocks/>
                  </p:cNvSpPr>
                  <p:nvPr/>
                </p:nvSpPr>
                <p:spPr bwMode="auto">
                  <a:xfrm>
                    <a:off x="2765" y="1588"/>
                    <a:ext cx="398" cy="349"/>
                  </a:xfrm>
                  <a:custGeom>
                    <a:avLst/>
                    <a:gdLst>
                      <a:gd name="T0" fmla="*/ 100 w 392"/>
                      <a:gd name="T1" fmla="*/ 201 h 340"/>
                      <a:gd name="T2" fmla="*/ 16 w 392"/>
                      <a:gd name="T3" fmla="*/ 87 h 340"/>
                      <a:gd name="T4" fmla="*/ 4 w 392"/>
                      <a:gd name="T5" fmla="*/ 45 h 340"/>
                      <a:gd name="T6" fmla="*/ 28 w 392"/>
                      <a:gd name="T7" fmla="*/ 3 h 340"/>
                      <a:gd name="T8" fmla="*/ 130 w 392"/>
                      <a:gd name="T9" fmla="*/ 27 h 340"/>
                      <a:gd name="T10" fmla="*/ 250 w 392"/>
                      <a:gd name="T11" fmla="*/ 75 h 340"/>
                      <a:gd name="T12" fmla="*/ 364 w 392"/>
                      <a:gd name="T13" fmla="*/ 159 h 340"/>
                      <a:gd name="T14" fmla="*/ 388 w 392"/>
                      <a:gd name="T15" fmla="*/ 273 h 340"/>
                      <a:gd name="T16" fmla="*/ 340 w 392"/>
                      <a:gd name="T17" fmla="*/ 333 h 340"/>
                      <a:gd name="T18" fmla="*/ 244 w 392"/>
                      <a:gd name="T19" fmla="*/ 315 h 340"/>
                      <a:gd name="T20" fmla="*/ 100 w 392"/>
                      <a:gd name="T21" fmla="*/ 201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sp>
                <p:nvSpPr>
                  <p:cNvPr id="148495" name="Freeform 15"/>
                  <p:cNvSpPr>
                    <a:spLocks/>
                  </p:cNvSpPr>
                  <p:nvPr/>
                </p:nvSpPr>
                <p:spPr bwMode="auto">
                  <a:xfrm>
                    <a:off x="2464" y="1923"/>
                    <a:ext cx="146" cy="567"/>
                  </a:xfrm>
                  <a:custGeom>
                    <a:avLst/>
                    <a:gdLst>
                      <a:gd name="T0" fmla="*/ 18 w 151"/>
                      <a:gd name="T1" fmla="*/ 165 h 558"/>
                      <a:gd name="T2" fmla="*/ 42 w 151"/>
                      <a:gd name="T3" fmla="*/ 39 h 558"/>
                      <a:gd name="T4" fmla="*/ 66 w 151"/>
                      <a:gd name="T5" fmla="*/ 3 h 558"/>
                      <a:gd name="T6" fmla="*/ 108 w 151"/>
                      <a:gd name="T7" fmla="*/ 27 h 558"/>
                      <a:gd name="T8" fmla="*/ 138 w 151"/>
                      <a:gd name="T9" fmla="*/ 165 h 558"/>
                      <a:gd name="T10" fmla="*/ 144 w 151"/>
                      <a:gd name="T11" fmla="*/ 423 h 558"/>
                      <a:gd name="T12" fmla="*/ 96 w 151"/>
                      <a:gd name="T13" fmla="*/ 543 h 558"/>
                      <a:gd name="T14" fmla="*/ 24 w 151"/>
                      <a:gd name="T15" fmla="*/ 513 h 558"/>
                      <a:gd name="T16" fmla="*/ 0 w 151"/>
                      <a:gd name="T17" fmla="*/ 315 h 558"/>
                      <a:gd name="T18" fmla="*/ 18 w 151"/>
                      <a:gd name="T19" fmla="*/ 165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sp>
                <p:nvSpPr>
                  <p:cNvPr id="148496" name="Freeform 16"/>
                  <p:cNvSpPr>
                    <a:spLocks/>
                  </p:cNvSpPr>
                  <p:nvPr/>
                </p:nvSpPr>
                <p:spPr bwMode="auto">
                  <a:xfrm>
                    <a:off x="1910" y="1588"/>
                    <a:ext cx="389" cy="247"/>
                  </a:xfrm>
                  <a:custGeom>
                    <a:avLst/>
                    <a:gdLst>
                      <a:gd name="T0" fmla="*/ 175 w 392"/>
                      <a:gd name="T1" fmla="*/ 61 h 253"/>
                      <a:gd name="T2" fmla="*/ 307 w 392"/>
                      <a:gd name="T3" fmla="*/ 19 h 253"/>
                      <a:gd name="T4" fmla="*/ 367 w 392"/>
                      <a:gd name="T5" fmla="*/ 7 h 253"/>
                      <a:gd name="T6" fmla="*/ 385 w 392"/>
                      <a:gd name="T7" fmla="*/ 61 h 253"/>
                      <a:gd name="T8" fmla="*/ 325 w 392"/>
                      <a:gd name="T9" fmla="*/ 133 h 253"/>
                      <a:gd name="T10" fmla="*/ 193 w 392"/>
                      <a:gd name="T11" fmla="*/ 223 h 253"/>
                      <a:gd name="T12" fmla="*/ 37 w 392"/>
                      <a:gd name="T13" fmla="*/ 247 h 253"/>
                      <a:gd name="T14" fmla="*/ 1 w 392"/>
                      <a:gd name="T15" fmla="*/ 187 h 253"/>
                      <a:gd name="T16" fmla="*/ 43 w 392"/>
                      <a:gd name="T17" fmla="*/ 115 h 253"/>
                      <a:gd name="T18" fmla="*/ 175 w 392"/>
                      <a:gd name="T19" fmla="*/ 61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sp>
                <p:nvSpPr>
                  <p:cNvPr id="148497" name="Freeform 17"/>
                  <p:cNvSpPr>
                    <a:spLocks/>
                  </p:cNvSpPr>
                  <p:nvPr/>
                </p:nvSpPr>
                <p:spPr bwMode="auto">
                  <a:xfrm>
                    <a:off x="2094" y="861"/>
                    <a:ext cx="233" cy="378"/>
                  </a:xfrm>
                  <a:custGeom>
                    <a:avLst/>
                    <a:gdLst>
                      <a:gd name="T0" fmla="*/ 78 w 238"/>
                      <a:gd name="T1" fmla="*/ 270 h 386"/>
                      <a:gd name="T2" fmla="*/ 24 w 238"/>
                      <a:gd name="T3" fmla="*/ 192 h 386"/>
                      <a:gd name="T4" fmla="*/ 0 w 238"/>
                      <a:gd name="T5" fmla="*/ 96 h 386"/>
                      <a:gd name="T6" fmla="*/ 24 w 238"/>
                      <a:gd name="T7" fmla="*/ 12 h 386"/>
                      <a:gd name="T8" fmla="*/ 120 w 238"/>
                      <a:gd name="T9" fmla="*/ 24 h 386"/>
                      <a:gd name="T10" fmla="*/ 180 w 238"/>
                      <a:gd name="T11" fmla="*/ 132 h 386"/>
                      <a:gd name="T12" fmla="*/ 234 w 238"/>
                      <a:gd name="T13" fmla="*/ 306 h 386"/>
                      <a:gd name="T14" fmla="*/ 204 w 238"/>
                      <a:gd name="T15" fmla="*/ 378 h 386"/>
                      <a:gd name="T16" fmla="*/ 168 w 238"/>
                      <a:gd name="T17" fmla="*/ 354 h 386"/>
                      <a:gd name="T18" fmla="*/ 78 w 238"/>
                      <a:gd name="T19" fmla="*/ 270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grpSp>
            <p:pic>
              <p:nvPicPr>
                <p:cNvPr id="148498" name="Picture 1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144"/>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8499" name="Picture 1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44"/>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8500" name="Picture 2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424" y="336"/>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8501" name="Picture 2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376" y="576"/>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8502" name="Picture 2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52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8503" name="Picture 2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472" y="76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8504" name="Picture 2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00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8505" name="Picture 2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24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grpSp>
          <p:grpSp>
            <p:nvGrpSpPr>
              <p:cNvPr id="15384" name="Group 26"/>
              <p:cNvGrpSpPr>
                <a:grpSpLocks/>
              </p:cNvGrpSpPr>
              <p:nvPr userDrawn="1"/>
            </p:nvGrpSpPr>
            <p:grpSpPr bwMode="auto">
              <a:xfrm>
                <a:off x="4944" y="1008"/>
                <a:ext cx="522" cy="2967"/>
                <a:chOff x="4944" y="1008"/>
                <a:chExt cx="522" cy="2967"/>
              </a:xfrm>
            </p:grpSpPr>
            <p:pic>
              <p:nvPicPr>
                <p:cNvPr id="148507" name="Picture 27"/>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100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8508" name="Picture 2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84" y="1200"/>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8509" name="Picture 2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1584"/>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8510" name="Picture 3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172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8511" name="Picture 3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40" y="1824"/>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8512" name="Picture 3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88" y="2016"/>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8513" name="Picture 3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2064"/>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8514" name="Picture 3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235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8515" name="Picture 3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220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8516" name="Picture 36"/>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244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8517" name="Picture 37"/>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259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8518" name="Picture 3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139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8519" name="Picture 3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44" y="2736"/>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8520" name="Picture 4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07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8521" name="Picture 4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331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8522" name="Picture 4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40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8523" name="Picture 4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88" y="355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8524" name="Picture 4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79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8525" name="Picture 4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84" y="3696"/>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grpSp>
        </p:grpSp>
        <p:sp>
          <p:nvSpPr>
            <p:cNvPr id="148526"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sp>
          <p:nvSpPr>
            <p:cNvPr id="148527" name="Freeform 47"/>
            <p:cNvSpPr>
              <a:spLocks/>
            </p:cNvSpPr>
            <p:nvPr/>
          </p:nvSpPr>
          <p:spPr bwMode="auto">
            <a:xfrm>
              <a:off x="5001" y="3060"/>
              <a:ext cx="768" cy="1260"/>
            </a:xfrm>
            <a:custGeom>
              <a:avLst/>
              <a:gdLst>
                <a:gd name="T0" fmla="*/ 0 w 768"/>
                <a:gd name="T1" fmla="*/ 1260 h 1260"/>
                <a:gd name="T2" fmla="*/ 0 w 768"/>
                <a:gd name="T3" fmla="*/ 1134 h 1260"/>
                <a:gd name="T4" fmla="*/ 210 w 768"/>
                <a:gd name="T5" fmla="*/ 1032 h 1260"/>
                <a:gd name="T6" fmla="*/ 324 w 768"/>
                <a:gd name="T7" fmla="*/ 918 h 1260"/>
                <a:gd name="T8" fmla="*/ 414 w 768"/>
                <a:gd name="T9" fmla="*/ 714 h 1260"/>
                <a:gd name="T10" fmla="*/ 450 w 768"/>
                <a:gd name="T11" fmla="*/ 456 h 1260"/>
                <a:gd name="T12" fmla="*/ 438 w 768"/>
                <a:gd name="T13" fmla="*/ 258 h 1260"/>
                <a:gd name="T14" fmla="*/ 684 w 768"/>
                <a:gd name="T15" fmla="*/ 0 h 1260"/>
                <a:gd name="T16" fmla="*/ 768 w 768"/>
                <a:gd name="T17" fmla="*/ 18 h 1260"/>
                <a:gd name="T18" fmla="*/ 768 w 768"/>
                <a:gd name="T19" fmla="*/ 1254 h 1260"/>
                <a:gd name="T20" fmla="*/ 0 w 768"/>
                <a:gd name="T21" fmla="*/ 1260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sp>
          <p:nvSpPr>
            <p:cNvPr id="148528" name="Freeform 48"/>
            <p:cNvSpPr>
              <a:spLocks/>
            </p:cNvSpPr>
            <p:nvPr/>
          </p:nvSpPr>
          <p:spPr bwMode="auto">
            <a:xfrm>
              <a:off x="4994" y="1775"/>
              <a:ext cx="776" cy="2543"/>
            </a:xfrm>
            <a:custGeom>
              <a:avLst/>
              <a:gdLst>
                <a:gd name="T0" fmla="*/ 550 w 776"/>
                <a:gd name="T1" fmla="*/ 115 h 2543"/>
                <a:gd name="T2" fmla="*/ 460 w 776"/>
                <a:gd name="T3" fmla="*/ 529 h 2543"/>
                <a:gd name="T4" fmla="*/ 298 w 776"/>
                <a:gd name="T5" fmla="*/ 925 h 2543"/>
                <a:gd name="T6" fmla="*/ 76 w 776"/>
                <a:gd name="T7" fmla="*/ 1267 h 2543"/>
                <a:gd name="T8" fmla="*/ 4 w 776"/>
                <a:gd name="T9" fmla="*/ 1339 h 2543"/>
                <a:gd name="T10" fmla="*/ 100 w 776"/>
                <a:gd name="T11" fmla="*/ 1351 h 2543"/>
                <a:gd name="T12" fmla="*/ 286 w 776"/>
                <a:gd name="T13" fmla="*/ 1399 h 2543"/>
                <a:gd name="T14" fmla="*/ 394 w 776"/>
                <a:gd name="T15" fmla="*/ 1525 h 2543"/>
                <a:gd name="T16" fmla="*/ 478 w 776"/>
                <a:gd name="T17" fmla="*/ 1705 h 2543"/>
                <a:gd name="T18" fmla="*/ 478 w 776"/>
                <a:gd name="T19" fmla="*/ 1969 h 2543"/>
                <a:gd name="T20" fmla="*/ 370 w 776"/>
                <a:gd name="T21" fmla="*/ 2263 h 2543"/>
                <a:gd name="T22" fmla="*/ 124 w 776"/>
                <a:gd name="T23" fmla="*/ 2479 h 2543"/>
                <a:gd name="T24" fmla="*/ 22 w 776"/>
                <a:gd name="T25" fmla="*/ 2515 h 2543"/>
                <a:gd name="T26" fmla="*/ 196 w 776"/>
                <a:gd name="T27" fmla="*/ 2533 h 2543"/>
                <a:gd name="T28" fmla="*/ 388 w 776"/>
                <a:gd name="T29" fmla="*/ 2455 h 2543"/>
                <a:gd name="T30" fmla="*/ 502 w 776"/>
                <a:gd name="T31" fmla="*/ 2299 h 2543"/>
                <a:gd name="T32" fmla="*/ 598 w 776"/>
                <a:gd name="T33" fmla="*/ 2197 h 2543"/>
                <a:gd name="T34" fmla="*/ 694 w 776"/>
                <a:gd name="T35" fmla="*/ 2197 h 2543"/>
                <a:gd name="T36" fmla="*/ 742 w 776"/>
                <a:gd name="T37" fmla="*/ 2230 h 2543"/>
                <a:gd name="T38" fmla="*/ 712 w 776"/>
                <a:gd name="T39" fmla="*/ 2137 h 2543"/>
                <a:gd name="T40" fmla="*/ 664 w 776"/>
                <a:gd name="T41" fmla="*/ 1807 h 2543"/>
                <a:gd name="T42" fmla="*/ 670 w 776"/>
                <a:gd name="T43" fmla="*/ 1561 h 2543"/>
                <a:gd name="T44" fmla="*/ 718 w 776"/>
                <a:gd name="T45" fmla="*/ 1393 h 2543"/>
                <a:gd name="T46" fmla="*/ 748 w 776"/>
                <a:gd name="T47" fmla="*/ 1219 h 2543"/>
                <a:gd name="T48" fmla="*/ 550 w 776"/>
                <a:gd name="T49" fmla="*/ 115 h 2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48529"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4"/>
              <a:srcRect/>
              <a:tile tx="0" ty="0" sx="100000" sy="100000" flip="none" algn="tl"/>
            </a:blipFill>
            <a:ln>
              <a:noFill/>
            </a:ln>
            <a:effectLst/>
            <a:extLst>
              <a:ext uri="{91240B29-F687-4f45-9708-019B960494DF}">
                <a14:hiddenLine xmlns="" xmlns:a14="http://schemas.microsoft.com/office/drawing/2010/main" w="9525" cap="flat" cmpd="sng">
                  <a:solidFill>
                    <a:schemeClr val="tx1"/>
                  </a:solidFill>
                  <a:prstDash val="solid"/>
                  <a:round/>
                  <a:headEnd/>
                  <a:tailEn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sp>
          <p:nvSpPr>
            <p:cNvPr id="148530"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4"/>
              <a:srcRect/>
              <a:tile tx="0" ty="0" sx="100000" sy="100000" flip="none" algn="tl"/>
            </a:blipFill>
            <a:ln>
              <a:noFill/>
            </a:ln>
            <a:effectLst/>
            <a:extLst>
              <a:ext uri="{91240B29-F687-4f45-9708-019B960494DF}">
                <a14:hiddenLine xmlns="" xmlns:a14="http://schemas.microsoft.com/office/drawing/2010/main" w="9525" cap="flat" cmpd="sng">
                  <a:solidFill>
                    <a:schemeClr val="tx1"/>
                  </a:solidFill>
                  <a:prstDash val="solid"/>
                  <a:round/>
                  <a:headEnd/>
                  <a:tailEn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sp>
          <p:nvSpPr>
            <p:cNvPr id="148531"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sp>
          <p:nvSpPr>
            <p:cNvPr id="148532"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Lst>
              <a:ahLst/>
              <a:cxnLst>
                <a:cxn ang="0">
                  <a:pos x="T0" y="T1"/>
                </a:cxn>
                <a:cxn ang="0">
                  <a:pos x="T2" y="T3"/>
                </a:cxn>
                <a:cxn ang="0">
                  <a:pos x="T4" y="T5"/>
                </a:cxn>
                <a:cxn ang="0">
                  <a:pos x="T6" y="T7"/>
                </a:cxn>
                <a:cxn ang="0">
                  <a:pos x="T8" y="T9"/>
                </a:cxn>
                <a:cxn ang="0">
                  <a:pos x="T10" y="T11"/>
                </a:cxn>
                <a:cxn ang="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48533" name="Freeform 53"/>
            <p:cNvSpPr>
              <a:spLocks/>
            </p:cNvSpPr>
            <p:nvPr/>
          </p:nvSpPr>
          <p:spPr bwMode="auto">
            <a:xfrm>
              <a:off x="5004" y="1"/>
              <a:ext cx="189"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Lst>
              <a:ahLst/>
              <a:cxnLst>
                <a:cxn ang="0">
                  <a:pos x="T0" y="T1"/>
                </a:cxn>
                <a:cxn ang="0">
                  <a:pos x="T2" y="T3"/>
                </a:cxn>
                <a:cxn ang="0">
                  <a:pos x="T4" y="T5"/>
                </a:cxn>
                <a:cxn ang="0">
                  <a:pos x="T6" y="T7"/>
                </a:cxn>
                <a:cxn ang="0">
                  <a:pos x="T8" y="T9"/>
                </a:cxn>
                <a:cxn ang="0">
                  <a:pos x="T10" y="T11"/>
                </a:cxn>
                <a:cxn ang="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48534"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kumimoji="1" lang="zh-TW" altLang="en-US" sz="1800">
                <a:latin typeface="Arial" charset="0"/>
                <a:ea typeface="新細明體" charset="0"/>
                <a:cs typeface="新細明體" charset="0"/>
              </a:endParaRPr>
            </a:p>
          </p:txBody>
        </p:sp>
        <p:sp>
          <p:nvSpPr>
            <p:cNvPr id="148535" name="Freeform 55"/>
            <p:cNvSpPr>
              <a:spLocks/>
            </p:cNvSpPr>
            <p:nvPr/>
          </p:nvSpPr>
          <p:spPr bwMode="auto">
            <a:xfrm>
              <a:off x="5013" y="3924"/>
              <a:ext cx="734" cy="390"/>
            </a:xfrm>
            <a:custGeom>
              <a:avLst/>
              <a:gdLst>
                <a:gd name="T0" fmla="*/ 1 w 692"/>
                <a:gd name="T1" fmla="*/ 357 h 378"/>
                <a:gd name="T2" fmla="*/ 109 w 692"/>
                <a:gd name="T3" fmla="*/ 341 h 378"/>
                <a:gd name="T4" fmla="*/ 241 w 692"/>
                <a:gd name="T5" fmla="*/ 305 h 378"/>
                <a:gd name="T6" fmla="*/ 353 w 692"/>
                <a:gd name="T7" fmla="*/ 209 h 378"/>
                <a:gd name="T8" fmla="*/ 429 w 692"/>
                <a:gd name="T9" fmla="*/ 89 h 378"/>
                <a:gd name="T10" fmla="*/ 493 w 692"/>
                <a:gd name="T11" fmla="*/ 17 h 378"/>
                <a:gd name="T12" fmla="*/ 577 w 692"/>
                <a:gd name="T13" fmla="*/ 1 h 378"/>
                <a:gd name="T14" fmla="*/ 629 w 692"/>
                <a:gd name="T15" fmla="*/ 21 h 378"/>
                <a:gd name="T16" fmla="*/ 673 w 692"/>
                <a:gd name="T17" fmla="*/ 65 h 378"/>
                <a:gd name="T18" fmla="*/ 673 w 692"/>
                <a:gd name="T19" fmla="*/ 137 h 378"/>
                <a:gd name="T20" fmla="*/ 561 w 692"/>
                <a:gd name="T21" fmla="*/ 225 h 378"/>
                <a:gd name="T22" fmla="*/ 425 w 692"/>
                <a:gd name="T23" fmla="*/ 297 h 378"/>
                <a:gd name="T24" fmla="*/ 245 w 692"/>
                <a:gd name="T25" fmla="*/ 357 h 378"/>
                <a:gd name="T26" fmla="*/ 113 w 692"/>
                <a:gd name="T27" fmla="*/ 377 h 378"/>
                <a:gd name="T28" fmla="*/ 1 w 692"/>
                <a:gd name="T29" fmla="*/ 357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sz="1800">
                <a:cs typeface="+mn-cs"/>
              </a:endParaRPr>
            </a:p>
          </p:txBody>
        </p:sp>
        <p:sp>
          <p:nvSpPr>
            <p:cNvPr id="148536" name="AutoShape 56"/>
            <p:cNvSpPr>
              <a:spLocks noChangeArrowheads="1"/>
            </p:cNvSpPr>
            <p:nvPr/>
          </p:nvSpPr>
          <p:spPr bwMode="hidden">
            <a:xfrm rot="5400000">
              <a:off x="2724" y="2089"/>
              <a:ext cx="4320" cy="142"/>
            </a:xfrm>
            <a:custGeom>
              <a:avLst/>
              <a:gdLst>
                <a:gd name="G0" fmla="+- 607 0 0"/>
                <a:gd name="G1" fmla="+- 21600 0 607"/>
                <a:gd name="G2" fmla="*/ 607 1 2"/>
                <a:gd name="G3" fmla="+- 21600 0 G2"/>
                <a:gd name="G4" fmla="+/ 607 21600 2"/>
                <a:gd name="G5" fmla="+/ G1 0 2"/>
                <a:gd name="G6" fmla="*/ 21600 21600 607"/>
                <a:gd name="G7" fmla="*/ G6 1 2"/>
                <a:gd name="G8" fmla="+- 21600 0 G7"/>
                <a:gd name="G9" fmla="*/ 21600 1 2"/>
                <a:gd name="G10" fmla="+- 607 0 G9"/>
                <a:gd name="G11" fmla="?: G10 G8 0"/>
                <a:gd name="G12" fmla="?: G10 G7 21600"/>
                <a:gd name="T0" fmla="*/ 21296 w 21600"/>
                <a:gd name="T1" fmla="*/ 10800 h 21600"/>
                <a:gd name="T2" fmla="*/ 10800 w 21600"/>
                <a:gd name="T3" fmla="*/ 21600 h 21600"/>
                <a:gd name="T4" fmla="*/ 304 w 21600"/>
                <a:gd name="T5" fmla="*/ 10800 h 21600"/>
                <a:gd name="T6" fmla="*/ 10800 w 21600"/>
                <a:gd name="T7" fmla="*/ 0 h 21600"/>
                <a:gd name="T8" fmla="*/ 2104 w 21600"/>
                <a:gd name="T9" fmla="*/ 2104 h 21600"/>
                <a:gd name="T10" fmla="*/ 19496 w 21600"/>
                <a:gd name="T11" fmla="*/ 19496 h 21600"/>
              </a:gdLst>
              <a:ahLst/>
              <a:cxnLst>
                <a:cxn ang="0">
                  <a:pos x="T0" y="T1"/>
                </a:cxn>
                <a:cxn ang="0">
                  <a:pos x="T2" y="T3"/>
                </a:cxn>
                <a:cxn ang="0">
                  <a:pos x="T4" y="T5"/>
                </a:cxn>
                <a:cxn ang="0">
                  <a:pos x="T6" y="T7"/>
                </a:cxn>
              </a:cxnLst>
              <a:rect l="T8" t="T9" r="T10" b="T11"/>
              <a:pathLst>
                <a:path w="21600" h="21600">
                  <a:moveTo>
                    <a:pt x="0" y="0"/>
                  </a:moveTo>
                  <a:lnTo>
                    <a:pt x="607" y="21600"/>
                  </a:lnTo>
                  <a:lnTo>
                    <a:pt x="20993" y="21600"/>
                  </a:lnTo>
                  <a:lnTo>
                    <a:pt x="21600" y="0"/>
                  </a:lnTo>
                  <a:close/>
                </a:path>
              </a:pathLst>
            </a:custGeom>
            <a:gradFill rotWithShape="0">
              <a:gsLst>
                <a:gs pos="0">
                  <a:schemeClr val="bg1"/>
                </a:gs>
                <a:gs pos="100000">
                  <a:schemeClr val="bg2"/>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anchor="ctr"/>
            <a:lstStyle/>
            <a:p>
              <a:pPr algn="ctr" eaLnBrk="1" hangingPunct="1">
                <a:defRPr/>
              </a:pPr>
              <a:endParaRPr kumimoji="1" lang="zh-TW" altLang="en-US" sz="1800">
                <a:latin typeface="Arial" charset="0"/>
                <a:ea typeface="新細明體" charset="0"/>
                <a:cs typeface="新細明體" charset="0"/>
              </a:endParaRPr>
            </a:p>
          </p:txBody>
        </p:sp>
      </p:grpSp>
      <p:sp>
        <p:nvSpPr>
          <p:cNvPr id="148537" name="Rectangle 57"/>
          <p:cNvSpPr>
            <a:spLocks noGrp="1" noChangeArrowheads="1"/>
          </p:cNvSpPr>
          <p:nvPr>
            <p:ph type="title"/>
          </p:nvPr>
        </p:nvSpPr>
        <p:spPr bwMode="auto">
          <a:xfrm>
            <a:off x="219075" y="227013"/>
            <a:ext cx="7477125"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48538" name="Rectangle 58"/>
          <p:cNvSpPr>
            <a:spLocks noGrp="1" noChangeArrowheads="1"/>
          </p:cNvSpPr>
          <p:nvPr>
            <p:ph type="body" idx="1"/>
          </p:nvPr>
        </p:nvSpPr>
        <p:spPr bwMode="auto">
          <a:xfrm>
            <a:off x="263525" y="1598613"/>
            <a:ext cx="7386638" cy="44973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8539" name="Rectangle 59"/>
          <p:cNvSpPr>
            <a:spLocks noGrp="1" noChangeArrowheads="1"/>
          </p:cNvSpPr>
          <p:nvPr>
            <p:ph type="dt" sz="half" idx="2"/>
          </p:nvPr>
        </p:nvSpPr>
        <p:spPr bwMode="auto">
          <a:xfrm>
            <a:off x="301625" y="6242050"/>
            <a:ext cx="1782763" cy="4746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000">
                <a:latin typeface="+mn-lt"/>
                <a:ea typeface="新細明體" charset="0"/>
                <a:cs typeface="新細明體" charset="0"/>
              </a:defRPr>
            </a:lvl1pPr>
          </a:lstStyle>
          <a:p>
            <a:pPr>
              <a:defRPr/>
            </a:pPr>
            <a:endParaRPr lang="en-US" altLang="zh-TW"/>
          </a:p>
        </p:txBody>
      </p:sp>
      <p:sp>
        <p:nvSpPr>
          <p:cNvPr id="148540" name="Rectangle 60"/>
          <p:cNvSpPr>
            <a:spLocks noGrp="1" noChangeArrowheads="1"/>
          </p:cNvSpPr>
          <p:nvPr>
            <p:ph type="ftr" sz="quarter" idx="3"/>
          </p:nvPr>
        </p:nvSpPr>
        <p:spPr bwMode="auto">
          <a:xfrm>
            <a:off x="2257425" y="6248400"/>
            <a:ext cx="3455988" cy="4746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000">
                <a:latin typeface="+mn-lt"/>
                <a:ea typeface="新細明體" charset="0"/>
                <a:cs typeface="新細明體" charset="0"/>
              </a:defRPr>
            </a:lvl1pPr>
          </a:lstStyle>
          <a:p>
            <a:pPr>
              <a:defRPr/>
            </a:pPr>
            <a:endParaRPr lang="en-US" altLang="zh-TW"/>
          </a:p>
        </p:txBody>
      </p:sp>
      <p:sp>
        <p:nvSpPr>
          <p:cNvPr id="148541" name="Rectangle 61"/>
          <p:cNvSpPr>
            <a:spLocks noGrp="1" noChangeArrowheads="1"/>
          </p:cNvSpPr>
          <p:nvPr>
            <p:ph type="sldNum" sz="quarter" idx="4"/>
          </p:nvPr>
        </p:nvSpPr>
        <p:spPr bwMode="auto">
          <a:xfrm>
            <a:off x="5867400" y="6248400"/>
            <a:ext cx="1755775" cy="4746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000">
                <a:latin typeface="+mn-lt"/>
                <a:ea typeface="新細明體" charset="0"/>
                <a:cs typeface="新細明體" charset="0"/>
              </a:defRPr>
            </a:lvl1pPr>
          </a:lstStyle>
          <a:p>
            <a:pPr>
              <a:defRPr/>
            </a:pPr>
            <a:fld id="{376F1E8A-9AF7-934B-B402-6BC8E9C77CD0}" type="slidenum">
              <a:rPr lang="en-US" altLang="zh-TW"/>
              <a:pPr>
                <a:defRPr/>
              </a:pPr>
              <a:t>‹#›</a:t>
            </a:fld>
            <a:endParaRPr lang="en-US" altLang="zh-TW"/>
          </a:p>
        </p:txBody>
      </p:sp>
    </p:spTree>
    <p:extLst>
      <p:ext uri="{BB962C8B-B14F-4D97-AF65-F5344CB8AC3E}">
        <p14:creationId xmlns:p14="http://schemas.microsoft.com/office/powerpoint/2010/main" val="3789153999"/>
      </p:ext>
    </p:extLst>
  </p:cSld>
  <p:clrMap bg1="lt1" tx1="dk1" bg2="lt2" tx2="dk2" accent1="accent1" accent2="accent2" accent3="accent3" accent4="accent4" accent5="accent5" accent6="accent6" hlink="hlink" folHlink="folHlink"/>
  <p:sldLayoutIdLst>
    <p:sldLayoutId id="2147487786" r:id="rId1"/>
    <p:sldLayoutId id="2147487787" r:id="rId2"/>
    <p:sldLayoutId id="2147487788" r:id="rId3"/>
    <p:sldLayoutId id="2147487789" r:id="rId4"/>
    <p:sldLayoutId id="2147487790" r:id="rId5"/>
    <p:sldLayoutId id="2147487791" r:id="rId6"/>
    <p:sldLayoutId id="2147487792" r:id="rId7"/>
    <p:sldLayoutId id="2147487793" r:id="rId8"/>
    <p:sldLayoutId id="2147487794" r:id="rId9"/>
    <p:sldLayoutId id="2147487795" r:id="rId10"/>
    <p:sldLayoutId id="2147487796" r:id="rId11"/>
  </p:sldLayoutIdLst>
  <p:txStyles>
    <p:titleStyle>
      <a:lvl1pPr algn="l" rtl="0" eaLnBrk="0" fontAlgn="base" hangingPunct="0">
        <a:spcBef>
          <a:spcPct val="0"/>
        </a:spcBef>
        <a:spcAft>
          <a:spcPct val="0"/>
        </a:spcAft>
        <a:defRPr sz="4000">
          <a:solidFill>
            <a:schemeClr val="tx2"/>
          </a:solidFill>
          <a:latin typeface="+mj-lt"/>
          <a:ea typeface="+mj-ea"/>
          <a:cs typeface="ＭＳ Ｐゴシック" charset="0"/>
        </a:defRPr>
      </a:lvl1pPr>
      <a:lvl2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Arial" charset="0"/>
          <a:ea typeface="ＭＳ Ｐゴシック" charset="0"/>
        </a:defRPr>
      </a:lvl6pPr>
      <a:lvl7pPr marL="914400" algn="l" rtl="0" fontAlgn="base">
        <a:spcBef>
          <a:spcPct val="0"/>
        </a:spcBef>
        <a:spcAft>
          <a:spcPct val="0"/>
        </a:spcAft>
        <a:defRPr sz="4000">
          <a:solidFill>
            <a:schemeClr val="tx2"/>
          </a:solidFill>
          <a:latin typeface="Arial" charset="0"/>
          <a:ea typeface="ＭＳ Ｐゴシック" charset="0"/>
        </a:defRPr>
      </a:lvl7pPr>
      <a:lvl8pPr marL="1371600" algn="l" rtl="0" fontAlgn="base">
        <a:spcBef>
          <a:spcPct val="0"/>
        </a:spcBef>
        <a:spcAft>
          <a:spcPct val="0"/>
        </a:spcAft>
        <a:defRPr sz="4000">
          <a:solidFill>
            <a:schemeClr val="tx2"/>
          </a:solidFill>
          <a:latin typeface="Arial" charset="0"/>
          <a:ea typeface="ＭＳ Ｐゴシック" charset="0"/>
        </a:defRPr>
      </a:lvl8pPr>
      <a:lvl9pPr marL="1828800" algn="l" rtl="0" fontAlgn="base">
        <a:spcBef>
          <a:spcPct val="0"/>
        </a:spcBef>
        <a:spcAft>
          <a:spcPct val="0"/>
        </a:spcAft>
        <a:defRPr sz="40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SzPct val="80000"/>
        <a:buBlip>
          <a:blip r:embed="rId16"/>
        </a:buBlip>
        <a:defRPr sz="2800">
          <a:solidFill>
            <a:schemeClr val="tx1"/>
          </a:solidFill>
          <a:latin typeface="+mn-lt"/>
          <a:ea typeface="+mn-ea"/>
        </a:defRPr>
      </a:lvl2pPr>
      <a:lvl3pPr marL="1143000" indent="-228600" algn="l" rtl="0" eaLnBrk="0" fontAlgn="base" hangingPunct="0">
        <a:spcBef>
          <a:spcPct val="20000"/>
        </a:spcBef>
        <a:spcAft>
          <a:spcPct val="0"/>
        </a:spcAft>
        <a:buSzPct val="70000"/>
        <a:buBlip>
          <a:blip r:embed="rId17"/>
        </a:buBlip>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defRPr/>
            </a:pPr>
            <a:fld id="{8547F7D3-A93E-094A-B5F9-2B42DC81B140}" type="slidenum">
              <a:rPr lang="zh-CN" altLang="en-US" smtClean="0"/>
              <a:pPr>
                <a:defRPr/>
              </a:pPr>
              <a:t>‹#›</a:t>
            </a:fld>
            <a:endParaRPr lang="en-US" altLang="zh-CN"/>
          </a:p>
        </p:txBody>
      </p:sp>
    </p:spTree>
    <p:extLst>
      <p:ext uri="{BB962C8B-B14F-4D97-AF65-F5344CB8AC3E}">
        <p14:creationId xmlns:p14="http://schemas.microsoft.com/office/powerpoint/2010/main" val="400749200"/>
      </p:ext>
    </p:extLst>
  </p:cSld>
  <p:clrMap bg1="lt1" tx1="dk1" bg2="lt2" tx2="dk2" accent1="accent1" accent2="accent2" accent3="accent3" accent4="accent4" accent5="accent5" accent6="accent6" hlink="hlink" folHlink="folHlink"/>
  <p:sldLayoutIdLst>
    <p:sldLayoutId id="2147487813" r:id="rId1"/>
    <p:sldLayoutId id="2147487814" r:id="rId2"/>
    <p:sldLayoutId id="2147487815" r:id="rId3"/>
    <p:sldLayoutId id="2147487816" r:id="rId4"/>
    <p:sldLayoutId id="2147487817" r:id="rId5"/>
    <p:sldLayoutId id="2147487818" r:id="rId6"/>
    <p:sldLayoutId id="2147487819" r:id="rId7"/>
    <p:sldLayoutId id="2147487820" r:id="rId8"/>
    <p:sldLayoutId id="2147487821" r:id="rId9"/>
    <p:sldLayoutId id="2147487822" r:id="rId10"/>
    <p:sldLayoutId id="214748782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63490" name="Group 2"/>
          <p:cNvGrpSpPr>
            <a:grpSpLocks/>
          </p:cNvGrpSpPr>
          <p:nvPr/>
        </p:nvGrpSpPr>
        <p:grpSpPr bwMode="auto">
          <a:xfrm>
            <a:off x="0" y="0"/>
            <a:ext cx="9144000" cy="6856413"/>
            <a:chOff x="0" y="0"/>
            <a:chExt cx="5760" cy="4319"/>
          </a:xfrm>
        </p:grpSpPr>
        <p:sp>
          <p:nvSpPr>
            <p:cNvPr id="16387"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34" charset="0"/>
                <a:ea typeface="ＭＳ Ｐゴシック" pitchFamily="34" charset="-128"/>
                <a:cs typeface="ＭＳ Ｐゴシック" charset="0"/>
              </a:endParaRPr>
            </a:p>
          </p:txBody>
        </p:sp>
        <p:sp>
          <p:nvSpPr>
            <p:cNvPr id="16388"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34" charset="0"/>
                <a:ea typeface="ＭＳ Ｐゴシック" pitchFamily="34" charset="-128"/>
                <a:cs typeface="ＭＳ Ｐゴシック" charset="0"/>
              </a:endParaRPr>
            </a:p>
          </p:txBody>
        </p:sp>
        <p:sp>
          <p:nvSpPr>
            <p:cNvPr id="16389"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34" charset="0"/>
                <a:ea typeface="ＭＳ Ｐゴシック" pitchFamily="34" charset="-128"/>
                <a:cs typeface="ＭＳ Ｐゴシック" charset="0"/>
              </a:endParaRPr>
            </a:p>
          </p:txBody>
        </p:sp>
        <p:sp>
          <p:nvSpPr>
            <p:cNvPr id="63499" name="Freeform 6"/>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Arial" charset="0"/>
                <a:ea typeface="ＭＳ Ｐゴシック" charset="0"/>
                <a:cs typeface="ＭＳ Ｐゴシック" charset="0"/>
              </a:endParaRPr>
            </a:p>
          </p:txBody>
        </p:sp>
        <p:sp>
          <p:nvSpPr>
            <p:cNvPr id="16391"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34" charset="0"/>
                <a:ea typeface="ＭＳ Ｐゴシック" pitchFamily="34" charset="-128"/>
                <a:cs typeface="ＭＳ Ｐゴシック" charset="0"/>
              </a:endParaRPr>
            </a:p>
          </p:txBody>
        </p:sp>
        <p:sp>
          <p:nvSpPr>
            <p:cNvPr id="63501" name="Freeform 8"/>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Arial" charset="0"/>
                <a:ea typeface="ＭＳ Ｐゴシック" charset="0"/>
                <a:cs typeface="ＭＳ Ｐゴシック" charset="0"/>
              </a:endParaRPr>
            </a:p>
          </p:txBody>
        </p:sp>
        <p:sp>
          <p:nvSpPr>
            <p:cNvPr id="63502" name="Freeform 9"/>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Arial" charset="0"/>
                <a:ea typeface="ＭＳ Ｐゴシック" charset="0"/>
                <a:cs typeface="ＭＳ Ｐゴシック" charset="0"/>
              </a:endParaRPr>
            </a:p>
          </p:txBody>
        </p:sp>
        <p:sp>
          <p:nvSpPr>
            <p:cNvPr id="16394"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34" charset="0"/>
                <a:ea typeface="ＭＳ Ｐゴシック" pitchFamily="34" charset="-128"/>
                <a:cs typeface="ＭＳ Ｐゴシック" charset="0"/>
              </a:endParaRPr>
            </a:p>
          </p:txBody>
        </p:sp>
        <p:sp>
          <p:nvSpPr>
            <p:cNvPr id="63504" name="Freeform 11"/>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Arial" charset="0"/>
                <a:ea typeface="ＭＳ Ｐゴシック" charset="0"/>
                <a:cs typeface="ＭＳ Ｐゴシック" charset="0"/>
              </a:endParaRPr>
            </a:p>
          </p:txBody>
        </p:sp>
        <p:sp>
          <p:nvSpPr>
            <p:cNvPr id="16396"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Arial" pitchFamily="34" charset="0"/>
                <a:ea typeface="ＭＳ Ｐゴシック" pitchFamily="34" charset="-128"/>
                <a:cs typeface="ＭＳ Ｐゴシック" charset="0"/>
              </a:endParaRPr>
            </a:p>
          </p:txBody>
        </p:sp>
        <p:sp>
          <p:nvSpPr>
            <p:cNvPr id="63506" name="Freeform 13"/>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Arial" charset="0"/>
                <a:ea typeface="ＭＳ Ｐゴシック" charset="0"/>
                <a:cs typeface="ＭＳ Ｐゴシック" charset="0"/>
              </a:endParaRPr>
            </a:p>
          </p:txBody>
        </p:sp>
        <p:sp>
          <p:nvSpPr>
            <p:cNvPr id="16398"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34" charset="0"/>
                <a:ea typeface="ＭＳ Ｐゴシック" pitchFamily="34" charset="-128"/>
                <a:cs typeface="ＭＳ Ｐゴシック" charset="0"/>
              </a:endParaRPr>
            </a:p>
          </p:txBody>
        </p:sp>
        <p:sp>
          <p:nvSpPr>
            <p:cNvPr id="63508" name="Freeform 15"/>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Arial" charset="0"/>
                <a:ea typeface="ＭＳ Ｐゴシック" charset="0"/>
                <a:cs typeface="ＭＳ Ｐゴシック" charset="0"/>
              </a:endParaRPr>
            </a:p>
          </p:txBody>
        </p:sp>
        <p:sp>
          <p:nvSpPr>
            <p:cNvPr id="16400"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34" charset="0"/>
                <a:ea typeface="ＭＳ Ｐゴシック" pitchFamily="34" charset="-128"/>
                <a:cs typeface="ＭＳ Ｐゴシック" charset="0"/>
              </a:endParaRPr>
            </a:p>
          </p:txBody>
        </p:sp>
        <p:sp>
          <p:nvSpPr>
            <p:cNvPr id="16401"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34" charset="0"/>
                <a:ea typeface="ＭＳ Ｐゴシック" pitchFamily="34" charset="-128"/>
                <a:cs typeface="ＭＳ Ｐゴシック" charset="0"/>
              </a:endParaRPr>
            </a:p>
          </p:txBody>
        </p:sp>
        <p:sp>
          <p:nvSpPr>
            <p:cNvPr id="16402"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Arial" pitchFamily="34" charset="0"/>
                <a:ea typeface="ＭＳ Ｐゴシック" pitchFamily="34" charset="-128"/>
                <a:cs typeface="ＭＳ Ｐゴシック" charset="0"/>
              </a:endParaRPr>
            </a:p>
          </p:txBody>
        </p:sp>
        <p:sp>
          <p:nvSpPr>
            <p:cNvPr id="6351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Arial" charset="0"/>
                <a:ea typeface="ＭＳ Ｐゴシック" charset="0"/>
                <a:cs typeface="ＭＳ Ｐゴシック" charset="0"/>
              </a:endParaRPr>
            </a:p>
          </p:txBody>
        </p:sp>
        <p:sp>
          <p:nvSpPr>
            <p:cNvPr id="16404"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34" charset="0"/>
                <a:ea typeface="ＭＳ Ｐゴシック" pitchFamily="34" charset="-128"/>
                <a:cs typeface="ＭＳ Ｐゴシック" charset="0"/>
              </a:endParaRPr>
            </a:p>
          </p:txBody>
        </p:sp>
        <p:sp>
          <p:nvSpPr>
            <p:cNvPr id="6351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Arial" charset="0"/>
                <a:ea typeface="ＭＳ Ｐゴシック" charset="0"/>
                <a:cs typeface="ＭＳ Ｐゴシック" charset="0"/>
              </a:endParaRPr>
            </a:p>
          </p:txBody>
        </p:sp>
        <p:sp>
          <p:nvSpPr>
            <p:cNvPr id="16406"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34" charset="0"/>
                <a:ea typeface="ＭＳ Ｐゴシック" pitchFamily="34" charset="-128"/>
                <a:cs typeface="ＭＳ Ｐゴシック" charset="0"/>
              </a:endParaRPr>
            </a:p>
          </p:txBody>
        </p:sp>
        <p:sp>
          <p:nvSpPr>
            <p:cNvPr id="16407"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34" charset="0"/>
                <a:ea typeface="ＭＳ Ｐゴシック" pitchFamily="34" charset="-128"/>
                <a:cs typeface="ＭＳ Ｐゴシック" charset="0"/>
              </a:endParaRPr>
            </a:p>
          </p:txBody>
        </p:sp>
        <p:sp>
          <p:nvSpPr>
            <p:cNvPr id="16408"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Arial" pitchFamily="34" charset="0"/>
                <a:ea typeface="ＭＳ Ｐゴシック" pitchFamily="34" charset="-128"/>
                <a:cs typeface="ＭＳ Ｐゴシック" charset="0"/>
              </a:endParaRPr>
            </a:p>
          </p:txBody>
        </p:sp>
        <p:sp>
          <p:nvSpPr>
            <p:cNvPr id="6351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Arial" charset="0"/>
                <a:ea typeface="ＭＳ Ｐゴシック" charset="0"/>
                <a:cs typeface="ＭＳ Ｐゴシック" charset="0"/>
              </a:endParaRPr>
            </a:p>
          </p:txBody>
        </p:sp>
        <p:sp>
          <p:nvSpPr>
            <p:cNvPr id="16410"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34" charset="0"/>
                <a:ea typeface="ＭＳ Ｐゴシック" pitchFamily="34" charset="-128"/>
                <a:cs typeface="ＭＳ Ｐゴシック" charset="0"/>
              </a:endParaRPr>
            </a:p>
          </p:txBody>
        </p:sp>
        <p:sp>
          <p:nvSpPr>
            <p:cNvPr id="16411"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34" charset="0"/>
                <a:ea typeface="ＭＳ Ｐゴシック" pitchFamily="34" charset="-128"/>
                <a:cs typeface="ＭＳ Ｐゴシック" charset="0"/>
              </a:endParaRPr>
            </a:p>
          </p:txBody>
        </p:sp>
        <p:sp>
          <p:nvSpPr>
            <p:cNvPr id="63521" name="Freeform 28"/>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Arial" charset="0"/>
                <a:ea typeface="ＭＳ Ｐゴシック" charset="0"/>
                <a:cs typeface="ＭＳ Ｐゴシック" charset="0"/>
              </a:endParaRPr>
            </a:p>
          </p:txBody>
        </p:sp>
        <p:sp>
          <p:nvSpPr>
            <p:cNvPr id="16413"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34" charset="0"/>
                <a:ea typeface="ＭＳ Ｐゴシック" pitchFamily="34" charset="-128"/>
                <a:cs typeface="ＭＳ Ｐゴシック" charset="0"/>
              </a:endParaRPr>
            </a:p>
          </p:txBody>
        </p:sp>
        <p:sp>
          <p:nvSpPr>
            <p:cNvPr id="6352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Arial" charset="0"/>
                <a:ea typeface="ＭＳ Ｐゴシック" charset="0"/>
                <a:cs typeface="ＭＳ Ｐゴシック" charset="0"/>
              </a:endParaRPr>
            </a:p>
          </p:txBody>
        </p:sp>
        <p:sp>
          <p:nvSpPr>
            <p:cNvPr id="16415"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34" charset="0"/>
                <a:ea typeface="ＭＳ Ｐゴシック" pitchFamily="34" charset="-128"/>
                <a:cs typeface="ＭＳ Ｐゴシック" charset="0"/>
              </a:endParaRPr>
            </a:p>
          </p:txBody>
        </p:sp>
        <p:sp>
          <p:nvSpPr>
            <p:cNvPr id="16416"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34" charset="0"/>
                <a:ea typeface="ＭＳ Ｐゴシック" pitchFamily="34" charset="-128"/>
                <a:cs typeface="ＭＳ Ｐゴシック" charset="0"/>
              </a:endParaRPr>
            </a:p>
          </p:txBody>
        </p:sp>
        <p:sp>
          <p:nvSpPr>
            <p:cNvPr id="16417"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34" charset="0"/>
                <a:ea typeface="ＭＳ Ｐゴシック" pitchFamily="34" charset="-128"/>
                <a:cs typeface="ＭＳ Ｐゴシック" charset="0"/>
              </a:endParaRPr>
            </a:p>
          </p:txBody>
        </p:sp>
        <p:sp>
          <p:nvSpPr>
            <p:cNvPr id="16418"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34" charset="0"/>
                <a:ea typeface="ＭＳ Ｐゴシック" pitchFamily="34" charset="-128"/>
                <a:cs typeface="ＭＳ Ｐゴシック" charset="0"/>
              </a:endParaRPr>
            </a:p>
          </p:txBody>
        </p:sp>
        <p:sp>
          <p:nvSpPr>
            <p:cNvPr id="16419"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34" charset="0"/>
                <a:ea typeface="ＭＳ Ｐゴシック" pitchFamily="34" charset="-128"/>
                <a:cs typeface="ＭＳ Ｐゴシック" charset="0"/>
              </a:endParaRPr>
            </a:p>
          </p:txBody>
        </p:sp>
        <p:sp>
          <p:nvSpPr>
            <p:cNvPr id="16420"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34" charset="0"/>
                <a:ea typeface="ＭＳ Ｐゴシック" pitchFamily="34" charset="-128"/>
                <a:cs typeface="ＭＳ Ｐゴシック" charset="0"/>
              </a:endParaRPr>
            </a:p>
          </p:txBody>
        </p:sp>
        <p:sp>
          <p:nvSpPr>
            <p:cNvPr id="16421"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34" charset="0"/>
                <a:ea typeface="ＭＳ Ｐゴシック" pitchFamily="34" charset="-128"/>
                <a:cs typeface="ＭＳ Ｐゴシック" charset="0"/>
              </a:endParaRPr>
            </a:p>
          </p:txBody>
        </p:sp>
        <p:sp>
          <p:nvSpPr>
            <p:cNvPr id="16422"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34" charset="0"/>
                <a:ea typeface="ＭＳ Ｐゴシック" pitchFamily="34" charset="-128"/>
                <a:cs typeface="ＭＳ Ｐゴシック" charset="0"/>
              </a:endParaRPr>
            </a:p>
          </p:txBody>
        </p:sp>
        <p:grpSp>
          <p:nvGrpSpPr>
            <p:cNvPr id="63532" name="Group 39"/>
            <p:cNvGrpSpPr>
              <a:grpSpLocks/>
            </p:cNvGrpSpPr>
            <p:nvPr userDrawn="1"/>
          </p:nvGrpSpPr>
          <p:grpSpPr bwMode="auto">
            <a:xfrm>
              <a:off x="0" y="1632"/>
              <a:ext cx="5758" cy="1858"/>
              <a:chOff x="0" y="1632"/>
              <a:chExt cx="5758" cy="1858"/>
            </a:xfrm>
          </p:grpSpPr>
          <p:sp>
            <p:nvSpPr>
              <p:cNvPr id="16424"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34" charset="0"/>
                  <a:ea typeface="ＭＳ Ｐゴシック" pitchFamily="34" charset="-128"/>
                  <a:cs typeface="ＭＳ Ｐゴシック" charset="0"/>
                </a:endParaRPr>
              </a:p>
            </p:txBody>
          </p:sp>
          <p:sp>
            <p:nvSpPr>
              <p:cNvPr id="16425"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Arial" pitchFamily="34" charset="0"/>
                  <a:ea typeface="ＭＳ Ｐゴシック" pitchFamily="34" charset="-128"/>
                  <a:cs typeface="ＭＳ Ｐゴシック" charset="0"/>
                </a:endParaRPr>
              </a:p>
            </p:txBody>
          </p:sp>
        </p:grpSp>
      </p:grpSp>
      <p:sp>
        <p:nvSpPr>
          <p:cNvPr id="63491" name="Rectangle 42"/>
          <p:cNvSpPr>
            <a:spLocks noGrp="1" noChangeArrowheads="1"/>
          </p:cNvSpPr>
          <p:nvPr>
            <p:ph type="title"/>
          </p:nvPr>
        </p:nvSpPr>
        <p:spPr bwMode="auto">
          <a:xfrm>
            <a:off x="457200" y="277813"/>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3492" name="Rectangle 4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8"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mn-lt"/>
                <a:ea typeface="+mn-ea"/>
                <a:cs typeface="+mn-cs"/>
              </a:defRPr>
            </a:lvl1pPr>
          </a:lstStyle>
          <a:p>
            <a:pPr>
              <a:defRPr/>
            </a:pPr>
            <a:endParaRPr lang="en-US">
              <a:solidFill>
                <a:srgbClr val="FFFFFF"/>
              </a:solidFill>
              <a:latin typeface="Arial"/>
              <a:ea typeface="ＭＳ Ｐゴシック"/>
            </a:endParaRPr>
          </a:p>
        </p:txBody>
      </p:sp>
      <p:sp>
        <p:nvSpPr>
          <p:cNvPr id="16429"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ea typeface="+mn-ea"/>
                <a:cs typeface="+mn-cs"/>
              </a:defRPr>
            </a:lvl1pPr>
          </a:lstStyle>
          <a:p>
            <a:pPr>
              <a:defRPr/>
            </a:pPr>
            <a:endParaRPr lang="en-US">
              <a:solidFill>
                <a:srgbClr val="FFFFFF"/>
              </a:solidFill>
              <a:latin typeface="Arial"/>
              <a:ea typeface="ＭＳ Ｐゴシック"/>
            </a:endParaRPr>
          </a:p>
        </p:txBody>
      </p:sp>
      <p:sp>
        <p:nvSpPr>
          <p:cNvPr id="16430"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2EE5FA86-5CF7-724E-BC91-9B71AB50A9DB}" type="slidenum">
              <a:rPr lang="en-US">
                <a:solidFill>
                  <a:srgbClr val="FFFFFF"/>
                </a:solidFill>
                <a:latin typeface="Arial" charset="0"/>
                <a:ea typeface="ＭＳ Ｐゴシック" charset="0"/>
                <a:cs typeface="ＭＳ Ｐゴシック" charset="0"/>
              </a:rPr>
              <a:pPr>
                <a:defRPr/>
              </a:pPr>
              <a:t>‹#›</a:t>
            </a:fld>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01584595"/>
      </p:ext>
    </p:extLst>
  </p:cSld>
  <p:clrMap bg1="dk2" tx1="lt1" bg2="dk1" tx2="lt2" accent1="accent1" accent2="accent2" accent3="accent3" accent4="accent4" accent5="accent5" accent6="accent6" hlink="hlink" folHlink="folHlink"/>
  <p:sldLayoutIdLst>
    <p:sldLayoutId id="2147487825" r:id="rId1"/>
    <p:sldLayoutId id="2147487826" r:id="rId2"/>
    <p:sldLayoutId id="2147487827" r:id="rId3"/>
    <p:sldLayoutId id="2147487828" r:id="rId4"/>
    <p:sldLayoutId id="2147487829" r:id="rId5"/>
    <p:sldLayoutId id="2147487830" r:id="rId6"/>
    <p:sldLayoutId id="2147487831" r:id="rId7"/>
    <p:sldLayoutId id="2147487832" r:id="rId8"/>
    <p:sldLayoutId id="2147487833" r:id="rId9"/>
    <p:sldLayoutId id="2147487834" r:id="rId10"/>
    <p:sldLayoutId id="2147487835"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charset="0"/>
          <a:ea typeface="ＭＳ Ｐゴシック" charset="0"/>
        </a:defRPr>
      </a:lvl6pPr>
      <a:lvl7pPr marL="914400" algn="ctr" rtl="0" eaLnBrk="0" fontAlgn="base" hangingPunct="0">
        <a:spcBef>
          <a:spcPct val="0"/>
        </a:spcBef>
        <a:spcAft>
          <a:spcPct val="0"/>
        </a:spcAft>
        <a:defRPr sz="4400">
          <a:solidFill>
            <a:schemeClr val="tx2"/>
          </a:solidFill>
          <a:latin typeface="Arial" charset="0"/>
          <a:ea typeface="ＭＳ Ｐゴシック" charset="0"/>
        </a:defRPr>
      </a:lvl7pPr>
      <a:lvl8pPr marL="1371600" algn="ctr" rtl="0" eaLnBrk="0" fontAlgn="base" hangingPunct="0">
        <a:spcBef>
          <a:spcPct val="0"/>
        </a:spcBef>
        <a:spcAft>
          <a:spcPct val="0"/>
        </a:spcAft>
        <a:defRPr sz="4400">
          <a:solidFill>
            <a:schemeClr val="tx2"/>
          </a:solidFill>
          <a:latin typeface="Arial" charset="0"/>
          <a:ea typeface="ＭＳ Ｐゴシック" charset="0"/>
        </a:defRPr>
      </a:lvl8pPr>
      <a:lvl9pPr marL="1828800" algn="ctr" rtl="0" eaLnBrk="0" fontAlgn="base" hangingPunct="0">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latin typeface="+mn-lt"/>
          <a:ea typeface="+mn-ea"/>
        </a:defRPr>
      </a:lvl5pPr>
      <a:lvl6pPr marL="25146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latin typeface="+mn-lt"/>
          <a:ea typeface="+mn-ea"/>
        </a:defRPr>
      </a:lvl6pPr>
      <a:lvl7pPr marL="29718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latin typeface="+mn-lt"/>
          <a:ea typeface="+mn-ea"/>
        </a:defRPr>
      </a:lvl7pPr>
      <a:lvl8pPr marL="34290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latin typeface="+mn-lt"/>
          <a:ea typeface="+mn-ea"/>
        </a:defRPr>
      </a:lvl8pPr>
      <a:lvl9pPr marL="38862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80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latin typeface="Arial" charset="0"/>
              <a:ea typeface="ＭＳ Ｐゴシック" charset="0"/>
              <a:cs typeface="ＭＳ Ｐゴシック" charset="0"/>
            </a:endParaRPr>
          </a:p>
        </p:txBody>
      </p:sp>
      <p:sp>
        <p:nvSpPr>
          <p:cNvPr id="1126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latin typeface="Arial" charset="0"/>
              <a:ea typeface="ＭＳ Ｐゴシック" charset="0"/>
              <a:cs typeface="ＭＳ Ｐゴシック" charset="0"/>
            </a:endParaRPr>
          </a:p>
        </p:txBody>
      </p:sp>
      <p:sp>
        <p:nvSpPr>
          <p:cNvPr id="1127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pPr>
              <a:defRPr/>
            </a:pPr>
            <a:fld id="{5D83133C-747C-6747-A320-323F826E93BD}" type="slidenum">
              <a:rPr lang="en-US">
                <a:solidFill>
                  <a:srgbClr val="000000"/>
                </a:solidFill>
                <a:latin typeface="Arial" charset="0"/>
                <a:ea typeface="ＭＳ Ｐゴシック" charset="0"/>
                <a:cs typeface="ＭＳ Ｐゴシック" charset="0"/>
              </a:rPr>
              <a:pPr>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7554341"/>
      </p:ext>
    </p:extLst>
  </p:cSld>
  <p:clrMap bg1="lt1" tx1="dk1" bg2="lt2" tx2="dk2" accent1="accent1" accent2="accent2" accent3="accent3" accent4="accent4" accent5="accent5" accent6="accent6" hlink="hlink" folHlink="folHlink"/>
  <p:sldLayoutIdLst>
    <p:sldLayoutId id="2147487837" r:id="rId1"/>
    <p:sldLayoutId id="2147487838" r:id="rId2"/>
    <p:sldLayoutId id="2147487839" r:id="rId3"/>
    <p:sldLayoutId id="2147487840" r:id="rId4"/>
    <p:sldLayoutId id="2147487841" r:id="rId5"/>
    <p:sldLayoutId id="2147487842" r:id="rId6"/>
    <p:sldLayoutId id="2147487843" r:id="rId7"/>
    <p:sldLayoutId id="2147487844" r:id="rId8"/>
    <p:sldLayoutId id="2147487845" r:id="rId9"/>
    <p:sldLayoutId id="2147487846" r:id="rId10"/>
    <p:sldLayoutId id="214748784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402" name="Group 2"/>
          <p:cNvGrpSpPr>
            <a:grpSpLocks/>
          </p:cNvGrpSpPr>
          <p:nvPr/>
        </p:nvGrpSpPr>
        <p:grpSpPr bwMode="auto">
          <a:xfrm>
            <a:off x="0" y="0"/>
            <a:ext cx="9132888" cy="6845300"/>
            <a:chOff x="0" y="0"/>
            <a:chExt cx="5753" cy="4312"/>
          </a:xfrm>
        </p:grpSpPr>
        <p:sp>
          <p:nvSpPr>
            <p:cNvPr id="102406"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nvGrpSpPr>
            <p:cNvPr id="102407" name="Group 4"/>
            <p:cNvGrpSpPr>
              <a:grpSpLocks/>
            </p:cNvGrpSpPr>
            <p:nvPr/>
          </p:nvGrpSpPr>
          <p:grpSpPr bwMode="auto">
            <a:xfrm>
              <a:off x="246" y="204"/>
              <a:ext cx="5271" cy="3889"/>
              <a:chOff x="246" y="204"/>
              <a:chExt cx="5271" cy="3889"/>
            </a:xfrm>
          </p:grpSpPr>
          <p:sp>
            <p:nvSpPr>
              <p:cNvPr id="34406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7"/>
                  </a:srgbClr>
                </a:outerShdw>
              </a:effectLst>
            </p:spPr>
            <p:txBody>
              <a:bodyPr wrap="none" anchor="ctr"/>
              <a:lstStyle/>
              <a:p>
                <a:pPr>
                  <a:defRPr/>
                </a:pPr>
                <a:endParaRPr lang="en-US">
                  <a:ea typeface="MS PGothic" pitchFamily="34" charset="-128"/>
                  <a:cs typeface="MS PGothic" pitchFamily="34" charset="-128"/>
                </a:endParaRPr>
              </a:p>
            </p:txBody>
          </p:sp>
          <p:sp>
            <p:nvSpPr>
              <p:cNvPr id="102413"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2414"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2415"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2416"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2417"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2418"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2419"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2420"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2421"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2422"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2423"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2424"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2425"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2426"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2427"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2428"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2429"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2430"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2431"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2432"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2433"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2434"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102408" name="Group 28"/>
            <p:cNvGrpSpPr>
              <a:grpSpLocks/>
            </p:cNvGrpSpPr>
            <p:nvPr/>
          </p:nvGrpSpPr>
          <p:grpSpPr bwMode="auto">
            <a:xfrm>
              <a:off x="0" y="0"/>
              <a:ext cx="1246" cy="1232"/>
              <a:chOff x="0" y="0"/>
              <a:chExt cx="1246" cy="1232"/>
            </a:xfrm>
          </p:grpSpPr>
          <p:sp>
            <p:nvSpPr>
              <p:cNvPr id="102409"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2410"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2411"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grpSp>
      <p:sp>
        <p:nvSpPr>
          <p:cNvPr id="102403" name="Text Box 32"/>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defRPr/>
            </a:pPr>
            <a:endParaRPr lang="en-US" sz="1400" b="1">
              <a:solidFill>
                <a:srgbClr val="FFFFFF"/>
              </a:solidFill>
              <a:latin typeface="Arial" charset="0"/>
            </a:endParaRPr>
          </a:p>
        </p:txBody>
      </p:sp>
      <p:sp>
        <p:nvSpPr>
          <p:cNvPr id="102404" name="Text Box 33"/>
          <p:cNvSpPr txBox="1">
            <a:spLocks noChangeArrowheads="1"/>
          </p:cNvSpPr>
          <p:nvPr userDrawn="1"/>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defRPr/>
            </a:pPr>
            <a:r>
              <a:rPr lang="en-US" sz="900" b="1">
                <a:solidFill>
                  <a:srgbClr val="FFFFFF"/>
                </a:solidFill>
                <a:latin typeface="Arial" charset="0"/>
              </a:rPr>
              <a:t>©2003 TBBMI</a:t>
            </a:r>
          </a:p>
        </p:txBody>
      </p:sp>
      <p:sp>
        <p:nvSpPr>
          <p:cNvPr id="344098" name="Rectangle 34"/>
          <p:cNvSpPr>
            <a:spLocks noChangeArrowheads="1"/>
          </p:cNvSpPr>
          <p:nvPr userDrawn="1"/>
        </p:nvSpPr>
        <p:spPr bwMode="auto">
          <a:xfrm>
            <a:off x="7543800" y="6515100"/>
            <a:ext cx="736600" cy="268288"/>
          </a:xfrm>
          <a:prstGeom prst="rect">
            <a:avLst/>
          </a:prstGeom>
          <a:noFill/>
          <a:ln w="12700">
            <a:noFill/>
            <a:miter lim="800000"/>
            <a:headEnd/>
            <a:tailEnd/>
          </a:ln>
          <a:effectLst/>
        </p:spPr>
        <p:txBody>
          <a:bodyPr wrap="none" anchor="ctr">
            <a:spAutoFit/>
          </a:bodyPr>
          <a:lstStyle/>
          <a:p>
            <a:pPr algn="ctr">
              <a:defRPr/>
            </a:pPr>
            <a:r>
              <a:rPr lang="en-US" altLang="zh-CN" sz="1000" b="1">
                <a:effectLst>
                  <a:outerShdw blurRad="38100" dist="38100" dir="2700000" algn="tl">
                    <a:srgbClr val="000000"/>
                  </a:outerShdw>
                </a:effectLst>
                <a:latin typeface="Comic Sans MS" charset="0"/>
              </a:rPr>
              <a:t>7.5.03b.</a:t>
            </a:r>
          </a:p>
        </p:txBody>
      </p:sp>
    </p:spTree>
  </p:cSld>
  <p:clrMap bg1="dk2" tx1="lt1" bg2="dk1" tx2="lt2" accent1="accent1" accent2="accent2" accent3="accent3" accent4="accent4" accent5="accent5" accent6="accent6" hlink="hlink" folHlink="folHlink"/>
  <p:sldLayoutIdLst>
    <p:sldLayoutId id="2147486038" r:id="rId1"/>
    <p:sldLayoutId id="2147486039" r:id="rId2"/>
    <p:sldLayoutId id="2147486040" r:id="rId3"/>
    <p:sldLayoutId id="2147486041" r:id="rId4"/>
    <p:sldLayoutId id="2147486042" r:id="rId5"/>
    <p:sldLayoutId id="2147486043" r:id="rId6"/>
    <p:sldLayoutId id="2147486044" r:id="rId7"/>
    <p:sldLayoutId id="2147486045" r:id="rId8"/>
    <p:sldLayoutId id="2147486046" r:id="rId9"/>
    <p:sldLayoutId id="2147486047" r:id="rId10"/>
    <p:sldLayoutId id="2147486048"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S PGothic" pitchFamily="34"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MS PGothic" pitchFamily="34" charset="-128"/>
          <a:cs typeface="MS PGothic" pitchFamily="34"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MS PGothic" pitchFamily="34" charset="-128"/>
          <a:cs typeface="MS PGothic" pitchFamily="34"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MS PGothic" pitchFamily="34" charset="-128"/>
          <a:cs typeface="MS PGothic" pitchFamily="34"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MS PGothic" pitchFamily="34" charset="-128"/>
          <a:cs typeface="MS PGothic" pitchFamily="34"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S PGothic" pitchFamily="34" charset="-128"/>
          <a:cs typeface="MS PGothic" pitchFamily="34"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S PGothic" pitchFamily="34" charset="-128"/>
          <a:cs typeface="MS PGothic" pitchFamily="34"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S PGothic" pitchFamily="34" charset="-128"/>
          <a:cs typeface="MS PGothic" pitchFamily="34"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S PGothic" pitchFamily="34" charset="-128"/>
          <a:cs typeface="MS PGothic" pitchFamily="34" charset="-128"/>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bwMode="auto">
          <a:xfrm>
            <a:off x="838200" y="381000"/>
            <a:ext cx="75438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3427" name="Rectangle 3"/>
          <p:cNvSpPr>
            <a:spLocks noGrp="1" noChangeArrowheads="1"/>
          </p:cNvSpPr>
          <p:nvPr>
            <p:ph type="body" idx="1"/>
          </p:nvPr>
        </p:nvSpPr>
        <p:spPr bwMode="auto">
          <a:xfrm>
            <a:off x="838200" y="1371600"/>
            <a:ext cx="75438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61030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Arial" charset="0"/>
                <a:ea typeface="MS PGothic" pitchFamily="34" charset="-128"/>
                <a:cs typeface="MS PGothic" pitchFamily="34" charset="-128"/>
              </a:defRPr>
            </a:lvl1pPr>
          </a:lstStyle>
          <a:p>
            <a:pPr>
              <a:defRPr/>
            </a:pPr>
            <a:endParaRPr lang="en-US"/>
          </a:p>
        </p:txBody>
      </p:sp>
      <p:sp>
        <p:nvSpPr>
          <p:cNvPr id="610309" name="Rectangle 5"/>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Arial" charset="0"/>
                <a:ea typeface="MS PGothic" pitchFamily="34" charset="-128"/>
                <a:cs typeface="MS PGothic" pitchFamily="34" charset="-128"/>
              </a:defRPr>
            </a:lvl1pPr>
          </a:lstStyle>
          <a:p>
            <a:pPr>
              <a:defRPr/>
            </a:pPr>
            <a:endParaRPr lang="en-US"/>
          </a:p>
        </p:txBody>
      </p:sp>
      <p:sp>
        <p:nvSpPr>
          <p:cNvPr id="610310" name="Rectangle 6"/>
          <p:cNvSpPr>
            <a:spLocks noGrp="1" noChangeArrowheads="1"/>
          </p:cNvSpPr>
          <p:nvPr>
            <p:ph type="sldNum" sz="quarter" idx="4"/>
          </p:nvPr>
        </p:nvSpPr>
        <p:spPr bwMode="auto">
          <a:xfrm>
            <a:off x="64770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Arial" charset="0"/>
              </a:defRPr>
            </a:lvl1pPr>
          </a:lstStyle>
          <a:p>
            <a:pPr>
              <a:defRPr/>
            </a:pPr>
            <a:fld id="{89F38288-5C26-434A-962B-F180453135AE}" type="slidenum">
              <a:rPr lang="zh-CN" altLang="en-US"/>
              <a:pPr>
                <a:defRPr/>
              </a:pPr>
              <a:t>‹#›</a:t>
            </a:fld>
            <a:endParaRPr lang="en-US" altLang="zh-CN"/>
          </a:p>
        </p:txBody>
      </p:sp>
    </p:spTree>
  </p:cSld>
  <p:clrMap bg1="dk2" tx1="lt1" bg2="dk1" tx2="lt2" accent1="accent1" accent2="accent2" accent3="accent3" accent4="accent4" accent5="accent5" accent6="accent6" hlink="hlink" folHlink="folHlink"/>
  <p:sldLayoutIdLst>
    <p:sldLayoutId id="2147486182" r:id="rId1"/>
    <p:sldLayoutId id="2147486049" r:id="rId2"/>
    <p:sldLayoutId id="2147486050" r:id="rId3"/>
    <p:sldLayoutId id="2147486051" r:id="rId4"/>
    <p:sldLayoutId id="2147486052" r:id="rId5"/>
    <p:sldLayoutId id="2147486053" r:id="rId6"/>
    <p:sldLayoutId id="2147486054" r:id="rId7"/>
    <p:sldLayoutId id="2147486055" r:id="rId8"/>
    <p:sldLayoutId id="2147486056" r:id="rId9"/>
    <p:sldLayoutId id="2147486057" r:id="rId10"/>
    <p:sldLayoutId id="2147486058" r:id="rId11"/>
  </p:sldLayoutIdLst>
  <p:txStyles>
    <p:titleStyle>
      <a:lvl1pPr algn="l" rtl="0" eaLnBrk="0" fontAlgn="base" hangingPunct="0">
        <a:lnSpc>
          <a:spcPct val="90000"/>
        </a:lnSpc>
        <a:spcBef>
          <a:spcPct val="0"/>
        </a:spcBef>
        <a:spcAft>
          <a:spcPct val="0"/>
        </a:spcAft>
        <a:defRPr sz="4200">
          <a:solidFill>
            <a:schemeClr val="tx2"/>
          </a:solidFill>
          <a:latin typeface="+mj-lt"/>
          <a:ea typeface="MS PGothic" pitchFamily="34" charset="-128"/>
          <a:cs typeface="MS PGothic" pitchFamily="34" charset="-128"/>
        </a:defRPr>
      </a:lvl1pPr>
      <a:lvl2pPr algn="l" rtl="0" eaLnBrk="0" fontAlgn="base" hangingPunct="0">
        <a:lnSpc>
          <a:spcPct val="90000"/>
        </a:lnSpc>
        <a:spcBef>
          <a:spcPct val="0"/>
        </a:spcBef>
        <a:spcAft>
          <a:spcPct val="0"/>
        </a:spcAft>
        <a:defRPr sz="4200">
          <a:solidFill>
            <a:schemeClr val="tx2"/>
          </a:solidFill>
          <a:latin typeface="Arial" pitchFamily="-108" charset="0"/>
          <a:ea typeface="MS PGothic" pitchFamily="34" charset="-128"/>
          <a:cs typeface="MS PGothic" pitchFamily="34" charset="-128"/>
        </a:defRPr>
      </a:lvl2pPr>
      <a:lvl3pPr algn="l" rtl="0" eaLnBrk="0" fontAlgn="base" hangingPunct="0">
        <a:lnSpc>
          <a:spcPct val="90000"/>
        </a:lnSpc>
        <a:spcBef>
          <a:spcPct val="0"/>
        </a:spcBef>
        <a:spcAft>
          <a:spcPct val="0"/>
        </a:spcAft>
        <a:defRPr sz="4200">
          <a:solidFill>
            <a:schemeClr val="tx2"/>
          </a:solidFill>
          <a:latin typeface="Arial" pitchFamily="-108" charset="0"/>
          <a:ea typeface="MS PGothic" pitchFamily="34" charset="-128"/>
          <a:cs typeface="MS PGothic" pitchFamily="34" charset="-128"/>
        </a:defRPr>
      </a:lvl3pPr>
      <a:lvl4pPr algn="l" rtl="0" eaLnBrk="0" fontAlgn="base" hangingPunct="0">
        <a:lnSpc>
          <a:spcPct val="90000"/>
        </a:lnSpc>
        <a:spcBef>
          <a:spcPct val="0"/>
        </a:spcBef>
        <a:spcAft>
          <a:spcPct val="0"/>
        </a:spcAft>
        <a:defRPr sz="4200">
          <a:solidFill>
            <a:schemeClr val="tx2"/>
          </a:solidFill>
          <a:latin typeface="Arial" pitchFamily="-108" charset="0"/>
          <a:ea typeface="MS PGothic" pitchFamily="34" charset="-128"/>
          <a:cs typeface="MS PGothic" pitchFamily="34" charset="-128"/>
        </a:defRPr>
      </a:lvl4pPr>
      <a:lvl5pPr algn="l" rtl="0" eaLnBrk="0" fontAlgn="base" hangingPunct="0">
        <a:lnSpc>
          <a:spcPct val="90000"/>
        </a:lnSpc>
        <a:spcBef>
          <a:spcPct val="0"/>
        </a:spcBef>
        <a:spcAft>
          <a:spcPct val="0"/>
        </a:spcAft>
        <a:defRPr sz="4200">
          <a:solidFill>
            <a:schemeClr val="tx2"/>
          </a:solidFill>
          <a:latin typeface="Arial" pitchFamily="-108" charset="0"/>
          <a:ea typeface="MS PGothic" pitchFamily="34" charset="-128"/>
          <a:cs typeface="MS PGothic" pitchFamily="34" charset="-128"/>
        </a:defRPr>
      </a:lvl5pPr>
      <a:lvl6pPr marL="457200" algn="l" rtl="0" eaLnBrk="0" fontAlgn="base" hangingPunct="0">
        <a:lnSpc>
          <a:spcPct val="90000"/>
        </a:lnSpc>
        <a:spcBef>
          <a:spcPct val="0"/>
        </a:spcBef>
        <a:spcAft>
          <a:spcPct val="0"/>
        </a:spcAft>
        <a:defRPr sz="4200">
          <a:solidFill>
            <a:schemeClr val="tx2"/>
          </a:solidFill>
          <a:latin typeface="Arial" pitchFamily="-108" charset="0"/>
        </a:defRPr>
      </a:lvl6pPr>
      <a:lvl7pPr marL="914400" algn="l" rtl="0" eaLnBrk="0" fontAlgn="base" hangingPunct="0">
        <a:lnSpc>
          <a:spcPct val="90000"/>
        </a:lnSpc>
        <a:spcBef>
          <a:spcPct val="0"/>
        </a:spcBef>
        <a:spcAft>
          <a:spcPct val="0"/>
        </a:spcAft>
        <a:defRPr sz="4200">
          <a:solidFill>
            <a:schemeClr val="tx2"/>
          </a:solidFill>
          <a:latin typeface="Arial" pitchFamily="-108" charset="0"/>
        </a:defRPr>
      </a:lvl7pPr>
      <a:lvl8pPr marL="1371600" algn="l" rtl="0" eaLnBrk="0" fontAlgn="base" hangingPunct="0">
        <a:lnSpc>
          <a:spcPct val="90000"/>
        </a:lnSpc>
        <a:spcBef>
          <a:spcPct val="0"/>
        </a:spcBef>
        <a:spcAft>
          <a:spcPct val="0"/>
        </a:spcAft>
        <a:defRPr sz="4200">
          <a:solidFill>
            <a:schemeClr val="tx2"/>
          </a:solidFill>
          <a:latin typeface="Arial" pitchFamily="-108" charset="0"/>
        </a:defRPr>
      </a:lvl8pPr>
      <a:lvl9pPr marL="1828800" algn="l" rtl="0" eaLnBrk="0" fontAlgn="base" hangingPunct="0">
        <a:lnSpc>
          <a:spcPct val="90000"/>
        </a:lnSpc>
        <a:spcBef>
          <a:spcPct val="0"/>
        </a:spcBef>
        <a:spcAft>
          <a:spcPct val="0"/>
        </a:spcAft>
        <a:defRPr sz="4200">
          <a:solidFill>
            <a:schemeClr val="tx2"/>
          </a:solidFill>
          <a:latin typeface="Arial" pitchFamily="-108"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MS PGothic" pitchFamily="34" charset="-128"/>
          <a:cs typeface="MS PGothic" pitchFamily="34" charset="-128"/>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MS PGothic" pitchFamily="34" charset="-128"/>
          <a:cs typeface="MS PGothic" pitchFamily="34"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MS PGothic" pitchFamily="34" charset="-128"/>
          <a:cs typeface="MS PGothic" pitchFamily="34"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MS PGothic" pitchFamily="34" charset="-128"/>
          <a:cs typeface="MS PGothic" pitchFamily="34" charset="-128"/>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S PGothic" pitchFamily="34" charset="-128"/>
          <a:cs typeface="MS PGothic" pitchFamily="34" charset="-128"/>
        </a:defRPr>
      </a:lvl5pPr>
      <a:lvl6pPr marL="25146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6pPr>
      <a:lvl7pPr marL="29718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7pPr>
      <a:lvl8pPr marL="34290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8pPr>
      <a:lvl9pPr marL="38862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5714"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5715"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3300"/>
              </a:solidFill>
              <a:latin typeface="Arial" charset="0"/>
            </a:endParaRPr>
          </a:p>
        </p:txBody>
      </p:sp>
      <p:sp>
        <p:nvSpPr>
          <p:cNvPr id="115716"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3300"/>
              </a:solidFill>
              <a:latin typeface="Arial" charset="0"/>
            </a:endParaRPr>
          </a:p>
        </p:txBody>
      </p:sp>
      <p:sp>
        <p:nvSpPr>
          <p:cNvPr id="115717"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3300"/>
              </a:solidFill>
              <a:latin typeface="Arial" charset="0"/>
            </a:endParaRPr>
          </a:p>
        </p:txBody>
      </p:sp>
      <p:sp>
        <p:nvSpPr>
          <p:cNvPr id="115718"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5719"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3300"/>
              </a:solidFill>
              <a:latin typeface="Arial" charset="0"/>
            </a:endParaRPr>
          </a:p>
        </p:txBody>
      </p:sp>
      <p:sp>
        <p:nvSpPr>
          <p:cNvPr id="189448"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5721"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89450"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solidFill>
                  <a:srgbClr val="003300"/>
                </a:solidFill>
                <a:ea typeface="MS PGothic" pitchFamily="34" charset="-128"/>
                <a:cs typeface="MS PGothic" pitchFamily="34" charset="-128"/>
              </a:defRPr>
            </a:lvl1pPr>
          </a:lstStyle>
          <a:p>
            <a:pPr>
              <a:defRPr/>
            </a:pPr>
            <a:endParaRPr lang="en-US"/>
          </a:p>
        </p:txBody>
      </p:sp>
      <p:sp>
        <p:nvSpPr>
          <p:cNvPr id="189451"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solidFill>
                  <a:srgbClr val="003300"/>
                </a:solidFill>
                <a:ea typeface="MS PGothic" pitchFamily="34" charset="-128"/>
                <a:cs typeface="MS PGothic" pitchFamily="34" charset="-128"/>
              </a:defRPr>
            </a:lvl1pPr>
          </a:lstStyle>
          <a:p>
            <a:pPr>
              <a:defRPr/>
            </a:pPr>
            <a:endParaRPr lang="en-US"/>
          </a:p>
        </p:txBody>
      </p:sp>
      <p:sp>
        <p:nvSpPr>
          <p:cNvPr id="189452"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rgbClr val="003300"/>
                </a:solidFill>
              </a:defRPr>
            </a:lvl1pPr>
          </a:lstStyle>
          <a:p>
            <a:pPr>
              <a:defRPr/>
            </a:pPr>
            <a:fld id="{01F6C79D-5413-F549-A629-A51711781DC3}"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6183" r:id="rId1"/>
    <p:sldLayoutId id="2147486059" r:id="rId2"/>
    <p:sldLayoutId id="2147486060" r:id="rId3"/>
    <p:sldLayoutId id="2147486061" r:id="rId4"/>
    <p:sldLayoutId id="2147486062" r:id="rId5"/>
    <p:sldLayoutId id="2147486063" r:id="rId6"/>
    <p:sldLayoutId id="2147486064" r:id="rId7"/>
    <p:sldLayoutId id="2147486065" r:id="rId8"/>
    <p:sldLayoutId id="2147486066" r:id="rId9"/>
    <p:sldLayoutId id="2147486067" r:id="rId10"/>
    <p:sldLayoutId id="2147486068" r:id="rId11"/>
  </p:sldLayoutIdLst>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MS PGothic" pitchFamily="34" charset="-128"/>
          <a:cs typeface="MS PGothic" pitchFamily="34" charset="-128"/>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8" charset="0"/>
          <a:ea typeface="MS PGothic" pitchFamily="34" charset="-128"/>
          <a:cs typeface="MS PGothic" pitchFamily="34" charset="-128"/>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8" charset="0"/>
          <a:ea typeface="MS PGothic" pitchFamily="34" charset="-128"/>
          <a:cs typeface="MS PGothic" pitchFamily="34" charset="-128"/>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8" charset="0"/>
          <a:ea typeface="MS PGothic" pitchFamily="34" charset="-128"/>
          <a:cs typeface="MS PGothic" pitchFamily="34" charset="-128"/>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8" charset="0"/>
          <a:ea typeface="MS PGothic" pitchFamily="34" charset="-128"/>
          <a:cs typeface="MS PGothic" pitchFamily="34"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MS PGothic" pitchFamily="34" charset="-128"/>
          <a:cs typeface="MS PGothic" pitchFamily="34"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MS PGothic" pitchFamily="34" charset="-128"/>
          <a:cs typeface="MS PGothic" pitchFamily="34"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MS PGothic" pitchFamily="34" charset="-128"/>
          <a:cs typeface="MS PGothic" pitchFamily="34"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MS PGothic" pitchFamily="34" charset="-128"/>
          <a:cs typeface="MS PGothic" pitchFamily="34" charset="-128"/>
        </a:defRPr>
      </a:lvl5pPr>
      <a:lvl6pPr marL="2514600" indent="-228600" algn="l" rtl="0" eaLnBrk="0" fontAlgn="base" hangingPunct="0">
        <a:spcBef>
          <a:spcPct val="20000"/>
        </a:spcBef>
        <a:spcAft>
          <a:spcPct val="0"/>
        </a:spcAft>
        <a:buChar char="»"/>
        <a:defRPr kumimoji="1" sz="2000">
          <a:solidFill>
            <a:schemeClr val="tx1"/>
          </a:solidFill>
          <a:latin typeface="+mn-lt"/>
        </a:defRPr>
      </a:lvl6pPr>
      <a:lvl7pPr marL="2971800" indent="-228600" algn="l" rtl="0" eaLnBrk="0" fontAlgn="base" hangingPunct="0">
        <a:spcBef>
          <a:spcPct val="20000"/>
        </a:spcBef>
        <a:spcAft>
          <a:spcPct val="0"/>
        </a:spcAft>
        <a:buChar char="»"/>
        <a:defRPr kumimoji="1" sz="2000">
          <a:solidFill>
            <a:schemeClr val="tx1"/>
          </a:solidFill>
          <a:latin typeface="+mn-lt"/>
        </a:defRPr>
      </a:lvl7pPr>
      <a:lvl8pPr marL="3429000" indent="-228600" algn="l" rtl="0" eaLnBrk="0" fontAlgn="base" hangingPunct="0">
        <a:spcBef>
          <a:spcPct val="20000"/>
        </a:spcBef>
        <a:spcAft>
          <a:spcPct val="0"/>
        </a:spcAft>
        <a:buChar char="»"/>
        <a:defRPr kumimoji="1" sz="2000">
          <a:solidFill>
            <a:schemeClr val="tx1"/>
          </a:solidFill>
          <a:latin typeface="+mn-lt"/>
        </a:defRPr>
      </a:lvl8pPr>
      <a:lvl9pPr marL="3886200" indent="-228600" algn="l" rtl="0" eaLnBrk="0" fontAlgn="base" hangingPunct="0">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8002"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8003"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3300"/>
              </a:solidFill>
              <a:latin typeface="Arial" charset="0"/>
            </a:endParaRPr>
          </a:p>
        </p:txBody>
      </p:sp>
      <p:sp>
        <p:nvSpPr>
          <p:cNvPr id="128004"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3300"/>
              </a:solidFill>
              <a:latin typeface="Arial" charset="0"/>
            </a:endParaRPr>
          </a:p>
        </p:txBody>
      </p:sp>
      <p:sp>
        <p:nvSpPr>
          <p:cNvPr id="128005"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3300"/>
              </a:solidFill>
              <a:latin typeface="Arial" charset="0"/>
            </a:endParaRPr>
          </a:p>
        </p:txBody>
      </p:sp>
      <p:sp>
        <p:nvSpPr>
          <p:cNvPr id="128006"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8007"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3300"/>
              </a:solidFill>
              <a:latin typeface="Arial" charset="0"/>
            </a:endParaRPr>
          </a:p>
        </p:txBody>
      </p:sp>
      <p:sp>
        <p:nvSpPr>
          <p:cNvPr id="189448"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8009"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89450"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solidFill>
                  <a:srgbClr val="003300"/>
                </a:solidFill>
                <a:ea typeface="MS PGothic" pitchFamily="34" charset="-128"/>
                <a:cs typeface="MS PGothic" pitchFamily="34" charset="-128"/>
              </a:defRPr>
            </a:lvl1pPr>
          </a:lstStyle>
          <a:p>
            <a:pPr>
              <a:defRPr/>
            </a:pPr>
            <a:endParaRPr lang="en-US"/>
          </a:p>
        </p:txBody>
      </p:sp>
      <p:sp>
        <p:nvSpPr>
          <p:cNvPr id="189451"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solidFill>
                  <a:srgbClr val="003300"/>
                </a:solidFill>
                <a:ea typeface="MS PGothic" pitchFamily="34" charset="-128"/>
                <a:cs typeface="MS PGothic" pitchFamily="34" charset="-128"/>
              </a:defRPr>
            </a:lvl1pPr>
          </a:lstStyle>
          <a:p>
            <a:pPr>
              <a:defRPr/>
            </a:pPr>
            <a:endParaRPr lang="en-US"/>
          </a:p>
        </p:txBody>
      </p:sp>
      <p:sp>
        <p:nvSpPr>
          <p:cNvPr id="189452"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rgbClr val="003300"/>
                </a:solidFill>
              </a:defRPr>
            </a:lvl1pPr>
          </a:lstStyle>
          <a:p>
            <a:pPr>
              <a:defRPr/>
            </a:pPr>
            <a:fld id="{86DF58D1-605B-8B45-8F75-19C2394D1E41}"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6184" r:id="rId1"/>
    <p:sldLayoutId id="2147486069" r:id="rId2"/>
    <p:sldLayoutId id="2147486070" r:id="rId3"/>
    <p:sldLayoutId id="2147486071" r:id="rId4"/>
    <p:sldLayoutId id="2147486072" r:id="rId5"/>
    <p:sldLayoutId id="2147486073" r:id="rId6"/>
    <p:sldLayoutId id="2147486074" r:id="rId7"/>
    <p:sldLayoutId id="2147486075" r:id="rId8"/>
    <p:sldLayoutId id="2147486076" r:id="rId9"/>
    <p:sldLayoutId id="2147486077" r:id="rId10"/>
    <p:sldLayoutId id="2147486078" r:id="rId11"/>
  </p:sldLayoutIdLst>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MS PGothic" pitchFamily="34" charset="-128"/>
          <a:cs typeface="MS PGothic" pitchFamily="34" charset="-128"/>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8" charset="0"/>
          <a:ea typeface="MS PGothic" pitchFamily="34" charset="-128"/>
          <a:cs typeface="MS PGothic" pitchFamily="34" charset="-128"/>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8" charset="0"/>
          <a:ea typeface="MS PGothic" pitchFamily="34" charset="-128"/>
          <a:cs typeface="MS PGothic" pitchFamily="34" charset="-128"/>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8" charset="0"/>
          <a:ea typeface="MS PGothic" pitchFamily="34" charset="-128"/>
          <a:cs typeface="MS PGothic" pitchFamily="34" charset="-128"/>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8" charset="0"/>
          <a:ea typeface="MS PGothic" pitchFamily="34" charset="-128"/>
          <a:cs typeface="MS PGothic" pitchFamily="34"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MS PGothic" pitchFamily="34" charset="-128"/>
          <a:cs typeface="MS PGothic" pitchFamily="34"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MS PGothic" pitchFamily="34" charset="-128"/>
          <a:cs typeface="MS PGothic" pitchFamily="34"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MS PGothic" pitchFamily="34" charset="-128"/>
          <a:cs typeface="MS PGothic" pitchFamily="34"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MS PGothic" pitchFamily="34" charset="-128"/>
          <a:cs typeface="MS PGothic" pitchFamily="34" charset="-128"/>
        </a:defRPr>
      </a:lvl5pPr>
      <a:lvl6pPr marL="2514600" indent="-228600" algn="l" rtl="0" eaLnBrk="0" fontAlgn="base" hangingPunct="0">
        <a:spcBef>
          <a:spcPct val="20000"/>
        </a:spcBef>
        <a:spcAft>
          <a:spcPct val="0"/>
        </a:spcAft>
        <a:buChar char="»"/>
        <a:defRPr kumimoji="1" sz="2000">
          <a:solidFill>
            <a:schemeClr val="tx1"/>
          </a:solidFill>
          <a:latin typeface="+mn-lt"/>
        </a:defRPr>
      </a:lvl6pPr>
      <a:lvl7pPr marL="2971800" indent="-228600" algn="l" rtl="0" eaLnBrk="0" fontAlgn="base" hangingPunct="0">
        <a:spcBef>
          <a:spcPct val="20000"/>
        </a:spcBef>
        <a:spcAft>
          <a:spcPct val="0"/>
        </a:spcAft>
        <a:buChar char="»"/>
        <a:defRPr kumimoji="1" sz="2000">
          <a:solidFill>
            <a:schemeClr val="tx1"/>
          </a:solidFill>
          <a:latin typeface="+mn-lt"/>
        </a:defRPr>
      </a:lvl7pPr>
      <a:lvl8pPr marL="3429000" indent="-228600" algn="l" rtl="0" eaLnBrk="0" fontAlgn="base" hangingPunct="0">
        <a:spcBef>
          <a:spcPct val="20000"/>
        </a:spcBef>
        <a:spcAft>
          <a:spcPct val="0"/>
        </a:spcAft>
        <a:buChar char="»"/>
        <a:defRPr kumimoji="1" sz="2000">
          <a:solidFill>
            <a:schemeClr val="tx1"/>
          </a:solidFill>
          <a:latin typeface="+mn-lt"/>
        </a:defRPr>
      </a:lvl8pPr>
      <a:lvl9pPr marL="3886200" indent="-228600" algn="l" rtl="0" eaLnBrk="0" fontAlgn="base" hangingPunct="0">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xml"/><Relationship Id="rId1" Type="http://schemas.openxmlformats.org/officeDocument/2006/relationships/slideLayout" Target="../slideLayouts/slideLayout494.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07.xml"/><Relationship Id="rId1" Type="http://schemas.openxmlformats.org/officeDocument/2006/relationships/themeOverride" Target="../theme/themeOverride1.xml"/><Relationship Id="rId4" Type="http://schemas.openxmlformats.org/officeDocument/2006/relationships/image" Target="../media/image31.png"/></Relationships>
</file>

<file path=ppt/slides/_rels/slide100.xml.rels><?xml version="1.0" encoding="UTF-8" standalone="yes"?>
<Relationships xmlns="http://schemas.openxmlformats.org/package/2006/relationships"><Relationship Id="rId3" Type="http://schemas.openxmlformats.org/officeDocument/2006/relationships/image" Target="../media/image101.jpeg"/><Relationship Id="rId7" Type="http://schemas.openxmlformats.org/officeDocument/2006/relationships/image" Target="../media/image95.jpeg"/><Relationship Id="rId2" Type="http://schemas.openxmlformats.org/officeDocument/2006/relationships/notesSlide" Target="../notesSlides/notesSlide84.xml"/><Relationship Id="rId1" Type="http://schemas.openxmlformats.org/officeDocument/2006/relationships/slideLayout" Target="../slideLayouts/slideLayout18.xml"/><Relationship Id="rId6" Type="http://schemas.openxmlformats.org/officeDocument/2006/relationships/image" Target="../media/image68.jpeg"/><Relationship Id="rId5" Type="http://schemas.openxmlformats.org/officeDocument/2006/relationships/image" Target="../media/image87.jpeg"/><Relationship Id="rId4" Type="http://schemas.openxmlformats.org/officeDocument/2006/relationships/image" Target="../media/image93.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76.xml"/></Relationships>
</file>

<file path=ppt/slides/_rels/slide10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5.xml"/><Relationship Id="rId1" Type="http://schemas.openxmlformats.org/officeDocument/2006/relationships/slideLayout" Target="../slideLayouts/slideLayout49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87.xml"/></Relationships>
</file>

<file path=ppt/slides/_rels/slide10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6.xml"/><Relationship Id="rId1" Type="http://schemas.openxmlformats.org/officeDocument/2006/relationships/slideLayout" Target="../slideLayouts/slideLayout39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410.xml"/></Relationships>
</file>

<file path=ppt/slides/_rels/slide10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8.xml"/><Relationship Id="rId1" Type="http://schemas.openxmlformats.org/officeDocument/2006/relationships/slideLayout" Target="../slideLayouts/slideLayout18.xml"/><Relationship Id="rId4" Type="http://schemas.openxmlformats.org/officeDocument/2006/relationships/image" Target="../media/image105.png"/></Relationships>
</file>

<file path=ppt/slides/_rels/slide10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9.xml"/><Relationship Id="rId1" Type="http://schemas.openxmlformats.org/officeDocument/2006/relationships/slideLayout" Target="../slideLayouts/slideLayout18.xml"/><Relationship Id="rId4" Type="http://schemas.openxmlformats.org/officeDocument/2006/relationships/image" Target="../media/image105.png"/></Relationships>
</file>

<file path=ppt/slides/_rels/slide10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0.xml"/><Relationship Id="rId1" Type="http://schemas.openxmlformats.org/officeDocument/2006/relationships/slideLayout" Target="../slideLayouts/slideLayout18.xml"/><Relationship Id="rId4" Type="http://schemas.openxmlformats.org/officeDocument/2006/relationships/image" Target="../media/image105.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21.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51.xml"/></Relationships>
</file>

<file path=ppt/slides/_rels/slide11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slideLayout" Target="../slideLayouts/slideLayout427.xml"/><Relationship Id="rId1" Type="http://schemas.openxmlformats.org/officeDocument/2006/relationships/themeOverride" Target="../theme/themeOverride12.xml"/></Relationships>
</file>

<file path=ppt/slides/_rels/slide11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91.xml"/><Relationship Id="rId1" Type="http://schemas.openxmlformats.org/officeDocument/2006/relationships/slideLayout" Target="../slideLayouts/slideLayout18.xml"/><Relationship Id="rId5" Type="http://schemas.openxmlformats.org/officeDocument/2006/relationships/image" Target="../media/image109.jpeg"/><Relationship Id="rId4" Type="http://schemas.openxmlformats.org/officeDocument/2006/relationships/image" Target="../media/image108.jpeg"/></Relationships>
</file>

<file path=ppt/slides/_rels/slide112.xml.rels><?xml version="1.0" encoding="UTF-8" standalone="yes"?>
<Relationships xmlns="http://schemas.openxmlformats.org/package/2006/relationships"><Relationship Id="rId3" Type="http://schemas.openxmlformats.org/officeDocument/2006/relationships/image" Target="../media/image110.jpeg"/><Relationship Id="rId7" Type="http://schemas.openxmlformats.org/officeDocument/2006/relationships/image" Target="../media/image114.jpeg"/><Relationship Id="rId2" Type="http://schemas.openxmlformats.org/officeDocument/2006/relationships/notesSlide" Target="../notesSlides/notesSlide92.xml"/><Relationship Id="rId1" Type="http://schemas.openxmlformats.org/officeDocument/2006/relationships/slideLayout" Target="../slideLayouts/slideLayout85.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jpeg"/></Relationships>
</file>

<file path=ppt/slides/_rels/slide11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93.xml"/><Relationship Id="rId1" Type="http://schemas.openxmlformats.org/officeDocument/2006/relationships/slideLayout" Target="../slideLayouts/slideLayout158.xml"/></Relationships>
</file>

<file path=ppt/slides/_rels/slide11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94.xml"/><Relationship Id="rId1" Type="http://schemas.openxmlformats.org/officeDocument/2006/relationships/slideLayout" Target="../slideLayouts/slideLayout158.xml"/></Relationships>
</file>

<file path=ppt/slides/_rels/slide11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95.xml"/><Relationship Id="rId1" Type="http://schemas.openxmlformats.org/officeDocument/2006/relationships/slideLayout" Target="../slideLayouts/slideLayout18.xml"/><Relationship Id="rId4" Type="http://schemas.openxmlformats.org/officeDocument/2006/relationships/image" Target="../media/image118.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445.xml"/></Relationships>
</file>

<file path=ppt/slides/_rels/slide11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96.xml"/><Relationship Id="rId1" Type="http://schemas.openxmlformats.org/officeDocument/2006/relationships/slideLayout" Target="../slideLayouts/slideLayout456.xml"/><Relationship Id="rId4" Type="http://schemas.openxmlformats.org/officeDocument/2006/relationships/image" Target="../media/image120.jpeg"/></Relationships>
</file>

<file path=ppt/slides/_rels/slide11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97.xml"/><Relationship Id="rId1" Type="http://schemas.openxmlformats.org/officeDocument/2006/relationships/slideLayout" Target="../slideLayouts/slideLayout426.xml"/></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494.xml"/><Relationship Id="rId1" Type="http://schemas.openxmlformats.org/officeDocument/2006/relationships/themeOverride" Target="../theme/themeOverride13.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467.xml"/></Relationships>
</file>

<file path=ppt/slides/_rels/slide121.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99.xml"/><Relationship Id="rId1" Type="http://schemas.openxmlformats.org/officeDocument/2006/relationships/slideLayout" Target="../slideLayouts/slideLayout18.xml"/></Relationships>
</file>

<file path=ppt/slides/_rels/slide122.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00.xml"/><Relationship Id="rId1" Type="http://schemas.openxmlformats.org/officeDocument/2006/relationships/slideLayout" Target="../slideLayouts/slideLayout18.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478.xml"/></Relationships>
</file>

<file path=ppt/slides/_rels/slide12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01.xml"/><Relationship Id="rId1" Type="http://schemas.openxmlformats.org/officeDocument/2006/relationships/slideLayout" Target="../slideLayouts/slideLayout578.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489.xml"/></Relationships>
</file>

<file path=ppt/slides/_rels/slide126.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02.xml"/><Relationship Id="rId1" Type="http://schemas.openxmlformats.org/officeDocument/2006/relationships/slideLayout" Target="../slideLayouts/slideLayout51.xml"/><Relationship Id="rId4" Type="http://schemas.openxmlformats.org/officeDocument/2006/relationships/image" Target="../media/image126.png"/></Relationships>
</file>

<file path=ppt/slides/_rels/slide12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03.xml"/><Relationship Id="rId1" Type="http://schemas.openxmlformats.org/officeDocument/2006/relationships/slideLayout" Target="../slideLayouts/slideLayout141.xml"/></Relationships>
</file>

<file path=ppt/slides/_rels/slide128.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04.xml"/><Relationship Id="rId1" Type="http://schemas.openxmlformats.org/officeDocument/2006/relationships/slideLayout" Target="../slideLayouts/slideLayout633.xml"/></Relationships>
</file>

<file path=ppt/slides/_rels/slide129.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649.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117.xml"/></Relationships>
</file>

<file path=ppt/slides/_rels/slide130.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05.xml"/><Relationship Id="rId1" Type="http://schemas.openxmlformats.org/officeDocument/2006/relationships/slideLayout" Target="../slideLayouts/slideLayout649.xml"/><Relationship Id="rId4" Type="http://schemas.openxmlformats.org/officeDocument/2006/relationships/image" Target="../media/image131.png"/></Relationships>
</file>

<file path=ppt/slides/_rels/slide1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6.xml"/><Relationship Id="rId1" Type="http://schemas.openxmlformats.org/officeDocument/2006/relationships/slideLayout" Target="../slideLayouts/slideLayout494.xml"/></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494.xml"/><Relationship Id="rId1" Type="http://schemas.openxmlformats.org/officeDocument/2006/relationships/themeOverride" Target="../theme/themeOverride14.xml"/><Relationship Id="rId4" Type="http://schemas.openxmlformats.org/officeDocument/2006/relationships/image" Target="../media/image44.png"/></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494.xml"/><Relationship Id="rId1" Type="http://schemas.openxmlformats.org/officeDocument/2006/relationships/themeOverride" Target="../theme/themeOverride15.xml"/><Relationship Id="rId4" Type="http://schemas.openxmlformats.org/officeDocument/2006/relationships/image" Target="../media/image97.png"/></Relationships>
</file>

<file path=ppt/slides/_rels/slide13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09.xml"/><Relationship Id="rId1" Type="http://schemas.openxmlformats.org/officeDocument/2006/relationships/slideLayout" Target="../slideLayouts/slideLayout494.xml"/></Relationships>
</file>

<file path=ppt/slides/_rels/slide1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0.xml"/><Relationship Id="rId1" Type="http://schemas.openxmlformats.org/officeDocument/2006/relationships/slideLayout" Target="../slideLayouts/slideLayout494.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494.xml"/></Relationships>
</file>

<file path=ppt/slides/_rels/slide13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12.xml"/><Relationship Id="rId1" Type="http://schemas.openxmlformats.org/officeDocument/2006/relationships/slideLayout" Target="../slideLayouts/slideLayout559.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139.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notesSlide" Target="../notesSlides/notesSlide113.xml"/><Relationship Id="rId1" Type="http://schemas.openxmlformats.org/officeDocument/2006/relationships/slideLayout" Target="../slideLayouts/slideLayout597.xml"/><Relationship Id="rId4" Type="http://schemas.openxmlformats.org/officeDocument/2006/relationships/image" Target="../media/image135.pn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117.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117.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39.wm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27.xml"/><Relationship Id="rId1" Type="http://schemas.openxmlformats.org/officeDocument/2006/relationships/themeOverride" Target="../theme/themeOverride2.xml"/><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22.xml"/><Relationship Id="rId1" Type="http://schemas.openxmlformats.org/officeDocument/2006/relationships/themeOverride" Target="../theme/themeOverride3.xml"/><Relationship Id="rId5" Type="http://schemas.openxmlformats.org/officeDocument/2006/relationships/image" Target="../media/image41.jpeg"/><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494.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94.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494.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94.xml"/><Relationship Id="rId1" Type="http://schemas.openxmlformats.org/officeDocument/2006/relationships/themeOverride" Target="../theme/themeOverride4.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94.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94.xml"/><Relationship Id="rId1" Type="http://schemas.openxmlformats.org/officeDocument/2006/relationships/themeOverride" Target="../theme/themeOverride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3.xml"/><Relationship Id="rId1" Type="http://schemas.openxmlformats.org/officeDocument/2006/relationships/tags" Target="../tags/tag1.xml"/><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494.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188.xml"/><Relationship Id="rId1" Type="http://schemas.openxmlformats.org/officeDocument/2006/relationships/themeOverride" Target="../theme/themeOverride6.xml"/></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3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7.xml"/><Relationship Id="rId1" Type="http://schemas.openxmlformats.org/officeDocument/2006/relationships/slideLayout" Target="../slideLayouts/slideLayout199.xml"/></Relationships>
</file>

<file path=ppt/slides/_rels/slide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49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8.xml"/><Relationship Id="rId1" Type="http://schemas.openxmlformats.org/officeDocument/2006/relationships/slideLayout" Target="../slideLayouts/slideLayout221.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221.xml"/></Relationships>
</file>

<file path=ppt/slides/_rels/slide4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32.xml"/></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1.xml"/><Relationship Id="rId1" Type="http://schemas.openxmlformats.org/officeDocument/2006/relationships/slideLayout" Target="../slideLayouts/slideLayout243.xml"/></Relationships>
</file>

<file path=ppt/slides/_rels/slide4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3.xml"/><Relationship Id="rId1" Type="http://schemas.openxmlformats.org/officeDocument/2006/relationships/slideLayout" Target="../slideLayouts/slideLayout25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65.xml"/></Relationships>
</file>

<file path=ppt/slides/_rels/slide4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4.xml"/><Relationship Id="rId1" Type="http://schemas.openxmlformats.org/officeDocument/2006/relationships/slideLayout" Target="../slideLayouts/slideLayout158.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494.xml"/></Relationships>
</file>

<file path=ppt/slides/_rels/slide5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276.xml"/><Relationship Id="rId1" Type="http://schemas.openxmlformats.org/officeDocument/2006/relationships/themeOverride" Target="../theme/themeOverride7.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494.xml"/><Relationship Id="rId1" Type="http://schemas.openxmlformats.org/officeDocument/2006/relationships/themeOverride" Target="../theme/themeOverride8.xml"/></Relationships>
</file>

<file path=ppt/slides/_rels/slide5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7.xml"/><Relationship Id="rId1" Type="http://schemas.openxmlformats.org/officeDocument/2006/relationships/slideLayout" Target="../slideLayouts/slideLayout51.xml"/></Relationships>
</file>

<file path=ppt/slides/_rels/slide5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8.xml"/><Relationship Id="rId1" Type="http://schemas.openxmlformats.org/officeDocument/2006/relationships/slideLayout" Target="../slideLayouts/slideLayout51.xml"/></Relationships>
</file>

<file path=ppt/slides/_rels/slide5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9.xml"/><Relationship Id="rId1" Type="http://schemas.openxmlformats.org/officeDocument/2006/relationships/slideLayout" Target="../slideLayouts/slideLayout51.xml"/></Relationships>
</file>

<file path=ppt/slides/_rels/slide5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0.xml"/><Relationship Id="rId1" Type="http://schemas.openxmlformats.org/officeDocument/2006/relationships/slideLayout" Target="../slideLayouts/slideLayout80.xml"/></Relationships>
</file>

<file path=ppt/slides/_rels/slide5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1.xml"/><Relationship Id="rId1" Type="http://schemas.openxmlformats.org/officeDocument/2006/relationships/slideLayout" Target="../slideLayouts/slideLayout91.xml"/></Relationships>
</file>

<file path=ppt/slides/_rels/slide5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2.xml"/><Relationship Id="rId1" Type="http://schemas.openxmlformats.org/officeDocument/2006/relationships/slideLayout" Target="../slideLayouts/slideLayout287.xml"/></Relationships>
</file>

<file path=ppt/slides/_rels/slide5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3.xml"/><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153.xml"/></Relationships>
</file>

<file path=ppt/slides/_rels/slide6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audio" Target="../media/audio1.bin"/><Relationship Id="rId1" Type="http://schemas.openxmlformats.org/officeDocument/2006/relationships/slideLayout" Target="../slideLayouts/slideLayout46.xml"/></Relationships>
</file>

<file path=ppt/slides/_rels/slide6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4.xml"/><Relationship Id="rId1" Type="http://schemas.openxmlformats.org/officeDocument/2006/relationships/slideLayout" Target="../slideLayouts/slideLayout71.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1.jpeg"/><Relationship Id="rId1" Type="http://schemas.openxmlformats.org/officeDocument/2006/relationships/slideLayout" Target="../slideLayouts/slideLayout29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99.xml"/></Relationships>
</file>

<file path=ppt/slides/_rels/slide6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5.xml"/><Relationship Id="rId1" Type="http://schemas.openxmlformats.org/officeDocument/2006/relationships/slideLayout" Target="../slideLayouts/slideLayout7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10.xml"/></Relationships>
</file>

<file path=ppt/slides/_rels/slide6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6.xml"/><Relationship Id="rId1" Type="http://schemas.openxmlformats.org/officeDocument/2006/relationships/slideLayout" Target="../slideLayouts/slideLayout61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21.xml"/></Relationships>
</file>

<file path=ppt/slides/_rels/slide6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7.xml"/><Relationship Id="rId1" Type="http://schemas.openxmlformats.org/officeDocument/2006/relationships/slideLayout" Target="../slideLayouts/slideLayout51.xml"/><Relationship Id="rId4" Type="http://schemas.openxmlformats.org/officeDocument/2006/relationships/image" Target="../media/image73.jpeg"/></Relationships>
</file>

<file path=ppt/slides/_rels/slide6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8.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45.xml"/></Relationships>
</file>

<file path=ppt/slides/_rels/slide7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9.xml"/><Relationship Id="rId1" Type="http://schemas.openxmlformats.org/officeDocument/2006/relationships/slideLayout" Target="../slideLayouts/slideLayout29.xml"/><Relationship Id="rId4" Type="http://schemas.openxmlformats.org/officeDocument/2006/relationships/image" Target="../media/image76.jpeg"/></Relationships>
</file>

<file path=ppt/slides/_rels/slide7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0.xml"/><Relationship Id="rId1" Type="http://schemas.openxmlformats.org/officeDocument/2006/relationships/slideLayout" Target="../slideLayouts/slideLayout29.xml"/></Relationships>
</file>

<file path=ppt/slides/_rels/slide7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1.xml"/><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32.xml"/></Relationships>
</file>

<file path=ppt/slides/_rels/slide7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2.xml"/><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43.xml"/></Relationships>
</file>

<file path=ppt/slides/_rels/slide7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3.xml"/><Relationship Id="rId1" Type="http://schemas.openxmlformats.org/officeDocument/2006/relationships/slideLayout" Target="../slideLayouts/slideLayout354.xml"/></Relationships>
</file>

<file path=ppt/slides/_rels/slide7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4.xml"/><Relationship Id="rId1" Type="http://schemas.openxmlformats.org/officeDocument/2006/relationships/slideLayout" Target="../slideLayouts/slideLayout494.xml"/></Relationships>
</file>

<file path=ppt/slides/_rels/slide7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539.xml"/></Relationships>
</file>

<file path=ppt/slides/_rels/slide79.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71.jpeg"/><Relationship Id="rId7" Type="http://schemas.openxmlformats.org/officeDocument/2006/relationships/image" Target="../media/image84.jpeg"/><Relationship Id="rId2" Type="http://schemas.openxmlformats.org/officeDocument/2006/relationships/notesSlide" Target="../notesSlides/notesSlide65.xml"/><Relationship Id="rId1" Type="http://schemas.openxmlformats.org/officeDocument/2006/relationships/slideLayout" Target="../slideLayouts/slideLayout107.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hyperlink" Target="http://images.google.com.sg/imgres?imgurl=members.tripod.com/~speaver/lamb.gif&amp;imgrefurl=http://members.tripod.com/~speaver/easter.html&amp;h=223&amp;w=279&amp;prev=/images?q=Passover+Lamb&amp;svnum=10&amp;hl=en&amp;lr=&amp;ie=UTF-8&amp;oe=UTF-8&amp;sa=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584.xml"/><Relationship Id="rId4" Type="http://schemas.openxmlformats.org/officeDocument/2006/relationships/image" Target="../media/image29.png"/></Relationships>
</file>

<file path=ppt/slides/_rels/slide8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6.xml"/><Relationship Id="rId1" Type="http://schemas.openxmlformats.org/officeDocument/2006/relationships/slideLayout" Target="../slideLayouts/slideLayout528.xml"/></Relationships>
</file>

<file path=ppt/slides/_rels/slide8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7.xml"/><Relationship Id="rId1" Type="http://schemas.openxmlformats.org/officeDocument/2006/relationships/slideLayout" Target="../slideLayouts/slideLayout528.xml"/></Relationships>
</file>

<file path=ppt/slides/_rels/slide8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8.xml"/><Relationship Id="rId1" Type="http://schemas.openxmlformats.org/officeDocument/2006/relationships/slideLayout" Target="../slideLayouts/slideLayout528.xml"/></Relationships>
</file>

<file path=ppt/slides/_rels/slide8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9.xml"/><Relationship Id="rId1" Type="http://schemas.openxmlformats.org/officeDocument/2006/relationships/slideLayout" Target="../slideLayouts/slideLayout528.xml"/></Relationships>
</file>

<file path=ppt/slides/_rels/slide8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0.xml"/><Relationship Id="rId1" Type="http://schemas.openxmlformats.org/officeDocument/2006/relationships/slideLayout" Target="../slideLayouts/slideLayout528.xml"/></Relationships>
</file>

<file path=ppt/slides/_rels/slide8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1.xml"/><Relationship Id="rId1" Type="http://schemas.openxmlformats.org/officeDocument/2006/relationships/slideLayout" Target="../slideLayouts/slideLayout528.xml"/></Relationships>
</file>

<file path=ppt/slides/_rels/slide86.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528.xml"/></Relationships>
</file>

<file path=ppt/slides/_rels/slide8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2.xml"/><Relationship Id="rId1" Type="http://schemas.openxmlformats.org/officeDocument/2006/relationships/slideLayout" Target="../slideLayouts/slideLayout528.xml"/><Relationship Id="rId4" Type="http://schemas.openxmlformats.org/officeDocument/2006/relationships/image" Target="../media/image91.jpeg"/></Relationships>
</file>

<file path=ppt/slides/_rels/slide88.xml.rels><?xml version="1.0" encoding="UTF-8" standalone="yes"?>
<Relationships xmlns="http://schemas.openxmlformats.org/package/2006/relationships"><Relationship Id="rId3" Type="http://schemas.openxmlformats.org/officeDocument/2006/relationships/image" Target="../media/image92.jpeg"/><Relationship Id="rId7" Type="http://schemas.openxmlformats.org/officeDocument/2006/relationships/image" Target="../media/image95.jpeg"/><Relationship Id="rId2" Type="http://schemas.openxmlformats.org/officeDocument/2006/relationships/notesSlide" Target="../notesSlides/notesSlide73.xml"/><Relationship Id="rId1" Type="http://schemas.openxmlformats.org/officeDocument/2006/relationships/slideLayout" Target="../slideLayouts/slideLayout578.xml"/><Relationship Id="rId6" Type="http://schemas.openxmlformats.org/officeDocument/2006/relationships/image" Target="../media/image94.jpeg"/><Relationship Id="rId5" Type="http://schemas.openxmlformats.org/officeDocument/2006/relationships/image" Target="../media/image87.jpeg"/><Relationship Id="rId4" Type="http://schemas.openxmlformats.org/officeDocument/2006/relationships/image" Target="../media/image93.jpeg"/></Relationships>
</file>

<file path=ppt/slides/_rels/slide8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4.xml"/><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9.xml"/><Relationship Id="rId1" Type="http://schemas.openxmlformats.org/officeDocument/2006/relationships/slideLayout" Target="../slideLayouts/slideLayout584.xml"/></Relationships>
</file>

<file path=ppt/slides/_rels/slide9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5.xml"/><Relationship Id="rId1" Type="http://schemas.openxmlformats.org/officeDocument/2006/relationships/slideLayout" Target="../slideLayouts/slideLayout494.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494.xml"/><Relationship Id="rId1" Type="http://schemas.openxmlformats.org/officeDocument/2006/relationships/themeOverride" Target="../theme/themeOverride9.xml"/><Relationship Id="rId4" Type="http://schemas.openxmlformats.org/officeDocument/2006/relationships/image" Target="../media/image44.pn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494.xml"/><Relationship Id="rId1" Type="http://schemas.openxmlformats.org/officeDocument/2006/relationships/themeOverride" Target="../theme/themeOverride10.xml"/><Relationship Id="rId4" Type="http://schemas.openxmlformats.org/officeDocument/2006/relationships/image" Target="../media/image97.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94.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494.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494.xml"/><Relationship Id="rId1" Type="http://schemas.openxmlformats.org/officeDocument/2006/relationships/themeOverride" Target="../theme/themeOverride11.xml"/></Relationships>
</file>

<file path=ppt/slides/_rels/slide9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81.xml"/><Relationship Id="rId1" Type="http://schemas.openxmlformats.org/officeDocument/2006/relationships/slideLayout" Target="../slideLayouts/slideLayout558.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65.xml"/></Relationships>
</file>

<file path=ppt/slides/_rels/slide9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2.xml"/><Relationship Id="rId1" Type="http://schemas.openxmlformats.org/officeDocument/2006/relationships/slideLayout" Target="../slideLayouts/slideLayout18.xml"/><Relationship Id="rId4" Type="http://schemas.openxmlformats.org/officeDocument/2006/relationships/image" Target="../media/image100.jpeg"/></Relationships>
</file>

<file path=ppt/slides/_rels/slide9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83.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hape 63"/>
          <p:cNvPicPr preferRelativeResize="0"/>
          <p:nvPr/>
        </p:nvPicPr>
        <p:blipFill rotWithShape="1">
          <a:blip r:embed="rId3">
            <a:alphaModFix/>
          </a:blip>
          <a:srcRect l="20947"/>
          <a:stretch/>
        </p:blipFill>
        <p:spPr>
          <a:xfrm>
            <a:off x="0" y="-28575"/>
            <a:ext cx="9182100" cy="6886575"/>
          </a:xfrm>
          <a:prstGeom prst="rect">
            <a:avLst/>
          </a:prstGeom>
          <a:noFill/>
          <a:ln>
            <a:noFill/>
          </a:ln>
        </p:spPr>
      </p:pic>
      <p:sp>
        <p:nvSpPr>
          <p:cNvPr id="8" name="Rectangle 2"/>
          <p:cNvSpPr txBox="1">
            <a:spLocks noChangeArrowheads="1"/>
          </p:cNvSpPr>
          <p:nvPr/>
        </p:nvSpPr>
        <p:spPr bwMode="auto">
          <a:xfrm>
            <a:off x="-55009" y="4345585"/>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6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出埃及记</a:t>
            </a:r>
            <a:endParaRPr kumimoji="0" lang="en-US" sz="6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3936" y="2183003"/>
            <a:ext cx="9120187" cy="1446653"/>
          </a:xfrm>
          <a:effectLst>
            <a:outerShdw blurRad="63500" dist="35921" dir="2700000" algn="ctr" rotWithShape="0">
              <a:schemeClr val="tx2">
                <a:alpha val="74998"/>
              </a:schemeClr>
            </a:outerShdw>
          </a:effectLst>
        </p:spPr>
        <p:txBody>
          <a:bodyPr/>
          <a:lstStyle/>
          <a:p>
            <a:pPr>
              <a:defRPr/>
            </a:pPr>
            <a:r>
              <a:rPr lang="zh-CN" altLang="en-US" sz="8000" b="1" dirty="0">
                <a:effectLst>
                  <a:glow rad="127000">
                    <a:schemeClr val="tx1"/>
                  </a:glow>
                </a:effectLst>
                <a:latin typeface="Arial" charset="0"/>
                <a:ea typeface="ＭＳ Ｐゴシック" charset="0"/>
                <a:cs typeface="ＭＳ Ｐゴシック" charset="0"/>
              </a:rPr>
              <a:t>作个被上帝</a:t>
            </a:r>
            <a:br>
              <a:rPr lang="en-GB" altLang="zh-CN" sz="8000" b="1" dirty="0">
                <a:effectLst>
                  <a:glow rad="127000">
                    <a:schemeClr val="tx1"/>
                  </a:glow>
                </a:effectLst>
                <a:latin typeface="Arial" charset="0"/>
                <a:ea typeface="ＭＳ Ｐゴシック" charset="0"/>
                <a:cs typeface="ＭＳ Ｐゴシック" charset="0"/>
              </a:rPr>
            </a:br>
            <a:r>
              <a:rPr lang="zh-CN" altLang="en-US" sz="8000" b="1" dirty="0">
                <a:effectLst>
                  <a:glow rad="127000">
                    <a:schemeClr val="tx1"/>
                  </a:glow>
                </a:effectLst>
                <a:latin typeface="Arial" charset="0"/>
                <a:ea typeface="ＭＳ Ｐゴシック" charset="0"/>
                <a:cs typeface="ＭＳ Ｐゴシック" charset="0"/>
              </a:rPr>
              <a:t>所造的人</a:t>
            </a:r>
            <a:endParaRPr lang="en-US" sz="8000" b="1" dirty="0">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Crossroads International Church Singapore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 • BibleStudyDownloads.org</a:t>
            </a:r>
          </a:p>
        </p:txBody>
      </p:sp>
    </p:spTree>
    <p:extLst>
      <p:ext uri="{BB962C8B-B14F-4D97-AF65-F5344CB8AC3E}">
        <p14:creationId xmlns:p14="http://schemas.microsoft.com/office/powerpoint/2010/main" val="215083116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9144000" cy="6858001"/>
          </a:xfrm>
          <a:prstGeom prst="rect">
            <a:avLst/>
          </a:prstGeom>
        </p:spPr>
      </p:pic>
      <p:sp>
        <p:nvSpPr>
          <p:cNvPr id="4" name="Title 3">
            <a:extLst>
              <a:ext uri="{FF2B5EF4-FFF2-40B4-BE49-F238E27FC236}">
                <a16:creationId xmlns:a16="http://schemas.microsoft.com/office/drawing/2014/main" id="{44149D74-CE42-7F43-A337-A56BD6E04074}"/>
              </a:ext>
            </a:extLst>
          </p:cNvPr>
          <p:cNvSpPr>
            <a:spLocks noGrp="1"/>
          </p:cNvSpPr>
          <p:nvPr>
            <p:ph type="ctrTitle" sz="quarter"/>
          </p:nvPr>
        </p:nvSpPr>
        <p:spPr/>
        <p:txBody>
          <a:bodyPr/>
          <a:lstStyle/>
          <a:p>
            <a:endParaRPr lang="en-US"/>
          </a:p>
        </p:txBody>
      </p:sp>
      <p:sp>
        <p:nvSpPr>
          <p:cNvPr id="6" name="Rectangle 2">
            <a:extLst>
              <a:ext uri="{FF2B5EF4-FFF2-40B4-BE49-F238E27FC236}">
                <a16:creationId xmlns:a16="http://schemas.microsoft.com/office/drawing/2014/main" id="{8AE26F8E-217C-CE47-BC9A-42A58A78E8B6}"/>
              </a:ext>
            </a:extLst>
          </p:cNvPr>
          <p:cNvSpPr txBox="1">
            <a:spLocks noChangeArrowheads="1"/>
          </p:cNvSpPr>
          <p:nvPr/>
        </p:nvSpPr>
        <p:spPr bwMode="auto">
          <a:xfrm>
            <a:off x="1162088" y="230588"/>
            <a:ext cx="6842717" cy="2481380"/>
          </a:xfrm>
          <a:prstGeom prst="rect">
            <a:avLst/>
          </a:prstGeom>
          <a:noFill/>
          <a:ln w="9525">
            <a:noFill/>
            <a:miter lim="800000"/>
            <a:headEnd/>
            <a:tailEnd/>
          </a:ln>
          <a:effectLst/>
        </p:spPr>
        <p:txBody>
          <a:bodyPr vert="horz" wrap="square" lIns="91435" tIns="45718" rIns="91435" bIns="45718" numCol="1" anchor="t" anchorCtr="1" compatLnSpc="1">
            <a:prstTxWarp prst="textNoShape">
              <a:avLst/>
            </a:prstTxWarp>
          </a:bodyPr>
          <a:lstStyle>
            <a:lvl1pPr algn="ctr" rtl="0" eaLnBrk="0" fontAlgn="base" hangingPunct="0">
              <a:spcBef>
                <a:spcPct val="0"/>
              </a:spcBef>
              <a:spcAft>
                <a:spcPct val="0"/>
              </a:spcAft>
              <a:defRPr sz="5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eaLnBrk="1" hangingPunct="1"/>
            <a:r>
              <a:rPr lang="zh-TW" altLang="en-US" sz="6000" kern="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出埃及记</a:t>
            </a:r>
            <a:r>
              <a:rPr lang="zh-CN" altLang="en-US" sz="6000" kern="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背景</a:t>
            </a:r>
            <a:endParaRPr lang="en-US" sz="6000" kern="0"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778262166"/>
      </p:ext>
    </p:extLst>
  </p:cSld>
  <p:clrMapOvr>
    <a:overrideClrMapping bg1="dk2" tx1="lt1" bg2="dk1" tx2="lt2" accent1="accent1" accent2="accent2" accent3="accent3" accent4="accent4" accent5="accent5" accent6="accent6" hlink="hlink" folHlink="folHlink"/>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2" name="Picture 2" descr="OMSSO008"/>
          <p:cNvPicPr>
            <a:picLocks noChangeAspect="1" noChangeArrowheads="1"/>
          </p:cNvPicPr>
          <p:nvPr/>
        </p:nvPicPr>
        <p:blipFill>
          <a:blip r:embed="rId3" cstate="screen">
            <a:lum bright="18000"/>
            <a:extLst>
              <a:ext uri="{28A0092B-C50C-407E-A947-70E740481C1C}">
                <a14:useLocalDpi xmlns:a14="http://schemas.microsoft.com/office/drawing/2010/main" val="0"/>
              </a:ext>
            </a:extLst>
          </a:blip>
          <a:srcRect/>
          <a:stretch>
            <a:fillRect/>
          </a:stretch>
        </p:blipFill>
        <p:spPr bwMode="auto">
          <a:xfrm>
            <a:off x="4648200" y="3287713"/>
            <a:ext cx="4495800" cy="3570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683" name="Picture 3" descr="Slid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71850"/>
            <a:ext cx="4648200" cy="348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684" name="Picture 4" descr="OMSSO08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0"/>
            <a:ext cx="37338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685" name="Picture 5" descr="Red Sea"/>
          <p:cNvPicPr>
            <a:picLocks noChangeAspect="1" noChangeArrowheads="1"/>
          </p:cNvPicPr>
          <p:nvPr/>
        </p:nvPicPr>
        <p:blipFill>
          <a:blip r:embed="rId6" cstate="screen">
            <a:lum bright="6000"/>
            <a:extLst>
              <a:ext uri="{28A0092B-C50C-407E-A947-70E740481C1C}">
                <a14:useLocalDpi xmlns:a14="http://schemas.microsoft.com/office/drawing/2010/main" val="0"/>
              </a:ext>
            </a:extLst>
          </a:blip>
          <a:srcRect/>
          <a:stretch>
            <a:fillRect/>
          </a:stretch>
        </p:blipFill>
        <p:spPr bwMode="auto">
          <a:xfrm>
            <a:off x="6197600" y="0"/>
            <a:ext cx="2946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686" name="Picture 6" descr="World Travel 05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2744788"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687" name="Text Box 7"/>
          <p:cNvSpPr txBox="1">
            <a:spLocks noChangeArrowheads="1"/>
          </p:cNvSpPr>
          <p:nvPr/>
        </p:nvSpPr>
        <p:spPr bwMode="auto">
          <a:xfrm>
            <a:off x="304800" y="0"/>
            <a:ext cx="7391400" cy="914400"/>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lvl1pPr>
              <a:defRPr sz="2400">
                <a:solidFill>
                  <a:schemeClr val="tx1"/>
                </a:solidFill>
                <a:latin typeface="Times New Roman" charset="0"/>
                <a:ea typeface="MS PGothic" charset="0"/>
                <a:cs typeface="MS PGothic" charset="0"/>
              </a:defRPr>
            </a:lvl1pPr>
            <a:lvl2pPr marL="37931725" indent="-37474525">
              <a:defRPr sz="24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400">
                <a:solidFill>
                  <a:schemeClr val="tx1"/>
                </a:solidFill>
                <a:latin typeface="Times New Roman" charset="0"/>
                <a:ea typeface="MS PGothic" charset="0"/>
                <a:cs typeface="MS PGothic" charset="0"/>
              </a:defRPr>
            </a:lvl4pPr>
            <a:lvl5pPr>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spcBef>
                <a:spcPct val="50000"/>
              </a:spcBef>
              <a:defRPr/>
            </a:pPr>
            <a:r>
              <a:rPr lang="zh-CN" altLang="en-US" sz="5400" b="1">
                <a:solidFill>
                  <a:schemeClr val="bg1"/>
                </a:solidFill>
                <a:latin typeface="Calibri" charset="0"/>
                <a:ea typeface="宋体" charset="0"/>
                <a:cs typeface="宋体" charset="0"/>
              </a:rPr>
              <a:t>出埃及记</a:t>
            </a:r>
            <a:endParaRPr lang="zh-CN" altLang="en-US" sz="5400" b="1">
              <a:solidFill>
                <a:schemeClr val="bg1"/>
              </a:solidFill>
              <a:latin typeface="Calibri" charset="0"/>
            </a:endParaRPr>
          </a:p>
        </p:txBody>
      </p:sp>
      <p:sp>
        <p:nvSpPr>
          <p:cNvPr id="327690" name="Rectangle 10"/>
          <p:cNvSpPr>
            <a:spLocks noChangeArrowheads="1"/>
          </p:cNvSpPr>
          <p:nvPr/>
        </p:nvSpPr>
        <p:spPr bwMode="auto">
          <a:xfrm>
            <a:off x="0" y="2590800"/>
            <a:ext cx="9144000" cy="3810000"/>
          </a:xfrm>
          <a:prstGeom prst="rect">
            <a:avLst/>
          </a:prstGeom>
          <a:gradFill rotWithShape="1">
            <a:gsLst>
              <a:gs pos="0">
                <a:srgbClr val="4C4C4C"/>
              </a:gs>
              <a:gs pos="100000">
                <a:srgbClr val="4C4C4C">
                  <a:gamma/>
                  <a:shade val="46275"/>
                  <a:invGamma/>
                  <a:alpha val="75999"/>
                </a:srgbClr>
              </a:gs>
            </a:gsLst>
            <a:lin ang="5400000" scaled="1"/>
          </a:gradFill>
          <a:ln w="9525">
            <a:noFill/>
            <a:miter lim="800000"/>
            <a:headEnd/>
            <a:tailEnd/>
          </a:ln>
          <a:effectLst>
            <a:outerShdw blurRad="63500" dist="38099" dir="2700000" algn="ctr" rotWithShape="0">
              <a:srgbClr val="000000">
                <a:alpha val="74998"/>
              </a:srgbClr>
            </a:outerShdw>
          </a:effectLst>
        </p:spPr>
        <p:txBody>
          <a:bodyPr/>
          <a:lstStyle/>
          <a:p>
            <a:pPr marL="342900" indent="-342900" algn="ctr" eaLnBrk="1" hangingPunct="1">
              <a:lnSpc>
                <a:spcPct val="90000"/>
              </a:lnSpc>
              <a:spcBef>
                <a:spcPct val="20000"/>
              </a:spcBef>
              <a:defRPr/>
            </a:pPr>
            <a:r>
              <a:rPr lang="zh-CN" altLang="en-US" sz="3600" b="1">
                <a:solidFill>
                  <a:schemeClr val="bg1"/>
                </a:solidFill>
                <a:effectLst>
                  <a:outerShdw blurRad="38100" dist="38100" dir="2700000" algn="tl">
                    <a:srgbClr val="000000"/>
                  </a:outerShdw>
                </a:effectLst>
                <a:latin typeface="Arial" charset="0"/>
                <a:ea typeface="宋体" charset="0"/>
                <a:cs typeface="宋体" charset="0"/>
              </a:rPr>
              <a:t>以色列建国的标志有二：</a:t>
            </a:r>
            <a:endParaRPr lang="en-GB" altLang="zh-CN" sz="3600" b="1">
              <a:solidFill>
                <a:schemeClr val="bg1"/>
              </a:solidFill>
              <a:effectLst>
                <a:outerShdw blurRad="38100" dist="38100" dir="2700000" algn="tl">
                  <a:srgbClr val="000000"/>
                </a:outerShdw>
              </a:effectLst>
              <a:latin typeface="Arial" charset="0"/>
              <a:ea typeface="宋体" charset="0"/>
              <a:cs typeface="宋体" charset="0"/>
            </a:endParaRPr>
          </a:p>
          <a:p>
            <a:pPr marL="342900" indent="-342900" algn="ctr" eaLnBrk="1" hangingPunct="1">
              <a:lnSpc>
                <a:spcPct val="90000"/>
              </a:lnSpc>
              <a:spcBef>
                <a:spcPct val="20000"/>
              </a:spcBef>
              <a:defRPr/>
            </a:pPr>
            <a:r>
              <a:rPr lang="zh-CN" altLang="en-US" sz="3600" b="1">
                <a:solidFill>
                  <a:schemeClr val="bg1"/>
                </a:solidFill>
                <a:effectLst>
                  <a:outerShdw blurRad="38100" dist="38100" dir="2700000" algn="tl">
                    <a:srgbClr val="000000"/>
                  </a:outerShdw>
                </a:effectLst>
                <a:latin typeface="Arial" charset="0"/>
                <a:ea typeface="宋体" charset="0"/>
                <a:cs typeface="宋体" charset="0"/>
              </a:rPr>
              <a:t>一、神的大能将人民从埃及的奴役中解救。</a:t>
            </a:r>
            <a:endParaRPr lang="en-GB" altLang="zh-CN" sz="3600" b="1">
              <a:solidFill>
                <a:schemeClr val="bg1"/>
              </a:solidFill>
              <a:effectLst>
                <a:outerShdw blurRad="38100" dist="38100" dir="2700000" algn="tl">
                  <a:srgbClr val="000000"/>
                </a:outerShdw>
              </a:effectLst>
              <a:latin typeface="Arial" charset="0"/>
              <a:ea typeface="宋体" charset="0"/>
              <a:cs typeface="宋体" charset="0"/>
            </a:endParaRPr>
          </a:p>
          <a:p>
            <a:pPr marL="342900" indent="-342900" algn="ctr" eaLnBrk="1" hangingPunct="1">
              <a:lnSpc>
                <a:spcPct val="90000"/>
              </a:lnSpc>
              <a:spcBef>
                <a:spcPct val="20000"/>
              </a:spcBef>
              <a:defRPr/>
            </a:pPr>
            <a:r>
              <a:rPr lang="zh-CN" altLang="en-US" sz="3600" b="1">
                <a:solidFill>
                  <a:schemeClr val="bg1"/>
                </a:solidFill>
                <a:effectLst>
                  <a:outerShdw blurRad="38100" dist="38100" dir="2700000" algn="tl">
                    <a:srgbClr val="000000"/>
                  </a:outerShdw>
                </a:effectLst>
                <a:latin typeface="Arial" charset="0"/>
                <a:ea typeface="宋体" charset="0"/>
                <a:cs typeface="宋体" charset="0"/>
              </a:rPr>
              <a:t>二、摩西律法的启示。</a:t>
            </a:r>
            <a:endParaRPr lang="en-GB" altLang="zh-CN" sz="3600" b="1">
              <a:solidFill>
                <a:schemeClr val="bg1"/>
              </a:solidFill>
              <a:effectLst>
                <a:outerShdw blurRad="38100" dist="38100" dir="2700000" algn="tl">
                  <a:srgbClr val="000000"/>
                </a:outerShdw>
              </a:effectLst>
              <a:latin typeface="Arial" charset="0"/>
              <a:ea typeface="宋体" charset="0"/>
              <a:cs typeface="宋体" charset="0"/>
            </a:endParaRPr>
          </a:p>
          <a:p>
            <a:pPr marL="342900" indent="-342900" algn="ctr" eaLnBrk="1" hangingPunct="1">
              <a:lnSpc>
                <a:spcPct val="90000"/>
              </a:lnSpc>
              <a:spcBef>
                <a:spcPct val="20000"/>
              </a:spcBef>
              <a:defRPr/>
            </a:pPr>
            <a:endParaRPr lang="en-GB" altLang="zh-CN" sz="3600" b="1">
              <a:solidFill>
                <a:schemeClr val="bg1"/>
              </a:solidFill>
              <a:effectLst>
                <a:outerShdw blurRad="38100" dist="38100" dir="2700000" algn="tl">
                  <a:srgbClr val="000000"/>
                </a:outerShdw>
              </a:effectLst>
              <a:latin typeface="Arial" charset="0"/>
              <a:ea typeface="宋体" charset="0"/>
              <a:cs typeface="宋体" charset="0"/>
            </a:endParaRPr>
          </a:p>
          <a:p>
            <a:pPr marL="342900" indent="-342900" algn="ctr" eaLnBrk="1" hangingPunct="1">
              <a:lnSpc>
                <a:spcPct val="90000"/>
              </a:lnSpc>
              <a:spcBef>
                <a:spcPct val="20000"/>
              </a:spcBef>
              <a:defRPr/>
            </a:pPr>
            <a:r>
              <a:rPr lang="zh-CN" altLang="en-US" sz="3600" b="1">
                <a:solidFill>
                  <a:schemeClr val="bg1"/>
                </a:solidFill>
                <a:effectLst>
                  <a:outerShdw blurRad="38100" dist="38100" dir="2700000" algn="tl">
                    <a:srgbClr val="000000"/>
                  </a:outerShdw>
                </a:effectLst>
                <a:latin typeface="Arial" charset="0"/>
                <a:ea typeface="宋体" charset="0"/>
                <a:cs typeface="宋体" charset="0"/>
              </a:rPr>
              <a:t>这个属神的国度当为圣洁，并信靠神。将来必有一位出自大卫之家的君王引领他们。</a:t>
            </a:r>
            <a:endParaRPr lang="zh-CN" altLang="en-US" sz="4000" b="1" dirty="0">
              <a:solidFill>
                <a:schemeClr val="bg1"/>
              </a:solidFill>
              <a:effectLst>
                <a:outerShdw blurRad="38100" dist="38100" dir="2700000" algn="tl">
                  <a:srgbClr val="000000"/>
                </a:outerShdw>
              </a:effectLst>
              <a:latin typeface="Arial" charset="0"/>
              <a:ea typeface="宋体" charset="0"/>
              <a:cs typeface="宋体" charset="0"/>
            </a:endParaRPr>
          </a:p>
        </p:txBody>
      </p:sp>
      <p:sp>
        <p:nvSpPr>
          <p:cNvPr id="473096" name="Text Box 11"/>
          <p:cNvSpPr txBox="1">
            <a:spLocks noChangeArrowheads="1"/>
          </p:cNvSpPr>
          <p:nvPr/>
        </p:nvSpPr>
        <p:spPr bwMode="auto">
          <a:xfrm>
            <a:off x="8534400" y="150813"/>
            <a:ext cx="438150" cy="366712"/>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en-US" altLang="zh-CN" sz="1800">
                <a:solidFill>
                  <a:schemeClr val="bg1"/>
                </a:solidFill>
                <a:latin typeface="Arial" charset="0"/>
              </a:rPr>
              <a:t>98</a:t>
            </a:r>
          </a:p>
        </p:txBody>
      </p:sp>
      <p:sp>
        <p:nvSpPr>
          <p:cNvPr id="327692" name="Rectangle 12"/>
          <p:cNvSpPr>
            <a:spLocks noGrp="1" noChangeArrowheads="1"/>
          </p:cNvSpPr>
          <p:nvPr>
            <p:ph type="title" idx="4294967295"/>
          </p:nvPr>
        </p:nvSpPr>
        <p:spPr>
          <a:xfrm>
            <a:off x="609600" y="1143000"/>
            <a:ext cx="7772400" cy="1143000"/>
          </a:xfrm>
          <a:gradFill rotWithShape="0">
            <a:gsLst>
              <a:gs pos="0">
                <a:srgbClr val="4C4C4C"/>
              </a:gs>
              <a:gs pos="100000">
                <a:srgbClr val="232323">
                  <a:alpha val="75998"/>
                </a:srgbClr>
              </a:gs>
            </a:gsLst>
            <a:lin ang="5400000" scaled="1"/>
          </a:gradFill>
          <a:effectLst>
            <a:outerShdw dist="38099" dir="2700000" algn="ctr" rotWithShape="0">
              <a:srgbClr val="000000">
                <a:alpha val="74997"/>
              </a:srgbClr>
            </a:outerShdw>
          </a:effectLst>
        </p:spPr>
        <p:txBody>
          <a:bodyPr>
            <a:normAutofit/>
          </a:bodyPr>
          <a:lstStyle/>
          <a:p>
            <a:pPr eaLnBrk="1" hangingPunct="1">
              <a:defRPr/>
            </a:pPr>
            <a:r>
              <a:rPr lang="zh-CN" altLang="en-US" b="1">
                <a:solidFill>
                  <a:schemeClr val="bg1"/>
                </a:solidFill>
                <a:effectLst>
                  <a:outerShdw blurRad="38100" dist="38100" dir="2700000" algn="tl">
                    <a:srgbClr val="000000"/>
                  </a:outerShdw>
                </a:effectLst>
                <a:latin typeface="Arial Black" charset="0"/>
                <a:ea typeface="宋体" charset="0"/>
                <a:cs typeface="宋体" charset="0"/>
              </a:rPr>
              <a:t>总结</a:t>
            </a:r>
            <a:endParaRPr lang="zh-CN" altLang="en-US" b="1">
              <a:solidFill>
                <a:schemeClr val="bg1"/>
              </a:solidFill>
              <a:latin typeface="Arial Black" charset="0"/>
              <a:ea typeface="MS PGothic" charset="0"/>
              <a:cs typeface="MS PGothic"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327686"/>
                                        </p:tgtEl>
                                        <p:attrNameLst>
                                          <p:attrName>style.visibility</p:attrName>
                                        </p:attrNameLst>
                                      </p:cBhvr>
                                      <p:to>
                                        <p:strVal val="visible"/>
                                      </p:to>
                                    </p:set>
                                    <p:anim calcmode="lin" valueType="num">
                                      <p:cBhvr>
                                        <p:cTn id="7" dur="500" fill="hold"/>
                                        <p:tgtEl>
                                          <p:spTgt spid="327686"/>
                                        </p:tgtEl>
                                        <p:attrNameLst>
                                          <p:attrName>ppt_w</p:attrName>
                                        </p:attrNameLst>
                                      </p:cBhvr>
                                      <p:tavLst>
                                        <p:tav tm="0">
                                          <p:val>
                                            <p:fltVal val="0"/>
                                          </p:val>
                                        </p:tav>
                                        <p:tav tm="100000">
                                          <p:val>
                                            <p:strVal val="#ppt_w"/>
                                          </p:val>
                                        </p:tav>
                                      </p:tavLst>
                                    </p:anim>
                                    <p:anim calcmode="lin" valueType="num">
                                      <p:cBhvr>
                                        <p:cTn id="8" dur="500" fill="hold"/>
                                        <p:tgtEl>
                                          <p:spTgt spid="327686"/>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327684"/>
                                        </p:tgtEl>
                                        <p:attrNameLst>
                                          <p:attrName>style.visibility</p:attrName>
                                        </p:attrNameLst>
                                      </p:cBhvr>
                                      <p:to>
                                        <p:strVal val="visible"/>
                                      </p:to>
                                    </p:set>
                                    <p:anim calcmode="lin" valueType="num">
                                      <p:cBhvr>
                                        <p:cTn id="11" dur="500" fill="hold"/>
                                        <p:tgtEl>
                                          <p:spTgt spid="327684"/>
                                        </p:tgtEl>
                                        <p:attrNameLst>
                                          <p:attrName>ppt_w</p:attrName>
                                        </p:attrNameLst>
                                      </p:cBhvr>
                                      <p:tavLst>
                                        <p:tav tm="0">
                                          <p:val>
                                            <p:fltVal val="0"/>
                                          </p:val>
                                        </p:tav>
                                        <p:tav tm="100000">
                                          <p:val>
                                            <p:strVal val="#ppt_w"/>
                                          </p:val>
                                        </p:tav>
                                      </p:tavLst>
                                    </p:anim>
                                    <p:anim calcmode="lin" valueType="num">
                                      <p:cBhvr>
                                        <p:cTn id="12" dur="500" fill="hold"/>
                                        <p:tgtEl>
                                          <p:spTgt spid="327684"/>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327685"/>
                                        </p:tgtEl>
                                        <p:attrNameLst>
                                          <p:attrName>style.visibility</p:attrName>
                                        </p:attrNameLst>
                                      </p:cBhvr>
                                      <p:to>
                                        <p:strVal val="visible"/>
                                      </p:to>
                                    </p:set>
                                    <p:anim calcmode="lin" valueType="num">
                                      <p:cBhvr>
                                        <p:cTn id="15" dur="500" fill="hold"/>
                                        <p:tgtEl>
                                          <p:spTgt spid="327685"/>
                                        </p:tgtEl>
                                        <p:attrNameLst>
                                          <p:attrName>ppt_w</p:attrName>
                                        </p:attrNameLst>
                                      </p:cBhvr>
                                      <p:tavLst>
                                        <p:tav tm="0">
                                          <p:val>
                                            <p:fltVal val="0"/>
                                          </p:val>
                                        </p:tav>
                                        <p:tav tm="100000">
                                          <p:val>
                                            <p:strVal val="#ppt_w"/>
                                          </p:val>
                                        </p:tav>
                                      </p:tavLst>
                                    </p:anim>
                                    <p:anim calcmode="lin" valueType="num">
                                      <p:cBhvr>
                                        <p:cTn id="16" dur="500" fill="hold"/>
                                        <p:tgtEl>
                                          <p:spTgt spid="327685"/>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327682"/>
                                        </p:tgtEl>
                                        <p:attrNameLst>
                                          <p:attrName>style.visibility</p:attrName>
                                        </p:attrNameLst>
                                      </p:cBhvr>
                                      <p:to>
                                        <p:strVal val="visible"/>
                                      </p:to>
                                    </p:set>
                                    <p:anim calcmode="lin" valueType="num">
                                      <p:cBhvr>
                                        <p:cTn id="19" dur="500" fill="hold"/>
                                        <p:tgtEl>
                                          <p:spTgt spid="327682"/>
                                        </p:tgtEl>
                                        <p:attrNameLst>
                                          <p:attrName>ppt_w</p:attrName>
                                        </p:attrNameLst>
                                      </p:cBhvr>
                                      <p:tavLst>
                                        <p:tav tm="0">
                                          <p:val>
                                            <p:fltVal val="0"/>
                                          </p:val>
                                        </p:tav>
                                        <p:tav tm="100000">
                                          <p:val>
                                            <p:strVal val="#ppt_w"/>
                                          </p:val>
                                        </p:tav>
                                      </p:tavLst>
                                    </p:anim>
                                    <p:anim calcmode="lin" valueType="num">
                                      <p:cBhvr>
                                        <p:cTn id="20" dur="500" fill="hold"/>
                                        <p:tgtEl>
                                          <p:spTgt spid="327682"/>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327683"/>
                                        </p:tgtEl>
                                        <p:attrNameLst>
                                          <p:attrName>style.visibility</p:attrName>
                                        </p:attrNameLst>
                                      </p:cBhvr>
                                      <p:to>
                                        <p:strVal val="visible"/>
                                      </p:to>
                                    </p:set>
                                    <p:anim calcmode="lin" valueType="num">
                                      <p:cBhvr>
                                        <p:cTn id="23" dur="500" fill="hold"/>
                                        <p:tgtEl>
                                          <p:spTgt spid="327683"/>
                                        </p:tgtEl>
                                        <p:attrNameLst>
                                          <p:attrName>ppt_w</p:attrName>
                                        </p:attrNameLst>
                                      </p:cBhvr>
                                      <p:tavLst>
                                        <p:tav tm="0">
                                          <p:val>
                                            <p:fltVal val="0"/>
                                          </p:val>
                                        </p:tav>
                                        <p:tav tm="100000">
                                          <p:val>
                                            <p:strVal val="#ppt_w"/>
                                          </p:val>
                                        </p:tav>
                                      </p:tavLst>
                                    </p:anim>
                                    <p:anim calcmode="lin" valueType="num">
                                      <p:cBhvr>
                                        <p:cTn id="24" dur="500" fill="hold"/>
                                        <p:tgtEl>
                                          <p:spTgt spid="327683"/>
                                        </p:tgtEl>
                                        <p:attrNameLst>
                                          <p:attrName>ppt_h</p:attrName>
                                        </p:attrNameLst>
                                      </p:cBhvr>
                                      <p:tavLst>
                                        <p:tav tm="0">
                                          <p:val>
                                            <p:fltVal val="0"/>
                                          </p:val>
                                        </p:tav>
                                        <p:tav tm="100000">
                                          <p:val>
                                            <p:strVal val="#ppt_h"/>
                                          </p:val>
                                        </p:tav>
                                      </p:tavLst>
                                    </p:anim>
                                  </p:childTnLst>
                                </p:cTn>
                              </p:par>
                              <p:par>
                                <p:cTn id="25" presetID="4" presetClass="entr" presetSubtype="16" fill="hold" grpId="0" nodeType="withEffect">
                                  <p:stCondLst>
                                    <p:cond delay="0"/>
                                  </p:stCondLst>
                                  <p:childTnLst>
                                    <p:set>
                                      <p:cBhvr>
                                        <p:cTn id="26" dur="1" fill="hold">
                                          <p:stCondLst>
                                            <p:cond delay="0"/>
                                          </p:stCondLst>
                                        </p:cTn>
                                        <p:tgtEl>
                                          <p:spTgt spid="327690">
                                            <p:txEl>
                                              <p:charRg st="4294967295" end="4294967295"/>
                                            </p:txEl>
                                          </p:spTgt>
                                        </p:tgtEl>
                                        <p:attrNameLst>
                                          <p:attrName>style.visibility</p:attrName>
                                        </p:attrNameLst>
                                      </p:cBhvr>
                                      <p:to>
                                        <p:strVal val="visible"/>
                                      </p:to>
                                    </p:set>
                                    <p:animEffect transition="in" filter="box(in)">
                                      <p:cBhvr>
                                        <p:cTn id="27" dur="500"/>
                                        <p:tgtEl>
                                          <p:spTgt spid="327690">
                                            <p:txEl>
                                              <p:charRg st="4294967295" end="4294967295"/>
                                            </p:txEl>
                                          </p:spTgt>
                                        </p:tgtEl>
                                      </p:cBhvr>
                                    </p:animEffect>
                                  </p:childTnLst>
                                </p:cTn>
                              </p:par>
                            </p:childTnLst>
                          </p:cTn>
                        </p:par>
                        <p:par>
                          <p:cTn id="28" fill="hold" nodeType="afterGroup">
                            <p:stCondLst>
                              <p:cond delay="500"/>
                            </p:stCondLst>
                            <p:childTnLst>
                              <p:par>
                                <p:cTn id="29" presetID="9" presetClass="entr" presetSubtype="0" fill="hold" grpId="1" nodeType="afterEffect">
                                  <p:stCondLst>
                                    <p:cond delay="500"/>
                                  </p:stCondLst>
                                  <p:childTnLst>
                                    <p:set>
                                      <p:cBhvr>
                                        <p:cTn id="30" dur="1" fill="hold">
                                          <p:stCondLst>
                                            <p:cond delay="0"/>
                                          </p:stCondLst>
                                        </p:cTn>
                                        <p:tgtEl>
                                          <p:spTgt spid="327690"/>
                                        </p:tgtEl>
                                        <p:attrNameLst>
                                          <p:attrName>style.visibility</p:attrName>
                                        </p:attrNameLst>
                                      </p:cBhvr>
                                      <p:to>
                                        <p:strVal val="visible"/>
                                      </p:to>
                                    </p:set>
                                    <p:animEffect transition="in" filter="dissolve">
                                      <p:cBhvr>
                                        <p:cTn id="31" dur="500"/>
                                        <p:tgtEl>
                                          <p:spTgt spid="3276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690" grpId="0" autoUpdateAnimBg="0"/>
      <p:bldP spid="327690" grpId="1"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出埃及记</a:t>
            </a:r>
            <a:r>
              <a:rPr lang="en-US" sz="8800" dirty="0">
                <a:solidFill>
                  <a:schemeClr val="bg1"/>
                </a:solidFill>
                <a:latin typeface="Arial" charset="0"/>
                <a:ea typeface="Osaka" charset="0"/>
                <a:cs typeface="Arial" charset="0"/>
              </a:rPr>
              <a:t> 20</a:t>
            </a:r>
          </a:p>
        </p:txBody>
      </p:sp>
    </p:spTree>
    <p:extLst>
      <p:ext uri="{BB962C8B-B14F-4D97-AF65-F5344CB8AC3E}">
        <p14:creationId xmlns:p14="http://schemas.microsoft.com/office/powerpoint/2010/main" val="233619094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668462"/>
            <a:ext cx="9052420" cy="6306519"/>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0" y="251316"/>
            <a:ext cx="9143999" cy="784797"/>
          </a:xfrm>
          <a:effectLst/>
        </p:spPr>
        <p:txBody>
          <a:bodyPr/>
          <a:lstStyle/>
          <a:p>
            <a:pPr>
              <a:defRPr/>
            </a:pPr>
            <a:r>
              <a:rPr lang="ko-KR" altLang="en-US" sz="6000" b="1" dirty="0" err="1">
                <a:solidFill>
                  <a:schemeClr val="tx2"/>
                </a:solidFill>
                <a:effectLst>
                  <a:glow rad="127000">
                    <a:schemeClr val="bg1"/>
                  </a:glow>
                </a:effectLst>
                <a:latin typeface="Arial" charset="0"/>
                <a:ea typeface="ＭＳ Ｐゴシック" charset="0"/>
                <a:cs typeface="ＭＳ Ｐゴシック" charset="0"/>
              </a:rPr>
              <a:t>十诫</a:t>
            </a:r>
            <a:endParaRPr lang="en-US" sz="6000"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67042023"/>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出埃及记</a:t>
            </a:r>
            <a:r>
              <a:rPr lang="en-US" sz="8800" dirty="0">
                <a:solidFill>
                  <a:schemeClr val="bg1"/>
                </a:solidFill>
                <a:latin typeface="Arial" charset="0"/>
                <a:ea typeface="Osaka" charset="0"/>
                <a:cs typeface="Arial" charset="0"/>
              </a:rPr>
              <a:t> 21</a:t>
            </a:r>
          </a:p>
        </p:txBody>
      </p:sp>
    </p:spTree>
    <p:extLst>
      <p:ext uri="{BB962C8B-B14F-4D97-AF65-F5344CB8AC3E}">
        <p14:creationId xmlns:p14="http://schemas.microsoft.com/office/powerpoint/2010/main" val="421340758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383"/>
            <a:ext cx="9144000" cy="6885384"/>
          </a:xfrm>
          <a:prstGeom prst="rect">
            <a:avLst/>
          </a:prstGeom>
        </p:spPr>
      </p:pic>
      <p:sp>
        <p:nvSpPr>
          <p:cNvPr id="488450" name="Rectangle 2"/>
          <p:cNvSpPr>
            <a:spLocks noGrp="1" noChangeArrowheads="1"/>
          </p:cNvSpPr>
          <p:nvPr>
            <p:ph type="title"/>
          </p:nvPr>
        </p:nvSpPr>
        <p:spPr>
          <a:xfrm>
            <a:off x="0" y="5013176"/>
            <a:ext cx="9144000" cy="1777008"/>
          </a:xfrm>
        </p:spPr>
        <p:txBody>
          <a:bodyPr/>
          <a:lstStyle/>
          <a:p>
            <a:pPr algn="ctr" eaLnBrk="1" hangingPunct="1"/>
            <a:r>
              <a:rPr kumimoji="1" lang="zh-CN" altLang="en-US" sz="4800" b="1" dirty="0">
                <a:solidFill>
                  <a:schemeClr val="tx1"/>
                </a:solidFill>
                <a:effectLst>
                  <a:glow rad="228600">
                    <a:schemeClr val="bg2"/>
                  </a:glow>
                </a:effectLst>
                <a:latin typeface="Arial Narrow" charset="0"/>
              </a:rPr>
              <a:t>十诫是摩西之约的核心</a:t>
            </a:r>
            <a:endParaRPr kumimoji="1" lang="en-US" altLang="zh-CN" sz="4800" b="1" dirty="0">
              <a:solidFill>
                <a:schemeClr val="tx1"/>
              </a:solidFill>
              <a:effectLst>
                <a:glow rad="228600">
                  <a:schemeClr val="bg2"/>
                </a:glow>
              </a:effectLst>
              <a:latin typeface="Arial Narrow" charset="0"/>
            </a:endParaRPr>
          </a:p>
        </p:txBody>
      </p:sp>
    </p:spTree>
    <p:extLst>
      <p:ext uri="{BB962C8B-B14F-4D97-AF65-F5344CB8AC3E}">
        <p14:creationId xmlns:p14="http://schemas.microsoft.com/office/powerpoint/2010/main" val="407457003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出埃及记</a:t>
            </a:r>
            <a:r>
              <a:rPr lang="en-US" sz="8800" dirty="0">
                <a:solidFill>
                  <a:schemeClr val="bg1"/>
                </a:solidFill>
                <a:latin typeface="Arial" charset="0"/>
                <a:ea typeface="Osaka" charset="0"/>
                <a:cs typeface="Arial" charset="0"/>
              </a:rPr>
              <a:t> 23</a:t>
            </a:r>
          </a:p>
        </p:txBody>
      </p:sp>
    </p:spTree>
    <p:extLst>
      <p:ext uri="{BB962C8B-B14F-4D97-AF65-F5344CB8AC3E}">
        <p14:creationId xmlns:p14="http://schemas.microsoft.com/office/powerpoint/2010/main" val="243734024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7665" name="Picture 2" descr="b_bulb_gl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7666" name="Picture 3" descr="internationa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914400"/>
            <a:ext cx="723900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7667" name="Title 5"/>
          <p:cNvSpPr>
            <a:spLocks noGrp="1"/>
          </p:cNvSpPr>
          <p:nvPr>
            <p:ph type="title" idx="4294967295"/>
          </p:nvPr>
        </p:nvSpPr>
        <p:spPr>
          <a:xfrm>
            <a:off x="0" y="0"/>
            <a:ext cx="9144000" cy="914400"/>
          </a:xfrm>
        </p:spPr>
        <p:txBody>
          <a:bodyPr/>
          <a:lstStyle/>
          <a:p>
            <a:pPr eaLnBrk="1" hangingPunct="1"/>
            <a:r>
              <a:rPr lang="zh-CN" altLang="en-US" b="1">
                <a:solidFill>
                  <a:srgbClr val="FFFFFF"/>
                </a:solidFill>
                <a:latin typeface="Calibri" charset="0"/>
                <a:ea typeface="宋体" charset="0"/>
                <a:cs typeface="宋体" charset="0"/>
              </a:rPr>
              <a:t>两种约的对照</a:t>
            </a:r>
            <a:endParaRPr lang="en-US" altLang="zh-CN" b="1">
              <a:solidFill>
                <a:srgbClr val="FFFFFF"/>
              </a:solidFill>
              <a:latin typeface="Calibri" charset="0"/>
              <a:ea typeface="MS PGothic" charset="0"/>
              <a:cs typeface="MS PGothic" charset="0"/>
            </a:endParaRPr>
          </a:p>
        </p:txBody>
      </p:sp>
      <p:sp>
        <p:nvSpPr>
          <p:cNvPr id="7" name="Text Box 5"/>
          <p:cNvSpPr txBox="1">
            <a:spLocks noChangeArrowheads="1"/>
          </p:cNvSpPr>
          <p:nvPr/>
        </p:nvSpPr>
        <p:spPr bwMode="auto">
          <a:xfrm>
            <a:off x="8451850" y="0"/>
            <a:ext cx="628650" cy="461963"/>
          </a:xfrm>
          <a:prstGeom prst="rect">
            <a:avLst/>
          </a:prstGeom>
          <a:noFill/>
          <a:ln w="9525">
            <a:noFill/>
            <a:miter lim="800000"/>
            <a:headEnd/>
            <a:tailEnd/>
          </a:ln>
          <a:effectLst>
            <a:outerShdw blurRad="63500" dist="38099" dir="2700000" algn="ctr" rotWithShape="0">
              <a:srgbClr val="000000">
                <a:alpha val="74997"/>
              </a:srgbClr>
            </a:outerShdw>
          </a:effectLst>
        </p:spPr>
        <p:txBody>
          <a:bodyPr wrap="none">
            <a:spAutoFit/>
          </a:bodyPr>
          <a:lstStyle/>
          <a:p>
            <a:pPr>
              <a:defRPr/>
            </a:pPr>
            <a:r>
              <a:rPr lang="en-US" b="1">
                <a:solidFill>
                  <a:srgbClr val="FFFFFF"/>
                </a:solidFill>
                <a:latin typeface="Times New Roman" pitchFamily="-112" charset="0"/>
                <a:ea typeface="+mn-ea"/>
                <a:cs typeface="+mn-cs"/>
              </a:rPr>
              <a:t>116</a:t>
            </a:r>
          </a:p>
        </p:txBody>
      </p:sp>
      <p:graphicFrame>
        <p:nvGraphicFramePr>
          <p:cNvPr id="369687" name="Group 23"/>
          <p:cNvGraphicFramePr>
            <a:graphicFrameLocks noGrp="1"/>
          </p:cNvGraphicFramePr>
          <p:nvPr/>
        </p:nvGraphicFramePr>
        <p:xfrm>
          <a:off x="76200" y="990600"/>
          <a:ext cx="8991600" cy="4997503"/>
        </p:xfrm>
        <a:graphic>
          <a:graphicData uri="http://schemas.openxmlformats.org/drawingml/2006/table">
            <a:tbl>
              <a:tblPr/>
              <a:tblGrid>
                <a:gridCol w="1752600">
                  <a:extLst>
                    <a:ext uri="{9D8B030D-6E8A-4147-A177-3AD203B41FA5}">
                      <a16:colId xmlns:a16="http://schemas.microsoft.com/office/drawing/2014/main" val="20000"/>
                    </a:ext>
                  </a:extLst>
                </a:gridCol>
                <a:gridCol w="3679825">
                  <a:extLst>
                    <a:ext uri="{9D8B030D-6E8A-4147-A177-3AD203B41FA5}">
                      <a16:colId xmlns:a16="http://schemas.microsoft.com/office/drawing/2014/main" val="20001"/>
                    </a:ext>
                  </a:extLst>
                </a:gridCol>
                <a:gridCol w="3559175">
                  <a:extLst>
                    <a:ext uri="{9D8B030D-6E8A-4147-A177-3AD203B41FA5}">
                      <a16:colId xmlns:a16="http://schemas.microsoft.com/office/drawing/2014/main" val="20002"/>
                    </a:ext>
                  </a:extLst>
                </a:gridCol>
              </a:tblGrid>
              <a:tr h="638043">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endParaRPr kumimoji="0" lang="zh-CN" altLang="en-US" sz="3200" b="0" i="0" u="none" strike="noStrike" cap="none" normalizeH="0" baseline="0">
                        <a:ln>
                          <a:noFill/>
                        </a:ln>
                        <a:solidFill>
                          <a:srgbClr val="FFFFFF"/>
                        </a:solidFill>
                        <a:effectLst/>
                        <a:latin typeface="Calibri" charset="0"/>
                        <a:ea typeface="MS PGothic" charset="0"/>
                        <a:cs typeface="MS PGothic" charset="0"/>
                      </a:endParaRPr>
                    </a:p>
                  </a:txBody>
                  <a:tcPr marT="45710" marB="45710" horzOverflow="overflow">
                    <a:lnL>
                      <a:noFill/>
                    </a:lnL>
                    <a:lnR>
                      <a:noFill/>
                    </a:lnR>
                    <a:lnT>
                      <a:noFill/>
                    </a:lnT>
                    <a:lnB>
                      <a:noFill/>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800" b="0" i="0" u="sng" strike="noStrike" cap="none" normalizeH="0" baseline="0">
                          <a:ln>
                            <a:noFill/>
                          </a:ln>
                          <a:solidFill>
                            <a:srgbClr val="FFFFFF"/>
                          </a:solidFill>
                          <a:effectLst/>
                          <a:latin typeface="Calibri" charset="0"/>
                          <a:ea typeface="宋体" charset="0"/>
                          <a:cs typeface="宋体" charset="0"/>
                        </a:rPr>
                        <a:t>亚伯拉罕</a:t>
                      </a:r>
                    </a:p>
                  </a:txBody>
                  <a:tcPr marL="50800" marR="50800" marT="0" marB="0" horzOverflow="overflow">
                    <a:lnL>
                      <a:noFill/>
                    </a:lnL>
                    <a:lnR>
                      <a:noFill/>
                    </a:lnR>
                    <a:lnT>
                      <a:noFill/>
                    </a:lnT>
                    <a:lnB>
                      <a:noFill/>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800" b="0" i="0" u="sng" strike="noStrike" cap="none" normalizeH="0" baseline="0">
                          <a:ln>
                            <a:noFill/>
                          </a:ln>
                          <a:solidFill>
                            <a:srgbClr val="FFFFFF"/>
                          </a:solidFill>
                          <a:effectLst/>
                          <a:latin typeface="Calibri" charset="0"/>
                          <a:ea typeface="宋体" charset="0"/>
                          <a:cs typeface="宋体" charset="0"/>
                        </a:rPr>
                        <a:t>摩西</a:t>
                      </a:r>
                    </a:p>
                  </a:txBody>
                  <a:tcPr marL="50800" marR="50800" marT="0" marB="0" horzOverflow="overflow">
                    <a:lnL>
                      <a:noFill/>
                    </a:lnL>
                    <a:lnR>
                      <a:noFill/>
                    </a:lnR>
                    <a:lnT>
                      <a:noFill/>
                    </a:lnT>
                    <a:lnB>
                      <a:noFill/>
                    </a:lnB>
                    <a:lnTlToBr>
                      <a:noFill/>
                    </a:lnTlToBr>
                    <a:lnBlToTr>
                      <a:noFill/>
                    </a:lnBlToTr>
                    <a:solidFill>
                      <a:srgbClr val="000000"/>
                    </a:solidFill>
                  </a:tcPr>
                </a:tc>
                <a:extLst>
                  <a:ext uri="{0D108BD9-81ED-4DB2-BD59-A6C34878D82A}">
                    <a16:rowId xmlns:a16="http://schemas.microsoft.com/office/drawing/2014/main" val="10000"/>
                  </a:ext>
                </a:extLst>
              </a:tr>
              <a:tr h="1097253">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1" u="none" strike="noStrike" cap="none" normalizeH="0" baseline="0">
                          <a:ln>
                            <a:noFill/>
                          </a:ln>
                          <a:solidFill>
                            <a:srgbClr val="FFFFFF"/>
                          </a:solidFill>
                          <a:effectLst/>
                          <a:latin typeface="Calibri" charset="0"/>
                          <a:ea typeface="宋体" charset="0"/>
                          <a:cs typeface="宋体" charset="0"/>
                        </a:rPr>
                        <a:t>接受者</a:t>
                      </a:r>
                      <a:endParaRPr kumimoji="0" lang="zh-CN" altLang="en-US" sz="2400" b="1" i="0" u="none" strike="noStrike" cap="none" normalizeH="0" baseline="0">
                        <a:ln>
                          <a:noFill/>
                        </a:ln>
                        <a:solidFill>
                          <a:srgbClr val="FFFFFF"/>
                        </a:solidFill>
                        <a:effectLst/>
                        <a:latin typeface="Calibri" charset="0"/>
                        <a:ea typeface="宋体" charset="0"/>
                        <a:cs typeface="宋体" charset="0"/>
                      </a:endParaRPr>
                    </a:p>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en-US" altLang="zh-CN" sz="2400" b="1" i="1" u="none" strike="noStrike" cap="none" normalizeH="0" baseline="0">
                          <a:ln>
                            <a:noFill/>
                          </a:ln>
                          <a:solidFill>
                            <a:srgbClr val="FFFFFF"/>
                          </a:solidFill>
                          <a:effectLst/>
                          <a:latin typeface="Calibri" charset="0"/>
                          <a:ea typeface="宋体" charset="0"/>
                          <a:cs typeface="宋体" charset="0"/>
                        </a:rPr>
                        <a:t>(</a:t>
                      </a:r>
                      <a:r>
                        <a:rPr kumimoji="0" lang="zh-CN" altLang="en-US" sz="2400" b="1" i="1" u="none" strike="noStrike" cap="none" normalizeH="0" baseline="0">
                          <a:ln>
                            <a:noFill/>
                          </a:ln>
                          <a:solidFill>
                            <a:srgbClr val="FFFFFF"/>
                          </a:solidFill>
                          <a:effectLst/>
                          <a:latin typeface="Calibri" charset="0"/>
                          <a:ea typeface="宋体" charset="0"/>
                          <a:cs typeface="宋体" charset="0"/>
                        </a:rPr>
                        <a:t>日期与</a:t>
                      </a:r>
                    </a:p>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1" u="none" strike="noStrike" cap="none" normalizeH="0" baseline="0">
                          <a:ln>
                            <a:noFill/>
                          </a:ln>
                          <a:solidFill>
                            <a:srgbClr val="FFFFFF"/>
                          </a:solidFill>
                          <a:effectLst/>
                          <a:latin typeface="Calibri" charset="0"/>
                          <a:ea typeface="宋体" charset="0"/>
                          <a:cs typeface="宋体" charset="0"/>
                        </a:rPr>
                        <a:t>地点</a:t>
                      </a:r>
                      <a:r>
                        <a:rPr kumimoji="0" lang="en-US" altLang="ja-JP" sz="2400" b="1" i="1" u="none" strike="noStrike" cap="none" normalizeH="0" baseline="0">
                          <a:ln>
                            <a:noFill/>
                          </a:ln>
                          <a:solidFill>
                            <a:srgbClr val="FFFFFF"/>
                          </a:solidFill>
                          <a:effectLst/>
                          <a:latin typeface="Calibri" charset="0"/>
                          <a:ea typeface="MS PGothic" charset="0"/>
                          <a:cs typeface="Times New Roman" charset="0"/>
                        </a:rPr>
                        <a:t>)</a:t>
                      </a:r>
                      <a:endParaRPr kumimoji="0" lang="en-US" altLang="zh-CN" sz="2400" b="1" i="0" u="none" strike="noStrike" cap="none" normalizeH="0" baseline="0">
                        <a:ln>
                          <a:noFill/>
                        </a:ln>
                        <a:solidFill>
                          <a:srgbClr val="FFFFFF"/>
                        </a:solidFill>
                        <a:effectLst/>
                        <a:latin typeface="Calibri"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0" u="none" strike="noStrike" cap="none" normalizeH="0" baseline="0">
                          <a:ln>
                            <a:noFill/>
                          </a:ln>
                          <a:solidFill>
                            <a:schemeClr val="bg1"/>
                          </a:solidFill>
                          <a:effectLst/>
                          <a:latin typeface="Calibri" charset="0"/>
                          <a:ea typeface="宋体" charset="0"/>
                          <a:cs typeface="宋体" charset="0"/>
                        </a:rPr>
                        <a:t>公元前</a:t>
                      </a:r>
                      <a:r>
                        <a:rPr kumimoji="0" lang="en-US" altLang="zh-CN" sz="2400" b="1" i="0" u="none" strike="noStrike" cap="none" normalizeH="0" baseline="0">
                          <a:ln>
                            <a:noFill/>
                          </a:ln>
                          <a:solidFill>
                            <a:schemeClr val="bg1"/>
                          </a:solidFill>
                          <a:effectLst/>
                          <a:latin typeface="Calibri" charset="0"/>
                          <a:ea typeface="MS PGothic" charset="0"/>
                          <a:cs typeface="Times New Roman" charset="0"/>
                        </a:rPr>
                        <a:t>2060</a:t>
                      </a:r>
                      <a:r>
                        <a:rPr kumimoji="0" lang="zh-CN" altLang="en-US" sz="2400" b="1" i="0" u="none" strike="noStrike" cap="none" normalizeH="0" baseline="0">
                          <a:ln>
                            <a:noFill/>
                          </a:ln>
                          <a:solidFill>
                            <a:schemeClr val="bg1"/>
                          </a:solidFill>
                          <a:effectLst/>
                          <a:latin typeface="Calibri" charset="0"/>
                          <a:ea typeface="宋体" charset="0"/>
                          <a:cs typeface="宋体" charset="0"/>
                        </a:rPr>
                        <a:t>年迦勒底吾珥，亚</a:t>
                      </a:r>
                      <a:r>
                        <a:rPr kumimoji="0" lang="zh-CN" altLang="en-US" sz="2400" b="1" i="0" u="none" strike="noStrike" cap="none" normalizeH="0" baseline="0">
                          <a:ln>
                            <a:noFill/>
                          </a:ln>
                          <a:solidFill>
                            <a:srgbClr val="FFFFFF"/>
                          </a:solidFill>
                          <a:effectLst/>
                          <a:latin typeface="Calibri" charset="0"/>
                          <a:ea typeface="宋体" charset="0"/>
                          <a:cs typeface="宋体" charset="0"/>
                        </a:rPr>
                        <a:t>伯拉罕为众国的中保</a:t>
                      </a:r>
                    </a:p>
                    <a:p>
                      <a:pPr marL="0" marR="0" lvl="0" indent="0" algn="l" defTabSz="457200" rtl="0" eaLnBrk="1" fontAlgn="base" latinLnBrk="0" hangingPunct="1">
                        <a:lnSpc>
                          <a:spcPct val="100000"/>
                        </a:lnSpc>
                        <a:spcBef>
                          <a:spcPct val="0"/>
                        </a:spcBef>
                        <a:spcAft>
                          <a:spcPct val="0"/>
                        </a:spcAft>
                        <a:buClrTx/>
                        <a:buSzTx/>
                        <a:buFont typeface="Times New Roman" charset="0"/>
                        <a:buNone/>
                        <a:tabLst/>
                      </a:pPr>
                      <a:endParaRPr kumimoji="0" lang="zh-CN" altLang="en-US" sz="2400" b="1" i="0" u="none" strike="noStrike" cap="none" normalizeH="0" baseline="0">
                        <a:ln>
                          <a:noFill/>
                        </a:ln>
                        <a:solidFill>
                          <a:srgbClr val="FFFFFF"/>
                        </a:solidFill>
                        <a:effectLst/>
                        <a:latin typeface="Calibri" charset="0"/>
                        <a:ea typeface="宋体" charset="0"/>
                        <a:cs typeface="宋体"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0" u="none" strike="noStrike" cap="none" normalizeH="0" baseline="0">
                          <a:ln>
                            <a:noFill/>
                          </a:ln>
                          <a:solidFill>
                            <a:srgbClr val="FFFFFF"/>
                          </a:solidFill>
                          <a:effectLst/>
                          <a:latin typeface="Calibri" charset="0"/>
                          <a:ea typeface="宋体" charset="0"/>
                          <a:cs typeface="宋体" charset="0"/>
                        </a:rPr>
                        <a:t>公元前</a:t>
                      </a:r>
                      <a:r>
                        <a:rPr kumimoji="0" lang="en-US" altLang="zh-CN" sz="2400" b="1" i="0" u="none" strike="noStrike" cap="none" normalizeH="0" baseline="0">
                          <a:ln>
                            <a:noFill/>
                          </a:ln>
                          <a:solidFill>
                            <a:srgbClr val="FFFFFF"/>
                          </a:solidFill>
                          <a:effectLst/>
                          <a:latin typeface="Calibri" charset="0"/>
                          <a:ea typeface="MS PGothic" charset="0"/>
                          <a:cs typeface="Times New Roman" charset="0"/>
                        </a:rPr>
                        <a:t>1445 </a:t>
                      </a:r>
                      <a:r>
                        <a:rPr kumimoji="0" lang="zh-CN" altLang="en-US" sz="2400" b="1" i="0" u="none" strike="noStrike" cap="none" normalizeH="0" baseline="0">
                          <a:ln>
                            <a:noFill/>
                          </a:ln>
                          <a:solidFill>
                            <a:srgbClr val="FFFFFF"/>
                          </a:solidFill>
                          <a:effectLst/>
                          <a:latin typeface="Calibri" charset="0"/>
                          <a:ea typeface="宋体" charset="0"/>
                          <a:cs typeface="宋体" charset="0"/>
                        </a:rPr>
                        <a:t>年于西乃山 ，摩西为以色列人的中保</a:t>
                      </a: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097253">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1" u="none" strike="noStrike" cap="none" normalizeH="0" baseline="0">
                          <a:ln>
                            <a:noFill/>
                          </a:ln>
                          <a:solidFill>
                            <a:srgbClr val="FFFFFF"/>
                          </a:solidFill>
                          <a:effectLst/>
                          <a:latin typeface="Calibri" charset="0"/>
                          <a:ea typeface="宋体" charset="0"/>
                          <a:cs typeface="宋体" charset="0"/>
                        </a:rPr>
                        <a:t>经文</a:t>
                      </a:r>
                      <a:endParaRPr kumimoji="0" lang="zh-CN" altLang="en-US" sz="2400" b="1" i="0" u="none" strike="noStrike" cap="none" normalizeH="0" baseline="0">
                        <a:ln>
                          <a:noFill/>
                        </a:ln>
                        <a:solidFill>
                          <a:srgbClr val="FFFFFF"/>
                        </a:solidFill>
                        <a:effectLst/>
                        <a:latin typeface="Calibri" charset="0"/>
                        <a:ea typeface="宋体" charset="0"/>
                        <a:cs typeface="宋体"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0" u="none" strike="noStrike" cap="none" normalizeH="0" baseline="0">
                          <a:ln>
                            <a:noFill/>
                          </a:ln>
                          <a:solidFill>
                            <a:srgbClr val="FFFFFF"/>
                          </a:solidFill>
                          <a:effectLst/>
                          <a:latin typeface="Calibri" charset="0"/>
                          <a:ea typeface="宋体" charset="0"/>
                          <a:cs typeface="宋体" charset="0"/>
                        </a:rPr>
                        <a:t>创 </a:t>
                      </a:r>
                      <a:r>
                        <a:rPr kumimoji="0" lang="en-US" altLang="zh-CN" sz="2400" b="1" i="0" u="none" strike="noStrike" cap="none" normalizeH="0" baseline="0">
                          <a:ln>
                            <a:noFill/>
                          </a:ln>
                          <a:solidFill>
                            <a:srgbClr val="FFFFFF"/>
                          </a:solidFill>
                          <a:effectLst/>
                          <a:latin typeface="Calibri" charset="0"/>
                          <a:ea typeface="MS PGothic" charset="0"/>
                          <a:cs typeface="Times New Roman" charset="0"/>
                        </a:rPr>
                        <a:t>12</a:t>
                      </a:r>
                      <a:r>
                        <a:rPr kumimoji="0" lang="zh-CN" altLang="en-US" sz="2400" b="1" i="0" u="none" strike="noStrike" cap="none" normalizeH="0" baseline="0">
                          <a:ln>
                            <a:noFill/>
                          </a:ln>
                          <a:solidFill>
                            <a:srgbClr val="FFFFFF"/>
                          </a:solidFill>
                          <a:effectLst/>
                          <a:latin typeface="Calibri" charset="0"/>
                          <a:ea typeface="宋体" charset="0"/>
                          <a:cs typeface="宋体" charset="0"/>
                        </a:rPr>
                        <a:t>：</a:t>
                      </a:r>
                      <a:r>
                        <a:rPr kumimoji="0" lang="en-US" altLang="zh-CN" sz="2400" b="1" i="0" u="none" strike="noStrike" cap="none" normalizeH="0" baseline="0">
                          <a:ln>
                            <a:noFill/>
                          </a:ln>
                          <a:solidFill>
                            <a:srgbClr val="FFFFFF"/>
                          </a:solidFill>
                          <a:effectLst/>
                          <a:latin typeface="Calibri" charset="0"/>
                          <a:ea typeface="MS PGothic" charset="0"/>
                          <a:cs typeface="Times New Roman" charset="0"/>
                        </a:rPr>
                        <a:t>1-3</a:t>
                      </a:r>
                      <a:r>
                        <a:rPr kumimoji="0" lang="en-US" altLang="ja-JP" sz="2400" b="1" i="0" u="none" strike="noStrike" cap="none" normalizeH="0" baseline="0">
                          <a:ln>
                            <a:noFill/>
                          </a:ln>
                          <a:solidFill>
                            <a:srgbClr val="FFFFFF"/>
                          </a:solidFill>
                          <a:effectLst/>
                          <a:latin typeface="Calibri" charset="0"/>
                          <a:ea typeface="MS PGothic" charset="0"/>
                          <a:cs typeface="Times New Roman" charset="0"/>
                        </a:rPr>
                        <a:t> (</a:t>
                      </a:r>
                      <a:r>
                        <a:rPr kumimoji="0" lang="zh-CN" altLang="en-US" sz="2400" b="1" i="0" u="none" strike="noStrike" cap="none" normalizeH="0" baseline="0">
                          <a:ln>
                            <a:noFill/>
                          </a:ln>
                          <a:solidFill>
                            <a:srgbClr val="FFFFFF"/>
                          </a:solidFill>
                          <a:effectLst/>
                          <a:latin typeface="Calibri" charset="0"/>
                          <a:ea typeface="宋体" charset="0"/>
                          <a:cs typeface="宋体" charset="0"/>
                        </a:rPr>
                        <a:t>在创</a:t>
                      </a:r>
                      <a:r>
                        <a:rPr kumimoji="0" lang="en-US" altLang="zh-CN" sz="2400" b="1" i="0" u="none" strike="noStrike" cap="none" normalizeH="0" baseline="0">
                          <a:ln>
                            <a:noFill/>
                          </a:ln>
                          <a:solidFill>
                            <a:srgbClr val="FFFFFF"/>
                          </a:solidFill>
                          <a:effectLst/>
                          <a:latin typeface="Calibri" charset="0"/>
                          <a:ea typeface="MS PGothic" charset="0"/>
                          <a:cs typeface="Times New Roman" charset="0"/>
                        </a:rPr>
                        <a:t>15</a:t>
                      </a:r>
                      <a:r>
                        <a:rPr kumimoji="0" lang="zh-CN" altLang="en-US" sz="2400" b="1" i="0" u="none" strike="noStrike" cap="none" normalizeH="0" baseline="0">
                          <a:ln>
                            <a:noFill/>
                          </a:ln>
                          <a:solidFill>
                            <a:srgbClr val="FFFFFF"/>
                          </a:solidFill>
                          <a:effectLst/>
                          <a:latin typeface="Calibri" charset="0"/>
                          <a:ea typeface="宋体" charset="0"/>
                          <a:cs typeface="宋体" charset="0"/>
                        </a:rPr>
                        <a:t>章正式为约</a:t>
                      </a:r>
                      <a:r>
                        <a:rPr kumimoji="0" lang="en-US" altLang="ja-JP" sz="2400" b="1" i="0" u="none" strike="noStrike" cap="none" normalizeH="0" baseline="0">
                          <a:ln>
                            <a:noFill/>
                          </a:ln>
                          <a:solidFill>
                            <a:srgbClr val="FFFFFF"/>
                          </a:solidFill>
                          <a:effectLst/>
                          <a:latin typeface="Calibri" charset="0"/>
                          <a:ea typeface="MS PGothic" charset="0"/>
                          <a:cs typeface="Times New Roman" charset="0"/>
                        </a:rPr>
                        <a:t>)</a:t>
                      </a:r>
                    </a:p>
                    <a:p>
                      <a:pPr marL="0" marR="0" lvl="0" indent="0" algn="l" defTabSz="457200" rtl="0" eaLnBrk="1" fontAlgn="base" latinLnBrk="0" hangingPunct="1">
                        <a:lnSpc>
                          <a:spcPct val="100000"/>
                        </a:lnSpc>
                        <a:spcBef>
                          <a:spcPct val="0"/>
                        </a:spcBef>
                        <a:spcAft>
                          <a:spcPct val="0"/>
                        </a:spcAft>
                        <a:buClrTx/>
                        <a:buSzTx/>
                        <a:buFont typeface="Times New Roman" charset="0"/>
                        <a:buNone/>
                        <a:tabLst/>
                      </a:pPr>
                      <a:endParaRPr kumimoji="0" lang="zh-CN" altLang="en-US" sz="2400" b="1" i="0" u="none" strike="noStrike" cap="none" normalizeH="0" baseline="0">
                        <a:ln>
                          <a:noFill/>
                        </a:ln>
                        <a:solidFill>
                          <a:srgbClr val="FFFFFF"/>
                        </a:solidFill>
                        <a:effectLst/>
                        <a:latin typeface="Calibri" charset="0"/>
                        <a:ea typeface="宋体" charset="0"/>
                        <a:cs typeface="宋体"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0" u="none" strike="noStrike" cap="none" normalizeH="0" baseline="0">
                          <a:ln>
                            <a:noFill/>
                          </a:ln>
                          <a:solidFill>
                            <a:srgbClr val="FFFFFF"/>
                          </a:solidFill>
                          <a:effectLst/>
                          <a:latin typeface="Calibri" charset="0"/>
                          <a:ea typeface="宋体" charset="0"/>
                          <a:cs typeface="宋体" charset="0"/>
                        </a:rPr>
                        <a:t>出</a:t>
                      </a:r>
                      <a:r>
                        <a:rPr kumimoji="0" lang="en-US" altLang="zh-CN" sz="2400" b="1" i="0" u="none" strike="noStrike" cap="none" normalizeH="0" baseline="0">
                          <a:ln>
                            <a:noFill/>
                          </a:ln>
                          <a:solidFill>
                            <a:srgbClr val="FFFFFF"/>
                          </a:solidFill>
                          <a:effectLst/>
                          <a:latin typeface="Calibri" charset="0"/>
                          <a:ea typeface="MS PGothic" charset="0"/>
                          <a:cs typeface="Times New Roman" charset="0"/>
                        </a:rPr>
                        <a:t>20-31</a:t>
                      </a:r>
                      <a:r>
                        <a:rPr kumimoji="0" lang="zh-CN" altLang="en-US" sz="2400" b="1" i="0" u="none" strike="noStrike" cap="none" normalizeH="0" baseline="0">
                          <a:ln>
                            <a:noFill/>
                          </a:ln>
                          <a:solidFill>
                            <a:srgbClr val="FFFFFF"/>
                          </a:solidFill>
                          <a:effectLst/>
                          <a:latin typeface="Calibri" charset="0"/>
                          <a:ea typeface="宋体" charset="0"/>
                          <a:cs typeface="宋体" charset="0"/>
                        </a:rPr>
                        <a:t>章是约的核心</a:t>
                      </a: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1082450">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1" u="none" strike="noStrike" cap="none" normalizeH="0" baseline="0">
                          <a:ln>
                            <a:noFill/>
                          </a:ln>
                          <a:solidFill>
                            <a:srgbClr val="FFFFFF"/>
                          </a:solidFill>
                          <a:effectLst/>
                          <a:latin typeface="Calibri" charset="0"/>
                          <a:ea typeface="宋体" charset="0"/>
                          <a:cs typeface="宋体" charset="0"/>
                        </a:rPr>
                        <a:t>神与</a:t>
                      </a:r>
                      <a:endParaRPr kumimoji="0" lang="en-US" altLang="zh-CN" sz="2400" b="1" i="0" u="none" strike="noStrike" cap="none" normalizeH="0" baseline="0">
                        <a:ln>
                          <a:noFill/>
                        </a:ln>
                        <a:solidFill>
                          <a:srgbClr val="FFFFFF"/>
                        </a:solidFill>
                        <a:effectLst/>
                        <a:latin typeface="Calibri"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0" u="none" strike="noStrike" cap="none" normalizeH="0" baseline="0">
                          <a:ln>
                            <a:noFill/>
                          </a:ln>
                          <a:solidFill>
                            <a:srgbClr val="FFFFFF"/>
                          </a:solidFill>
                          <a:effectLst/>
                          <a:latin typeface="Calibri" charset="0"/>
                          <a:ea typeface="宋体" charset="0"/>
                          <a:cs typeface="宋体" charset="0"/>
                        </a:rPr>
                        <a:t>一个人 </a:t>
                      </a:r>
                      <a:r>
                        <a:rPr kumimoji="0" lang="en-US" altLang="zh-CN" sz="2400" b="1" i="0" u="none" strike="noStrike" cap="none" normalizeH="0" baseline="0">
                          <a:ln>
                            <a:noFill/>
                          </a:ln>
                          <a:solidFill>
                            <a:srgbClr val="FFFFFF"/>
                          </a:solidFill>
                          <a:effectLst/>
                          <a:latin typeface="Calibri" charset="0"/>
                          <a:ea typeface="宋体" charset="0"/>
                          <a:cs typeface="宋体" charset="0"/>
                        </a:rPr>
                        <a:t>(</a:t>
                      </a:r>
                      <a:r>
                        <a:rPr kumimoji="0" lang="zh-CN" altLang="en-US" sz="2400" b="1" i="0" u="none" strike="noStrike" cap="none" normalizeH="0" baseline="0">
                          <a:ln>
                            <a:noFill/>
                          </a:ln>
                          <a:solidFill>
                            <a:srgbClr val="FFFFFF"/>
                          </a:solidFill>
                          <a:effectLst/>
                          <a:latin typeface="Calibri" charset="0"/>
                          <a:ea typeface="宋体" charset="0"/>
                          <a:cs typeface="宋体" charset="0"/>
                        </a:rPr>
                        <a:t>为将来的国</a:t>
                      </a:r>
                      <a:r>
                        <a:rPr kumimoji="0" lang="en-US" altLang="ja-JP" sz="2400" b="1" i="0" u="none" strike="noStrike" cap="none" normalizeH="0" baseline="0">
                          <a:ln>
                            <a:noFill/>
                          </a:ln>
                          <a:solidFill>
                            <a:srgbClr val="FFFFFF"/>
                          </a:solidFill>
                          <a:effectLst/>
                          <a:latin typeface="Calibri" charset="0"/>
                          <a:ea typeface="MS PGothic" charset="0"/>
                          <a:cs typeface="Times New Roman" charset="0"/>
                        </a:rPr>
                        <a:t>)</a:t>
                      </a:r>
                      <a:r>
                        <a:rPr kumimoji="0" lang="zh-CN" altLang="en-US" sz="2400" b="1" i="0" u="none" strike="noStrike" cap="none" normalizeH="0" baseline="0">
                          <a:ln>
                            <a:noFill/>
                          </a:ln>
                          <a:solidFill>
                            <a:srgbClr val="FFFFFF"/>
                          </a:solidFill>
                          <a:effectLst/>
                          <a:latin typeface="Calibri" charset="0"/>
                          <a:ea typeface="宋体" charset="0"/>
                          <a:cs typeface="宋体" charset="0"/>
                        </a:rPr>
                        <a:t>立约</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0" u="none" strike="noStrike" cap="none" normalizeH="0" baseline="0">
                          <a:ln>
                            <a:noFill/>
                          </a:ln>
                          <a:solidFill>
                            <a:srgbClr val="FFFFFF"/>
                          </a:solidFill>
                          <a:effectLst/>
                          <a:latin typeface="Calibri" charset="0"/>
                          <a:ea typeface="宋体" charset="0"/>
                          <a:cs typeface="宋体" charset="0"/>
                        </a:rPr>
                        <a:t>一个国立约 </a:t>
                      </a: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1082450">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1" u="none" strike="noStrike" cap="none" normalizeH="0" baseline="0">
                          <a:ln>
                            <a:noFill/>
                          </a:ln>
                          <a:solidFill>
                            <a:srgbClr val="FFFFFF"/>
                          </a:solidFill>
                          <a:effectLst/>
                          <a:latin typeface="Calibri" charset="0"/>
                          <a:ea typeface="宋体" charset="0"/>
                          <a:cs typeface="宋体" charset="0"/>
                        </a:rPr>
                        <a:t>范围</a:t>
                      </a:r>
                      <a:endParaRPr kumimoji="0" lang="zh-CN" altLang="en-US" sz="2400" b="1" i="0" u="none" strike="noStrike" cap="none" normalizeH="0" baseline="0">
                        <a:ln>
                          <a:noFill/>
                        </a:ln>
                        <a:solidFill>
                          <a:srgbClr val="FFFFFF"/>
                        </a:solidFill>
                        <a:effectLst/>
                        <a:latin typeface="Calibri" charset="0"/>
                        <a:ea typeface="宋体" charset="0"/>
                        <a:cs typeface="宋体"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0" u="none" strike="noStrike" cap="none" normalizeH="0" baseline="0">
                          <a:ln>
                            <a:noFill/>
                          </a:ln>
                          <a:solidFill>
                            <a:schemeClr val="bg1"/>
                          </a:solidFill>
                          <a:effectLst/>
                          <a:latin typeface="Calibri" charset="0"/>
                          <a:ea typeface="宋体" charset="0"/>
                          <a:cs typeface="宋体" charset="0"/>
                        </a:rPr>
                        <a:t>普世性</a:t>
                      </a:r>
                      <a:r>
                        <a:rPr kumimoji="0" lang="en-US" altLang="ja-JP" sz="2400" b="1" i="0" u="none" strike="noStrike" cap="none" normalizeH="0" baseline="0">
                          <a:ln>
                            <a:noFill/>
                          </a:ln>
                          <a:solidFill>
                            <a:schemeClr val="bg1"/>
                          </a:solidFill>
                          <a:effectLst/>
                          <a:latin typeface="Calibri" charset="0"/>
                          <a:ea typeface="MS PGothic" charset="0"/>
                          <a:cs typeface="Times New Roman" charset="0"/>
                        </a:rPr>
                        <a:t> </a:t>
                      </a:r>
                      <a:endParaRPr kumimoji="0" lang="en-US" altLang="zh-CN" sz="2400" b="1" i="0" u="none" strike="noStrike" cap="none" normalizeH="0" baseline="0">
                        <a:ln>
                          <a:noFill/>
                        </a:ln>
                        <a:solidFill>
                          <a:schemeClr val="bg1"/>
                        </a:solidFill>
                        <a:effectLst/>
                        <a:latin typeface="Calibri" charset="0"/>
                        <a:ea typeface="MS PGothic"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en-US" altLang="zh-CN" sz="2400" b="1" i="0" u="none" strike="noStrike" cap="none" normalizeH="0" baseline="0">
                          <a:ln>
                            <a:noFill/>
                          </a:ln>
                          <a:solidFill>
                            <a:schemeClr val="bg1"/>
                          </a:solidFill>
                          <a:effectLst/>
                          <a:latin typeface="Calibri" charset="0"/>
                          <a:ea typeface="MS PGothic" charset="0"/>
                          <a:cs typeface="Times New Roman" charset="0"/>
                        </a:rPr>
                        <a:t>(“</a:t>
                      </a:r>
                      <a:r>
                        <a:rPr kumimoji="0" lang="zh-CN" altLang="en-US" sz="2400" b="1" i="0" u="none" strike="noStrike" cap="none" normalizeH="0" baseline="0">
                          <a:ln>
                            <a:noFill/>
                          </a:ln>
                          <a:solidFill>
                            <a:schemeClr val="bg1"/>
                          </a:solidFill>
                          <a:effectLst/>
                          <a:latin typeface="Calibri" charset="0"/>
                          <a:ea typeface="宋体" charset="0"/>
                          <a:cs typeface="宋体" charset="0"/>
                        </a:rPr>
                        <a:t>万族都要因你得福</a:t>
                      </a:r>
                      <a:r>
                        <a:rPr kumimoji="0" lang="en-US" altLang="ja-JP" sz="2400" b="1" i="0" u="none" strike="noStrike" cap="none" normalizeH="0" baseline="0">
                          <a:ln>
                            <a:noFill/>
                          </a:ln>
                          <a:solidFill>
                            <a:schemeClr val="bg1"/>
                          </a:solidFill>
                          <a:effectLst/>
                          <a:latin typeface="Calibri" charset="0"/>
                          <a:ea typeface="MS PGothic" charset="0"/>
                          <a:cs typeface="Times New Roman" charset="0"/>
                        </a:rPr>
                        <a:t>”)</a:t>
                      </a:r>
                      <a:endParaRPr kumimoji="0" lang="en-US" altLang="zh-CN" sz="2400" b="1" i="0" u="none" strike="noStrike" cap="none" normalizeH="0" baseline="0">
                        <a:ln>
                          <a:noFill/>
                        </a:ln>
                        <a:solidFill>
                          <a:schemeClr val="bg1"/>
                        </a:solidFill>
                        <a:effectLst/>
                        <a:latin typeface="Calibri"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0" u="none" strike="noStrike" cap="none" normalizeH="0" baseline="0">
                          <a:ln>
                            <a:noFill/>
                          </a:ln>
                          <a:solidFill>
                            <a:srgbClr val="FFFFFF"/>
                          </a:solidFill>
                          <a:effectLst/>
                          <a:latin typeface="Calibri" charset="0"/>
                          <a:ea typeface="宋体" charset="0"/>
                          <a:cs typeface="宋体" charset="0"/>
                        </a:rPr>
                        <a:t>惟有以色列人领受律法</a:t>
                      </a:r>
                      <a:r>
                        <a:rPr kumimoji="0" lang="en-US" altLang="ja-JP" sz="2400" b="1" i="0" u="none" strike="noStrike" cap="none" normalizeH="0" baseline="0">
                          <a:ln>
                            <a:noFill/>
                          </a:ln>
                          <a:solidFill>
                            <a:srgbClr val="FFFFFF"/>
                          </a:solidFill>
                          <a:effectLst/>
                          <a:latin typeface="Calibri" charset="0"/>
                          <a:ea typeface="MS PGothic" charset="0"/>
                          <a:cs typeface="Times New Roman" charset="0"/>
                        </a:rPr>
                        <a:t> </a:t>
                      </a:r>
                      <a:r>
                        <a:rPr kumimoji="0" lang="en-US" altLang="zh-CN" sz="2400" b="1" i="0" u="none" strike="noStrike" cap="none" normalizeH="0" baseline="0">
                          <a:ln>
                            <a:noFill/>
                          </a:ln>
                          <a:solidFill>
                            <a:srgbClr val="FFFFFF"/>
                          </a:solidFill>
                          <a:effectLst/>
                          <a:latin typeface="Calibri" charset="0"/>
                          <a:ea typeface="MS PGothic" charset="0"/>
                          <a:cs typeface="Times New Roman" charset="0"/>
                        </a:rPr>
                        <a:t>    </a:t>
                      </a:r>
                      <a:r>
                        <a:rPr kumimoji="0" lang="en-US" altLang="ja-JP" sz="2400" b="1" i="0" u="none" strike="noStrike" cap="none" normalizeH="0" baseline="0">
                          <a:ln>
                            <a:noFill/>
                          </a:ln>
                          <a:solidFill>
                            <a:srgbClr val="FFFFFF"/>
                          </a:solidFill>
                          <a:effectLst/>
                          <a:latin typeface="Calibri" charset="0"/>
                          <a:ea typeface="MS PGothic" charset="0"/>
                          <a:cs typeface="Times New Roman" charset="0"/>
                        </a:rPr>
                        <a:t>(</a:t>
                      </a:r>
                      <a:r>
                        <a:rPr kumimoji="0" lang="zh-CN" altLang="en-US" sz="2400" b="1" i="0" u="none" strike="noStrike" cap="none" normalizeH="0" baseline="0">
                          <a:ln>
                            <a:noFill/>
                          </a:ln>
                          <a:solidFill>
                            <a:srgbClr val="FFFFFF"/>
                          </a:solidFill>
                          <a:effectLst/>
                          <a:latin typeface="Calibri" charset="0"/>
                          <a:ea typeface="宋体" charset="0"/>
                          <a:cs typeface="宋体" charset="0"/>
                        </a:rPr>
                        <a:t>申</a:t>
                      </a:r>
                      <a:r>
                        <a:rPr kumimoji="0" lang="en-US" altLang="ja-JP" sz="2400" b="1" i="0" u="none" strike="noStrike" cap="none" normalizeH="0" baseline="0">
                          <a:ln>
                            <a:noFill/>
                          </a:ln>
                          <a:solidFill>
                            <a:srgbClr val="FFFFFF"/>
                          </a:solidFill>
                          <a:effectLst/>
                          <a:latin typeface="Calibri" charset="0"/>
                          <a:ea typeface="MS PGothic" charset="0"/>
                          <a:cs typeface="Times New Roman" charset="0"/>
                        </a:rPr>
                        <a:t> 4:8; </a:t>
                      </a:r>
                      <a:r>
                        <a:rPr kumimoji="0" lang="zh-CN" altLang="en-US" sz="2400" b="1" i="0" u="none" strike="noStrike" cap="none" normalizeH="0" baseline="0">
                          <a:ln>
                            <a:noFill/>
                          </a:ln>
                          <a:solidFill>
                            <a:srgbClr val="FFFFFF"/>
                          </a:solidFill>
                          <a:effectLst/>
                          <a:latin typeface="Calibri" charset="0"/>
                          <a:ea typeface="宋体" charset="0"/>
                          <a:cs typeface="宋体" charset="0"/>
                        </a:rPr>
                        <a:t>诗</a:t>
                      </a:r>
                      <a:r>
                        <a:rPr kumimoji="0" lang="en-US" altLang="ja-JP" sz="2400" b="1" i="0" u="none" strike="noStrike" cap="none" normalizeH="0" baseline="0">
                          <a:ln>
                            <a:noFill/>
                          </a:ln>
                          <a:solidFill>
                            <a:srgbClr val="FFFFFF"/>
                          </a:solidFill>
                          <a:effectLst/>
                          <a:latin typeface="Calibri" charset="0"/>
                          <a:ea typeface="MS PGothic" charset="0"/>
                          <a:cs typeface="Times New Roman" charset="0"/>
                        </a:rPr>
                        <a:t>147:20)</a:t>
                      </a:r>
                      <a:endParaRPr kumimoji="0" lang="en-US" altLang="zh-CN" sz="2400" b="1" i="0" u="none" strike="noStrike" cap="none" normalizeH="0" baseline="0">
                        <a:ln>
                          <a:noFill/>
                        </a:ln>
                        <a:solidFill>
                          <a:srgbClr val="FFFFFF"/>
                        </a:solidFill>
                        <a:effectLst/>
                        <a:latin typeface="Calibri"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bl>
          </a:graphicData>
        </a:graphic>
      </p:graphicFrame>
      <p:sp>
        <p:nvSpPr>
          <p:cNvPr id="2" name="Oval 1">
            <a:extLst>
              <a:ext uri="{FF2B5EF4-FFF2-40B4-BE49-F238E27FC236}">
                <a16:creationId xmlns:a16="http://schemas.microsoft.com/office/drawing/2014/main" id="{13509F2D-3D44-287F-32D0-788468DE60C9}"/>
              </a:ext>
            </a:extLst>
          </p:cNvPr>
          <p:cNvSpPr/>
          <p:nvPr/>
        </p:nvSpPr>
        <p:spPr bwMode="auto">
          <a:xfrm>
            <a:off x="5220072" y="4545514"/>
            <a:ext cx="3744257" cy="1518789"/>
          </a:xfrm>
          <a:prstGeom prst="ellipse">
            <a:avLst/>
          </a:prstGeom>
          <a:noFill/>
          <a:ln w="38100" cap="sq" cmpd="sng" algn="ctr">
            <a:solidFill>
              <a:schemeClr val="bg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08"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
                                        <p:tgtEl>
                                          <p:spTgt spid="2"/>
                                        </p:tgtEl>
                                      </p:cBhvr>
                                    </p:animEffect>
                                    <p:anim calcmode="lin" valueType="num">
                                      <p:cBhvr>
                                        <p:cTn id="8" dur="400" fill="hold"/>
                                        <p:tgtEl>
                                          <p:spTgt spid="2"/>
                                        </p:tgtEl>
                                        <p:attrNameLst>
                                          <p:attrName>ppt_x</p:attrName>
                                        </p:attrNameLst>
                                      </p:cBhvr>
                                      <p:tavLst>
                                        <p:tav tm="0">
                                          <p:val>
                                            <p:strVal val="#ppt_x"/>
                                          </p:val>
                                        </p:tav>
                                        <p:tav tm="100000">
                                          <p:val>
                                            <p:strVal val="#ppt_x"/>
                                          </p:val>
                                        </p:tav>
                                      </p:tavLst>
                                    </p:anim>
                                    <p:anim calcmode="lin" valueType="num">
                                      <p:cBhvr>
                                        <p:cTn id="9" dur="400" fill="hold"/>
                                        <p:tgtEl>
                                          <p:spTgt spid="2"/>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9713" name="Picture 2" descr="b_bulb_gl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9714" name="Picture 3" descr="internationa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914400"/>
            <a:ext cx="723900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9715" name="Title 5"/>
          <p:cNvSpPr>
            <a:spLocks noGrp="1"/>
          </p:cNvSpPr>
          <p:nvPr>
            <p:ph type="title" idx="4294967295"/>
          </p:nvPr>
        </p:nvSpPr>
        <p:spPr>
          <a:xfrm>
            <a:off x="0" y="0"/>
            <a:ext cx="9144000" cy="914400"/>
          </a:xfrm>
        </p:spPr>
        <p:txBody>
          <a:bodyPr/>
          <a:lstStyle/>
          <a:p>
            <a:pPr eaLnBrk="1" hangingPunct="1"/>
            <a:r>
              <a:rPr lang="zh-CN" altLang="en-US" sz="4000" b="1">
                <a:solidFill>
                  <a:srgbClr val="FFFFFF"/>
                </a:solidFill>
                <a:latin typeface="Calibri" charset="0"/>
                <a:ea typeface="宋体" charset="0"/>
                <a:cs typeface="宋体" charset="0"/>
              </a:rPr>
              <a:t>两种约的对照</a:t>
            </a:r>
          </a:p>
        </p:txBody>
      </p:sp>
      <p:sp>
        <p:nvSpPr>
          <p:cNvPr id="7" name="Text Box 5"/>
          <p:cNvSpPr txBox="1">
            <a:spLocks noChangeArrowheads="1"/>
          </p:cNvSpPr>
          <p:nvPr/>
        </p:nvSpPr>
        <p:spPr bwMode="auto">
          <a:xfrm>
            <a:off x="8451850" y="0"/>
            <a:ext cx="628650" cy="461963"/>
          </a:xfrm>
          <a:prstGeom prst="rect">
            <a:avLst/>
          </a:prstGeom>
          <a:noFill/>
          <a:ln w="9525">
            <a:noFill/>
            <a:miter lim="800000"/>
            <a:headEnd/>
            <a:tailEnd/>
          </a:ln>
          <a:effectLst>
            <a:outerShdw blurRad="63500" dist="38099" dir="2700000" algn="ctr" rotWithShape="0">
              <a:srgbClr val="000000">
                <a:alpha val="74997"/>
              </a:srgbClr>
            </a:outerShdw>
          </a:effectLst>
        </p:spPr>
        <p:txBody>
          <a:bodyPr wrap="none">
            <a:spAutoFit/>
          </a:bodyPr>
          <a:lstStyle/>
          <a:p>
            <a:pPr>
              <a:defRPr/>
            </a:pPr>
            <a:r>
              <a:rPr lang="en-US" b="1">
                <a:solidFill>
                  <a:srgbClr val="FFFFFF"/>
                </a:solidFill>
                <a:latin typeface="Times New Roman" pitchFamily="-112" charset="0"/>
                <a:ea typeface="+mn-ea"/>
                <a:cs typeface="+mn-cs"/>
              </a:rPr>
              <a:t>116</a:t>
            </a:r>
          </a:p>
        </p:txBody>
      </p:sp>
      <p:graphicFrame>
        <p:nvGraphicFramePr>
          <p:cNvPr id="371734" name="Group 22"/>
          <p:cNvGraphicFramePr>
            <a:graphicFrameLocks noGrp="1"/>
          </p:cNvGraphicFramePr>
          <p:nvPr/>
        </p:nvGraphicFramePr>
        <p:xfrm>
          <a:off x="76200" y="990600"/>
          <a:ext cx="8991600" cy="4954588"/>
        </p:xfrm>
        <a:graphic>
          <a:graphicData uri="http://schemas.openxmlformats.org/drawingml/2006/table">
            <a:tbl>
              <a:tblPr/>
              <a:tblGrid>
                <a:gridCol w="1752600">
                  <a:extLst>
                    <a:ext uri="{9D8B030D-6E8A-4147-A177-3AD203B41FA5}">
                      <a16:colId xmlns:a16="http://schemas.microsoft.com/office/drawing/2014/main" val="20000"/>
                    </a:ext>
                  </a:extLst>
                </a:gridCol>
                <a:gridCol w="3733800">
                  <a:extLst>
                    <a:ext uri="{9D8B030D-6E8A-4147-A177-3AD203B41FA5}">
                      <a16:colId xmlns:a16="http://schemas.microsoft.com/office/drawing/2014/main" val="20001"/>
                    </a:ext>
                  </a:extLst>
                </a:gridCol>
                <a:gridCol w="3505200">
                  <a:extLst>
                    <a:ext uri="{9D8B030D-6E8A-4147-A177-3AD203B41FA5}">
                      <a16:colId xmlns:a16="http://schemas.microsoft.com/office/drawing/2014/main" val="20002"/>
                    </a:ext>
                  </a:extLst>
                </a:gridCol>
              </a:tblGrid>
              <a:tr h="609550">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endParaRPr kumimoji="0" lang="zh-CN" altLang="en-US" sz="3200" b="0" i="0" u="none" strike="noStrike" cap="none" normalizeH="0" baseline="0">
                        <a:ln>
                          <a:noFill/>
                        </a:ln>
                        <a:solidFill>
                          <a:schemeClr val="bg1"/>
                        </a:solidFill>
                        <a:effectLst/>
                        <a:latin typeface="Calibri" charset="0"/>
                        <a:ea typeface="MS PGothic" charset="0"/>
                        <a:cs typeface="MS PGothic" charset="0"/>
                      </a:endParaRPr>
                    </a:p>
                  </a:txBody>
                  <a:tcPr marT="45716" marB="45716" horzOverflow="overflow">
                    <a:lnL>
                      <a:noFill/>
                    </a:lnL>
                    <a:lnR>
                      <a:noFill/>
                    </a:lnR>
                    <a:lnT>
                      <a:noFill/>
                    </a:lnT>
                    <a:lnB>
                      <a:noFill/>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800" b="0" i="0" u="sng" strike="noStrike" cap="none" normalizeH="0" baseline="0">
                          <a:ln>
                            <a:noFill/>
                          </a:ln>
                          <a:solidFill>
                            <a:srgbClr val="FFFFFF"/>
                          </a:solidFill>
                          <a:effectLst/>
                          <a:latin typeface="Calibri" charset="0"/>
                          <a:ea typeface="宋体" charset="0"/>
                          <a:cs typeface="宋体" charset="0"/>
                        </a:rPr>
                        <a:t>亚伯拉罕</a:t>
                      </a:r>
                    </a:p>
                  </a:txBody>
                  <a:tcPr marL="50800" marR="50800" marT="0" marB="0" horzOverflow="overflow">
                    <a:lnL>
                      <a:noFill/>
                    </a:lnL>
                    <a:lnR>
                      <a:noFill/>
                    </a:lnR>
                    <a:lnT>
                      <a:noFill/>
                    </a:lnT>
                    <a:lnB>
                      <a:noFill/>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800" b="0" i="0" u="sng" strike="noStrike" cap="none" normalizeH="0" baseline="0">
                          <a:ln>
                            <a:noFill/>
                          </a:ln>
                          <a:solidFill>
                            <a:srgbClr val="FFFFFF"/>
                          </a:solidFill>
                          <a:effectLst/>
                          <a:latin typeface="Calibri" charset="0"/>
                          <a:ea typeface="宋体" charset="0"/>
                          <a:cs typeface="宋体" charset="0"/>
                        </a:rPr>
                        <a:t>摩西</a:t>
                      </a:r>
                    </a:p>
                  </a:txBody>
                  <a:tcPr marL="50800" marR="50800" marT="0" marB="0" horzOverflow="overflow">
                    <a:lnL>
                      <a:noFill/>
                    </a:lnL>
                    <a:lnR>
                      <a:noFill/>
                    </a:lnR>
                    <a:lnT>
                      <a:noFill/>
                    </a:lnT>
                    <a:lnB>
                      <a:noFill/>
                    </a:lnB>
                    <a:lnTlToBr>
                      <a:noFill/>
                    </a:lnTlToBr>
                    <a:lnBlToTr>
                      <a:noFill/>
                    </a:lnBlToTr>
                    <a:solidFill>
                      <a:srgbClr val="000000"/>
                    </a:solidFill>
                  </a:tcPr>
                </a:tc>
                <a:extLst>
                  <a:ext uri="{0D108BD9-81ED-4DB2-BD59-A6C34878D82A}">
                    <a16:rowId xmlns:a16="http://schemas.microsoft.com/office/drawing/2014/main" val="10000"/>
                  </a:ext>
                </a:extLst>
              </a:tr>
              <a:tr h="1097279">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1" u="none" strike="noStrike" cap="none" normalizeH="0" baseline="0">
                          <a:ln>
                            <a:noFill/>
                          </a:ln>
                          <a:solidFill>
                            <a:schemeClr val="bg1"/>
                          </a:solidFill>
                          <a:effectLst/>
                          <a:latin typeface="Calibri" charset="0"/>
                          <a:ea typeface="宋体" charset="0"/>
                          <a:cs typeface="宋体" charset="0"/>
                        </a:rPr>
                        <a:t>应许</a:t>
                      </a:r>
                      <a:endParaRPr kumimoji="0" lang="zh-CN" altLang="en-US" sz="2400" b="1" i="0" u="none" strike="noStrike" cap="none" normalizeH="0" baseline="0">
                        <a:ln>
                          <a:noFill/>
                        </a:ln>
                        <a:solidFill>
                          <a:schemeClr val="bg1"/>
                        </a:solidFill>
                        <a:effectLst/>
                        <a:latin typeface="Calibri" charset="0"/>
                        <a:ea typeface="宋体" charset="0"/>
                        <a:cs typeface="宋体"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0" u="none" strike="noStrike" cap="none" normalizeH="0" baseline="0">
                          <a:ln>
                            <a:noFill/>
                          </a:ln>
                          <a:solidFill>
                            <a:schemeClr val="bg1"/>
                          </a:solidFill>
                          <a:effectLst/>
                          <a:latin typeface="Calibri" charset="0"/>
                          <a:ea typeface="宋体" charset="0"/>
                          <a:cs typeface="宋体" charset="0"/>
                        </a:rPr>
                        <a:t>土地</a:t>
                      </a:r>
                      <a:r>
                        <a:rPr kumimoji="0" lang="en-US" altLang="ja-JP" sz="2400" b="1" i="0" u="none" strike="noStrike" cap="none" normalizeH="0" baseline="0">
                          <a:ln>
                            <a:noFill/>
                          </a:ln>
                          <a:solidFill>
                            <a:schemeClr val="bg1"/>
                          </a:solidFill>
                          <a:effectLst/>
                          <a:latin typeface="Calibri" charset="0"/>
                          <a:ea typeface="宋体" charset="0"/>
                          <a:cs typeface="Times New Roman" charset="0"/>
                        </a:rPr>
                        <a:t>,</a:t>
                      </a:r>
                      <a:r>
                        <a:rPr kumimoji="0" lang="en-US" altLang="zh-CN" sz="2400" b="1" i="0" u="none" strike="noStrike" cap="none" normalizeH="0" baseline="0">
                          <a:ln>
                            <a:noFill/>
                          </a:ln>
                          <a:solidFill>
                            <a:schemeClr val="bg1"/>
                          </a:solidFill>
                          <a:effectLst/>
                          <a:latin typeface="Calibri" charset="0"/>
                          <a:ea typeface="宋体" charset="0"/>
                          <a:cs typeface="Times New Roman" charset="0"/>
                        </a:rPr>
                        <a:t> </a:t>
                      </a:r>
                      <a:r>
                        <a:rPr kumimoji="0" lang="zh-CN" altLang="en-US" sz="2400" b="1" i="0" u="none" strike="noStrike" cap="none" normalizeH="0" baseline="0">
                          <a:ln>
                            <a:noFill/>
                          </a:ln>
                          <a:solidFill>
                            <a:schemeClr val="bg1"/>
                          </a:solidFill>
                          <a:effectLst/>
                          <a:latin typeface="Calibri" charset="0"/>
                          <a:ea typeface="宋体" charset="0"/>
                          <a:cs typeface="宋体" charset="0"/>
                        </a:rPr>
                        <a:t>后裔 和祝福</a:t>
                      </a:r>
                      <a:r>
                        <a:rPr kumimoji="0" lang="en-US" altLang="ja-JP" sz="2400" b="1" i="0" u="none" strike="noStrike" cap="none" normalizeH="0" baseline="0">
                          <a:ln>
                            <a:noFill/>
                          </a:ln>
                          <a:solidFill>
                            <a:schemeClr val="bg1"/>
                          </a:solidFill>
                          <a:effectLst/>
                          <a:latin typeface="Calibri" charset="0"/>
                          <a:ea typeface="MS PGothic" charset="0"/>
                          <a:cs typeface="Times New Roman" charset="0"/>
                        </a:rPr>
                        <a:t> (</a:t>
                      </a:r>
                      <a:r>
                        <a:rPr kumimoji="0" lang="zh-CN" altLang="en-US" sz="2400" b="1" i="0" u="none" strike="noStrike" cap="none" normalizeH="0" baseline="0">
                          <a:ln>
                            <a:noFill/>
                          </a:ln>
                          <a:solidFill>
                            <a:schemeClr val="bg1"/>
                          </a:solidFill>
                          <a:effectLst/>
                          <a:latin typeface="Calibri" charset="0"/>
                          <a:ea typeface="宋体" charset="0"/>
                          <a:cs typeface="宋体" charset="0"/>
                        </a:rPr>
                        <a:t>没有说明履行时间</a:t>
                      </a:r>
                      <a:r>
                        <a:rPr kumimoji="0" lang="en-US" altLang="ja-JP" sz="2400" b="1" i="0" u="none" strike="noStrike" cap="none" normalizeH="0" baseline="0">
                          <a:ln>
                            <a:noFill/>
                          </a:ln>
                          <a:solidFill>
                            <a:schemeClr val="bg1"/>
                          </a:solidFill>
                          <a:effectLst/>
                          <a:latin typeface="Calibri" charset="0"/>
                          <a:ea typeface="MS PGothic" charset="0"/>
                          <a:cs typeface="Times New Roman" charset="0"/>
                        </a:rPr>
                        <a:t>)</a:t>
                      </a:r>
                      <a:endParaRPr kumimoji="0" lang="en-US" altLang="zh-CN" sz="2400" b="1" i="0" u="none" strike="noStrike" cap="none" normalizeH="0" baseline="0">
                        <a:ln>
                          <a:noFill/>
                        </a:ln>
                        <a:solidFill>
                          <a:schemeClr val="bg1"/>
                        </a:solidFill>
                        <a:effectLst/>
                        <a:latin typeface="Calibri"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0" u="none" strike="noStrike" cap="none" normalizeH="0" baseline="0">
                          <a:ln>
                            <a:noFill/>
                          </a:ln>
                          <a:solidFill>
                            <a:schemeClr val="bg1"/>
                          </a:solidFill>
                          <a:effectLst/>
                          <a:latin typeface="Calibri" charset="0"/>
                          <a:ea typeface="宋体" charset="0"/>
                          <a:cs typeface="宋体" charset="0"/>
                        </a:rPr>
                        <a:t>遵行得福，背道受咒诅    </a:t>
                      </a:r>
                      <a:r>
                        <a:rPr kumimoji="0" lang="en-US" altLang="zh-CN" sz="2400" b="1" i="0" u="none" strike="noStrike" cap="none" normalizeH="0" baseline="0">
                          <a:ln>
                            <a:noFill/>
                          </a:ln>
                          <a:solidFill>
                            <a:schemeClr val="bg1"/>
                          </a:solidFill>
                          <a:effectLst/>
                          <a:latin typeface="Calibri" charset="0"/>
                          <a:ea typeface="宋体" charset="0"/>
                          <a:cs typeface="宋体" charset="0"/>
                        </a:rPr>
                        <a:t>(</a:t>
                      </a:r>
                      <a:r>
                        <a:rPr kumimoji="0" lang="zh-CN" altLang="en-US" sz="2400" b="1" i="0" u="none" strike="noStrike" cap="none" normalizeH="0" baseline="0">
                          <a:ln>
                            <a:noFill/>
                          </a:ln>
                          <a:solidFill>
                            <a:schemeClr val="bg1"/>
                          </a:solidFill>
                          <a:effectLst/>
                          <a:latin typeface="Calibri" charset="0"/>
                          <a:ea typeface="宋体" charset="0"/>
                          <a:cs typeface="宋体" charset="0"/>
                        </a:rPr>
                        <a:t>未</a:t>
                      </a:r>
                      <a:r>
                        <a:rPr kumimoji="0" lang="zh-CN" altLang="en-US" sz="2400" b="1" i="0" u="none" strike="noStrike" cap="none" normalizeH="0" baseline="0">
                          <a:ln>
                            <a:noFill/>
                          </a:ln>
                          <a:solidFill>
                            <a:schemeClr val="bg1"/>
                          </a:solidFill>
                          <a:effectLst/>
                          <a:latin typeface="Calibri" charset="0"/>
                          <a:ea typeface="宋体" charset="0"/>
                          <a:cs typeface="Times New Roman" charset="0"/>
                        </a:rPr>
                        <a:t> </a:t>
                      </a:r>
                      <a:r>
                        <a:rPr kumimoji="0" lang="en-US" altLang="ja-JP" sz="2400" b="1" i="0" u="none" strike="noStrike" cap="none" normalizeH="0" baseline="0">
                          <a:ln>
                            <a:noFill/>
                          </a:ln>
                          <a:solidFill>
                            <a:schemeClr val="bg1"/>
                          </a:solidFill>
                          <a:effectLst/>
                          <a:latin typeface="Calibri" charset="0"/>
                          <a:ea typeface="宋体" charset="0"/>
                          <a:cs typeface="Times New Roman" charset="0"/>
                        </a:rPr>
                        <a:t>26; </a:t>
                      </a:r>
                      <a:r>
                        <a:rPr kumimoji="0" lang="zh-CN" altLang="en-US" sz="2400" b="1" i="0" u="none" strike="noStrike" cap="none" normalizeH="0" baseline="0">
                          <a:ln>
                            <a:noFill/>
                          </a:ln>
                          <a:solidFill>
                            <a:schemeClr val="bg1"/>
                          </a:solidFill>
                          <a:effectLst/>
                          <a:latin typeface="Calibri" charset="0"/>
                          <a:ea typeface="宋体" charset="0"/>
                          <a:cs typeface="Times New Roman" charset="0"/>
                        </a:rPr>
                        <a:t>申</a:t>
                      </a:r>
                      <a:r>
                        <a:rPr kumimoji="0" lang="en-US" altLang="ja-JP" sz="2400" b="1" i="0" u="none" strike="noStrike" cap="none" normalizeH="0" baseline="0">
                          <a:ln>
                            <a:noFill/>
                          </a:ln>
                          <a:solidFill>
                            <a:schemeClr val="bg1"/>
                          </a:solidFill>
                          <a:effectLst/>
                          <a:latin typeface="Calibri" charset="0"/>
                          <a:ea typeface="宋体" charset="0"/>
                          <a:cs typeface="Times New Roman" charset="0"/>
                        </a:rPr>
                        <a:t> 28)</a:t>
                      </a:r>
                    </a:p>
                    <a:p>
                      <a:pPr marL="0" marR="0" lvl="0" indent="0" algn="l" defTabSz="457200" rtl="0" eaLnBrk="1" fontAlgn="base" latinLnBrk="0" hangingPunct="1">
                        <a:lnSpc>
                          <a:spcPct val="100000"/>
                        </a:lnSpc>
                        <a:spcBef>
                          <a:spcPct val="0"/>
                        </a:spcBef>
                        <a:spcAft>
                          <a:spcPct val="0"/>
                        </a:spcAft>
                        <a:buClrTx/>
                        <a:buSzTx/>
                        <a:buFont typeface="Times New Roman" charset="0"/>
                        <a:buNone/>
                        <a:tabLst/>
                      </a:pPr>
                      <a:endParaRPr kumimoji="0" lang="zh-CN" altLang="en-US" sz="2400" b="1" i="0" u="none" strike="noStrike" cap="none" normalizeH="0" baseline="0">
                        <a:ln>
                          <a:noFill/>
                        </a:ln>
                        <a:solidFill>
                          <a:schemeClr val="bg1"/>
                        </a:solidFill>
                        <a:effectLst/>
                        <a:latin typeface="Calibri" charset="0"/>
                        <a:ea typeface="宋体"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082586">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1" u="none" strike="noStrike" cap="none" normalizeH="0" baseline="0">
                          <a:ln>
                            <a:noFill/>
                          </a:ln>
                          <a:solidFill>
                            <a:schemeClr val="bg1"/>
                          </a:solidFill>
                          <a:effectLst/>
                          <a:latin typeface="Calibri" charset="0"/>
                          <a:ea typeface="宋体" charset="0"/>
                          <a:cs typeface="宋体" charset="0"/>
                        </a:rPr>
                        <a:t>条件</a:t>
                      </a:r>
                      <a:endParaRPr kumimoji="0" lang="zh-CN" altLang="en-US" sz="2400" b="1" i="0" u="none" strike="noStrike" cap="none" normalizeH="0" baseline="0">
                        <a:ln>
                          <a:noFill/>
                        </a:ln>
                        <a:solidFill>
                          <a:schemeClr val="bg1"/>
                        </a:solidFill>
                        <a:effectLst/>
                        <a:latin typeface="Calibri" charset="0"/>
                        <a:ea typeface="宋体" charset="0"/>
                        <a:cs typeface="宋体"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0" u="none" strike="noStrike" cap="none" normalizeH="0" baseline="0">
                          <a:ln>
                            <a:noFill/>
                          </a:ln>
                          <a:solidFill>
                            <a:schemeClr val="bg1"/>
                          </a:solidFill>
                          <a:effectLst/>
                          <a:latin typeface="Calibri" charset="0"/>
                          <a:ea typeface="宋体" charset="0"/>
                          <a:cs typeface="宋体" charset="0"/>
                        </a:rPr>
                        <a:t>无条件</a:t>
                      </a:r>
                      <a:r>
                        <a:rPr kumimoji="0" lang="en-US" altLang="ja-JP" sz="2400" b="1" i="0" u="none" strike="noStrike" cap="none" normalizeH="0" baseline="0">
                          <a:ln>
                            <a:noFill/>
                          </a:ln>
                          <a:solidFill>
                            <a:schemeClr val="bg1"/>
                          </a:solidFill>
                          <a:effectLst/>
                          <a:latin typeface="Calibri" charset="0"/>
                          <a:ea typeface="宋体" charset="0"/>
                          <a:cs typeface="Times New Roman" charset="0"/>
                        </a:rPr>
                        <a:t>: “</a:t>
                      </a:r>
                      <a:r>
                        <a:rPr kumimoji="0" lang="zh-CN" altLang="en-US" sz="2400" b="1" i="0" u="none" strike="noStrike" cap="none" normalizeH="0" baseline="0">
                          <a:ln>
                            <a:noFill/>
                          </a:ln>
                          <a:solidFill>
                            <a:schemeClr val="bg1"/>
                          </a:solidFill>
                          <a:effectLst/>
                          <a:latin typeface="Calibri" charset="0"/>
                          <a:ea typeface="宋体" charset="0"/>
                          <a:cs typeface="宋体" charset="0"/>
                        </a:rPr>
                        <a:t>我必</a:t>
                      </a:r>
                      <a:r>
                        <a:rPr kumimoji="0" lang="en-US" altLang="ja-JP" sz="2400" b="1" i="0" u="none" strike="noStrike" cap="none" normalizeH="0" baseline="0">
                          <a:ln>
                            <a:noFill/>
                          </a:ln>
                          <a:solidFill>
                            <a:schemeClr val="bg1"/>
                          </a:solidFill>
                          <a:effectLst/>
                          <a:latin typeface="Calibri" charset="0"/>
                          <a:ea typeface="MS PGothic" charset="0"/>
                          <a:cs typeface="Times New Roman" charset="0"/>
                        </a:rPr>
                        <a:t>…”</a:t>
                      </a:r>
                      <a:endParaRPr kumimoji="0" lang="en-US" altLang="zh-CN" sz="2400" b="1" i="0" u="none" strike="noStrike" cap="none" normalizeH="0" baseline="0">
                        <a:ln>
                          <a:noFill/>
                        </a:ln>
                        <a:solidFill>
                          <a:schemeClr val="bg1"/>
                        </a:solidFill>
                        <a:effectLst/>
                        <a:latin typeface="Calibri"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0" u="none" strike="noStrike" cap="none" normalizeH="0" baseline="0">
                          <a:ln>
                            <a:noFill/>
                          </a:ln>
                          <a:solidFill>
                            <a:schemeClr val="bg1"/>
                          </a:solidFill>
                          <a:effectLst/>
                          <a:latin typeface="Calibri" charset="0"/>
                          <a:ea typeface="宋体" charset="0"/>
                          <a:cs typeface="宋体" charset="0"/>
                        </a:rPr>
                        <a:t>有条件</a:t>
                      </a:r>
                      <a:r>
                        <a:rPr kumimoji="0" lang="en-US" altLang="ja-JP" sz="2400" b="1" i="0" u="none" strike="noStrike" cap="none" normalizeH="0" baseline="0">
                          <a:ln>
                            <a:noFill/>
                          </a:ln>
                          <a:solidFill>
                            <a:schemeClr val="bg1"/>
                          </a:solidFill>
                          <a:effectLst/>
                          <a:latin typeface="Calibri" charset="0"/>
                          <a:ea typeface="宋体" charset="0"/>
                          <a:cs typeface="Times New Roman" charset="0"/>
                        </a:rPr>
                        <a:t>: “</a:t>
                      </a:r>
                      <a:r>
                        <a:rPr kumimoji="0" lang="zh-CN" altLang="en-US" sz="2400" b="1" i="0" u="none" strike="noStrike" cap="none" normalizeH="0" baseline="0">
                          <a:ln>
                            <a:noFill/>
                          </a:ln>
                          <a:solidFill>
                            <a:schemeClr val="bg1"/>
                          </a:solidFill>
                          <a:effectLst/>
                          <a:latin typeface="Calibri" charset="0"/>
                          <a:ea typeface="宋体" charset="0"/>
                          <a:cs typeface="宋体" charset="0"/>
                        </a:rPr>
                        <a:t>你们若</a:t>
                      </a:r>
                      <a:r>
                        <a:rPr kumimoji="0" lang="en-US" altLang="ja-JP" sz="2400" b="1" i="0" u="none" strike="noStrike" cap="none" normalizeH="0" baseline="0">
                          <a:ln>
                            <a:noFill/>
                          </a:ln>
                          <a:solidFill>
                            <a:schemeClr val="bg1"/>
                          </a:solidFill>
                          <a:effectLst/>
                          <a:latin typeface="Calibri" charset="0"/>
                          <a:ea typeface="MS PGothic" charset="0"/>
                          <a:cs typeface="Times New Roman" charset="0"/>
                        </a:rPr>
                        <a:t>…</a:t>
                      </a:r>
                      <a:r>
                        <a:rPr kumimoji="0" lang="zh-CN" altLang="en-US" sz="2400" b="1" i="0" u="none" strike="noStrike" cap="none" normalizeH="0" baseline="0">
                          <a:ln>
                            <a:noFill/>
                          </a:ln>
                          <a:solidFill>
                            <a:schemeClr val="bg1"/>
                          </a:solidFill>
                          <a:effectLst/>
                          <a:latin typeface="Calibri" charset="0"/>
                          <a:ea typeface="宋体" charset="0"/>
                          <a:cs typeface="宋体" charset="0"/>
                        </a:rPr>
                        <a:t>我就</a:t>
                      </a:r>
                      <a:r>
                        <a:rPr kumimoji="0" lang="en-US" altLang="ja-JP" sz="2400" b="1" i="0" u="none" strike="noStrike" cap="none" normalizeH="0" baseline="0">
                          <a:ln>
                            <a:noFill/>
                          </a:ln>
                          <a:solidFill>
                            <a:schemeClr val="bg1"/>
                          </a:solidFill>
                          <a:effectLst/>
                          <a:latin typeface="Calibri" charset="0"/>
                          <a:ea typeface="MS PGothic" charset="0"/>
                          <a:cs typeface="Times New Roman" charset="0"/>
                        </a:rPr>
                        <a:t>…”</a:t>
                      </a:r>
                      <a:endParaRPr kumimoji="0" lang="en-US" altLang="zh-CN" sz="2400" b="1" i="0" u="none" strike="noStrike" cap="none" normalizeH="0" baseline="0">
                        <a:ln>
                          <a:noFill/>
                        </a:ln>
                        <a:solidFill>
                          <a:schemeClr val="bg1"/>
                        </a:solidFill>
                        <a:effectLst/>
                        <a:latin typeface="Calibri"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1082586">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1" u="none" strike="noStrike" cap="none" normalizeH="0" baseline="0">
                          <a:ln>
                            <a:noFill/>
                          </a:ln>
                          <a:solidFill>
                            <a:schemeClr val="bg1"/>
                          </a:solidFill>
                          <a:effectLst/>
                          <a:latin typeface="Calibri" charset="0"/>
                          <a:ea typeface="宋体" charset="0"/>
                          <a:cs typeface="宋体" charset="0"/>
                        </a:rPr>
                        <a:t>参与</a:t>
                      </a:r>
                      <a:endParaRPr kumimoji="0" lang="zh-CN" altLang="en-US" sz="2400" b="1" i="0" u="none" strike="noStrike" cap="none" normalizeH="0" baseline="0">
                        <a:ln>
                          <a:noFill/>
                        </a:ln>
                        <a:solidFill>
                          <a:schemeClr val="bg1"/>
                        </a:solidFill>
                        <a:effectLst/>
                        <a:latin typeface="Calibri" charset="0"/>
                        <a:ea typeface="宋体" charset="0"/>
                        <a:cs typeface="宋体"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0" u="none" strike="noStrike" cap="none" normalizeH="0" baseline="0">
                          <a:ln>
                            <a:noFill/>
                          </a:ln>
                          <a:solidFill>
                            <a:schemeClr val="bg1"/>
                          </a:solidFill>
                          <a:effectLst/>
                          <a:latin typeface="Calibri" charset="0"/>
                          <a:ea typeface="宋体" charset="0"/>
                          <a:cs typeface="宋体" charset="0"/>
                        </a:rPr>
                        <a:t>亚伯拉罕沉睡</a:t>
                      </a:r>
                      <a:r>
                        <a:rPr kumimoji="0" lang="en-US" altLang="ja-JP" sz="2400" b="1" i="0" u="none" strike="noStrike" cap="none" normalizeH="0" baseline="0">
                          <a:ln>
                            <a:noFill/>
                          </a:ln>
                          <a:solidFill>
                            <a:schemeClr val="bg1"/>
                          </a:solidFill>
                          <a:effectLst/>
                          <a:latin typeface="Calibri" charset="0"/>
                          <a:ea typeface="宋体" charset="0"/>
                          <a:cs typeface="Times New Roman" charset="0"/>
                        </a:rPr>
                        <a:t> (</a:t>
                      </a:r>
                      <a:r>
                        <a:rPr kumimoji="0" lang="zh-CN" altLang="en-US" sz="2400" b="1" i="0" u="none" strike="noStrike" cap="none" normalizeH="0" baseline="0">
                          <a:ln>
                            <a:noFill/>
                          </a:ln>
                          <a:solidFill>
                            <a:schemeClr val="bg1"/>
                          </a:solidFill>
                          <a:effectLst/>
                          <a:latin typeface="Calibri" charset="0"/>
                          <a:ea typeface="宋体" charset="0"/>
                          <a:cs typeface="宋体" charset="0"/>
                        </a:rPr>
                        <a:t>创</a:t>
                      </a:r>
                      <a:r>
                        <a:rPr kumimoji="0" lang="en-US" altLang="ja-JP" sz="2400" b="1" i="0" u="none" strike="noStrike" cap="none" normalizeH="0" baseline="0">
                          <a:ln>
                            <a:noFill/>
                          </a:ln>
                          <a:solidFill>
                            <a:schemeClr val="bg1"/>
                          </a:solidFill>
                          <a:effectLst/>
                          <a:latin typeface="Calibri" charset="0"/>
                          <a:ea typeface="MS PGothic" charset="0"/>
                          <a:cs typeface="Times New Roman" charset="0"/>
                        </a:rPr>
                        <a:t> 15:17)</a:t>
                      </a:r>
                      <a:endParaRPr kumimoji="0" lang="en-US" altLang="zh-CN" sz="2400" b="1" i="0" u="none" strike="noStrike" cap="none" normalizeH="0" baseline="0">
                        <a:ln>
                          <a:noFill/>
                        </a:ln>
                        <a:solidFill>
                          <a:schemeClr val="bg1"/>
                        </a:solidFill>
                        <a:effectLst/>
                        <a:latin typeface="Calibri"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0" u="none" strike="noStrike" cap="none" normalizeH="0" baseline="0">
                          <a:ln>
                            <a:noFill/>
                          </a:ln>
                          <a:solidFill>
                            <a:schemeClr val="bg1"/>
                          </a:solidFill>
                          <a:effectLst/>
                          <a:latin typeface="Calibri" charset="0"/>
                          <a:ea typeface="宋体" charset="0"/>
                          <a:cs typeface="宋体" charset="0"/>
                        </a:rPr>
                        <a:t>以色列同意守约 </a:t>
                      </a:r>
                      <a:r>
                        <a:rPr kumimoji="0" lang="en-US" altLang="zh-CN" sz="2400" b="1" i="0" u="none" strike="noStrike" cap="none" normalizeH="0" baseline="0">
                          <a:ln>
                            <a:noFill/>
                          </a:ln>
                          <a:solidFill>
                            <a:schemeClr val="bg1"/>
                          </a:solidFill>
                          <a:effectLst/>
                          <a:latin typeface="Calibri" charset="0"/>
                          <a:ea typeface="宋体" charset="0"/>
                          <a:cs typeface="宋体" charset="0"/>
                        </a:rPr>
                        <a:t>(</a:t>
                      </a:r>
                      <a:r>
                        <a:rPr kumimoji="0" lang="zh-CN" altLang="en-US" sz="2400" b="1" i="0" u="none" strike="noStrike" cap="none" normalizeH="0" baseline="0">
                          <a:ln>
                            <a:noFill/>
                          </a:ln>
                          <a:solidFill>
                            <a:schemeClr val="bg1"/>
                          </a:solidFill>
                          <a:effectLst/>
                          <a:latin typeface="Calibri" charset="0"/>
                          <a:ea typeface="宋体" charset="0"/>
                          <a:cs typeface="宋体" charset="0"/>
                        </a:rPr>
                        <a:t>出</a:t>
                      </a:r>
                      <a:r>
                        <a:rPr kumimoji="0" lang="en-US" altLang="ja-JP" sz="2400" b="1" i="0" u="none" strike="noStrike" cap="none" normalizeH="0" baseline="0">
                          <a:ln>
                            <a:noFill/>
                          </a:ln>
                          <a:solidFill>
                            <a:schemeClr val="bg1"/>
                          </a:solidFill>
                          <a:effectLst/>
                          <a:latin typeface="Calibri" charset="0"/>
                          <a:ea typeface="宋体" charset="0"/>
                          <a:cs typeface="Times New Roman" charset="0"/>
                        </a:rPr>
                        <a:t>19:8)</a:t>
                      </a:r>
                      <a:endParaRPr kumimoji="0" lang="en-US" altLang="zh-CN" sz="2400" b="1" i="0" u="none" strike="noStrike" cap="none" normalizeH="0" baseline="0">
                        <a:ln>
                          <a:noFill/>
                        </a:ln>
                        <a:solidFill>
                          <a:schemeClr val="bg1"/>
                        </a:solidFill>
                        <a:effectLst/>
                        <a:latin typeface="Calibri" charset="0"/>
                        <a:ea typeface="宋体"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1082586">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1" u="none" strike="noStrike" cap="none" normalizeH="0" baseline="0">
                          <a:ln>
                            <a:noFill/>
                          </a:ln>
                          <a:solidFill>
                            <a:schemeClr val="bg1"/>
                          </a:solidFill>
                          <a:effectLst/>
                          <a:latin typeface="Calibri" charset="0"/>
                          <a:ea typeface="宋体" charset="0"/>
                          <a:cs typeface="宋体" charset="0"/>
                        </a:rPr>
                        <a:t>比喻</a:t>
                      </a:r>
                      <a:endParaRPr kumimoji="0" lang="zh-CN" altLang="en-US" sz="2400" b="1" i="0" u="none" strike="noStrike" cap="none" normalizeH="0" baseline="0">
                        <a:ln>
                          <a:noFill/>
                        </a:ln>
                        <a:solidFill>
                          <a:schemeClr val="bg1"/>
                        </a:solidFill>
                        <a:effectLst/>
                        <a:latin typeface="Calibri" charset="0"/>
                        <a:ea typeface="宋体" charset="0"/>
                        <a:cs typeface="宋体"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0" u="none" strike="noStrike" cap="none" normalizeH="0" baseline="0">
                          <a:ln>
                            <a:noFill/>
                          </a:ln>
                          <a:solidFill>
                            <a:schemeClr val="bg1"/>
                          </a:solidFill>
                          <a:effectLst/>
                          <a:latin typeface="Calibri" charset="0"/>
                          <a:ea typeface="宋体" charset="0"/>
                          <a:cs typeface="宋体" charset="0"/>
                        </a:rPr>
                        <a:t>父亲对子</a:t>
                      </a:r>
                      <a:r>
                        <a:rPr kumimoji="0" lang="en-US" altLang="ja-JP" sz="2400" b="1" i="0" u="none" strike="noStrike" cap="none" normalizeH="0" baseline="0">
                          <a:ln>
                            <a:noFill/>
                          </a:ln>
                          <a:solidFill>
                            <a:schemeClr val="bg1"/>
                          </a:solidFill>
                          <a:effectLst/>
                          <a:latin typeface="Calibri" charset="0"/>
                          <a:ea typeface="宋体" charset="0"/>
                          <a:cs typeface="Times New Roman" charset="0"/>
                        </a:rPr>
                        <a:t>(</a:t>
                      </a:r>
                      <a:r>
                        <a:rPr kumimoji="0" lang="zh-CN" altLang="en-US" sz="2400" b="1" i="0" u="none" strike="noStrike" cap="none" normalizeH="0" baseline="0">
                          <a:ln>
                            <a:noFill/>
                          </a:ln>
                          <a:solidFill>
                            <a:schemeClr val="bg1"/>
                          </a:solidFill>
                          <a:effectLst/>
                          <a:latin typeface="Calibri" charset="0"/>
                          <a:ea typeface="宋体" charset="0"/>
                          <a:cs typeface="宋体" charset="0"/>
                        </a:rPr>
                        <a:t>神的特许</a:t>
                      </a:r>
                      <a:r>
                        <a:rPr kumimoji="0" lang="en-US" altLang="ja-JP" sz="2400" b="1" i="0" u="none" strike="noStrike" cap="none" normalizeH="0" baseline="0">
                          <a:ln>
                            <a:noFill/>
                          </a:ln>
                          <a:solidFill>
                            <a:schemeClr val="bg1"/>
                          </a:solidFill>
                          <a:effectLst/>
                          <a:latin typeface="Calibri" charset="0"/>
                          <a:ea typeface="MS PGothic" charset="0"/>
                          <a:cs typeface="Times New Roman" charset="0"/>
                        </a:rPr>
                        <a:t>)</a:t>
                      </a:r>
                      <a:endParaRPr kumimoji="0" lang="en-US" altLang="zh-CN" sz="2400" b="1" i="0" u="none" strike="noStrike" cap="none" normalizeH="0" baseline="0">
                        <a:ln>
                          <a:noFill/>
                        </a:ln>
                        <a:solidFill>
                          <a:schemeClr val="bg1"/>
                        </a:solidFill>
                        <a:effectLst/>
                        <a:latin typeface="Calibri"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0" u="none" strike="noStrike" cap="none" normalizeH="0" baseline="0">
                          <a:ln>
                            <a:noFill/>
                          </a:ln>
                          <a:solidFill>
                            <a:schemeClr val="bg1"/>
                          </a:solidFill>
                          <a:effectLst/>
                          <a:latin typeface="Calibri" charset="0"/>
                          <a:ea typeface="宋体" charset="0"/>
                          <a:cs typeface="宋体" charset="0"/>
                        </a:rPr>
                        <a:t>君主 </a:t>
                      </a:r>
                      <a:r>
                        <a:rPr kumimoji="0" lang="en-US" altLang="zh-CN" sz="2400" b="1" i="0" u="none" strike="noStrike" cap="none" normalizeH="0" baseline="0">
                          <a:ln>
                            <a:noFill/>
                          </a:ln>
                          <a:solidFill>
                            <a:schemeClr val="bg1"/>
                          </a:solidFill>
                          <a:effectLst/>
                          <a:latin typeface="Calibri" charset="0"/>
                          <a:ea typeface="宋体" charset="0"/>
                          <a:cs typeface="Times New Roman" charset="0"/>
                        </a:rPr>
                        <a:t>(</a:t>
                      </a:r>
                      <a:r>
                        <a:rPr kumimoji="0" lang="zh-CN" altLang="en-US" sz="2400" b="1" i="0" u="none" strike="noStrike" cap="none" normalizeH="0" baseline="0">
                          <a:ln>
                            <a:noFill/>
                          </a:ln>
                          <a:solidFill>
                            <a:schemeClr val="bg1"/>
                          </a:solidFill>
                          <a:effectLst/>
                          <a:latin typeface="Calibri" charset="0"/>
                          <a:ea typeface="宋体" charset="0"/>
                          <a:cs typeface="Times New Roman" charset="0"/>
                        </a:rPr>
                        <a:t>强国</a:t>
                      </a:r>
                      <a:r>
                        <a:rPr kumimoji="0" lang="zh-CN" altLang="en-US" sz="2400" b="1" i="0" u="none" strike="noStrike" cap="none" normalizeH="0" baseline="0">
                          <a:ln>
                            <a:noFill/>
                          </a:ln>
                          <a:solidFill>
                            <a:schemeClr val="bg1"/>
                          </a:solidFill>
                          <a:effectLst/>
                          <a:latin typeface="Calibri" charset="0"/>
                          <a:ea typeface="宋体" charset="0"/>
                          <a:cs typeface="宋体" charset="0"/>
                        </a:rPr>
                        <a:t>国王</a:t>
                      </a:r>
                      <a:r>
                        <a:rPr kumimoji="0" lang="en-US" altLang="zh-CN" sz="2400" b="1" i="0" u="none" strike="noStrike" cap="none" normalizeH="0" baseline="0">
                          <a:ln>
                            <a:noFill/>
                          </a:ln>
                          <a:solidFill>
                            <a:schemeClr val="bg1"/>
                          </a:solidFill>
                          <a:effectLst/>
                          <a:latin typeface="Calibri" charset="0"/>
                          <a:ea typeface="MS PGothic" charset="0"/>
                          <a:cs typeface="Times New Roman" charset="0"/>
                        </a:rPr>
                        <a:t>)</a:t>
                      </a:r>
                      <a:r>
                        <a:rPr kumimoji="0" lang="en-US" altLang="ja-JP" sz="2400" b="1" i="0" u="none" strike="noStrike" cap="none" normalizeH="0" baseline="0">
                          <a:ln>
                            <a:noFill/>
                          </a:ln>
                          <a:solidFill>
                            <a:schemeClr val="bg1"/>
                          </a:solidFill>
                          <a:effectLst/>
                          <a:latin typeface="Calibri" charset="0"/>
                          <a:ea typeface="MS PGothic" charset="0"/>
                          <a:cs typeface="Times New Roman" charset="0"/>
                        </a:rPr>
                        <a:t> </a:t>
                      </a:r>
                      <a:r>
                        <a:rPr kumimoji="0" lang="zh-CN" altLang="en-US" sz="2400" b="1" i="0" u="none" strike="noStrike" cap="none" normalizeH="0" baseline="0">
                          <a:ln>
                            <a:noFill/>
                          </a:ln>
                          <a:solidFill>
                            <a:schemeClr val="bg1"/>
                          </a:solidFill>
                          <a:effectLst/>
                          <a:latin typeface="Calibri" charset="0"/>
                          <a:ea typeface="宋体" charset="0"/>
                          <a:cs typeface="宋体" charset="0"/>
                        </a:rPr>
                        <a:t>对附庸 </a:t>
                      </a:r>
                      <a:r>
                        <a:rPr kumimoji="0" lang="en-US" altLang="zh-CN" sz="2400" b="1" i="0" u="none" strike="noStrike" cap="none" normalizeH="0" baseline="0">
                          <a:ln>
                            <a:noFill/>
                          </a:ln>
                          <a:solidFill>
                            <a:schemeClr val="bg1"/>
                          </a:solidFill>
                          <a:effectLst/>
                          <a:latin typeface="Calibri" charset="0"/>
                          <a:ea typeface="MS PGothic" charset="0"/>
                          <a:cs typeface="Times New Roman" charset="0"/>
                        </a:rPr>
                        <a:t>(</a:t>
                      </a:r>
                      <a:r>
                        <a:rPr kumimoji="0" lang="zh-CN" altLang="en-US" sz="2400" b="1" i="0" u="none" strike="noStrike" cap="none" normalizeH="0" baseline="0">
                          <a:ln>
                            <a:noFill/>
                          </a:ln>
                          <a:solidFill>
                            <a:schemeClr val="bg1"/>
                          </a:solidFill>
                          <a:effectLst/>
                          <a:latin typeface="Calibri" charset="0"/>
                          <a:ea typeface="宋体" charset="0"/>
                          <a:cs typeface="宋体" charset="0"/>
                        </a:rPr>
                        <a:t>附庸国</a:t>
                      </a:r>
                      <a:r>
                        <a:rPr kumimoji="0" lang="en-US" altLang="zh-CN" sz="2400" b="1" i="0" u="none" strike="noStrike" cap="none" normalizeH="0" baseline="0">
                          <a:ln>
                            <a:noFill/>
                          </a:ln>
                          <a:solidFill>
                            <a:schemeClr val="bg1"/>
                          </a:solidFill>
                          <a:effectLst/>
                          <a:latin typeface="Calibri" charset="0"/>
                          <a:ea typeface="MS PGothic" charset="0"/>
                          <a:cs typeface="Times New Roman" charset="0"/>
                        </a:rPr>
                        <a:t>)</a:t>
                      </a: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bl>
          </a:graphicData>
        </a:graphic>
      </p:graphicFrame>
      <p:sp>
        <p:nvSpPr>
          <p:cNvPr id="2" name="Oval 1">
            <a:extLst>
              <a:ext uri="{FF2B5EF4-FFF2-40B4-BE49-F238E27FC236}">
                <a16:creationId xmlns:a16="http://schemas.microsoft.com/office/drawing/2014/main" id="{CB8F4241-7651-29A3-1065-C5D92637A642}"/>
              </a:ext>
            </a:extLst>
          </p:cNvPr>
          <p:cNvSpPr/>
          <p:nvPr/>
        </p:nvSpPr>
        <p:spPr bwMode="auto">
          <a:xfrm>
            <a:off x="5317391" y="1196752"/>
            <a:ext cx="3744257" cy="1518789"/>
          </a:xfrm>
          <a:prstGeom prst="ellipse">
            <a:avLst/>
          </a:prstGeom>
          <a:noFill/>
          <a:ln w="38100" cap="sq" cmpd="sng" algn="ctr">
            <a:solidFill>
              <a:schemeClr val="bg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08" charset="0"/>
            </a:endParaRPr>
          </a:p>
        </p:txBody>
      </p:sp>
      <p:sp>
        <p:nvSpPr>
          <p:cNvPr id="3" name="Oval 1">
            <a:extLst>
              <a:ext uri="{FF2B5EF4-FFF2-40B4-BE49-F238E27FC236}">
                <a16:creationId xmlns:a16="http://schemas.microsoft.com/office/drawing/2014/main" id="{66B21971-DCB1-5D96-7BC1-700034639E0E}"/>
              </a:ext>
            </a:extLst>
          </p:cNvPr>
          <p:cNvSpPr/>
          <p:nvPr/>
        </p:nvSpPr>
        <p:spPr bwMode="auto">
          <a:xfrm>
            <a:off x="5317390" y="4384452"/>
            <a:ext cx="3744257" cy="1518789"/>
          </a:xfrm>
          <a:prstGeom prst="ellipse">
            <a:avLst/>
          </a:prstGeom>
          <a:noFill/>
          <a:ln w="38100" cap="sq" cmpd="sng" algn="ctr">
            <a:solidFill>
              <a:schemeClr val="bg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08"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
                                        <p:tgtEl>
                                          <p:spTgt spid="2"/>
                                        </p:tgtEl>
                                      </p:cBhvr>
                                    </p:animEffect>
                                    <p:anim calcmode="lin" valueType="num">
                                      <p:cBhvr>
                                        <p:cTn id="8" dur="400" fill="hold"/>
                                        <p:tgtEl>
                                          <p:spTgt spid="2"/>
                                        </p:tgtEl>
                                        <p:attrNameLst>
                                          <p:attrName>ppt_x</p:attrName>
                                        </p:attrNameLst>
                                      </p:cBhvr>
                                      <p:tavLst>
                                        <p:tav tm="0">
                                          <p:val>
                                            <p:strVal val="#ppt_x"/>
                                          </p:val>
                                        </p:tav>
                                        <p:tav tm="100000">
                                          <p:val>
                                            <p:strVal val="#ppt_x"/>
                                          </p:val>
                                        </p:tav>
                                      </p:tavLst>
                                    </p:anim>
                                    <p:anim calcmode="lin" valueType="num">
                                      <p:cBhvr>
                                        <p:cTn id="9" dur="400" fill="hold"/>
                                        <p:tgtEl>
                                          <p:spTgt spid="2"/>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43"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
                                        <p:tgtEl>
                                          <p:spTgt spid="3"/>
                                        </p:tgtEl>
                                      </p:cBhvr>
                                    </p:animEffect>
                                    <p:anim calcmode="lin" valueType="num">
                                      <p:cBhvr>
                                        <p:cTn id="16" dur="400" fill="hold"/>
                                        <p:tgtEl>
                                          <p:spTgt spid="3"/>
                                        </p:tgtEl>
                                        <p:attrNameLst>
                                          <p:attrName>ppt_x</p:attrName>
                                        </p:attrNameLst>
                                      </p:cBhvr>
                                      <p:tavLst>
                                        <p:tav tm="0">
                                          <p:val>
                                            <p:strVal val="#ppt_x"/>
                                          </p:val>
                                        </p:tav>
                                        <p:tav tm="100000">
                                          <p:val>
                                            <p:strVal val="#ppt_x"/>
                                          </p:val>
                                        </p:tav>
                                      </p:tavLst>
                                    </p:anim>
                                    <p:anim calcmode="lin" valueType="num">
                                      <p:cBhvr>
                                        <p:cTn id="17" dur="400" fill="hold"/>
                                        <p:tgtEl>
                                          <p:spTgt spid="3"/>
                                        </p:tgtEl>
                                        <p:attrNameLst>
                                          <p:attrName>ppt_y</p:attrName>
                                        </p:attrNameLst>
                                      </p:cBhvr>
                                      <p:tavLst>
                                        <p:tav tm="0">
                                          <p:val>
                                            <p:strVal val="#ppt_y+0.31"/>
                                          </p:val>
                                        </p:tav>
                                        <p:tav tm="100000">
                                          <p:val>
                                            <p:strVal val="#ppt_y+0.31"/>
                                          </p:val>
                                        </p:tav>
                                      </p:tavLst>
                                    </p:anim>
                                    <p:anim calcmode="lin" valueType="num">
                                      <p:cBhvr>
                                        <p:cTn id="18"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9"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61" name="Picture 2" descr="b_bulb_gl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762" name="Picture 3" descr="internationa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914400"/>
            <a:ext cx="723900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1763" name="Title 5"/>
          <p:cNvSpPr>
            <a:spLocks noGrp="1"/>
          </p:cNvSpPr>
          <p:nvPr>
            <p:ph type="title" idx="4294967295"/>
          </p:nvPr>
        </p:nvSpPr>
        <p:spPr>
          <a:xfrm>
            <a:off x="0" y="0"/>
            <a:ext cx="9144000" cy="914400"/>
          </a:xfrm>
        </p:spPr>
        <p:txBody>
          <a:bodyPr/>
          <a:lstStyle/>
          <a:p>
            <a:pPr eaLnBrk="1" hangingPunct="1"/>
            <a:r>
              <a:rPr lang="zh-CN" altLang="en-US" sz="4000" b="1">
                <a:solidFill>
                  <a:srgbClr val="FFFFFF"/>
                </a:solidFill>
                <a:latin typeface="Calibri" charset="0"/>
                <a:ea typeface="宋体" charset="0"/>
                <a:cs typeface="宋体" charset="0"/>
              </a:rPr>
              <a:t>两种约的对照</a:t>
            </a:r>
          </a:p>
        </p:txBody>
      </p:sp>
      <p:sp>
        <p:nvSpPr>
          <p:cNvPr id="7" name="Text Box 5"/>
          <p:cNvSpPr txBox="1">
            <a:spLocks noChangeArrowheads="1"/>
          </p:cNvSpPr>
          <p:nvPr/>
        </p:nvSpPr>
        <p:spPr bwMode="auto">
          <a:xfrm>
            <a:off x="8451850" y="0"/>
            <a:ext cx="628650" cy="461963"/>
          </a:xfrm>
          <a:prstGeom prst="rect">
            <a:avLst/>
          </a:prstGeom>
          <a:noFill/>
          <a:ln w="9525">
            <a:noFill/>
            <a:miter lim="800000"/>
            <a:headEnd/>
            <a:tailEnd/>
          </a:ln>
          <a:effectLst>
            <a:outerShdw blurRad="63500" dist="38099" dir="2700000" algn="ctr" rotWithShape="0">
              <a:srgbClr val="000000">
                <a:alpha val="74997"/>
              </a:srgbClr>
            </a:outerShdw>
          </a:effectLst>
        </p:spPr>
        <p:txBody>
          <a:bodyPr wrap="none">
            <a:spAutoFit/>
          </a:bodyPr>
          <a:lstStyle/>
          <a:p>
            <a:pPr>
              <a:defRPr/>
            </a:pPr>
            <a:r>
              <a:rPr lang="en-US" b="1">
                <a:solidFill>
                  <a:srgbClr val="FFFFFF"/>
                </a:solidFill>
                <a:latin typeface="Times New Roman" pitchFamily="-112" charset="0"/>
                <a:ea typeface="+mn-ea"/>
                <a:cs typeface="+mn-cs"/>
              </a:rPr>
              <a:t>116</a:t>
            </a:r>
          </a:p>
        </p:txBody>
      </p:sp>
      <p:graphicFrame>
        <p:nvGraphicFramePr>
          <p:cNvPr id="373784" name="Group 24"/>
          <p:cNvGraphicFramePr>
            <a:graphicFrameLocks noGrp="1"/>
          </p:cNvGraphicFramePr>
          <p:nvPr/>
        </p:nvGraphicFramePr>
        <p:xfrm>
          <a:off x="76200" y="990600"/>
          <a:ext cx="8991600" cy="5564211"/>
        </p:xfrm>
        <a:graphic>
          <a:graphicData uri="http://schemas.openxmlformats.org/drawingml/2006/table">
            <a:tbl>
              <a:tblPr/>
              <a:tblGrid>
                <a:gridCol w="1752600">
                  <a:extLst>
                    <a:ext uri="{9D8B030D-6E8A-4147-A177-3AD203B41FA5}">
                      <a16:colId xmlns:a16="http://schemas.microsoft.com/office/drawing/2014/main" val="20000"/>
                    </a:ext>
                  </a:extLst>
                </a:gridCol>
                <a:gridCol w="3733800">
                  <a:extLst>
                    <a:ext uri="{9D8B030D-6E8A-4147-A177-3AD203B41FA5}">
                      <a16:colId xmlns:a16="http://schemas.microsoft.com/office/drawing/2014/main" val="20001"/>
                    </a:ext>
                  </a:extLst>
                </a:gridCol>
                <a:gridCol w="3505200">
                  <a:extLst>
                    <a:ext uri="{9D8B030D-6E8A-4147-A177-3AD203B41FA5}">
                      <a16:colId xmlns:a16="http://schemas.microsoft.com/office/drawing/2014/main" val="20002"/>
                    </a:ext>
                  </a:extLst>
                </a:gridCol>
              </a:tblGrid>
              <a:tr h="853431">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endParaRPr kumimoji="0" lang="zh-CN" altLang="en-US" sz="3200" b="0" i="0" u="none" strike="noStrike" cap="none" normalizeH="0" baseline="0">
                        <a:ln>
                          <a:noFill/>
                        </a:ln>
                        <a:solidFill>
                          <a:srgbClr val="FFFFFF"/>
                        </a:solidFill>
                        <a:effectLst/>
                        <a:latin typeface="Calibri" charset="0"/>
                        <a:ea typeface="MS PGothic" charset="0"/>
                        <a:cs typeface="MS PGothic" charset="0"/>
                      </a:endParaRPr>
                    </a:p>
                  </a:txBody>
                  <a:tcPr marT="45716" marB="45716" horzOverflow="overflow">
                    <a:lnL>
                      <a:noFill/>
                    </a:lnL>
                    <a:lnR>
                      <a:noFill/>
                    </a:lnR>
                    <a:lnT>
                      <a:noFill/>
                    </a:lnT>
                    <a:lnB>
                      <a:noFill/>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800" b="0" i="0" u="sng" strike="noStrike" cap="none" normalizeH="0" baseline="0">
                          <a:ln>
                            <a:noFill/>
                          </a:ln>
                          <a:solidFill>
                            <a:srgbClr val="FFFFFF"/>
                          </a:solidFill>
                          <a:effectLst/>
                          <a:latin typeface="Calibri" charset="0"/>
                          <a:ea typeface="宋体" charset="0"/>
                          <a:cs typeface="宋体" charset="0"/>
                        </a:rPr>
                        <a:t>亚伯拉罕</a:t>
                      </a:r>
                    </a:p>
                  </a:txBody>
                  <a:tcPr marL="50800" marR="50800" marT="0" marB="0" horzOverflow="overflow">
                    <a:lnL>
                      <a:noFill/>
                    </a:lnL>
                    <a:lnR>
                      <a:noFill/>
                    </a:lnR>
                    <a:lnT>
                      <a:noFill/>
                    </a:lnT>
                    <a:lnB>
                      <a:noFill/>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800" b="0" i="0" u="sng" strike="noStrike" cap="none" normalizeH="0" baseline="0">
                          <a:ln>
                            <a:noFill/>
                          </a:ln>
                          <a:solidFill>
                            <a:srgbClr val="FFFFFF"/>
                          </a:solidFill>
                          <a:effectLst/>
                          <a:latin typeface="Calibri" charset="0"/>
                          <a:ea typeface="宋体" charset="0"/>
                          <a:cs typeface="宋体" charset="0"/>
                        </a:rPr>
                        <a:t>摩西</a:t>
                      </a:r>
                      <a:endParaRPr kumimoji="0" lang="en-US" altLang="ja-JP" sz="2800" b="0" i="0" u="sng" strike="noStrike" cap="none" normalizeH="0" baseline="0">
                        <a:ln>
                          <a:noFill/>
                        </a:ln>
                        <a:solidFill>
                          <a:srgbClr val="FFFFFF"/>
                        </a:solidFill>
                        <a:effectLst/>
                        <a:latin typeface="Calibri" charset="0"/>
                        <a:ea typeface="MS PGothic"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 typeface="Times New Roman" charset="0"/>
                        <a:buNone/>
                        <a:tabLst/>
                      </a:pPr>
                      <a:endParaRPr kumimoji="0" lang="zh-CN" altLang="en-US" sz="2800" b="0" i="0" u="sng" strike="noStrike" cap="none" normalizeH="0" baseline="0">
                        <a:ln>
                          <a:noFill/>
                        </a:ln>
                        <a:solidFill>
                          <a:srgbClr val="FFFFFF"/>
                        </a:solidFill>
                        <a:effectLst/>
                        <a:latin typeface="Calibri" charset="0"/>
                        <a:ea typeface="宋体" charset="0"/>
                        <a:cs typeface="宋体" charset="0"/>
                      </a:endParaRPr>
                    </a:p>
                  </a:txBody>
                  <a:tcPr marL="50800" marR="50800" marT="0" marB="0" horzOverflow="overflow">
                    <a:lnL>
                      <a:noFill/>
                    </a:lnL>
                    <a:lnR>
                      <a:noFill/>
                    </a:lnR>
                    <a:lnT>
                      <a:noFill/>
                    </a:lnT>
                    <a:lnB>
                      <a:noFill/>
                    </a:lnB>
                    <a:lnTlToBr>
                      <a:noFill/>
                    </a:lnTlToBr>
                    <a:lnBlToTr>
                      <a:noFill/>
                    </a:lnBlToTr>
                    <a:solidFill>
                      <a:srgbClr val="000000"/>
                    </a:solidFill>
                  </a:tcPr>
                </a:tc>
                <a:extLst>
                  <a:ext uri="{0D108BD9-81ED-4DB2-BD59-A6C34878D82A}">
                    <a16:rowId xmlns:a16="http://schemas.microsoft.com/office/drawing/2014/main" val="10000"/>
                  </a:ext>
                </a:extLst>
              </a:tr>
              <a:tr h="1082577">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1" u="none" strike="noStrike" cap="none" normalizeH="0" baseline="0">
                          <a:ln>
                            <a:noFill/>
                          </a:ln>
                          <a:solidFill>
                            <a:srgbClr val="FFFFFF"/>
                          </a:solidFill>
                          <a:effectLst/>
                          <a:latin typeface="Calibri" charset="0"/>
                          <a:ea typeface="宋体" charset="0"/>
                          <a:cs typeface="宋体" charset="0"/>
                        </a:rPr>
                        <a:t>形式</a:t>
                      </a:r>
                      <a:endParaRPr kumimoji="0" lang="zh-CN" altLang="en-US" sz="2400" b="1" i="0" u="none" strike="noStrike" cap="none" normalizeH="0" baseline="0">
                        <a:ln>
                          <a:noFill/>
                        </a:ln>
                        <a:solidFill>
                          <a:srgbClr val="FFFFFF"/>
                        </a:solidFill>
                        <a:effectLst/>
                        <a:latin typeface="Calibri" charset="0"/>
                        <a:ea typeface="宋体" charset="0"/>
                        <a:cs typeface="宋体"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0" u="none" strike="noStrike" cap="none" normalizeH="0" baseline="0">
                          <a:ln>
                            <a:noFill/>
                          </a:ln>
                          <a:solidFill>
                            <a:srgbClr val="FFFFFF"/>
                          </a:solidFill>
                          <a:effectLst/>
                          <a:latin typeface="Calibri" charset="0"/>
                          <a:ea typeface="宋体" charset="0"/>
                          <a:cs typeface="宋体" charset="0"/>
                        </a:rPr>
                        <a:t>口传 </a:t>
                      </a:r>
                      <a:r>
                        <a:rPr kumimoji="0" lang="en-US" altLang="zh-CN" sz="2400" b="1" i="0" u="none" strike="noStrike" cap="none" normalizeH="0" baseline="0">
                          <a:ln>
                            <a:noFill/>
                          </a:ln>
                          <a:solidFill>
                            <a:srgbClr val="FFFFFF"/>
                          </a:solidFill>
                          <a:effectLst/>
                          <a:latin typeface="Calibri" charset="0"/>
                          <a:ea typeface="宋体" charset="0"/>
                          <a:cs typeface="宋体" charset="0"/>
                        </a:rPr>
                        <a:t>(</a:t>
                      </a:r>
                      <a:r>
                        <a:rPr kumimoji="0" lang="zh-CN" altLang="en-US" sz="2400" b="1" i="0" u="none" strike="noStrike" cap="none" normalizeH="0" baseline="0">
                          <a:ln>
                            <a:noFill/>
                          </a:ln>
                          <a:solidFill>
                            <a:srgbClr val="FFFFFF"/>
                          </a:solidFill>
                          <a:effectLst/>
                          <a:latin typeface="Calibri" charset="0"/>
                          <a:ea typeface="宋体" charset="0"/>
                          <a:cs typeface="宋体" charset="0"/>
                        </a:rPr>
                        <a:t>无文字记录</a:t>
                      </a:r>
                      <a:r>
                        <a:rPr kumimoji="0" lang="en-US" altLang="ja-JP" sz="2400" b="1" i="0" u="none" strike="noStrike" cap="none" normalizeH="0" baseline="0">
                          <a:ln>
                            <a:noFill/>
                          </a:ln>
                          <a:solidFill>
                            <a:srgbClr val="FFFFFF"/>
                          </a:solidFill>
                          <a:effectLst/>
                          <a:latin typeface="Calibri" charset="0"/>
                          <a:ea typeface="MS PGothic" charset="0"/>
                          <a:cs typeface="Times New Roman" charset="0"/>
                        </a:rPr>
                        <a:t>)</a:t>
                      </a:r>
                      <a:endParaRPr kumimoji="0" lang="en-US" altLang="zh-CN" sz="2400" b="1" i="0" u="none" strike="noStrike" cap="none" normalizeH="0" baseline="0">
                        <a:ln>
                          <a:noFill/>
                        </a:ln>
                        <a:solidFill>
                          <a:srgbClr val="FFFFFF"/>
                        </a:solidFill>
                        <a:effectLst/>
                        <a:latin typeface="Calibri"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0" u="none" strike="noStrike" cap="none" normalizeH="0" baseline="0" dirty="0">
                          <a:ln>
                            <a:noFill/>
                          </a:ln>
                          <a:solidFill>
                            <a:srgbClr val="FFFFFF"/>
                          </a:solidFill>
                          <a:effectLst/>
                          <a:latin typeface="Calibri" charset="0"/>
                          <a:ea typeface="宋体" charset="0"/>
                          <a:cs typeface="宋体" charset="0"/>
                        </a:rPr>
                        <a:t>记录在石板和摩西五经上</a:t>
                      </a:r>
                      <a:endParaRPr kumimoji="0" lang="en-US" altLang="zh-CN" sz="2400" b="1" i="0" u="none" strike="noStrike" cap="none" normalizeH="0" baseline="0" dirty="0">
                        <a:ln>
                          <a:noFill/>
                        </a:ln>
                        <a:solidFill>
                          <a:srgbClr val="FFFFFF"/>
                        </a:solidFill>
                        <a:effectLst/>
                        <a:latin typeface="Calibri"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463025">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1" u="none" strike="noStrike" cap="none" normalizeH="0" baseline="0">
                          <a:ln>
                            <a:noFill/>
                          </a:ln>
                          <a:solidFill>
                            <a:srgbClr val="FFFFFF"/>
                          </a:solidFill>
                          <a:effectLst/>
                          <a:latin typeface="Calibri" charset="0"/>
                          <a:ea typeface="宋体" charset="0"/>
                          <a:cs typeface="宋体" charset="0"/>
                        </a:rPr>
                        <a:t>重心</a:t>
                      </a:r>
                      <a:endParaRPr kumimoji="0" lang="zh-CN" altLang="en-US" sz="2400" b="1" i="0" u="none" strike="noStrike" cap="none" normalizeH="0" baseline="0">
                        <a:ln>
                          <a:noFill/>
                        </a:ln>
                        <a:solidFill>
                          <a:srgbClr val="FFFFFF"/>
                        </a:solidFill>
                        <a:effectLst/>
                        <a:latin typeface="Calibri" charset="0"/>
                        <a:ea typeface="宋体" charset="0"/>
                        <a:cs typeface="宋体"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0" u="none" strike="noStrike" cap="none" normalizeH="0" baseline="0">
                          <a:ln>
                            <a:noFill/>
                          </a:ln>
                          <a:solidFill>
                            <a:srgbClr val="FFFFFF"/>
                          </a:solidFill>
                          <a:effectLst/>
                          <a:latin typeface="Calibri" charset="0"/>
                          <a:ea typeface="宋体" charset="0"/>
                          <a:cs typeface="宋体" charset="0"/>
                        </a:rPr>
                        <a:t>赐福胜于惩戒</a:t>
                      </a:r>
                      <a:r>
                        <a:rPr kumimoji="0" lang="en-US" altLang="zh-CN" sz="2400" b="1" i="0" u="none" strike="noStrike" cap="none" normalizeH="0" baseline="0">
                          <a:ln>
                            <a:noFill/>
                          </a:ln>
                          <a:solidFill>
                            <a:srgbClr val="FFFFFF"/>
                          </a:solidFill>
                          <a:effectLst/>
                          <a:latin typeface="Calibri" charset="0"/>
                          <a:ea typeface="MS PGothic" charset="0"/>
                          <a:cs typeface="Times New Roman" charset="0"/>
                        </a:rPr>
                        <a:t>/</a:t>
                      </a:r>
                      <a:r>
                        <a:rPr kumimoji="0" lang="zh-CN" altLang="en-US" sz="2400" b="1" i="0" u="none" strike="noStrike" cap="none" normalizeH="0" baseline="0">
                          <a:ln>
                            <a:noFill/>
                          </a:ln>
                          <a:solidFill>
                            <a:srgbClr val="FFFFFF"/>
                          </a:solidFill>
                          <a:effectLst/>
                          <a:latin typeface="Calibri" charset="0"/>
                          <a:ea typeface="宋体" charset="0"/>
                          <a:cs typeface="宋体" charset="0"/>
                        </a:rPr>
                        <a:t>审判</a:t>
                      </a:r>
                      <a:r>
                        <a:rPr kumimoji="0" lang="en-US" altLang="zh-CN" sz="2400" b="1" i="0" u="none" strike="noStrike" cap="none" normalizeH="0" baseline="0">
                          <a:ln>
                            <a:noFill/>
                          </a:ln>
                          <a:solidFill>
                            <a:srgbClr val="FFFFFF"/>
                          </a:solidFill>
                          <a:effectLst/>
                          <a:latin typeface="Calibri" charset="0"/>
                          <a:ea typeface="MS PGothic" charset="0"/>
                          <a:cs typeface="Times New Roman" charset="0"/>
                        </a:rPr>
                        <a:t>(</a:t>
                      </a:r>
                      <a:r>
                        <a:rPr kumimoji="0" lang="zh-CN" altLang="en-US" sz="2400" b="1" i="0" u="none" strike="noStrike" cap="none" normalizeH="0" baseline="0">
                          <a:ln>
                            <a:noFill/>
                          </a:ln>
                          <a:solidFill>
                            <a:srgbClr val="FFFFFF"/>
                          </a:solidFill>
                          <a:effectLst/>
                          <a:latin typeface="Calibri" charset="0"/>
                          <a:ea typeface="宋体" charset="0"/>
                          <a:cs typeface="宋体" charset="0"/>
                        </a:rPr>
                        <a:t>在创</a:t>
                      </a:r>
                      <a:r>
                        <a:rPr kumimoji="0" lang="en-US" altLang="zh-CN" sz="2400" b="1" i="0" u="none" strike="noStrike" cap="none" normalizeH="0" baseline="0">
                          <a:ln>
                            <a:noFill/>
                          </a:ln>
                          <a:solidFill>
                            <a:srgbClr val="FFFFFF"/>
                          </a:solidFill>
                          <a:effectLst/>
                          <a:latin typeface="Calibri" charset="0"/>
                          <a:ea typeface="MS PGothic" charset="0"/>
                          <a:cs typeface="Times New Roman" charset="0"/>
                        </a:rPr>
                        <a:t>12</a:t>
                      </a:r>
                      <a:r>
                        <a:rPr kumimoji="0" lang="zh-CN" altLang="en-US" sz="2400" b="1" i="0" u="none" strike="noStrike" cap="none" normalizeH="0" baseline="0">
                          <a:ln>
                            <a:noFill/>
                          </a:ln>
                          <a:solidFill>
                            <a:srgbClr val="FFFFFF"/>
                          </a:solidFill>
                          <a:effectLst/>
                          <a:latin typeface="Calibri" charset="0"/>
                          <a:ea typeface="宋体" charset="0"/>
                          <a:cs typeface="宋体" charset="0"/>
                        </a:rPr>
                        <a:t>：</a:t>
                      </a:r>
                      <a:r>
                        <a:rPr kumimoji="0" lang="en-US" altLang="zh-CN" sz="2400" b="1" i="0" u="none" strike="noStrike" cap="none" normalizeH="0" baseline="0">
                          <a:ln>
                            <a:noFill/>
                          </a:ln>
                          <a:solidFill>
                            <a:srgbClr val="FFFFFF"/>
                          </a:solidFill>
                          <a:effectLst/>
                          <a:latin typeface="Calibri" charset="0"/>
                          <a:ea typeface="MS PGothic" charset="0"/>
                          <a:cs typeface="Times New Roman" charset="0"/>
                        </a:rPr>
                        <a:t>1-3</a:t>
                      </a:r>
                      <a:r>
                        <a:rPr kumimoji="0" lang="zh-CN" altLang="en-US" sz="2400" b="1" i="0" u="none" strike="noStrike" cap="none" normalizeH="0" baseline="0">
                          <a:ln>
                            <a:noFill/>
                          </a:ln>
                          <a:solidFill>
                            <a:srgbClr val="FFFFFF"/>
                          </a:solidFill>
                          <a:effectLst/>
                          <a:latin typeface="Calibri" charset="0"/>
                          <a:ea typeface="宋体" charset="0"/>
                          <a:cs typeface="宋体" charset="0"/>
                        </a:rPr>
                        <a:t>的“五福”</a:t>
                      </a:r>
                      <a:r>
                        <a:rPr kumimoji="0" lang="en-US" altLang="ja-JP" sz="2400" b="1" i="0" u="none" strike="noStrike" cap="none" normalizeH="0" baseline="0">
                          <a:ln>
                            <a:noFill/>
                          </a:ln>
                          <a:solidFill>
                            <a:srgbClr val="FFFFFF"/>
                          </a:solidFill>
                          <a:effectLst/>
                          <a:latin typeface="Calibri" charset="0"/>
                          <a:ea typeface="MS PGothic" charset="0"/>
                          <a:cs typeface="Times New Roman" charset="0"/>
                        </a:rPr>
                        <a:t>)</a:t>
                      </a:r>
                      <a:endParaRPr kumimoji="0" lang="en-US" altLang="zh-CN" sz="2400" b="1" i="0" u="none" strike="noStrike" cap="none" normalizeH="0" baseline="0">
                        <a:ln>
                          <a:noFill/>
                        </a:ln>
                        <a:solidFill>
                          <a:srgbClr val="FFFFFF"/>
                        </a:solidFill>
                        <a:effectLst/>
                        <a:latin typeface="Calibri"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0" u="none" strike="noStrike" cap="none" normalizeH="0" baseline="0">
                          <a:ln>
                            <a:noFill/>
                          </a:ln>
                          <a:solidFill>
                            <a:srgbClr val="FFFFFF"/>
                          </a:solidFill>
                          <a:effectLst/>
                          <a:latin typeface="Calibri" charset="0"/>
                          <a:ea typeface="宋体" charset="0"/>
                          <a:cs typeface="宋体" charset="0"/>
                        </a:rPr>
                        <a:t>惩戒</a:t>
                      </a:r>
                      <a:r>
                        <a:rPr kumimoji="0" lang="en-US" altLang="zh-CN" sz="2400" b="1" i="0" u="none" strike="noStrike" cap="none" normalizeH="0" baseline="0">
                          <a:ln>
                            <a:noFill/>
                          </a:ln>
                          <a:solidFill>
                            <a:srgbClr val="FFFFFF"/>
                          </a:solidFill>
                          <a:effectLst/>
                          <a:latin typeface="Calibri" charset="0"/>
                          <a:ea typeface="MS PGothic" charset="0"/>
                          <a:cs typeface="Times New Roman" charset="0"/>
                        </a:rPr>
                        <a:t>/</a:t>
                      </a:r>
                      <a:r>
                        <a:rPr kumimoji="0" lang="zh-CN" altLang="en-US" sz="2400" b="1" i="0" u="none" strike="noStrike" cap="none" normalizeH="0" baseline="0">
                          <a:ln>
                            <a:noFill/>
                          </a:ln>
                          <a:solidFill>
                            <a:srgbClr val="FFFFFF"/>
                          </a:solidFill>
                          <a:effectLst/>
                          <a:latin typeface="Calibri" charset="0"/>
                          <a:ea typeface="宋体" charset="0"/>
                          <a:cs typeface="宋体" charset="0"/>
                        </a:rPr>
                        <a:t>审判胜于赐福</a:t>
                      </a:r>
                      <a:r>
                        <a:rPr kumimoji="0" lang="en-US" altLang="ja-JP" sz="2400" b="1" i="0" u="none" strike="noStrike" cap="none" normalizeH="0" baseline="0">
                          <a:ln>
                            <a:noFill/>
                          </a:ln>
                          <a:solidFill>
                            <a:srgbClr val="FFFFFF"/>
                          </a:solidFill>
                          <a:effectLst/>
                          <a:latin typeface="Calibri" charset="0"/>
                          <a:ea typeface="MS PGothic" charset="0"/>
                          <a:cs typeface="Times New Roman" charset="0"/>
                        </a:rPr>
                        <a:t> </a:t>
                      </a:r>
                      <a:r>
                        <a:rPr kumimoji="0" lang="en-US" altLang="zh-CN" sz="2400" b="1" i="0" u="none" strike="noStrike" cap="none" normalizeH="0" baseline="0">
                          <a:ln>
                            <a:noFill/>
                          </a:ln>
                          <a:solidFill>
                            <a:srgbClr val="FFFFFF"/>
                          </a:solidFill>
                          <a:effectLst/>
                          <a:latin typeface="Calibri" charset="0"/>
                          <a:ea typeface="MS PGothic" charset="0"/>
                          <a:cs typeface="Times New Roman" charset="0"/>
                        </a:rPr>
                        <a:t> </a:t>
                      </a:r>
                      <a:endParaRPr kumimoji="0" lang="en-US" altLang="ja-JP" sz="2400" b="1" i="0" u="none" strike="noStrike" cap="none" normalizeH="0" baseline="0">
                        <a:ln>
                          <a:noFill/>
                        </a:ln>
                        <a:solidFill>
                          <a:srgbClr val="FFFFFF"/>
                        </a:solidFill>
                        <a:effectLst/>
                        <a:latin typeface="Calibri" charset="0"/>
                        <a:ea typeface="MS PGothic"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en-US" altLang="zh-CN" sz="2400" b="1" i="0" u="none" strike="noStrike" cap="none" normalizeH="0" baseline="0">
                          <a:ln>
                            <a:noFill/>
                          </a:ln>
                          <a:solidFill>
                            <a:srgbClr val="FFFFFF"/>
                          </a:solidFill>
                          <a:effectLst/>
                          <a:latin typeface="Calibri" charset="0"/>
                          <a:ea typeface="MS PGothic" charset="0"/>
                          <a:cs typeface="Times New Roman" charset="0"/>
                        </a:rPr>
                        <a:t>(</a:t>
                      </a:r>
                      <a:r>
                        <a:rPr kumimoji="0" lang="zh-CN" altLang="en-US" sz="2400" b="1" i="0" u="none" strike="noStrike" cap="none" normalizeH="0" baseline="0">
                          <a:ln>
                            <a:noFill/>
                          </a:ln>
                          <a:solidFill>
                            <a:srgbClr val="FFFFFF"/>
                          </a:solidFill>
                          <a:effectLst/>
                          <a:latin typeface="Calibri" charset="0"/>
                          <a:ea typeface="宋体" charset="0"/>
                          <a:cs typeface="宋体" charset="0"/>
                        </a:rPr>
                        <a:t>对照 申</a:t>
                      </a:r>
                      <a:r>
                        <a:rPr kumimoji="0" lang="en-US" altLang="ja-JP" sz="2400" b="1" i="0" u="none" strike="noStrike" cap="none" normalizeH="0" baseline="0">
                          <a:ln>
                            <a:noFill/>
                          </a:ln>
                          <a:solidFill>
                            <a:srgbClr val="FFFFFF"/>
                          </a:solidFill>
                          <a:effectLst/>
                          <a:latin typeface="Calibri" charset="0"/>
                          <a:ea typeface="MS PGothic" charset="0"/>
                          <a:cs typeface="Times New Roman" charset="0"/>
                        </a:rPr>
                        <a:t> 28:1-14 </a:t>
                      </a:r>
                      <a:r>
                        <a:rPr kumimoji="0" lang="zh-CN" altLang="en-US" sz="2400" b="1" i="0" u="none" strike="noStrike" cap="none" normalizeH="0" baseline="0">
                          <a:ln>
                            <a:noFill/>
                          </a:ln>
                          <a:solidFill>
                            <a:srgbClr val="FFFFFF"/>
                          </a:solidFill>
                          <a:effectLst/>
                          <a:latin typeface="Calibri" charset="0"/>
                          <a:ea typeface="宋体" charset="0"/>
                          <a:cs typeface="宋体" charset="0"/>
                        </a:rPr>
                        <a:t>与</a:t>
                      </a:r>
                      <a:r>
                        <a:rPr kumimoji="0" lang="zh-CN" altLang="en-US" sz="2400" b="1" i="0" u="none" strike="noStrike" cap="none" normalizeH="0" baseline="0">
                          <a:ln>
                            <a:noFill/>
                          </a:ln>
                          <a:solidFill>
                            <a:srgbClr val="FFFFFF"/>
                          </a:solidFill>
                          <a:effectLst/>
                          <a:latin typeface="Calibri" charset="0"/>
                          <a:ea typeface="MS PGothic" charset="0"/>
                          <a:cs typeface="Times New Roman" charset="0"/>
                        </a:rPr>
                        <a:t> </a:t>
                      </a:r>
                      <a:r>
                        <a:rPr kumimoji="0" lang="en-US" altLang="ja-JP" sz="2400" b="1" i="0" u="none" strike="noStrike" cap="none" normalizeH="0" baseline="0">
                          <a:ln>
                            <a:noFill/>
                          </a:ln>
                          <a:solidFill>
                            <a:srgbClr val="FFFFFF"/>
                          </a:solidFill>
                          <a:effectLst/>
                          <a:latin typeface="Calibri" charset="0"/>
                          <a:ea typeface="MS PGothic" charset="0"/>
                          <a:cs typeface="Times New Roman" charset="0"/>
                        </a:rPr>
                        <a:t>28:15-68)</a:t>
                      </a:r>
                    </a:p>
                    <a:p>
                      <a:pPr marL="0" marR="0" lvl="0" indent="0" algn="l" defTabSz="457200" rtl="0" eaLnBrk="1" fontAlgn="base" latinLnBrk="0" hangingPunct="1">
                        <a:lnSpc>
                          <a:spcPct val="100000"/>
                        </a:lnSpc>
                        <a:spcBef>
                          <a:spcPct val="0"/>
                        </a:spcBef>
                        <a:spcAft>
                          <a:spcPct val="0"/>
                        </a:spcAft>
                        <a:buClrTx/>
                        <a:buSzTx/>
                        <a:buFont typeface="Times New Roman" charset="0"/>
                        <a:buNone/>
                        <a:tabLst/>
                      </a:pPr>
                      <a:endParaRPr kumimoji="0" lang="zh-CN" altLang="en-US" sz="2400" b="1" i="0" u="none" strike="noStrike" cap="none" normalizeH="0" baseline="0">
                        <a:ln>
                          <a:noFill/>
                        </a:ln>
                        <a:solidFill>
                          <a:srgbClr val="FFFFFF"/>
                        </a:solidFill>
                        <a:effectLst/>
                        <a:latin typeface="Calibri"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1082577">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1" u="none" strike="noStrike" cap="none" normalizeH="0" baseline="0">
                          <a:ln>
                            <a:noFill/>
                          </a:ln>
                          <a:solidFill>
                            <a:srgbClr val="FFFFFF"/>
                          </a:solidFill>
                          <a:effectLst/>
                          <a:latin typeface="Calibri" charset="0"/>
                          <a:ea typeface="宋体" charset="0"/>
                          <a:cs typeface="宋体" charset="0"/>
                        </a:rPr>
                        <a:t>基督论</a:t>
                      </a:r>
                      <a:endParaRPr kumimoji="0" lang="zh-CN" altLang="en-US" sz="2400" b="1" i="0" u="none" strike="noStrike" cap="none" normalizeH="0" baseline="0">
                        <a:ln>
                          <a:noFill/>
                        </a:ln>
                        <a:solidFill>
                          <a:srgbClr val="FFFFFF"/>
                        </a:solidFill>
                        <a:effectLst/>
                        <a:latin typeface="Calibri" charset="0"/>
                        <a:ea typeface="宋体" charset="0"/>
                        <a:cs typeface="宋体"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0" u="none" strike="noStrike" cap="none" normalizeH="0" baseline="0">
                          <a:ln>
                            <a:noFill/>
                          </a:ln>
                          <a:solidFill>
                            <a:srgbClr val="FFFFFF"/>
                          </a:solidFill>
                          <a:effectLst/>
                          <a:latin typeface="Calibri" charset="0"/>
                          <a:ea typeface="宋体" charset="0"/>
                          <a:cs typeface="宋体" charset="0"/>
                        </a:rPr>
                        <a:t>耶稣是终极的大卫后裔</a:t>
                      </a:r>
                      <a:r>
                        <a:rPr kumimoji="0" lang="en-US" altLang="ja-JP" sz="2400" b="1" i="0" u="none" strike="noStrike" cap="none" normalizeH="0" baseline="0">
                          <a:ln>
                            <a:noFill/>
                          </a:ln>
                          <a:solidFill>
                            <a:srgbClr val="FFFFFF"/>
                          </a:solidFill>
                          <a:effectLst/>
                          <a:latin typeface="Calibri" charset="0"/>
                          <a:ea typeface="MS PGothic" charset="0"/>
                          <a:cs typeface="Times New Roman" charset="0"/>
                        </a:rPr>
                        <a:t> </a:t>
                      </a:r>
                      <a:r>
                        <a:rPr kumimoji="0" lang="zh-CN" altLang="en-US" sz="2400" b="1" i="0" u="none" strike="noStrike" cap="none" normalizeH="0" baseline="0">
                          <a:ln>
                            <a:noFill/>
                          </a:ln>
                          <a:solidFill>
                            <a:srgbClr val="FFFFFF"/>
                          </a:solidFill>
                          <a:effectLst/>
                          <a:latin typeface="Calibri" charset="0"/>
                          <a:ea typeface="宋体" charset="0"/>
                          <a:cs typeface="宋体" charset="0"/>
                        </a:rPr>
                        <a:t>（创</a:t>
                      </a:r>
                      <a:r>
                        <a:rPr kumimoji="0" lang="en-US" altLang="ja-JP" sz="2400" b="1" i="0" u="none" strike="noStrike" cap="none" normalizeH="0" baseline="0">
                          <a:ln>
                            <a:noFill/>
                          </a:ln>
                          <a:solidFill>
                            <a:srgbClr val="FFFFFF"/>
                          </a:solidFill>
                          <a:effectLst/>
                          <a:latin typeface="Calibri" charset="0"/>
                          <a:ea typeface="MS PGothic" charset="0"/>
                          <a:cs typeface="Times New Roman" charset="0"/>
                        </a:rPr>
                        <a:t> 12:3</a:t>
                      </a:r>
                      <a:r>
                        <a:rPr kumimoji="0" lang="zh-CN" altLang="en-US" sz="2400" b="1" i="0" u="none" strike="noStrike" cap="none" normalizeH="0" baseline="0">
                          <a:ln>
                            <a:noFill/>
                          </a:ln>
                          <a:solidFill>
                            <a:srgbClr val="FFFFFF"/>
                          </a:solidFill>
                          <a:effectLst/>
                          <a:latin typeface="Calibri" charset="0"/>
                          <a:ea typeface="宋体" charset="0"/>
                          <a:cs typeface="宋体" charset="0"/>
                        </a:rPr>
                        <a:t>）</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0" u="none" strike="noStrike" cap="none" normalizeH="0" baseline="0">
                          <a:ln>
                            <a:noFill/>
                          </a:ln>
                          <a:solidFill>
                            <a:srgbClr val="FFFFFF"/>
                          </a:solidFill>
                          <a:effectLst/>
                          <a:latin typeface="Calibri" charset="0"/>
                          <a:ea typeface="宋体" charset="0"/>
                          <a:cs typeface="宋体" charset="0"/>
                        </a:rPr>
                        <a:t>耶稣为大祭司</a:t>
                      </a:r>
                      <a:r>
                        <a:rPr kumimoji="0" lang="en-US" altLang="ja-JP" sz="2400" b="1" i="0" u="none" strike="noStrike" cap="none" normalizeH="0" baseline="0">
                          <a:ln>
                            <a:noFill/>
                          </a:ln>
                          <a:solidFill>
                            <a:srgbClr val="FFFFFF"/>
                          </a:solidFill>
                          <a:effectLst/>
                          <a:latin typeface="Calibri" charset="0"/>
                          <a:ea typeface="MS PGothic" charset="0"/>
                          <a:cs typeface="Times New Roman" charset="0"/>
                        </a:rPr>
                        <a:t>(</a:t>
                      </a:r>
                      <a:r>
                        <a:rPr kumimoji="0" lang="zh-CN" altLang="en-US" sz="2400" b="1" i="0" u="none" strike="noStrike" cap="none" normalizeH="0" baseline="0">
                          <a:ln>
                            <a:noFill/>
                          </a:ln>
                          <a:solidFill>
                            <a:srgbClr val="FFFFFF"/>
                          </a:solidFill>
                          <a:effectLst/>
                          <a:latin typeface="Calibri" charset="0"/>
                          <a:ea typeface="宋体" charset="0"/>
                          <a:cs typeface="宋体" charset="0"/>
                        </a:rPr>
                        <a:t>来</a:t>
                      </a:r>
                      <a:r>
                        <a:rPr kumimoji="0" lang="ja-JP" altLang="en-US" sz="2400" b="1" i="0" u="none" strike="noStrike" cap="none" normalizeH="0" baseline="0">
                          <a:ln>
                            <a:noFill/>
                          </a:ln>
                          <a:solidFill>
                            <a:srgbClr val="FFFFFF"/>
                          </a:solidFill>
                          <a:effectLst/>
                          <a:latin typeface="Calibri" charset="0"/>
                          <a:ea typeface="MS PGothic" charset="0"/>
                          <a:cs typeface="Times New Roman" charset="0"/>
                        </a:rPr>
                        <a:t> </a:t>
                      </a:r>
                      <a:r>
                        <a:rPr kumimoji="0" lang="en-US" altLang="ja-JP" sz="2400" b="1" i="0" u="none" strike="noStrike" cap="none" normalizeH="0" baseline="0">
                          <a:ln>
                            <a:noFill/>
                          </a:ln>
                          <a:solidFill>
                            <a:srgbClr val="FFFFFF"/>
                          </a:solidFill>
                          <a:effectLst/>
                          <a:latin typeface="Calibri" charset="0"/>
                          <a:ea typeface="MS PGothic" charset="0"/>
                          <a:cs typeface="Times New Roman" charset="0"/>
                        </a:rPr>
                        <a:t>8–10)</a:t>
                      </a:r>
                      <a:endParaRPr kumimoji="0" lang="en-US" altLang="zh-CN" sz="2400" b="1" i="0" u="none" strike="noStrike" cap="none" normalizeH="0" baseline="0">
                        <a:ln>
                          <a:noFill/>
                        </a:ln>
                        <a:solidFill>
                          <a:srgbClr val="FFFFFF"/>
                        </a:solidFill>
                        <a:effectLst/>
                        <a:latin typeface="Calibri"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1082577">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1" u="none" strike="noStrike" cap="none" normalizeH="0" baseline="0">
                          <a:ln>
                            <a:noFill/>
                          </a:ln>
                          <a:solidFill>
                            <a:srgbClr val="FFFFFF"/>
                          </a:solidFill>
                          <a:effectLst/>
                          <a:latin typeface="Calibri" charset="0"/>
                          <a:ea typeface="宋体" charset="0"/>
                          <a:cs typeface="宋体" charset="0"/>
                        </a:rPr>
                        <a:t>记号</a:t>
                      </a:r>
                      <a:endParaRPr kumimoji="0" lang="zh-CN" altLang="en-US" sz="2400" b="1" i="0" u="none" strike="noStrike" cap="none" normalizeH="0" baseline="0">
                        <a:ln>
                          <a:noFill/>
                        </a:ln>
                        <a:solidFill>
                          <a:srgbClr val="FFFFFF"/>
                        </a:solidFill>
                        <a:effectLst/>
                        <a:latin typeface="Calibri" charset="0"/>
                        <a:ea typeface="宋体" charset="0"/>
                        <a:cs typeface="宋体"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0" u="none" strike="noStrike" cap="none" normalizeH="0" baseline="0">
                          <a:ln>
                            <a:noFill/>
                          </a:ln>
                          <a:solidFill>
                            <a:srgbClr val="FFFFFF"/>
                          </a:solidFill>
                          <a:effectLst/>
                          <a:latin typeface="Calibri" charset="0"/>
                          <a:ea typeface="宋体" charset="0"/>
                          <a:cs typeface="宋体" charset="0"/>
                        </a:rPr>
                        <a:t>行割礼</a:t>
                      </a:r>
                      <a:r>
                        <a:rPr kumimoji="0" lang="en-US" altLang="ja-JP" sz="2400" b="1" i="0" u="none" strike="noStrike" cap="none" normalizeH="0" baseline="0">
                          <a:ln>
                            <a:noFill/>
                          </a:ln>
                          <a:solidFill>
                            <a:srgbClr val="FFFFFF"/>
                          </a:solidFill>
                          <a:effectLst/>
                          <a:latin typeface="Calibri" charset="0"/>
                          <a:ea typeface="MS PGothic" charset="0"/>
                          <a:cs typeface="Times New Roman" charset="0"/>
                        </a:rPr>
                        <a:t>(</a:t>
                      </a:r>
                      <a:r>
                        <a:rPr kumimoji="0" lang="zh-CN" altLang="en-US" sz="2400" b="1" i="0" u="none" strike="noStrike" cap="none" normalizeH="0" baseline="0">
                          <a:ln>
                            <a:noFill/>
                          </a:ln>
                          <a:solidFill>
                            <a:srgbClr val="FFFFFF"/>
                          </a:solidFill>
                          <a:effectLst/>
                          <a:latin typeface="Calibri" charset="0"/>
                          <a:ea typeface="宋体" charset="0"/>
                          <a:cs typeface="宋体" charset="0"/>
                        </a:rPr>
                        <a:t>创</a:t>
                      </a:r>
                      <a:r>
                        <a:rPr kumimoji="0" lang="en-US" altLang="ja-JP" sz="2400" b="1" i="0" u="none" strike="noStrike" cap="none" normalizeH="0" baseline="0">
                          <a:ln>
                            <a:noFill/>
                          </a:ln>
                          <a:solidFill>
                            <a:srgbClr val="FFFFFF"/>
                          </a:solidFill>
                          <a:effectLst/>
                          <a:latin typeface="Calibri" charset="0"/>
                          <a:ea typeface="MS PGothic" charset="0"/>
                          <a:cs typeface="Times New Roman" charset="0"/>
                        </a:rPr>
                        <a:t> 17:11)</a:t>
                      </a:r>
                      <a:endParaRPr kumimoji="0" lang="en-US" altLang="zh-CN" sz="2400" b="1" i="0" u="none" strike="noStrike" cap="none" normalizeH="0" baseline="0">
                        <a:ln>
                          <a:noFill/>
                        </a:ln>
                        <a:solidFill>
                          <a:srgbClr val="FFFFFF"/>
                        </a:solidFill>
                        <a:effectLst/>
                        <a:latin typeface="Calibri"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 typeface="Times New Roman" charset="0"/>
                        <a:buNone/>
                        <a:tabLst/>
                      </a:pPr>
                      <a:r>
                        <a:rPr kumimoji="0" lang="zh-CN" altLang="en-US" sz="2400" b="1" i="0" u="none" strike="noStrike" cap="none" normalizeH="0" baseline="0" dirty="0">
                          <a:ln>
                            <a:noFill/>
                          </a:ln>
                          <a:solidFill>
                            <a:srgbClr val="FFFFFF"/>
                          </a:solidFill>
                          <a:effectLst/>
                          <a:latin typeface="Calibri" charset="0"/>
                          <a:ea typeface="宋体" charset="0"/>
                          <a:cs typeface="宋体" charset="0"/>
                        </a:rPr>
                        <a:t>守安息日</a:t>
                      </a:r>
                      <a:r>
                        <a:rPr kumimoji="0" lang="en-US" altLang="ja-JP" sz="2400" b="1" i="0" u="none" strike="noStrike" cap="none" normalizeH="0" baseline="0" dirty="0">
                          <a:ln>
                            <a:noFill/>
                          </a:ln>
                          <a:solidFill>
                            <a:srgbClr val="FFFFFF"/>
                          </a:solidFill>
                          <a:effectLst/>
                          <a:latin typeface="Calibri" charset="0"/>
                          <a:ea typeface="MS PGothic" charset="0"/>
                          <a:cs typeface="Times New Roman" charset="0"/>
                        </a:rPr>
                        <a:t>(</a:t>
                      </a:r>
                      <a:r>
                        <a:rPr kumimoji="0" lang="zh-CN" altLang="en-US" sz="2400" b="1" i="0" u="none" strike="noStrike" cap="none" normalizeH="0" baseline="0" dirty="0">
                          <a:ln>
                            <a:noFill/>
                          </a:ln>
                          <a:solidFill>
                            <a:srgbClr val="FFFFFF"/>
                          </a:solidFill>
                          <a:effectLst/>
                          <a:latin typeface="Calibri" charset="0"/>
                          <a:ea typeface="宋体" charset="0"/>
                          <a:cs typeface="宋体" charset="0"/>
                        </a:rPr>
                        <a:t>出</a:t>
                      </a:r>
                      <a:r>
                        <a:rPr kumimoji="0" lang="en-US" altLang="ja-JP" sz="2400" b="1" i="0" u="none" strike="noStrike" cap="none" normalizeH="0" baseline="0" dirty="0">
                          <a:ln>
                            <a:noFill/>
                          </a:ln>
                          <a:solidFill>
                            <a:srgbClr val="FFFFFF"/>
                          </a:solidFill>
                          <a:effectLst/>
                          <a:latin typeface="Calibri" charset="0"/>
                          <a:ea typeface="MS PGothic" charset="0"/>
                          <a:cs typeface="Times New Roman" charset="0"/>
                        </a:rPr>
                        <a:t>31:13, 17)</a:t>
                      </a:r>
                      <a:endParaRPr kumimoji="0" lang="en-US" altLang="zh-CN" sz="2400" b="1" i="0" u="none" strike="noStrike" cap="none" normalizeH="0" baseline="0" dirty="0">
                        <a:ln>
                          <a:noFill/>
                        </a:ln>
                        <a:solidFill>
                          <a:srgbClr val="FFFFFF"/>
                        </a:solidFill>
                        <a:effectLst/>
                        <a:latin typeface="Calibri" charset="0"/>
                        <a:ea typeface="MS PGothic"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bl>
          </a:graphicData>
        </a:graphic>
      </p:graphicFrame>
      <p:sp>
        <p:nvSpPr>
          <p:cNvPr id="2" name="Oval 1">
            <a:extLst>
              <a:ext uri="{FF2B5EF4-FFF2-40B4-BE49-F238E27FC236}">
                <a16:creationId xmlns:a16="http://schemas.microsoft.com/office/drawing/2014/main" id="{108C863E-75CF-1E9D-A1DD-8E3676E41DB7}"/>
              </a:ext>
            </a:extLst>
          </p:cNvPr>
          <p:cNvSpPr/>
          <p:nvPr/>
        </p:nvSpPr>
        <p:spPr bwMode="auto">
          <a:xfrm>
            <a:off x="5311959" y="1424904"/>
            <a:ext cx="3744257" cy="1518789"/>
          </a:xfrm>
          <a:prstGeom prst="ellipse">
            <a:avLst/>
          </a:prstGeom>
          <a:noFill/>
          <a:ln w="38100" cap="sq" cmpd="sng" algn="ctr">
            <a:solidFill>
              <a:schemeClr val="bg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08" charset="0"/>
            </a:endParaRPr>
          </a:p>
        </p:txBody>
      </p:sp>
      <p:sp>
        <p:nvSpPr>
          <p:cNvPr id="3" name="Oval 1">
            <a:extLst>
              <a:ext uri="{FF2B5EF4-FFF2-40B4-BE49-F238E27FC236}">
                <a16:creationId xmlns:a16="http://schemas.microsoft.com/office/drawing/2014/main" id="{68EE58F8-8CC1-B3B1-455C-F903B7F1E226}"/>
              </a:ext>
            </a:extLst>
          </p:cNvPr>
          <p:cNvSpPr/>
          <p:nvPr/>
        </p:nvSpPr>
        <p:spPr bwMode="auto">
          <a:xfrm>
            <a:off x="5294031" y="3858093"/>
            <a:ext cx="3744257" cy="1518789"/>
          </a:xfrm>
          <a:prstGeom prst="ellipse">
            <a:avLst/>
          </a:prstGeom>
          <a:noFill/>
          <a:ln w="38100" cap="sq" cmpd="sng" algn="ctr">
            <a:solidFill>
              <a:schemeClr val="bg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08"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
                                        <p:tgtEl>
                                          <p:spTgt spid="2"/>
                                        </p:tgtEl>
                                      </p:cBhvr>
                                    </p:animEffect>
                                    <p:anim calcmode="lin" valueType="num">
                                      <p:cBhvr>
                                        <p:cTn id="8" dur="400" fill="hold"/>
                                        <p:tgtEl>
                                          <p:spTgt spid="2"/>
                                        </p:tgtEl>
                                        <p:attrNameLst>
                                          <p:attrName>ppt_x</p:attrName>
                                        </p:attrNameLst>
                                      </p:cBhvr>
                                      <p:tavLst>
                                        <p:tav tm="0">
                                          <p:val>
                                            <p:strVal val="#ppt_x"/>
                                          </p:val>
                                        </p:tav>
                                        <p:tav tm="100000">
                                          <p:val>
                                            <p:strVal val="#ppt_x"/>
                                          </p:val>
                                        </p:tav>
                                      </p:tavLst>
                                    </p:anim>
                                    <p:anim calcmode="lin" valueType="num">
                                      <p:cBhvr>
                                        <p:cTn id="9" dur="400" fill="hold"/>
                                        <p:tgtEl>
                                          <p:spTgt spid="2"/>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43"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
                                        <p:tgtEl>
                                          <p:spTgt spid="3"/>
                                        </p:tgtEl>
                                      </p:cBhvr>
                                    </p:animEffect>
                                    <p:anim calcmode="lin" valueType="num">
                                      <p:cBhvr>
                                        <p:cTn id="16" dur="400" fill="hold"/>
                                        <p:tgtEl>
                                          <p:spTgt spid="3"/>
                                        </p:tgtEl>
                                        <p:attrNameLst>
                                          <p:attrName>ppt_x</p:attrName>
                                        </p:attrNameLst>
                                      </p:cBhvr>
                                      <p:tavLst>
                                        <p:tav tm="0">
                                          <p:val>
                                            <p:strVal val="#ppt_x"/>
                                          </p:val>
                                        </p:tav>
                                        <p:tav tm="100000">
                                          <p:val>
                                            <p:strVal val="#ppt_x"/>
                                          </p:val>
                                        </p:tav>
                                      </p:tavLst>
                                    </p:anim>
                                    <p:anim calcmode="lin" valueType="num">
                                      <p:cBhvr>
                                        <p:cTn id="17" dur="400" fill="hold"/>
                                        <p:tgtEl>
                                          <p:spTgt spid="3"/>
                                        </p:tgtEl>
                                        <p:attrNameLst>
                                          <p:attrName>ppt_y</p:attrName>
                                        </p:attrNameLst>
                                      </p:cBhvr>
                                      <p:tavLst>
                                        <p:tav tm="0">
                                          <p:val>
                                            <p:strVal val="#ppt_y+0.31"/>
                                          </p:val>
                                        </p:tav>
                                        <p:tav tm="100000">
                                          <p:val>
                                            <p:strVal val="#ppt_y+0.31"/>
                                          </p:val>
                                        </p:tav>
                                      </p:tavLst>
                                    </p:anim>
                                    <p:anim calcmode="lin" valueType="num">
                                      <p:cBhvr>
                                        <p:cTn id="18"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9"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出埃及记</a:t>
            </a:r>
            <a:r>
              <a:rPr lang="en-US" sz="8800" dirty="0">
                <a:solidFill>
                  <a:schemeClr val="bg1"/>
                </a:solidFill>
                <a:latin typeface="Arial" charset="0"/>
                <a:ea typeface="Osaka" charset="0"/>
                <a:cs typeface="Arial" charset="0"/>
              </a:rPr>
              <a:t> 25</a:t>
            </a:r>
          </a:p>
        </p:txBody>
      </p:sp>
    </p:spTree>
    <p:extLst>
      <p:ext uri="{BB962C8B-B14F-4D97-AF65-F5344CB8AC3E}">
        <p14:creationId xmlns:p14="http://schemas.microsoft.com/office/powerpoint/2010/main" val="33712283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2"/>
          <p:cNvSpPr>
            <a:spLocks noGrp="1" noChangeArrowheads="1"/>
          </p:cNvSpPr>
          <p:nvPr>
            <p:ph type="ctrTitle" idx="4294967295"/>
          </p:nvPr>
        </p:nvSpPr>
        <p:spPr>
          <a:xfrm>
            <a:off x="609600" y="404813"/>
            <a:ext cx="10385425" cy="1143000"/>
          </a:xfrm>
        </p:spPr>
        <p:txBody>
          <a:bodyPr/>
          <a:lstStyle/>
          <a:p>
            <a:pPr eaLnBrk="1" hangingPunct="1"/>
            <a:r>
              <a:rPr lang="zh-CN" altLang="en-US" sz="4800" b="1">
                <a:solidFill>
                  <a:schemeClr val="bg1"/>
                </a:solidFill>
                <a:latin typeface="Times New Roman" charset="0"/>
                <a:ea typeface="宋体" charset="0"/>
                <a:cs typeface="宋体" charset="0"/>
              </a:rPr>
              <a:t>约瑟的生亡</a:t>
            </a:r>
            <a:r>
              <a:rPr lang="zh-CN" altLang="en-US" sz="4000" b="1">
                <a:solidFill>
                  <a:schemeClr val="bg1"/>
                </a:solidFill>
                <a:latin typeface="Times New Roman" charset="0"/>
                <a:ea typeface="MS PGothic" charset="0"/>
                <a:cs typeface="MS PGothic" charset="0"/>
              </a:rPr>
              <a:t> </a:t>
            </a:r>
            <a:endParaRPr lang="zh-CN" altLang="en-US" sz="4000" b="1">
              <a:latin typeface="Times New Roman" charset="0"/>
              <a:ea typeface="MS PGothic" charset="0"/>
              <a:cs typeface="MS PGothic" charset="0"/>
            </a:endParaRPr>
          </a:p>
        </p:txBody>
      </p:sp>
      <p:pic>
        <p:nvPicPr>
          <p:cNvPr id="27955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81200"/>
            <a:ext cx="3235325" cy="406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16837" name="WordArt 5"/>
          <p:cNvSpPr>
            <a:spLocks noChangeArrowheads="1" noChangeShapeType="1" noTextEdit="1"/>
          </p:cNvSpPr>
          <p:nvPr/>
        </p:nvSpPr>
        <p:spPr bwMode="auto">
          <a:xfrm>
            <a:off x="395288" y="6413500"/>
            <a:ext cx="8229600" cy="444500"/>
          </a:xfrm>
          <a:prstGeom prst="rect">
            <a:avLst/>
          </a:prstGeom>
        </p:spPr>
        <p:txBody>
          <a:bodyPr wrap="none" fromWordArt="1">
            <a:prstTxWarp prst="textPlain">
              <a:avLst>
                <a:gd name="adj" fmla="val 50000"/>
              </a:avLst>
            </a:prstTxWarp>
          </a:bodyPr>
          <a:lstStyle/>
          <a:p>
            <a:pPr algn="ctr"/>
            <a:r>
              <a:rPr lang="zh-TW" altLang="en-US" sz="3600" kern="10">
                <a:ln w="12700">
                  <a:solidFill>
                    <a:srgbClr val="3333CC"/>
                  </a:solidFill>
                  <a:round/>
                  <a:headEnd/>
                  <a:tailEnd/>
                </a:ln>
                <a:solidFill>
                  <a:srgbClr val="B2B2B2">
                    <a:alpha val="50195"/>
                  </a:srgbClr>
                </a:solidFill>
                <a:effectLst>
                  <a:outerShdw blurRad="63500" dist="46662" dir="2115817" algn="ctr" rotWithShape="0">
                    <a:srgbClr val="9999FF">
                      <a:alpha val="74997"/>
                    </a:srgbClr>
                  </a:outerShdw>
                </a:effectLst>
                <a:latin typeface="Arial Black"/>
                <a:ea typeface="Arial Black"/>
                <a:cs typeface="Arial Black"/>
              </a:rPr>
              <a:t>神的应许之地又如何呢？</a:t>
            </a:r>
            <a:endParaRPr lang="en-US" sz="3600" kern="10">
              <a:ln w="12700">
                <a:solidFill>
                  <a:srgbClr val="3333CC"/>
                </a:solidFill>
                <a:round/>
                <a:headEnd/>
                <a:tailEnd/>
              </a:ln>
              <a:solidFill>
                <a:srgbClr val="B2B2B2">
                  <a:alpha val="50195"/>
                </a:srgbClr>
              </a:solidFill>
              <a:effectLst>
                <a:outerShdw blurRad="63500" dist="46662" dir="2115817" algn="ctr" rotWithShape="0">
                  <a:srgbClr val="9999FF">
                    <a:alpha val="74997"/>
                  </a:srgbClr>
                </a:outerShdw>
              </a:effectLst>
              <a:latin typeface="Arial Black"/>
              <a:ea typeface="Arial Black"/>
              <a:cs typeface="Arial Black"/>
            </a:endParaRPr>
          </a:p>
        </p:txBody>
      </p:sp>
      <p:sp>
        <p:nvSpPr>
          <p:cNvPr id="279556" name="Rectangle 7"/>
          <p:cNvSpPr>
            <a:spLocks noChangeArrowheads="1"/>
          </p:cNvSpPr>
          <p:nvPr/>
        </p:nvSpPr>
        <p:spPr bwMode="auto">
          <a:xfrm>
            <a:off x="3505200" y="2133600"/>
            <a:ext cx="5410200" cy="358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20000"/>
              </a:spcBef>
            </a:pPr>
            <a:r>
              <a:rPr lang="zh-CN" altLang="en-US" sz="4000" b="1">
                <a:solidFill>
                  <a:schemeClr val="bg1"/>
                </a:solidFill>
                <a:ea typeface="宋体" charset="0"/>
                <a:cs typeface="宋体" charset="0"/>
              </a:rPr>
              <a:t>“约瑟死了，正一百一十岁。人用香料将他薰了，把他收殓在棺材里，停在埃及。”</a:t>
            </a:r>
            <a:endParaRPr lang="zh-CN" altLang="en-US" sz="4000" b="1">
              <a:solidFill>
                <a:schemeClr val="bg1"/>
              </a:solidFill>
            </a:endParaRPr>
          </a:p>
          <a:p>
            <a:pPr algn="r" eaLnBrk="1" hangingPunct="1">
              <a:spcBef>
                <a:spcPct val="20000"/>
              </a:spcBef>
            </a:pPr>
            <a:r>
              <a:rPr lang="en-US" altLang="zh-CN" sz="4000" b="1">
                <a:solidFill>
                  <a:schemeClr val="bg1"/>
                </a:solidFill>
              </a:rPr>
              <a:t>(50:26)</a:t>
            </a:r>
          </a:p>
        </p:txBody>
      </p:sp>
      <p:sp>
        <p:nvSpPr>
          <p:cNvPr id="279557" name="Rectangle 9"/>
          <p:cNvSpPr>
            <a:spLocks noChangeArrowheads="1"/>
          </p:cNvSpPr>
          <p:nvPr/>
        </p:nvSpPr>
        <p:spPr bwMode="auto">
          <a:xfrm>
            <a:off x="611188" y="1196975"/>
            <a:ext cx="10385425"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r>
              <a:rPr lang="en-US" altLang="zh-CN" sz="4000" b="1">
                <a:solidFill>
                  <a:srgbClr val="FFFFFF"/>
                </a:solidFill>
              </a:rPr>
              <a:t>(</a:t>
            </a:r>
            <a:r>
              <a:rPr lang="zh-CN" altLang="en-US" sz="4000" b="1">
                <a:solidFill>
                  <a:srgbClr val="FFFFFF"/>
                </a:solidFill>
                <a:ea typeface="宋体" charset="0"/>
                <a:cs typeface="宋体" charset="0"/>
              </a:rPr>
              <a:t>创世记的最后一节</a:t>
            </a:r>
            <a:r>
              <a:rPr lang="en-US" altLang="ja-JP" sz="4000" b="1">
                <a:solidFill>
                  <a:srgbClr val="FFFFFF"/>
                </a:solidFill>
              </a:rPr>
              <a:t>)</a:t>
            </a:r>
            <a:endParaRPr lang="en-US" altLang="zh-CN" sz="4000" b="1">
              <a:solidFill>
                <a:srgbClr val="FFFFFF"/>
              </a:solidFil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16837"/>
                                        </p:tgtEl>
                                        <p:attrNameLst>
                                          <p:attrName>style.visibility</p:attrName>
                                        </p:attrNameLst>
                                      </p:cBhvr>
                                      <p:to>
                                        <p:strVal val="visible"/>
                                      </p:to>
                                    </p:set>
                                    <p:anim calcmode="lin" valueType="num">
                                      <p:cBhvr additive="base">
                                        <p:cTn id="7" dur="500" fill="hold"/>
                                        <p:tgtEl>
                                          <p:spTgt spid="1016837"/>
                                        </p:tgtEl>
                                        <p:attrNameLst>
                                          <p:attrName>ppt_x</p:attrName>
                                        </p:attrNameLst>
                                      </p:cBhvr>
                                      <p:tavLst>
                                        <p:tav tm="0">
                                          <p:val>
                                            <p:strVal val="#ppt_x"/>
                                          </p:val>
                                        </p:tav>
                                        <p:tav tm="100000">
                                          <p:val>
                                            <p:strVal val="#ppt_x"/>
                                          </p:val>
                                        </p:tav>
                                      </p:tavLst>
                                    </p:anim>
                                    <p:anim calcmode="lin" valueType="num">
                                      <p:cBhvr additive="base">
                                        <p:cTn id="8" dur="500" fill="hold"/>
                                        <p:tgtEl>
                                          <p:spTgt spid="10168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6837"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19100"/>
            <a:ext cx="9144000" cy="6017143"/>
          </a:xfrm>
          <a:prstGeom prst="rect">
            <a:avLst/>
          </a:prstGeom>
        </p:spPr>
      </p:pic>
      <p:sp>
        <p:nvSpPr>
          <p:cNvPr id="47106" name="Rectangle 2"/>
          <p:cNvSpPr>
            <a:spLocks noGrp="1" noChangeArrowheads="1"/>
          </p:cNvSpPr>
          <p:nvPr>
            <p:ph type="title"/>
          </p:nvPr>
        </p:nvSpPr>
        <p:spPr>
          <a:xfrm>
            <a:off x="4876800" y="277813"/>
            <a:ext cx="3810000" cy="2389187"/>
          </a:xfrm>
        </p:spPr>
        <p:txBody>
          <a:bodyPr/>
          <a:lstStyle/>
          <a:p>
            <a:pPr eaLnBrk="1" hangingPunct="1">
              <a:defRPr/>
            </a:pPr>
            <a:r>
              <a:rPr lang="ko-KR" altLang="en-US" sz="7200" b="1" dirty="0" err="1">
                <a:effectLst>
                  <a:glow rad="228600">
                    <a:srgbClr val="000000"/>
                  </a:glow>
                </a:effectLst>
                <a:latin typeface="Arial" charset="0"/>
                <a:cs typeface="ＭＳ Ｐゴシック" charset="0"/>
              </a:rPr>
              <a:t>会幕</a:t>
            </a:r>
            <a:endParaRPr lang="ko-KR" altLang="en-US" sz="7200" b="1" dirty="0">
              <a:effectLst>
                <a:glow rad="228600">
                  <a:srgbClr val="000000"/>
                </a:glow>
              </a:effectLst>
              <a:latin typeface="Arial" charset="0"/>
              <a:cs typeface="ＭＳ Ｐゴシック" charset="0"/>
            </a:endParaRPr>
          </a:p>
        </p:txBody>
      </p:sp>
    </p:spTree>
    <p:extLst>
      <p:ext uri="{BB962C8B-B14F-4D97-AF65-F5344CB8AC3E}">
        <p14:creationId xmlns:p14="http://schemas.microsoft.com/office/powerpoint/2010/main" val="2352713742"/>
      </p:ext>
    </p:extLst>
  </p:cSld>
  <p:clrMapOvr>
    <a:overrideClrMapping bg1="lt1" tx1="dk1" bg2="lt2" tx2="dk2" accent1="accent1" accent2="accent2" accent3="accent3" accent4="accent4" accent5="accent5" accent6="accent6" hlink="hlink" folHlink="folHlink"/>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1" name="Text Box 3"/>
          <p:cNvSpPr txBox="1">
            <a:spLocks noChangeArrowheads="1"/>
          </p:cNvSpPr>
          <p:nvPr/>
        </p:nvSpPr>
        <p:spPr bwMode="auto">
          <a:xfrm>
            <a:off x="8285163" y="152400"/>
            <a:ext cx="565150" cy="36671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en-US" altLang="zh-CN" sz="1800">
                <a:solidFill>
                  <a:srgbClr val="000000"/>
                </a:solidFill>
                <a:latin typeface="Arial" charset="0"/>
              </a:rPr>
              <a:t>119</a:t>
            </a:r>
          </a:p>
        </p:txBody>
      </p:sp>
      <p:grpSp>
        <p:nvGrpSpPr>
          <p:cNvPr id="522242" name="Group 11"/>
          <p:cNvGrpSpPr>
            <a:grpSpLocks/>
          </p:cNvGrpSpPr>
          <p:nvPr/>
        </p:nvGrpSpPr>
        <p:grpSpPr bwMode="auto">
          <a:xfrm>
            <a:off x="2514600" y="3290888"/>
            <a:ext cx="7129463" cy="3352800"/>
            <a:chOff x="912" y="1920"/>
            <a:chExt cx="5856" cy="2112"/>
          </a:xfrm>
        </p:grpSpPr>
        <p:pic>
          <p:nvPicPr>
            <p:cNvPr id="522246" name="Picture 4"/>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0" y="1920"/>
              <a:ext cx="5760" cy="2112"/>
            </a:xfrm>
            <a:prstGeom prst="rect">
              <a:avLst/>
            </a:prstGeom>
            <a:solidFill>
              <a:srgbClr val="FFCC99"/>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522247" name="Rectangle 6"/>
            <p:cNvSpPr>
              <a:spLocks noChangeArrowheads="1"/>
            </p:cNvSpPr>
            <p:nvPr/>
          </p:nvSpPr>
          <p:spPr bwMode="auto">
            <a:xfrm>
              <a:off x="5568" y="1975"/>
              <a:ext cx="1152" cy="1385"/>
            </a:xfrm>
            <a:prstGeom prst="rect">
              <a:avLst/>
            </a:prstGeom>
            <a:solidFill>
              <a:schemeClr val="bg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pPr eaLnBrk="1" hangingPunct="1"/>
              <a:endParaRPr lang="zh-CN" altLang="en-US" sz="1800">
                <a:solidFill>
                  <a:srgbClr val="000000"/>
                </a:solidFill>
                <a:latin typeface="Calibri" charset="0"/>
              </a:endParaRPr>
            </a:p>
          </p:txBody>
        </p:sp>
        <p:sp>
          <p:nvSpPr>
            <p:cNvPr id="522248" name="Rectangle 7"/>
            <p:cNvSpPr>
              <a:spLocks noChangeArrowheads="1"/>
            </p:cNvSpPr>
            <p:nvPr/>
          </p:nvSpPr>
          <p:spPr bwMode="auto">
            <a:xfrm>
              <a:off x="1008" y="1960"/>
              <a:ext cx="1440" cy="1592"/>
            </a:xfrm>
            <a:prstGeom prst="rect">
              <a:avLst/>
            </a:prstGeom>
            <a:solidFill>
              <a:schemeClr val="bg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pPr eaLnBrk="1" hangingPunct="1"/>
              <a:endParaRPr lang="zh-CN" altLang="en-US" sz="1800">
                <a:solidFill>
                  <a:srgbClr val="000000"/>
                </a:solidFill>
                <a:latin typeface="Calibri" charset="0"/>
              </a:endParaRPr>
            </a:p>
          </p:txBody>
        </p:sp>
        <p:sp>
          <p:nvSpPr>
            <p:cNvPr id="522249" name="Rectangle 9"/>
            <p:cNvSpPr>
              <a:spLocks noChangeArrowheads="1"/>
            </p:cNvSpPr>
            <p:nvPr/>
          </p:nvSpPr>
          <p:spPr bwMode="auto">
            <a:xfrm>
              <a:off x="912" y="1920"/>
              <a:ext cx="5856" cy="48"/>
            </a:xfrm>
            <a:prstGeom prst="rect">
              <a:avLst/>
            </a:prstGeom>
            <a:solidFill>
              <a:schemeClr val="bg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pPr eaLnBrk="1" hangingPunct="1"/>
              <a:endParaRPr lang="zh-CN" altLang="en-US" sz="1800">
                <a:solidFill>
                  <a:srgbClr val="000000"/>
                </a:solidFill>
                <a:latin typeface="Calibri" charset="0"/>
              </a:endParaRPr>
            </a:p>
          </p:txBody>
        </p:sp>
      </p:grpSp>
      <p:sp>
        <p:nvSpPr>
          <p:cNvPr id="306178" name="Rectangle 2"/>
          <p:cNvSpPr>
            <a:spLocks noGrp="1" noChangeArrowheads="1"/>
          </p:cNvSpPr>
          <p:nvPr>
            <p:ph type="title" idx="4294967295"/>
          </p:nvPr>
        </p:nvSpPr>
        <p:spPr>
          <a:xfrm>
            <a:off x="4648200" y="-457200"/>
            <a:ext cx="3733800" cy="2438400"/>
          </a:xfrm>
          <a:effectLst>
            <a:outerShdw blurRad="63500" dist="89803" dir="2700000" algn="ctr" rotWithShape="0">
              <a:schemeClr val="accent2">
                <a:alpha val="74998"/>
              </a:schemeClr>
            </a:outerShdw>
          </a:effectLst>
        </p:spPr>
        <p:txBody>
          <a:bodyPr>
            <a:normAutofit/>
          </a:bodyPr>
          <a:lstStyle/>
          <a:p>
            <a:pPr eaLnBrk="1" hangingPunct="1">
              <a:defRPr/>
            </a:pPr>
            <a:r>
              <a:rPr lang="zh-CN" altLang="en-US" b="1">
                <a:latin typeface="Arial Black" charset="0"/>
                <a:ea typeface="宋体" charset="0"/>
                <a:cs typeface="宋体" charset="0"/>
              </a:rPr>
              <a:t>约柜</a:t>
            </a:r>
            <a:endParaRPr lang="zh-CN" altLang="en-US">
              <a:latin typeface="Arial Black" charset="0"/>
              <a:ea typeface="宋体" charset="0"/>
              <a:cs typeface="宋体" charset="0"/>
            </a:endParaRPr>
          </a:p>
        </p:txBody>
      </p:sp>
      <p:pic>
        <p:nvPicPr>
          <p:cNvPr id="522244" name="Picture 12" descr="the ar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6463" y="3143250"/>
            <a:ext cx="6126162" cy="3713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245" name="Picture 5" descr="replica of the ar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1750"/>
            <a:ext cx="4953000" cy="4532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2"/>
          <p:cNvSpPr txBox="1">
            <a:spLocks noChangeArrowheads="1"/>
          </p:cNvSpPr>
          <p:nvPr/>
        </p:nvSpPr>
        <p:spPr bwMode="auto">
          <a:xfrm>
            <a:off x="4343400" y="152400"/>
            <a:ext cx="3733800" cy="2590800"/>
          </a:xfrm>
          <a:prstGeom prst="rect">
            <a:avLst/>
          </a:prstGeom>
          <a:solidFill>
            <a:srgbClr val="285014"/>
          </a:solidFill>
          <a:ln w="9525">
            <a:noFill/>
            <a:miter lim="800000"/>
            <a:headEnd/>
            <a:tailEnd/>
          </a:ln>
          <a:effectLst>
            <a:outerShdw blurRad="63500" dist="89803" dir="2700000" algn="ctr" rotWithShape="0">
              <a:srgbClr val="FF66FF">
                <a:alpha val="74998"/>
              </a:srgbClr>
            </a:outerShdw>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a:ea typeface="ＭＳ Ｐゴシック" charset="0"/>
                <a:cs typeface="MS PGothic" charset="0"/>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CN" altLang="en-US" sz="4400" b="0"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Black" charset="0"/>
                <a:ea typeface="SimSun" charset="0"/>
                <a:cs typeface="SimSun" charset="0"/>
              </a:rPr>
              <a:t>约柜</a:t>
            </a:r>
            <a:endParaRPr kumimoji="1" lang="en-US" sz="4400" b="0"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Black" charset="0"/>
              <a:ea typeface="SimSun" charset="0"/>
              <a:cs typeface="SimSun" charset="0"/>
            </a:endParaRPr>
          </a:p>
        </p:txBody>
      </p:sp>
    </p:spTree>
    <p:extLst>
      <p:ext uri="{BB962C8B-B14F-4D97-AF65-F5344CB8AC3E}">
        <p14:creationId xmlns:p14="http://schemas.microsoft.com/office/powerpoint/2010/main" val="66534192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5" name="Picture 15" descr="Temple Alta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6200" y="533400"/>
            <a:ext cx="52578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4290" name="Text Box 3"/>
          <p:cNvSpPr txBox="1">
            <a:spLocks noChangeArrowheads="1"/>
          </p:cNvSpPr>
          <p:nvPr/>
        </p:nvSpPr>
        <p:spPr bwMode="auto">
          <a:xfrm>
            <a:off x="8137525" y="152400"/>
            <a:ext cx="862013"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en-US" altLang="zh-CN">
                <a:solidFill>
                  <a:srgbClr val="000000"/>
                </a:solidFill>
                <a:latin typeface="Arial" charset="0"/>
              </a:rPr>
              <a:t>119a</a:t>
            </a:r>
          </a:p>
        </p:txBody>
      </p:sp>
      <p:pic>
        <p:nvPicPr>
          <p:cNvPr id="307211" name="Picture 11" descr="lamp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6038" y="3886200"/>
            <a:ext cx="3627438" cy="3154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212" name="Picture 12" descr="table of showbrea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6563" y="3703638"/>
            <a:ext cx="3703637" cy="3154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214" name="Picture 14" descr="great basin"/>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5181600" y="609600"/>
            <a:ext cx="4114800" cy="3165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213" name="Picture 13" descr="alter of incens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46388" y="3429000"/>
            <a:ext cx="3325812" cy="3429000"/>
          </a:xfrm>
          <a:prstGeom prst="rect">
            <a:avLst/>
          </a:prstGeom>
          <a:noFill/>
          <a:ln w="5715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307202" name="Rectangle 2"/>
          <p:cNvSpPr>
            <a:spLocks noGrp="1" noChangeArrowheads="1"/>
          </p:cNvSpPr>
          <p:nvPr>
            <p:ph type="title" idx="4294967295"/>
          </p:nvPr>
        </p:nvSpPr>
        <p:spPr>
          <a:xfrm>
            <a:off x="1600200" y="-152400"/>
            <a:ext cx="7772400" cy="1143000"/>
          </a:xfrm>
          <a:effectLst>
            <a:outerShdw blurRad="63500" dist="38099" dir="2700000" algn="ctr" rotWithShape="0">
              <a:srgbClr val="000000">
                <a:alpha val="74997"/>
              </a:srgbClr>
            </a:outerShdw>
          </a:effectLst>
        </p:spPr>
        <p:txBody>
          <a:bodyPr/>
          <a:lstStyle/>
          <a:p>
            <a:pPr algn="ctr" eaLnBrk="1" hangingPunct="1">
              <a:defRPr/>
            </a:pPr>
            <a:r>
              <a:rPr lang="zh-CN" altLang="en-US" b="1" dirty="0">
                <a:latin typeface="Arial Black" charset="0"/>
                <a:ea typeface="宋体" charset="0"/>
                <a:cs typeface="宋体" charset="0"/>
              </a:rPr>
              <a:t>陈设</a:t>
            </a:r>
            <a:endParaRPr lang="zh-CN" altLang="en-US" dirty="0">
              <a:latin typeface="Arial Black" charset="0"/>
              <a:ea typeface="宋体" charset="0"/>
              <a:cs typeface="宋体" charset="0"/>
            </a:endParaRPr>
          </a:p>
        </p:txBody>
      </p:sp>
      <p:sp>
        <p:nvSpPr>
          <p:cNvPr id="307216" name="Rectangle 16"/>
          <p:cNvSpPr>
            <a:spLocks noChangeArrowheads="1"/>
          </p:cNvSpPr>
          <p:nvPr/>
        </p:nvSpPr>
        <p:spPr bwMode="auto">
          <a:xfrm>
            <a:off x="4724400" y="2667000"/>
            <a:ext cx="4419600" cy="914400"/>
          </a:xfrm>
          <a:prstGeom prst="rect">
            <a:avLst/>
          </a:prstGeom>
          <a:noFill/>
          <a:ln w="9525">
            <a:noFill/>
            <a:miter lim="800000"/>
            <a:headEnd/>
            <a:tailEnd/>
          </a:ln>
          <a:effectLst>
            <a:outerShdw blurRad="63500" dist="38099" dir="2700000" algn="ctr" rotWithShape="0">
              <a:srgbClr val="000000">
                <a:alpha val="74997"/>
              </a:srgbClr>
            </a:outerShdw>
          </a:effectLst>
        </p:spPr>
        <p:txBody>
          <a:bodyPr anchor="ctr"/>
          <a:lstStyle/>
          <a:p>
            <a:pPr algn="ctr" eaLnBrk="1" hangingPunct="1">
              <a:defRPr/>
            </a:pPr>
            <a:r>
              <a:rPr kumimoji="1" lang="zh-CN" altLang="en-US" sz="3600" b="1">
                <a:solidFill>
                  <a:srgbClr val="FFFFFF"/>
                </a:solidFill>
                <a:effectLst>
                  <a:outerShdw blurRad="38100" dist="38100" dir="2700000" algn="tl">
                    <a:srgbClr val="000000"/>
                  </a:outerShdw>
                </a:effectLst>
                <a:latin typeface="Arial Black" charset="0"/>
                <a:ea typeface="宋体" charset="0"/>
                <a:cs typeface="宋体" charset="0"/>
              </a:rPr>
              <a:t>水盆</a:t>
            </a:r>
          </a:p>
        </p:txBody>
      </p:sp>
      <p:sp>
        <p:nvSpPr>
          <p:cNvPr id="307217" name="Rectangle 17"/>
          <p:cNvSpPr>
            <a:spLocks noChangeArrowheads="1"/>
          </p:cNvSpPr>
          <p:nvPr/>
        </p:nvSpPr>
        <p:spPr bwMode="auto">
          <a:xfrm>
            <a:off x="-152400" y="6019800"/>
            <a:ext cx="3124200" cy="914400"/>
          </a:xfrm>
          <a:prstGeom prst="rect">
            <a:avLst/>
          </a:prstGeom>
          <a:noFill/>
          <a:ln w="9525">
            <a:noFill/>
            <a:miter lim="800000"/>
            <a:headEnd/>
            <a:tailEnd/>
          </a:ln>
          <a:effectLst>
            <a:outerShdw blurRad="63500" dist="38099" dir="2700000" algn="ctr" rotWithShape="0">
              <a:srgbClr val="000000">
                <a:alpha val="74997"/>
              </a:srgbClr>
            </a:outerShdw>
          </a:effectLst>
        </p:spPr>
        <p:txBody>
          <a:bodyPr anchor="ctr"/>
          <a:lstStyle/>
          <a:p>
            <a:pPr algn="ctr" eaLnBrk="1" hangingPunct="1">
              <a:defRPr/>
            </a:pPr>
            <a:r>
              <a:rPr kumimoji="1" lang="zh-CN" altLang="en-US" sz="3600" b="1">
                <a:solidFill>
                  <a:srgbClr val="FFFFFF"/>
                </a:solidFill>
                <a:effectLst>
                  <a:outerShdw blurRad="38100" dist="38100" dir="2700000" algn="tl">
                    <a:srgbClr val="000000"/>
                  </a:outerShdw>
                </a:effectLst>
                <a:latin typeface="Arial Black" charset="0"/>
                <a:ea typeface="宋体" charset="0"/>
                <a:cs typeface="宋体" charset="0"/>
              </a:rPr>
              <a:t>灯台</a:t>
            </a:r>
            <a:endParaRPr kumimoji="1" lang="zh-CN" altLang="en-US" sz="3600">
              <a:solidFill>
                <a:srgbClr val="FFFFFF"/>
              </a:solidFill>
              <a:effectLst>
                <a:outerShdw blurRad="38100" dist="38100" dir="2700000" algn="tl">
                  <a:srgbClr val="000000"/>
                </a:outerShdw>
              </a:effectLst>
              <a:latin typeface="Arial Black" charset="0"/>
              <a:ea typeface="宋体" charset="0"/>
              <a:cs typeface="宋体" charset="0"/>
            </a:endParaRPr>
          </a:p>
        </p:txBody>
      </p:sp>
      <p:sp>
        <p:nvSpPr>
          <p:cNvPr id="307218" name="Rectangle 18"/>
          <p:cNvSpPr>
            <a:spLocks noChangeArrowheads="1"/>
          </p:cNvSpPr>
          <p:nvPr/>
        </p:nvSpPr>
        <p:spPr bwMode="auto">
          <a:xfrm>
            <a:off x="1066800" y="2362200"/>
            <a:ext cx="4419600" cy="914400"/>
          </a:xfrm>
          <a:prstGeom prst="rect">
            <a:avLst/>
          </a:prstGeom>
          <a:noFill/>
          <a:ln w="9525">
            <a:noFill/>
            <a:miter lim="800000"/>
            <a:headEnd/>
            <a:tailEnd/>
          </a:ln>
          <a:effectLst>
            <a:outerShdw blurRad="63500" dist="38099" dir="2700000" algn="ctr" rotWithShape="0">
              <a:srgbClr val="000000">
                <a:alpha val="74997"/>
              </a:srgbClr>
            </a:outerShdw>
          </a:effectLst>
        </p:spPr>
        <p:txBody>
          <a:bodyPr anchor="ctr"/>
          <a:lstStyle/>
          <a:p>
            <a:pPr algn="ctr" eaLnBrk="1" hangingPunct="1">
              <a:defRPr/>
            </a:pPr>
            <a:r>
              <a:rPr kumimoji="1" lang="zh-CN" altLang="en-US" sz="3600" b="1">
                <a:solidFill>
                  <a:srgbClr val="FFFFFF"/>
                </a:solidFill>
                <a:effectLst>
                  <a:outerShdw blurRad="38100" dist="38100" dir="2700000" algn="tl">
                    <a:srgbClr val="000000"/>
                  </a:outerShdw>
                </a:effectLst>
                <a:latin typeface="Arial Black" charset="0"/>
                <a:ea typeface="宋体" charset="0"/>
                <a:cs typeface="宋体" charset="0"/>
              </a:rPr>
              <a:t>铜坛</a:t>
            </a:r>
          </a:p>
        </p:txBody>
      </p:sp>
      <p:sp>
        <p:nvSpPr>
          <p:cNvPr id="307219" name="Rectangle 19"/>
          <p:cNvSpPr>
            <a:spLocks noChangeArrowheads="1"/>
          </p:cNvSpPr>
          <p:nvPr/>
        </p:nvSpPr>
        <p:spPr bwMode="auto">
          <a:xfrm>
            <a:off x="5486400" y="6019800"/>
            <a:ext cx="4419600" cy="914400"/>
          </a:xfrm>
          <a:prstGeom prst="rect">
            <a:avLst/>
          </a:prstGeom>
          <a:noFill/>
          <a:ln w="9525">
            <a:noFill/>
            <a:miter lim="800000"/>
            <a:headEnd/>
            <a:tailEnd/>
          </a:ln>
          <a:effectLst>
            <a:outerShdw blurRad="63500" dist="38099" dir="2700000" algn="ctr" rotWithShape="0">
              <a:srgbClr val="000000">
                <a:alpha val="74997"/>
              </a:srgbClr>
            </a:outerShdw>
          </a:effectLst>
        </p:spPr>
        <p:txBody>
          <a:bodyPr anchor="ctr"/>
          <a:lstStyle/>
          <a:p>
            <a:pPr algn="ctr" eaLnBrk="1" hangingPunct="1">
              <a:defRPr/>
            </a:pPr>
            <a:r>
              <a:rPr kumimoji="1" lang="zh-CN" altLang="en-US" sz="3600" b="1">
                <a:solidFill>
                  <a:srgbClr val="FFFFFF"/>
                </a:solidFill>
                <a:effectLst>
                  <a:outerShdw blurRad="38100" dist="38100" dir="2700000" algn="tl">
                    <a:srgbClr val="000000"/>
                  </a:outerShdw>
                </a:effectLst>
                <a:latin typeface="Arial Black" charset="0"/>
                <a:ea typeface="宋体" charset="0"/>
                <a:cs typeface="宋体" charset="0"/>
              </a:rPr>
              <a:t>陈设饼</a:t>
            </a:r>
          </a:p>
        </p:txBody>
      </p:sp>
      <p:sp>
        <p:nvSpPr>
          <p:cNvPr id="307220" name="Rectangle 20"/>
          <p:cNvSpPr>
            <a:spLocks noChangeArrowheads="1"/>
          </p:cNvSpPr>
          <p:nvPr/>
        </p:nvSpPr>
        <p:spPr bwMode="auto">
          <a:xfrm>
            <a:off x="2819400" y="5410200"/>
            <a:ext cx="3200400" cy="1524000"/>
          </a:xfrm>
          <a:prstGeom prst="rect">
            <a:avLst/>
          </a:prstGeom>
          <a:noFill/>
          <a:ln w="9525">
            <a:noFill/>
            <a:miter lim="800000"/>
            <a:headEnd/>
            <a:tailEnd/>
          </a:ln>
          <a:effectLst>
            <a:outerShdw blurRad="63500" dist="38099" dir="2700000" algn="ctr" rotWithShape="0">
              <a:srgbClr val="000000">
                <a:alpha val="74997"/>
              </a:srgbClr>
            </a:outerShdw>
          </a:effectLst>
        </p:spPr>
        <p:txBody>
          <a:bodyPr anchor="ctr"/>
          <a:lstStyle/>
          <a:p>
            <a:pPr algn="ctr" eaLnBrk="1" hangingPunct="1">
              <a:defRPr/>
            </a:pPr>
            <a:r>
              <a:rPr kumimoji="1" lang="zh-CN" altLang="en-US" sz="3600" b="1">
                <a:solidFill>
                  <a:srgbClr val="FFFFFF"/>
                </a:solidFill>
                <a:effectLst>
                  <a:outerShdw blurRad="38100" dist="38100" dir="2700000" algn="tl">
                    <a:srgbClr val="000000"/>
                  </a:outerShdw>
                </a:effectLst>
                <a:latin typeface="Arial Black" charset="0"/>
                <a:ea typeface="宋体" charset="0"/>
                <a:cs typeface="宋体" charset="0"/>
              </a:rPr>
              <a:t>香坛</a:t>
            </a:r>
          </a:p>
        </p:txBody>
      </p:sp>
      <p:sp>
        <p:nvSpPr>
          <p:cNvPr id="14" name="Rectangle 2"/>
          <p:cNvSpPr txBox="1">
            <a:spLocks noChangeArrowheads="1"/>
          </p:cNvSpPr>
          <p:nvPr/>
        </p:nvSpPr>
        <p:spPr bwMode="auto">
          <a:xfrm>
            <a:off x="684213" y="0"/>
            <a:ext cx="7488237" cy="701675"/>
          </a:xfrm>
          <a:prstGeom prst="rect">
            <a:avLst/>
          </a:prstGeom>
          <a:solidFill>
            <a:srgbClr val="003300"/>
          </a:solidFill>
          <a:ln w="9525">
            <a:noFill/>
            <a:miter lim="800000"/>
            <a:headEnd/>
            <a:tailEnd/>
          </a:ln>
          <a:effectLst>
            <a:outerShdw blurRad="63500" dist="38099" dir="2700000" algn="ctr" rotWithShape="0">
              <a:srgbClr val="000000">
                <a:alpha val="74998"/>
              </a:srgbClr>
            </a:outerShdw>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a:ea typeface="ＭＳ Ｐゴシック" charset="0"/>
                <a:cs typeface="MS PGothic" charset="0"/>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algn="ctr" eaLnBrk="1" hangingPunct="1">
              <a:defRPr/>
            </a:pPr>
            <a:r>
              <a:rPr lang="zh-CN" altLang="en-US" kern="0" dirty="0">
                <a:latin typeface="Arial Black" charset="0"/>
                <a:ea typeface="SimSun" charset="0"/>
                <a:cs typeface="SimSun" charset="0"/>
              </a:rPr>
              <a:t>陈设</a:t>
            </a:r>
            <a:endParaRPr lang="en-US" kern="0" dirty="0">
              <a:latin typeface="Arial Black" charset="0"/>
              <a:ea typeface="SimSun" charset="0"/>
              <a:cs typeface="SimSun" charset="0"/>
            </a:endParaRPr>
          </a:p>
        </p:txBody>
      </p:sp>
    </p:spTree>
    <p:extLst>
      <p:ext uri="{BB962C8B-B14F-4D97-AF65-F5344CB8AC3E}">
        <p14:creationId xmlns:p14="http://schemas.microsoft.com/office/powerpoint/2010/main" val="20689156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07215"/>
                                        </p:tgtEl>
                                        <p:attrNameLst>
                                          <p:attrName>style.visibility</p:attrName>
                                        </p:attrNameLst>
                                      </p:cBhvr>
                                      <p:to>
                                        <p:strVal val="visible"/>
                                      </p:to>
                                    </p:set>
                                    <p:animEffect transition="in" filter="dissolve">
                                      <p:cBhvr>
                                        <p:cTn id="7" dur="500"/>
                                        <p:tgtEl>
                                          <p:spTgt spid="3072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07218"/>
                                        </p:tgtEl>
                                        <p:attrNameLst>
                                          <p:attrName>style.visibility</p:attrName>
                                        </p:attrNameLst>
                                      </p:cBhvr>
                                      <p:to>
                                        <p:strVal val="visible"/>
                                      </p:to>
                                    </p:set>
                                    <p:animEffect transition="in" filter="dissolve">
                                      <p:cBhvr>
                                        <p:cTn id="12" dur="500"/>
                                        <p:tgtEl>
                                          <p:spTgt spid="30721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5" presetClass="entr" presetSubtype="0" fill="hold" nodeType="clickEffect">
                                  <p:stCondLst>
                                    <p:cond delay="0"/>
                                  </p:stCondLst>
                                  <p:childTnLst>
                                    <p:set>
                                      <p:cBhvr>
                                        <p:cTn id="16" dur="1" fill="hold">
                                          <p:stCondLst>
                                            <p:cond delay="0"/>
                                          </p:stCondLst>
                                        </p:cTn>
                                        <p:tgtEl>
                                          <p:spTgt spid="307214"/>
                                        </p:tgtEl>
                                        <p:attrNameLst>
                                          <p:attrName>style.visibility</p:attrName>
                                        </p:attrNameLst>
                                      </p:cBhvr>
                                      <p:to>
                                        <p:strVal val="visible"/>
                                      </p:to>
                                    </p:set>
                                    <p:animEffect transition="in" filter="fade">
                                      <p:cBhvr>
                                        <p:cTn id="17" dur="2000"/>
                                        <p:tgtEl>
                                          <p:spTgt spid="307214"/>
                                        </p:tgtEl>
                                      </p:cBhvr>
                                    </p:animEffect>
                                    <p:anim calcmode="lin" valueType="num">
                                      <p:cBhvr>
                                        <p:cTn id="18" dur="2000" fill="hold"/>
                                        <p:tgtEl>
                                          <p:spTgt spid="307214"/>
                                        </p:tgtEl>
                                        <p:attrNameLst>
                                          <p:attrName>style.rotation</p:attrName>
                                        </p:attrNameLst>
                                      </p:cBhvr>
                                      <p:tavLst>
                                        <p:tav tm="0">
                                          <p:val>
                                            <p:fltVal val="720"/>
                                          </p:val>
                                        </p:tav>
                                        <p:tav tm="100000">
                                          <p:val>
                                            <p:fltVal val="0"/>
                                          </p:val>
                                        </p:tav>
                                      </p:tavLst>
                                    </p:anim>
                                    <p:anim calcmode="lin" valueType="num">
                                      <p:cBhvr>
                                        <p:cTn id="19" dur="2000" fill="hold"/>
                                        <p:tgtEl>
                                          <p:spTgt spid="307214"/>
                                        </p:tgtEl>
                                        <p:attrNameLst>
                                          <p:attrName>ppt_h</p:attrName>
                                        </p:attrNameLst>
                                      </p:cBhvr>
                                      <p:tavLst>
                                        <p:tav tm="0">
                                          <p:val>
                                            <p:fltVal val="0"/>
                                          </p:val>
                                        </p:tav>
                                        <p:tav tm="100000">
                                          <p:val>
                                            <p:strVal val="#ppt_h"/>
                                          </p:val>
                                        </p:tav>
                                      </p:tavLst>
                                    </p:anim>
                                    <p:anim calcmode="lin" valueType="num">
                                      <p:cBhvr>
                                        <p:cTn id="20" dur="2000" fill="hold"/>
                                        <p:tgtEl>
                                          <p:spTgt spid="307214"/>
                                        </p:tgtEl>
                                        <p:attrNameLst>
                                          <p:attrName>ppt_w</p:attrName>
                                        </p:attrNameLst>
                                      </p:cBhvr>
                                      <p:tavLst>
                                        <p:tav tm="0">
                                          <p:val>
                                            <p:fltVal val="0"/>
                                          </p:val>
                                        </p:tav>
                                        <p:tav tm="100000">
                                          <p:val>
                                            <p:strVal val="#ppt_w"/>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35" presetClass="entr" presetSubtype="0" fill="hold" grpId="0" nodeType="clickEffect">
                                  <p:stCondLst>
                                    <p:cond delay="0"/>
                                  </p:stCondLst>
                                  <p:childTnLst>
                                    <p:set>
                                      <p:cBhvr>
                                        <p:cTn id="24" dur="1" fill="hold">
                                          <p:stCondLst>
                                            <p:cond delay="0"/>
                                          </p:stCondLst>
                                        </p:cTn>
                                        <p:tgtEl>
                                          <p:spTgt spid="307216"/>
                                        </p:tgtEl>
                                        <p:attrNameLst>
                                          <p:attrName>style.visibility</p:attrName>
                                        </p:attrNameLst>
                                      </p:cBhvr>
                                      <p:to>
                                        <p:strVal val="visible"/>
                                      </p:to>
                                    </p:set>
                                    <p:animEffect transition="in" filter="fade">
                                      <p:cBhvr>
                                        <p:cTn id="25" dur="2000"/>
                                        <p:tgtEl>
                                          <p:spTgt spid="307216"/>
                                        </p:tgtEl>
                                      </p:cBhvr>
                                    </p:animEffect>
                                    <p:anim calcmode="lin" valueType="num">
                                      <p:cBhvr>
                                        <p:cTn id="26" dur="2000" fill="hold"/>
                                        <p:tgtEl>
                                          <p:spTgt spid="307216"/>
                                        </p:tgtEl>
                                        <p:attrNameLst>
                                          <p:attrName>style.rotation</p:attrName>
                                        </p:attrNameLst>
                                      </p:cBhvr>
                                      <p:tavLst>
                                        <p:tav tm="0">
                                          <p:val>
                                            <p:fltVal val="720"/>
                                          </p:val>
                                        </p:tav>
                                        <p:tav tm="100000">
                                          <p:val>
                                            <p:fltVal val="0"/>
                                          </p:val>
                                        </p:tav>
                                      </p:tavLst>
                                    </p:anim>
                                    <p:anim calcmode="lin" valueType="num">
                                      <p:cBhvr>
                                        <p:cTn id="27" dur="2000" fill="hold"/>
                                        <p:tgtEl>
                                          <p:spTgt spid="307216"/>
                                        </p:tgtEl>
                                        <p:attrNameLst>
                                          <p:attrName>ppt_h</p:attrName>
                                        </p:attrNameLst>
                                      </p:cBhvr>
                                      <p:tavLst>
                                        <p:tav tm="0">
                                          <p:val>
                                            <p:fltVal val="0"/>
                                          </p:val>
                                        </p:tav>
                                        <p:tav tm="100000">
                                          <p:val>
                                            <p:strVal val="#ppt_h"/>
                                          </p:val>
                                        </p:tav>
                                      </p:tavLst>
                                    </p:anim>
                                    <p:anim calcmode="lin" valueType="num">
                                      <p:cBhvr>
                                        <p:cTn id="28" dur="2000" fill="hold"/>
                                        <p:tgtEl>
                                          <p:spTgt spid="307216"/>
                                        </p:tgtEl>
                                        <p:attrNameLst>
                                          <p:attrName>ppt_w</p:attrName>
                                        </p:attrNameLst>
                                      </p:cBhvr>
                                      <p:tavLst>
                                        <p:tav tm="0">
                                          <p:val>
                                            <p:fltVal val="0"/>
                                          </p:val>
                                        </p:tav>
                                        <p:tav tm="100000">
                                          <p:val>
                                            <p:strVal val="#ppt_w"/>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5" presetClass="entr" presetSubtype="0" fill="hold" nodeType="clickEffect">
                                  <p:stCondLst>
                                    <p:cond delay="0"/>
                                  </p:stCondLst>
                                  <p:childTnLst>
                                    <p:set>
                                      <p:cBhvr>
                                        <p:cTn id="32" dur="1" fill="hold">
                                          <p:stCondLst>
                                            <p:cond delay="0"/>
                                          </p:stCondLst>
                                        </p:cTn>
                                        <p:tgtEl>
                                          <p:spTgt spid="307211"/>
                                        </p:tgtEl>
                                        <p:attrNameLst>
                                          <p:attrName>style.visibility</p:attrName>
                                        </p:attrNameLst>
                                      </p:cBhvr>
                                      <p:to>
                                        <p:strVal val="visible"/>
                                      </p:to>
                                    </p:set>
                                    <p:anim calcmode="lin" valueType="num">
                                      <p:cBhvr>
                                        <p:cTn id="33" dur="1000" fill="hold"/>
                                        <p:tgtEl>
                                          <p:spTgt spid="307211"/>
                                        </p:tgtEl>
                                        <p:attrNameLst>
                                          <p:attrName>ppt_w</p:attrName>
                                        </p:attrNameLst>
                                      </p:cBhvr>
                                      <p:tavLst>
                                        <p:tav tm="0">
                                          <p:val>
                                            <p:fltVal val="0"/>
                                          </p:val>
                                        </p:tav>
                                        <p:tav tm="100000">
                                          <p:val>
                                            <p:strVal val="#ppt_w"/>
                                          </p:val>
                                        </p:tav>
                                      </p:tavLst>
                                    </p:anim>
                                    <p:anim calcmode="lin" valueType="num">
                                      <p:cBhvr>
                                        <p:cTn id="34" dur="1000" fill="hold"/>
                                        <p:tgtEl>
                                          <p:spTgt spid="307211"/>
                                        </p:tgtEl>
                                        <p:attrNameLst>
                                          <p:attrName>ppt_h</p:attrName>
                                        </p:attrNameLst>
                                      </p:cBhvr>
                                      <p:tavLst>
                                        <p:tav tm="0">
                                          <p:val>
                                            <p:fltVal val="0"/>
                                          </p:val>
                                        </p:tav>
                                        <p:tav tm="100000">
                                          <p:val>
                                            <p:strVal val="#ppt_h"/>
                                          </p:val>
                                        </p:tav>
                                      </p:tavLst>
                                    </p:anim>
                                    <p:anim calcmode="lin" valueType="num">
                                      <p:cBhvr>
                                        <p:cTn id="35" dur="1000" fill="hold"/>
                                        <p:tgtEl>
                                          <p:spTgt spid="307211"/>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3072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15" presetClass="entr" presetSubtype="0" fill="hold" grpId="0" nodeType="clickEffect">
                                  <p:stCondLst>
                                    <p:cond delay="0"/>
                                  </p:stCondLst>
                                  <p:childTnLst>
                                    <p:set>
                                      <p:cBhvr>
                                        <p:cTn id="40" dur="1" fill="hold">
                                          <p:stCondLst>
                                            <p:cond delay="0"/>
                                          </p:stCondLst>
                                        </p:cTn>
                                        <p:tgtEl>
                                          <p:spTgt spid="307217"/>
                                        </p:tgtEl>
                                        <p:attrNameLst>
                                          <p:attrName>style.visibility</p:attrName>
                                        </p:attrNameLst>
                                      </p:cBhvr>
                                      <p:to>
                                        <p:strVal val="visible"/>
                                      </p:to>
                                    </p:set>
                                    <p:anim calcmode="lin" valueType="num">
                                      <p:cBhvr>
                                        <p:cTn id="41" dur="1000" fill="hold"/>
                                        <p:tgtEl>
                                          <p:spTgt spid="307217"/>
                                        </p:tgtEl>
                                        <p:attrNameLst>
                                          <p:attrName>ppt_w</p:attrName>
                                        </p:attrNameLst>
                                      </p:cBhvr>
                                      <p:tavLst>
                                        <p:tav tm="0">
                                          <p:val>
                                            <p:fltVal val="0"/>
                                          </p:val>
                                        </p:tav>
                                        <p:tav tm="100000">
                                          <p:val>
                                            <p:strVal val="#ppt_w"/>
                                          </p:val>
                                        </p:tav>
                                      </p:tavLst>
                                    </p:anim>
                                    <p:anim calcmode="lin" valueType="num">
                                      <p:cBhvr>
                                        <p:cTn id="42" dur="1000" fill="hold"/>
                                        <p:tgtEl>
                                          <p:spTgt spid="307217"/>
                                        </p:tgtEl>
                                        <p:attrNameLst>
                                          <p:attrName>ppt_h</p:attrName>
                                        </p:attrNameLst>
                                      </p:cBhvr>
                                      <p:tavLst>
                                        <p:tav tm="0">
                                          <p:val>
                                            <p:fltVal val="0"/>
                                          </p:val>
                                        </p:tav>
                                        <p:tav tm="100000">
                                          <p:val>
                                            <p:strVal val="#ppt_h"/>
                                          </p:val>
                                        </p:tav>
                                      </p:tavLst>
                                    </p:anim>
                                    <p:anim calcmode="lin" valueType="num">
                                      <p:cBhvr>
                                        <p:cTn id="43" dur="1000" fill="hold"/>
                                        <p:tgtEl>
                                          <p:spTgt spid="307217"/>
                                        </p:tgtEl>
                                        <p:attrNameLst>
                                          <p:attrName>ppt_x</p:attrName>
                                        </p:attrNameLst>
                                      </p:cBhvr>
                                      <p:tavLst>
                                        <p:tav tm="0" fmla="#ppt_x+(cos(-2*pi*(1-$))*-#ppt_x-sin(-2*pi*(1-$))*(1-#ppt_y))*(1-$)">
                                          <p:val>
                                            <p:fltVal val="0"/>
                                          </p:val>
                                        </p:tav>
                                        <p:tav tm="100000">
                                          <p:val>
                                            <p:fltVal val="1"/>
                                          </p:val>
                                        </p:tav>
                                      </p:tavLst>
                                    </p:anim>
                                    <p:anim calcmode="lin" valueType="num">
                                      <p:cBhvr>
                                        <p:cTn id="44" dur="1000" fill="hold"/>
                                        <p:tgtEl>
                                          <p:spTgt spid="3072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3" presetClass="entr" presetSubtype="10" fill="hold" nodeType="clickEffect">
                                  <p:stCondLst>
                                    <p:cond delay="0"/>
                                  </p:stCondLst>
                                  <p:childTnLst>
                                    <p:set>
                                      <p:cBhvr>
                                        <p:cTn id="48" dur="1" fill="hold">
                                          <p:stCondLst>
                                            <p:cond delay="0"/>
                                          </p:stCondLst>
                                        </p:cTn>
                                        <p:tgtEl>
                                          <p:spTgt spid="307212"/>
                                        </p:tgtEl>
                                        <p:attrNameLst>
                                          <p:attrName>style.visibility</p:attrName>
                                        </p:attrNameLst>
                                      </p:cBhvr>
                                      <p:to>
                                        <p:strVal val="visible"/>
                                      </p:to>
                                    </p:set>
                                    <p:animEffect transition="in" filter="blinds(horizontal)">
                                      <p:cBhvr>
                                        <p:cTn id="49" dur="500"/>
                                        <p:tgtEl>
                                          <p:spTgt spid="307212"/>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3" presetClass="entr" presetSubtype="10" fill="hold" grpId="0" nodeType="clickEffect">
                                  <p:stCondLst>
                                    <p:cond delay="0"/>
                                  </p:stCondLst>
                                  <p:childTnLst>
                                    <p:set>
                                      <p:cBhvr>
                                        <p:cTn id="53" dur="1" fill="hold">
                                          <p:stCondLst>
                                            <p:cond delay="0"/>
                                          </p:stCondLst>
                                        </p:cTn>
                                        <p:tgtEl>
                                          <p:spTgt spid="307219"/>
                                        </p:tgtEl>
                                        <p:attrNameLst>
                                          <p:attrName>style.visibility</p:attrName>
                                        </p:attrNameLst>
                                      </p:cBhvr>
                                      <p:to>
                                        <p:strVal val="visible"/>
                                      </p:to>
                                    </p:set>
                                    <p:animEffect transition="in" filter="blinds(horizontal)">
                                      <p:cBhvr>
                                        <p:cTn id="54" dur="500"/>
                                        <p:tgtEl>
                                          <p:spTgt spid="307219"/>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51" presetClass="entr" presetSubtype="0" fill="hold" nodeType="clickEffect">
                                  <p:stCondLst>
                                    <p:cond delay="0"/>
                                  </p:stCondLst>
                                  <p:childTnLst>
                                    <p:set>
                                      <p:cBhvr>
                                        <p:cTn id="58" dur="1" fill="hold">
                                          <p:stCondLst>
                                            <p:cond delay="0"/>
                                          </p:stCondLst>
                                        </p:cTn>
                                        <p:tgtEl>
                                          <p:spTgt spid="307213"/>
                                        </p:tgtEl>
                                        <p:attrNameLst>
                                          <p:attrName>style.visibility</p:attrName>
                                        </p:attrNameLst>
                                      </p:cBhvr>
                                      <p:to>
                                        <p:strVal val="visible"/>
                                      </p:to>
                                    </p:set>
                                    <p:animEffect transition="in" filter="fade">
                                      <p:cBhvr>
                                        <p:cTn id="59" dur="770" decel="100000"/>
                                        <p:tgtEl>
                                          <p:spTgt spid="307213"/>
                                        </p:tgtEl>
                                      </p:cBhvr>
                                    </p:animEffect>
                                    <p:animScale>
                                      <p:cBhvr>
                                        <p:cTn id="60" dur="770" decel="100000"/>
                                        <p:tgtEl>
                                          <p:spTgt spid="307213"/>
                                        </p:tgtEl>
                                      </p:cBhvr>
                                      <p:from x="10000" y="10000"/>
                                      <p:to x="200000" y="450000"/>
                                    </p:animScale>
                                    <p:animScale>
                                      <p:cBhvr>
                                        <p:cTn id="61" dur="1230" accel="100000" fill="hold">
                                          <p:stCondLst>
                                            <p:cond delay="770"/>
                                          </p:stCondLst>
                                        </p:cTn>
                                        <p:tgtEl>
                                          <p:spTgt spid="307213"/>
                                        </p:tgtEl>
                                      </p:cBhvr>
                                      <p:from x="200000" y="450000"/>
                                      <p:to x="100000" y="100000"/>
                                    </p:animScale>
                                    <p:set>
                                      <p:cBhvr>
                                        <p:cTn id="62" dur="770" fill="hold"/>
                                        <p:tgtEl>
                                          <p:spTgt spid="307213"/>
                                        </p:tgtEl>
                                        <p:attrNameLst>
                                          <p:attrName>ppt_x</p:attrName>
                                        </p:attrNameLst>
                                      </p:cBhvr>
                                      <p:to>
                                        <p:strVal val="(0.5)"/>
                                      </p:to>
                                    </p:set>
                                    <p:anim from="(0.5)" to="(#ppt_x)" calcmode="lin" valueType="num">
                                      <p:cBhvr>
                                        <p:cTn id="63" dur="1230" accel="100000" fill="hold">
                                          <p:stCondLst>
                                            <p:cond delay="770"/>
                                          </p:stCondLst>
                                        </p:cTn>
                                        <p:tgtEl>
                                          <p:spTgt spid="307213"/>
                                        </p:tgtEl>
                                        <p:attrNameLst>
                                          <p:attrName>ppt_x</p:attrName>
                                        </p:attrNameLst>
                                      </p:cBhvr>
                                    </p:anim>
                                    <p:set>
                                      <p:cBhvr>
                                        <p:cTn id="64" dur="770" fill="hold"/>
                                        <p:tgtEl>
                                          <p:spTgt spid="307213"/>
                                        </p:tgtEl>
                                        <p:attrNameLst>
                                          <p:attrName>ppt_y</p:attrName>
                                        </p:attrNameLst>
                                      </p:cBhvr>
                                      <p:to>
                                        <p:strVal val="(#ppt_y+0.4)"/>
                                      </p:to>
                                    </p:set>
                                    <p:anim from="(#ppt_y+0.4)" to="(#ppt_y)" calcmode="lin" valueType="num">
                                      <p:cBhvr>
                                        <p:cTn id="65" dur="1230" accel="100000" fill="hold">
                                          <p:stCondLst>
                                            <p:cond delay="770"/>
                                          </p:stCondLst>
                                        </p:cTn>
                                        <p:tgtEl>
                                          <p:spTgt spid="307213"/>
                                        </p:tgtEl>
                                        <p:attrNameLst>
                                          <p:attrName>ppt_y</p:attrName>
                                        </p:attrNameLst>
                                      </p:cBhvr>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51" presetClass="entr" presetSubtype="0" fill="hold" grpId="0" nodeType="clickEffect">
                                  <p:stCondLst>
                                    <p:cond delay="0"/>
                                  </p:stCondLst>
                                  <p:childTnLst>
                                    <p:set>
                                      <p:cBhvr>
                                        <p:cTn id="69" dur="1" fill="hold">
                                          <p:stCondLst>
                                            <p:cond delay="0"/>
                                          </p:stCondLst>
                                        </p:cTn>
                                        <p:tgtEl>
                                          <p:spTgt spid="307220"/>
                                        </p:tgtEl>
                                        <p:attrNameLst>
                                          <p:attrName>style.visibility</p:attrName>
                                        </p:attrNameLst>
                                      </p:cBhvr>
                                      <p:to>
                                        <p:strVal val="visible"/>
                                      </p:to>
                                    </p:set>
                                    <p:animEffect transition="in" filter="fade">
                                      <p:cBhvr>
                                        <p:cTn id="70" dur="770" decel="100000"/>
                                        <p:tgtEl>
                                          <p:spTgt spid="307220"/>
                                        </p:tgtEl>
                                      </p:cBhvr>
                                    </p:animEffect>
                                    <p:animScale>
                                      <p:cBhvr>
                                        <p:cTn id="71" dur="770" decel="100000"/>
                                        <p:tgtEl>
                                          <p:spTgt spid="307220"/>
                                        </p:tgtEl>
                                      </p:cBhvr>
                                      <p:from x="10000" y="10000"/>
                                      <p:to x="200000" y="450000"/>
                                    </p:animScale>
                                    <p:animScale>
                                      <p:cBhvr>
                                        <p:cTn id="72" dur="1230" accel="100000" fill="hold">
                                          <p:stCondLst>
                                            <p:cond delay="770"/>
                                          </p:stCondLst>
                                        </p:cTn>
                                        <p:tgtEl>
                                          <p:spTgt spid="307220"/>
                                        </p:tgtEl>
                                      </p:cBhvr>
                                      <p:from x="200000" y="450000"/>
                                      <p:to x="100000" y="100000"/>
                                    </p:animScale>
                                    <p:set>
                                      <p:cBhvr>
                                        <p:cTn id="73" dur="770" fill="hold"/>
                                        <p:tgtEl>
                                          <p:spTgt spid="307220"/>
                                        </p:tgtEl>
                                        <p:attrNameLst>
                                          <p:attrName>ppt_x</p:attrName>
                                        </p:attrNameLst>
                                      </p:cBhvr>
                                      <p:to>
                                        <p:strVal val="(0.5)"/>
                                      </p:to>
                                    </p:set>
                                    <p:anim from="(0.5)" to="(#ppt_x)" calcmode="lin" valueType="num">
                                      <p:cBhvr>
                                        <p:cTn id="74" dur="1230" accel="100000" fill="hold">
                                          <p:stCondLst>
                                            <p:cond delay="770"/>
                                          </p:stCondLst>
                                        </p:cTn>
                                        <p:tgtEl>
                                          <p:spTgt spid="307220"/>
                                        </p:tgtEl>
                                        <p:attrNameLst>
                                          <p:attrName>ppt_x</p:attrName>
                                        </p:attrNameLst>
                                      </p:cBhvr>
                                    </p:anim>
                                    <p:set>
                                      <p:cBhvr>
                                        <p:cTn id="75" dur="770" fill="hold"/>
                                        <p:tgtEl>
                                          <p:spTgt spid="307220"/>
                                        </p:tgtEl>
                                        <p:attrNameLst>
                                          <p:attrName>ppt_y</p:attrName>
                                        </p:attrNameLst>
                                      </p:cBhvr>
                                      <p:to>
                                        <p:strVal val="(#ppt_y+0.4)"/>
                                      </p:to>
                                    </p:set>
                                    <p:anim from="(#ppt_y+0.4)" to="(#ppt_y)" calcmode="lin" valueType="num">
                                      <p:cBhvr>
                                        <p:cTn id="76" dur="1230" accel="100000" fill="hold">
                                          <p:stCondLst>
                                            <p:cond delay="770"/>
                                          </p:stCondLst>
                                        </p:cTn>
                                        <p:tgtEl>
                                          <p:spTgt spid="307220"/>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16" grpId="0"/>
      <p:bldP spid="307217" grpId="0"/>
      <p:bldP spid="307218" grpId="0"/>
      <p:bldP spid="307219" grpId="0"/>
      <p:bldP spid="307220"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290108" y="0"/>
            <a:ext cx="5853891" cy="67405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Tabernacle prefiguring the Cross</a:t>
            </a:r>
          </a:p>
        </p:txBody>
      </p:sp>
      <p:pic>
        <p:nvPicPr>
          <p:cNvPr id="2" name="Picture 1"/>
          <p:cNvPicPr>
            <a:picLocks noChangeAspect="1"/>
          </p:cNvPicPr>
          <p:nvPr/>
        </p:nvPicPr>
        <p:blipFill>
          <a:blip r:embed="rId3"/>
          <a:stretch>
            <a:fillRect/>
          </a:stretch>
        </p:blipFill>
        <p:spPr>
          <a:xfrm>
            <a:off x="-1" y="821967"/>
            <a:ext cx="9159431" cy="3892758"/>
          </a:xfrm>
          <a:prstGeom prst="rect">
            <a:avLst/>
          </a:prstGeom>
        </p:spPr>
      </p:pic>
    </p:spTree>
    <p:extLst>
      <p:ext uri="{BB962C8B-B14F-4D97-AF65-F5344CB8AC3E}">
        <p14:creationId xmlns:p14="http://schemas.microsoft.com/office/powerpoint/2010/main" val="180616540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3290108" cy="6886273"/>
          </a:xfrm>
          <a:prstGeom prst="rect">
            <a:avLst/>
          </a:prstGeom>
        </p:spPr>
      </p:pic>
      <p:grpSp>
        <p:nvGrpSpPr>
          <p:cNvPr id="5" name="Group 4">
            <a:extLst>
              <a:ext uri="{FF2B5EF4-FFF2-40B4-BE49-F238E27FC236}">
                <a16:creationId xmlns:a16="http://schemas.microsoft.com/office/drawing/2014/main" id="{6F3C627F-6E14-6C4C-BC0C-DBC381B98EDC}"/>
              </a:ext>
            </a:extLst>
          </p:cNvPr>
          <p:cNvGrpSpPr/>
          <p:nvPr/>
        </p:nvGrpSpPr>
        <p:grpSpPr>
          <a:xfrm>
            <a:off x="76200" y="397933"/>
            <a:ext cx="3213908" cy="5435599"/>
            <a:chOff x="76200" y="397933"/>
            <a:chExt cx="3213908" cy="5435599"/>
          </a:xfrm>
        </p:grpSpPr>
        <p:sp>
          <p:nvSpPr>
            <p:cNvPr id="4" name="Rectangle 3">
              <a:extLst>
                <a:ext uri="{FF2B5EF4-FFF2-40B4-BE49-F238E27FC236}">
                  <a16:creationId xmlns:a16="http://schemas.microsoft.com/office/drawing/2014/main" id="{F55F8F86-62A4-2A4B-BE5B-CE69E501CF21}"/>
                </a:ext>
              </a:extLst>
            </p:cNvPr>
            <p:cNvSpPr/>
            <p:nvPr/>
          </p:nvSpPr>
          <p:spPr bwMode="auto">
            <a:xfrm>
              <a:off x="2319867" y="397933"/>
              <a:ext cx="575733" cy="499534"/>
            </a:xfrm>
            <a:prstGeom prst="rect">
              <a:avLst/>
            </a:prstGeom>
            <a:solidFill>
              <a:schemeClr val="accent3"/>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6" name="Rectangle 5">
              <a:extLst>
                <a:ext uri="{FF2B5EF4-FFF2-40B4-BE49-F238E27FC236}">
                  <a16:creationId xmlns:a16="http://schemas.microsoft.com/office/drawing/2014/main" id="{DB94944A-F983-2644-99A5-AC031813194C}"/>
                </a:ext>
              </a:extLst>
            </p:cNvPr>
            <p:cNvSpPr/>
            <p:nvPr/>
          </p:nvSpPr>
          <p:spPr bwMode="auto">
            <a:xfrm>
              <a:off x="2277534" y="965199"/>
              <a:ext cx="863599" cy="702733"/>
            </a:xfrm>
            <a:prstGeom prst="rect">
              <a:avLst/>
            </a:prstGeom>
            <a:solidFill>
              <a:schemeClr val="accent3"/>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7" name="Rectangle 6">
              <a:extLst>
                <a:ext uri="{FF2B5EF4-FFF2-40B4-BE49-F238E27FC236}">
                  <a16:creationId xmlns:a16="http://schemas.microsoft.com/office/drawing/2014/main" id="{25FB4222-10EE-EF49-9ED6-BB8CC01EB078}"/>
                </a:ext>
              </a:extLst>
            </p:cNvPr>
            <p:cNvSpPr/>
            <p:nvPr/>
          </p:nvSpPr>
          <p:spPr bwMode="auto">
            <a:xfrm>
              <a:off x="2277534" y="5130799"/>
              <a:ext cx="863599" cy="702733"/>
            </a:xfrm>
            <a:prstGeom prst="rect">
              <a:avLst/>
            </a:prstGeom>
            <a:solidFill>
              <a:schemeClr val="accent3"/>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8" name="Rectangle 7">
              <a:extLst>
                <a:ext uri="{FF2B5EF4-FFF2-40B4-BE49-F238E27FC236}">
                  <a16:creationId xmlns:a16="http://schemas.microsoft.com/office/drawing/2014/main" id="{8B4643CE-C134-8C4B-B6F7-1ACAA62E9074}"/>
                </a:ext>
              </a:extLst>
            </p:cNvPr>
            <p:cNvSpPr/>
            <p:nvPr/>
          </p:nvSpPr>
          <p:spPr bwMode="auto">
            <a:xfrm>
              <a:off x="76200" y="4080932"/>
              <a:ext cx="863599" cy="702733"/>
            </a:xfrm>
            <a:prstGeom prst="rect">
              <a:avLst/>
            </a:prstGeom>
            <a:solidFill>
              <a:schemeClr val="accent3"/>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9" name="Rectangle 8">
              <a:extLst>
                <a:ext uri="{FF2B5EF4-FFF2-40B4-BE49-F238E27FC236}">
                  <a16:creationId xmlns:a16="http://schemas.microsoft.com/office/drawing/2014/main" id="{94EF6A7C-E544-1B4C-A1FF-006659FFA32D}"/>
                </a:ext>
              </a:extLst>
            </p:cNvPr>
            <p:cNvSpPr/>
            <p:nvPr/>
          </p:nvSpPr>
          <p:spPr bwMode="auto">
            <a:xfrm>
              <a:off x="110067" y="2480732"/>
              <a:ext cx="863599" cy="702733"/>
            </a:xfrm>
            <a:prstGeom prst="rect">
              <a:avLst/>
            </a:prstGeom>
            <a:solidFill>
              <a:schemeClr val="accent3"/>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10" name="Rectangle 9">
              <a:extLst>
                <a:ext uri="{FF2B5EF4-FFF2-40B4-BE49-F238E27FC236}">
                  <a16:creationId xmlns:a16="http://schemas.microsoft.com/office/drawing/2014/main" id="{9AA62568-D1B0-714B-879C-58EB05AB7924}"/>
                </a:ext>
              </a:extLst>
            </p:cNvPr>
            <p:cNvSpPr/>
            <p:nvPr/>
          </p:nvSpPr>
          <p:spPr bwMode="auto">
            <a:xfrm>
              <a:off x="2426509" y="2345266"/>
              <a:ext cx="863599" cy="702733"/>
            </a:xfrm>
            <a:prstGeom prst="rect">
              <a:avLst/>
            </a:prstGeom>
            <a:solidFill>
              <a:schemeClr val="accent3"/>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11" name="Rectangle 10">
              <a:extLst>
                <a:ext uri="{FF2B5EF4-FFF2-40B4-BE49-F238E27FC236}">
                  <a16:creationId xmlns:a16="http://schemas.microsoft.com/office/drawing/2014/main" id="{C64B0CD5-FB3F-DB4D-A8B0-341CB2B56FEA}"/>
                </a:ext>
              </a:extLst>
            </p:cNvPr>
            <p:cNvSpPr/>
            <p:nvPr/>
          </p:nvSpPr>
          <p:spPr bwMode="auto">
            <a:xfrm>
              <a:off x="2130175" y="2700866"/>
              <a:ext cx="863599" cy="702733"/>
            </a:xfrm>
            <a:prstGeom prst="rect">
              <a:avLst/>
            </a:prstGeom>
            <a:solidFill>
              <a:schemeClr val="accent3"/>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grpSp>
      <p:sp>
        <p:nvSpPr>
          <p:cNvPr id="900098" name="Rectangle 2"/>
          <p:cNvSpPr>
            <a:spLocks noGrp="1" noChangeArrowheads="1"/>
          </p:cNvSpPr>
          <p:nvPr>
            <p:ph type="ctrTitle"/>
          </p:nvPr>
        </p:nvSpPr>
        <p:spPr>
          <a:xfrm>
            <a:off x="3290108" y="0"/>
            <a:ext cx="5853891" cy="6740525"/>
          </a:xfrm>
          <a:effectLst>
            <a:outerShdw blurRad="63500" dist="35921" dir="2700000" algn="ctr" rotWithShape="0">
              <a:schemeClr val="tx2">
                <a:alpha val="74998"/>
              </a:schemeClr>
            </a:outerShdw>
          </a:effectLst>
        </p:spPr>
        <p:txBody>
          <a:bodyPr/>
          <a:lstStyle/>
          <a:p>
            <a:pPr>
              <a:defRPr/>
            </a:pPr>
            <a:r>
              <a:rPr lang="ja-JP" altLang="en-US" sz="5400" b="1">
                <a:effectLst>
                  <a:glow rad="127000">
                    <a:schemeClr val="tx1"/>
                  </a:glow>
                </a:effectLst>
                <a:latin typeface="Arial" charset="0"/>
                <a:ea typeface="ＭＳ Ｐゴシック" charset="0"/>
                <a:cs typeface="ＭＳ Ｐゴシック" charset="0"/>
              </a:rPr>
              <a:t>账幕预表十字架</a:t>
            </a:r>
            <a:endParaRPr lang="en-US" sz="5400" b="1" dirty="0">
              <a:effectLst>
                <a:glow rad="127000">
                  <a:schemeClr val="tx1"/>
                </a:glow>
              </a:effectLst>
              <a:latin typeface="Arial" charset="0"/>
              <a:ea typeface="ＭＳ Ｐゴシック" charset="0"/>
              <a:cs typeface="ＭＳ Ｐゴシック" charset="0"/>
            </a:endParaRPr>
          </a:p>
        </p:txBody>
      </p:sp>
      <p:sp>
        <p:nvSpPr>
          <p:cNvPr id="3" name="TextBox 2">
            <a:extLst>
              <a:ext uri="{FF2B5EF4-FFF2-40B4-BE49-F238E27FC236}">
                <a16:creationId xmlns:a16="http://schemas.microsoft.com/office/drawing/2014/main" id="{0ABB20F1-0B62-C54E-8C81-24BD535E46F2}"/>
              </a:ext>
            </a:extLst>
          </p:cNvPr>
          <p:cNvSpPr txBox="1"/>
          <p:nvPr/>
        </p:nvSpPr>
        <p:spPr>
          <a:xfrm>
            <a:off x="-1" y="4252202"/>
            <a:ext cx="939799" cy="369332"/>
          </a:xfrm>
          <a:prstGeom prst="rect">
            <a:avLst/>
          </a:prstGeom>
          <a:noFill/>
        </p:spPr>
        <p:txBody>
          <a:bodyPr wrap="square" rtlCol="0">
            <a:spAutoFit/>
          </a:bodyPr>
          <a:lstStyle/>
          <a:p>
            <a:pPr algn="r"/>
            <a:r>
              <a:rPr lang="en-US" b="1" dirty="0">
                <a:latin typeface="Arial" panose="020B0604020202020204" pitchFamily="34" charset="0"/>
                <a:cs typeface="Arial" panose="020B0604020202020204" pitchFamily="34" charset="0"/>
              </a:rPr>
              <a:t>Laver</a:t>
            </a:r>
          </a:p>
        </p:txBody>
      </p:sp>
      <p:sp>
        <p:nvSpPr>
          <p:cNvPr id="13" name="TextBox 12">
            <a:extLst>
              <a:ext uri="{FF2B5EF4-FFF2-40B4-BE49-F238E27FC236}">
                <a16:creationId xmlns:a16="http://schemas.microsoft.com/office/drawing/2014/main" id="{E3594BC5-2D4D-2841-8170-CB71ABFE2A40}"/>
              </a:ext>
            </a:extLst>
          </p:cNvPr>
          <p:cNvSpPr txBox="1"/>
          <p:nvPr/>
        </p:nvSpPr>
        <p:spPr>
          <a:xfrm>
            <a:off x="2140355" y="5187201"/>
            <a:ext cx="1075266" cy="646331"/>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Brazen</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Altar</a:t>
            </a:r>
          </a:p>
        </p:txBody>
      </p:sp>
      <p:sp>
        <p:nvSpPr>
          <p:cNvPr id="14" name="TextBox 13">
            <a:extLst>
              <a:ext uri="{FF2B5EF4-FFF2-40B4-BE49-F238E27FC236}">
                <a16:creationId xmlns:a16="http://schemas.microsoft.com/office/drawing/2014/main" id="{F00477E3-5FA6-0747-8ADF-5F00517CF2B5}"/>
              </a:ext>
            </a:extLst>
          </p:cNvPr>
          <p:cNvSpPr txBox="1"/>
          <p:nvPr/>
        </p:nvSpPr>
        <p:spPr>
          <a:xfrm>
            <a:off x="1837265" y="2518602"/>
            <a:ext cx="1486710" cy="923330"/>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Table</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of</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Showbread</a:t>
            </a:r>
          </a:p>
        </p:txBody>
      </p:sp>
      <p:sp>
        <p:nvSpPr>
          <p:cNvPr id="15" name="TextBox 14">
            <a:extLst>
              <a:ext uri="{FF2B5EF4-FFF2-40B4-BE49-F238E27FC236}">
                <a16:creationId xmlns:a16="http://schemas.microsoft.com/office/drawing/2014/main" id="{D9E20EB8-B87E-B647-A54F-6989A5400FDE}"/>
              </a:ext>
            </a:extLst>
          </p:cNvPr>
          <p:cNvSpPr txBox="1"/>
          <p:nvPr/>
        </p:nvSpPr>
        <p:spPr>
          <a:xfrm>
            <a:off x="-1" y="2429934"/>
            <a:ext cx="1109133" cy="646331"/>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Candle-stick</a:t>
            </a:r>
          </a:p>
        </p:txBody>
      </p:sp>
      <p:sp>
        <p:nvSpPr>
          <p:cNvPr id="16" name="TextBox 15">
            <a:extLst>
              <a:ext uri="{FF2B5EF4-FFF2-40B4-BE49-F238E27FC236}">
                <a16:creationId xmlns:a16="http://schemas.microsoft.com/office/drawing/2014/main" id="{3481D76C-D5D1-4540-B7B7-0CC36B38A706}"/>
              </a:ext>
            </a:extLst>
          </p:cNvPr>
          <p:cNvSpPr txBox="1"/>
          <p:nvPr/>
        </p:nvSpPr>
        <p:spPr>
          <a:xfrm>
            <a:off x="2171700" y="1028469"/>
            <a:ext cx="1075266" cy="646331"/>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Golden</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Altar</a:t>
            </a:r>
          </a:p>
        </p:txBody>
      </p:sp>
      <p:sp>
        <p:nvSpPr>
          <p:cNvPr id="17" name="TextBox 16">
            <a:extLst>
              <a:ext uri="{FF2B5EF4-FFF2-40B4-BE49-F238E27FC236}">
                <a16:creationId xmlns:a16="http://schemas.microsoft.com/office/drawing/2014/main" id="{6BCC5456-DB18-4D43-B3C1-4CA94182A4A7}"/>
              </a:ext>
            </a:extLst>
          </p:cNvPr>
          <p:cNvSpPr txBox="1"/>
          <p:nvPr/>
        </p:nvSpPr>
        <p:spPr>
          <a:xfrm>
            <a:off x="2273300" y="444269"/>
            <a:ext cx="1075266"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Ark</a:t>
            </a:r>
          </a:p>
        </p:txBody>
      </p:sp>
    </p:spTree>
    <p:extLst>
      <p:ext uri="{BB962C8B-B14F-4D97-AF65-F5344CB8AC3E}">
        <p14:creationId xmlns:p14="http://schemas.microsoft.com/office/powerpoint/2010/main" val="31004403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4049" name="Picture 37"/>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2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pic>
        <p:nvPicPr>
          <p:cNvPr id="514050"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250" y="1270000"/>
            <a:ext cx="6438900" cy="4564063"/>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354307" name="Rectangle 3"/>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rgbClr val="000000">
                <a:alpha val="74997"/>
              </a:srgbClr>
            </a:outerShdw>
          </a:effectLst>
        </p:spPr>
        <p:txBody>
          <a:bodyPr wrap="none" lIns="90487" tIns="44450" rIns="90487" bIns="44450">
            <a:spAutoFit/>
          </a:bodyPr>
          <a:lstStyle/>
          <a:p>
            <a:pPr eaLnBrk="1" hangingPunct="1">
              <a:spcBef>
                <a:spcPct val="50000"/>
              </a:spcBef>
              <a:defRPr/>
            </a:pPr>
            <a:r>
              <a:rPr lang="en-US" sz="8800">
                <a:solidFill>
                  <a:srgbClr val="FFFF00"/>
                </a:solidFill>
                <a:latin typeface="Times" charset="0"/>
                <a:ea typeface="MS PGothic" pitchFamily="34" charset="-128"/>
                <a:cs typeface="MS PGothic" pitchFamily="34" charset="-128"/>
              </a:rPr>
              <a:t>7</a:t>
            </a:r>
          </a:p>
        </p:txBody>
      </p:sp>
      <p:sp>
        <p:nvSpPr>
          <p:cNvPr id="354308" name="Line 4"/>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eaLnBrk="1" fontAlgn="auto" hangingPunct="1">
              <a:spcBef>
                <a:spcPts val="0"/>
              </a:spcBef>
              <a:spcAft>
                <a:spcPts val="0"/>
              </a:spcAft>
              <a:defRPr/>
            </a:pPr>
            <a:endParaRPr lang="en-US" sz="1800">
              <a:latin typeface="Times New Roman" pitchFamily="-108" charset="0"/>
              <a:ea typeface="+mn-ea"/>
              <a:cs typeface="+mn-cs"/>
            </a:endParaRPr>
          </a:p>
        </p:txBody>
      </p:sp>
      <p:grpSp>
        <p:nvGrpSpPr>
          <p:cNvPr id="514053" name="Group 5"/>
          <p:cNvGrpSpPr>
            <a:grpSpLocks/>
          </p:cNvGrpSpPr>
          <p:nvPr/>
        </p:nvGrpSpPr>
        <p:grpSpPr bwMode="auto">
          <a:xfrm>
            <a:off x="1692275" y="1989138"/>
            <a:ext cx="5749925" cy="3244850"/>
            <a:chOff x="1064" y="1272"/>
            <a:chExt cx="3622" cy="2044"/>
          </a:xfrm>
        </p:grpSpPr>
        <p:sp>
          <p:nvSpPr>
            <p:cNvPr id="514062" name="Rectangle 6"/>
            <p:cNvSpPr>
              <a:spLocks noChangeArrowheads="1"/>
            </p:cNvSpPr>
            <p:nvPr/>
          </p:nvSpPr>
          <p:spPr bwMode="auto">
            <a:xfrm rot="1785869">
              <a:off x="2696" y="1304"/>
              <a:ext cx="912" cy="104"/>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zh-CN" altLang="en-US">
                <a:solidFill>
                  <a:srgbClr val="FFFF00"/>
                </a:solidFill>
                <a:latin typeface="Calibri" charset="0"/>
              </a:endParaRPr>
            </a:p>
          </p:txBody>
        </p:sp>
        <p:sp>
          <p:nvSpPr>
            <p:cNvPr id="514063" name="Rectangle 7"/>
            <p:cNvSpPr>
              <a:spLocks noChangeArrowheads="1"/>
            </p:cNvSpPr>
            <p:nvPr/>
          </p:nvSpPr>
          <p:spPr bwMode="auto">
            <a:xfrm rot="-1804197">
              <a:off x="2528" y="1272"/>
              <a:ext cx="912" cy="104"/>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zh-CN" altLang="en-US">
                <a:solidFill>
                  <a:srgbClr val="FFFF00"/>
                </a:solidFill>
                <a:latin typeface="Calibri" charset="0"/>
              </a:endParaRPr>
            </a:p>
          </p:txBody>
        </p:sp>
        <p:sp>
          <p:nvSpPr>
            <p:cNvPr id="514064" name="Rectangle 8"/>
            <p:cNvSpPr>
              <a:spLocks noChangeArrowheads="1"/>
            </p:cNvSpPr>
            <p:nvPr/>
          </p:nvSpPr>
          <p:spPr bwMode="auto">
            <a:xfrm rot="8101981">
              <a:off x="1064" y="1842"/>
              <a:ext cx="1443" cy="226"/>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rot="10800000" wrap="none" anchor="ctr"/>
            <a:lstStyle/>
            <a:p>
              <a:pPr eaLnBrk="1" hangingPunct="1"/>
              <a:endParaRPr lang="zh-CN" altLang="en-US">
                <a:solidFill>
                  <a:srgbClr val="FFFF00"/>
                </a:solidFill>
                <a:latin typeface="Calibri" charset="0"/>
              </a:endParaRPr>
            </a:p>
          </p:txBody>
        </p:sp>
        <p:sp>
          <p:nvSpPr>
            <p:cNvPr id="514065" name="Rectangle 9"/>
            <p:cNvSpPr>
              <a:spLocks noChangeArrowheads="1"/>
            </p:cNvSpPr>
            <p:nvPr/>
          </p:nvSpPr>
          <p:spPr bwMode="auto">
            <a:xfrm rot="85205">
              <a:off x="3528" y="1520"/>
              <a:ext cx="912" cy="104"/>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zh-CN" altLang="en-US">
                <a:solidFill>
                  <a:srgbClr val="FFFF00"/>
                </a:solidFill>
                <a:latin typeface="Calibri" charset="0"/>
              </a:endParaRPr>
            </a:p>
          </p:txBody>
        </p:sp>
        <p:sp>
          <p:nvSpPr>
            <p:cNvPr id="514066" name="Rectangle 10"/>
            <p:cNvSpPr>
              <a:spLocks noChangeArrowheads="1"/>
            </p:cNvSpPr>
            <p:nvPr/>
          </p:nvSpPr>
          <p:spPr bwMode="auto">
            <a:xfrm rot="85205">
              <a:off x="1736" y="1488"/>
              <a:ext cx="912" cy="104"/>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zh-CN" altLang="en-US">
                <a:solidFill>
                  <a:srgbClr val="FFFF00"/>
                </a:solidFill>
                <a:latin typeface="Calibri" charset="0"/>
              </a:endParaRPr>
            </a:p>
          </p:txBody>
        </p:sp>
        <p:sp>
          <p:nvSpPr>
            <p:cNvPr id="514067" name="Rectangle 11"/>
            <p:cNvSpPr>
              <a:spLocks noChangeArrowheads="1"/>
            </p:cNvSpPr>
            <p:nvPr/>
          </p:nvSpPr>
          <p:spPr bwMode="auto">
            <a:xfrm rot="-10688880">
              <a:off x="1222" y="3090"/>
              <a:ext cx="3464" cy="226"/>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rot="10800000" wrap="none" anchor="ctr"/>
            <a:lstStyle/>
            <a:p>
              <a:pPr eaLnBrk="1" hangingPunct="1"/>
              <a:endParaRPr lang="zh-CN" altLang="en-US">
                <a:solidFill>
                  <a:srgbClr val="FFFF00"/>
                </a:solidFill>
                <a:latin typeface="Calibri" charset="0"/>
              </a:endParaRPr>
            </a:p>
          </p:txBody>
        </p:sp>
        <p:sp>
          <p:nvSpPr>
            <p:cNvPr id="514068" name="Rectangle 12"/>
            <p:cNvSpPr>
              <a:spLocks noChangeArrowheads="1"/>
            </p:cNvSpPr>
            <p:nvPr/>
          </p:nvSpPr>
          <p:spPr bwMode="auto">
            <a:xfrm rot="3349979">
              <a:off x="3496" y="1970"/>
              <a:ext cx="1443" cy="226"/>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rot="10800000" vert="eaVert" wrap="none" anchor="ctr"/>
            <a:lstStyle/>
            <a:p>
              <a:pPr eaLnBrk="1" hangingPunct="1"/>
              <a:endParaRPr lang="zh-CN" altLang="en-US">
                <a:solidFill>
                  <a:srgbClr val="FFFF00"/>
                </a:solidFill>
                <a:latin typeface="Calibri" charset="0"/>
              </a:endParaRPr>
            </a:p>
          </p:txBody>
        </p:sp>
      </p:grpSp>
      <p:sp>
        <p:nvSpPr>
          <p:cNvPr id="354317" name="Oval 13"/>
          <p:cNvSpPr>
            <a:spLocks noChangeArrowheads="1"/>
          </p:cNvSpPr>
          <p:nvPr/>
        </p:nvSpPr>
        <p:spPr bwMode="auto">
          <a:xfrm>
            <a:off x="1812925" y="5030788"/>
            <a:ext cx="5883275" cy="800100"/>
          </a:xfrm>
          <a:prstGeom prst="ellipse">
            <a:avLst/>
          </a:prstGeom>
          <a:noFill/>
          <a:ln w="57150">
            <a:solidFill>
              <a:srgbClr val="EEFF4B"/>
            </a:solidFill>
            <a:round/>
            <a:headEnd/>
            <a:tailEnd/>
          </a:ln>
          <a:effectLst>
            <a:outerShdw blurRad="63500" dist="99190" dir="2388334" algn="ctr" rotWithShape="0">
              <a:schemeClr val="bg2">
                <a:alpha val="74998"/>
              </a:schemeClr>
            </a:outerShdw>
          </a:effectLst>
        </p:spPr>
        <p:txBody>
          <a:bodyPr wrap="none" anchor="ctr"/>
          <a:lstStyle/>
          <a:p>
            <a:pPr eaLnBrk="1" hangingPunct="1">
              <a:defRPr/>
            </a:pPr>
            <a:endParaRPr lang="en-US" sz="1800">
              <a:latin typeface="Calibri" charset="0"/>
              <a:ea typeface="MS PGothic" pitchFamily="34" charset="-128"/>
              <a:cs typeface="MS PGothic" pitchFamily="34" charset="-128"/>
            </a:endParaRPr>
          </a:p>
        </p:txBody>
      </p:sp>
      <p:sp>
        <p:nvSpPr>
          <p:cNvPr id="354319" name="Text Box 15"/>
          <p:cNvSpPr txBox="1">
            <a:spLocks noChangeArrowheads="1"/>
          </p:cNvSpPr>
          <p:nvPr/>
        </p:nvSpPr>
        <p:spPr bwMode="auto">
          <a:xfrm>
            <a:off x="1752600" y="457200"/>
            <a:ext cx="5930900" cy="701675"/>
          </a:xfrm>
          <a:prstGeom prst="rect">
            <a:avLst/>
          </a:prstGeom>
          <a:noFill/>
          <a:ln w="12700">
            <a:noFill/>
            <a:miter lim="800000"/>
            <a:headEnd/>
            <a:tailEnd/>
          </a:ln>
          <a:effectLst/>
        </p:spPr>
        <p:txBody>
          <a:bodyPr>
            <a:spAutoFit/>
          </a:bodyPr>
          <a:lstStyle>
            <a:lvl1pPr>
              <a:defRPr sz="2400">
                <a:solidFill>
                  <a:schemeClr val="tx1"/>
                </a:solidFill>
                <a:latin typeface="Times New Roman" charset="0"/>
                <a:ea typeface="MS PGothic" charset="0"/>
                <a:cs typeface="MS PGothic" charset="0"/>
              </a:defRPr>
            </a:lvl1pPr>
            <a:lvl2pPr marL="37931725" indent="-37474525">
              <a:defRPr sz="24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400">
                <a:solidFill>
                  <a:schemeClr val="tx1"/>
                </a:solidFill>
                <a:latin typeface="Times New Roman" charset="0"/>
                <a:ea typeface="MS PGothic" charset="0"/>
                <a:cs typeface="MS PGothic" charset="0"/>
              </a:defRPr>
            </a:lvl4pPr>
            <a:lvl5pPr>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defRPr/>
            </a:pPr>
            <a:r>
              <a:rPr lang="zh-CN" altLang="en-US" sz="4000" b="1" dirty="0">
                <a:solidFill>
                  <a:srgbClr val="66FF66"/>
                </a:solidFill>
                <a:latin typeface="Comic Sans MS" charset="0"/>
                <a:ea typeface="宋体" charset="0"/>
                <a:cs typeface="宋体" charset="0"/>
              </a:rPr>
              <a:t>会幕</a:t>
            </a:r>
            <a:endParaRPr lang="zh-CN" altLang="en-US" sz="4000" b="1" dirty="0">
              <a:solidFill>
                <a:schemeClr val="tx2"/>
              </a:solidFill>
              <a:latin typeface="Comic Sans MS" charset="0"/>
            </a:endParaRPr>
          </a:p>
        </p:txBody>
      </p:sp>
      <p:sp>
        <p:nvSpPr>
          <p:cNvPr id="354320" name="Rectangle 16"/>
          <p:cNvSpPr>
            <a:spLocks noChangeArrowheads="1"/>
          </p:cNvSpPr>
          <p:nvPr/>
        </p:nvSpPr>
        <p:spPr bwMode="auto">
          <a:xfrm>
            <a:off x="1763713" y="5157788"/>
            <a:ext cx="6191250" cy="454025"/>
          </a:xfrm>
          <a:prstGeom prst="rect">
            <a:avLst/>
          </a:prstGeom>
          <a:noFill/>
          <a:ln w="12700">
            <a:noFill/>
            <a:miter lim="800000"/>
            <a:headEnd/>
            <a:tailEnd/>
          </a:ln>
          <a:effectLst>
            <a:outerShdw blurRad="63500" dist="29783" dir="1514402" algn="ctr" rotWithShape="0">
              <a:srgbClr val="000000">
                <a:alpha val="74997"/>
              </a:srgbClr>
            </a:outerShdw>
          </a:effectLst>
        </p:spPr>
        <p:txBody>
          <a:bodyPr lIns="90487" tIns="44450" rIns="90487" bIns="44450">
            <a:spAutoFit/>
          </a:bodyPr>
          <a:lstStyle/>
          <a:p>
            <a:pPr algn="ctr" eaLnBrk="1" hangingPunct="1">
              <a:defRPr/>
            </a:pPr>
            <a:r>
              <a:rPr lang="zh-CN" altLang="en-US" b="1">
                <a:solidFill>
                  <a:srgbClr val="FFFF00"/>
                </a:solidFill>
                <a:latin typeface="Comic Sans MS" charset="0"/>
                <a:ea typeface="宋体" charset="0"/>
                <a:cs typeface="宋体" charset="0"/>
              </a:rPr>
              <a:t>在旷野里的会幕　</a:t>
            </a:r>
            <a:endParaRPr lang="zh-CN" altLang="en-US" b="1">
              <a:solidFill>
                <a:srgbClr val="FFFF00"/>
              </a:solidFill>
              <a:latin typeface="Comic Sans MS" charset="0"/>
            </a:endParaRPr>
          </a:p>
        </p:txBody>
      </p:sp>
      <p:sp>
        <p:nvSpPr>
          <p:cNvPr id="514057" name="Text Box 34"/>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pPr>
            <a:r>
              <a:rPr lang="zh-CN" altLang="en-US" sz="2000">
                <a:solidFill>
                  <a:srgbClr val="FFA27C"/>
                </a:solidFill>
                <a:latin typeface="Comic Sans MS" charset="0"/>
              </a:rPr>
              <a:t> </a:t>
            </a:r>
          </a:p>
        </p:txBody>
      </p:sp>
      <p:sp>
        <p:nvSpPr>
          <p:cNvPr id="514058" name="Text Box 35"/>
          <p:cNvSpPr txBox="1">
            <a:spLocks noChangeArrowheads="1"/>
          </p:cNvSpPr>
          <p:nvPr/>
        </p:nvSpPr>
        <p:spPr bwMode="auto">
          <a:xfrm>
            <a:off x="8585200" y="640715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pPr>
            <a:r>
              <a:rPr lang="en-US" altLang="zh-CN" sz="2000">
                <a:solidFill>
                  <a:srgbClr val="FFFFFF"/>
                </a:solidFill>
                <a:latin typeface="Arial" charset="0"/>
              </a:rPr>
              <a:t>2</a:t>
            </a:r>
          </a:p>
        </p:txBody>
      </p:sp>
      <p:sp>
        <p:nvSpPr>
          <p:cNvPr id="354340" name="Rectangle 36"/>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eaLnBrk="1" hangingPunct="1">
              <a:defRPr/>
            </a:pPr>
            <a:r>
              <a:rPr lang="en-US" altLang="zh-CN" sz="1000" b="1">
                <a:effectLst>
                  <a:outerShdw blurRad="38100" dist="38100" dir="2700000" algn="tl">
                    <a:srgbClr val="DDDDDD"/>
                  </a:outerShdw>
                </a:effectLst>
                <a:latin typeface="Comic Sans MS" charset="0"/>
              </a:rPr>
              <a:t>16</a:t>
            </a:r>
          </a:p>
        </p:txBody>
      </p:sp>
      <p:sp>
        <p:nvSpPr>
          <p:cNvPr id="514060" name="Text Box 37"/>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pPr>
            <a:r>
              <a:rPr lang="en-US" altLang="zh-CN" sz="1200" b="1">
                <a:latin typeface="Arial" charset="0"/>
              </a:rPr>
              <a:t>Handbook pg. 26-29</a:t>
            </a:r>
          </a:p>
        </p:txBody>
      </p:sp>
      <p:sp>
        <p:nvSpPr>
          <p:cNvPr id="514061" name="Rectangle 38"/>
          <p:cNvSpPr>
            <a:spLocks noGrp="1" noChangeArrowheads="1"/>
          </p:cNvSpPr>
          <p:nvPr>
            <p:ph type="title" idx="4294967295"/>
          </p:nvPr>
        </p:nvSpPr>
        <p:spPr>
          <a:xfrm>
            <a:off x="1371600" y="1219200"/>
            <a:ext cx="6858000" cy="533400"/>
          </a:xfrm>
        </p:spPr>
        <p:txBody>
          <a:bodyPr/>
          <a:lstStyle/>
          <a:p>
            <a:pPr eaLnBrk="1" hangingPunct="1"/>
            <a:r>
              <a:rPr lang="zh-CN" altLang="en-US" sz="2400" b="1">
                <a:solidFill>
                  <a:srgbClr val="FFFF00"/>
                </a:solidFill>
                <a:latin typeface="Comic Sans MS" charset="0"/>
                <a:ea typeface="宋体" charset="0"/>
                <a:cs typeface="宋体" charset="0"/>
              </a:rPr>
              <a:t>神所设立的自己的住所</a:t>
            </a:r>
            <a:endParaRPr lang="zh-CN" altLang="en-US">
              <a:solidFill>
                <a:srgbClr val="FFFF00"/>
              </a:solidFill>
              <a:latin typeface="Calibri" charset="0"/>
              <a:ea typeface="MS PGothic" charset="0"/>
              <a:cs typeface="MS PGothic"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
                                  </p:stCondLst>
                                  <p:childTnLst>
                                    <p:set>
                                      <p:cBhvr>
                                        <p:cTn id="6" dur="1" fill="hold">
                                          <p:stCondLst>
                                            <p:cond delay="0"/>
                                          </p:stCondLst>
                                        </p:cTn>
                                        <p:tgtEl>
                                          <p:spTgt spid="354320"/>
                                        </p:tgtEl>
                                        <p:attrNameLst>
                                          <p:attrName>style.visibility</p:attrName>
                                        </p:attrNameLst>
                                      </p:cBhvr>
                                      <p:to>
                                        <p:strVal val="visible"/>
                                      </p:to>
                                    </p:set>
                                    <p:animEffect transition="in" filter="dissolve">
                                      <p:cBhvr>
                                        <p:cTn id="7" dur="500"/>
                                        <p:tgtEl>
                                          <p:spTgt spid="354320"/>
                                        </p:tgtEl>
                                      </p:cBhvr>
                                    </p:animEffect>
                                  </p:childTnLst>
                                </p:cTn>
                              </p:par>
                            </p:childTnLst>
                          </p:cTn>
                        </p:par>
                        <p:par>
                          <p:cTn id="8" fill="hold" nodeType="afterGroup">
                            <p:stCondLst>
                              <p:cond delay="600"/>
                            </p:stCondLst>
                            <p:childTnLst>
                              <p:par>
                                <p:cTn id="9" presetID="23" presetClass="entr" presetSubtype="528" fill="hold" grpId="0" nodeType="afterEffect">
                                  <p:stCondLst>
                                    <p:cond delay="0"/>
                                  </p:stCondLst>
                                  <p:childTnLst>
                                    <p:set>
                                      <p:cBhvr>
                                        <p:cTn id="10" dur="1" fill="hold">
                                          <p:stCondLst>
                                            <p:cond delay="0"/>
                                          </p:stCondLst>
                                        </p:cTn>
                                        <p:tgtEl>
                                          <p:spTgt spid="354317"/>
                                        </p:tgtEl>
                                        <p:attrNameLst>
                                          <p:attrName>style.visibility</p:attrName>
                                        </p:attrNameLst>
                                      </p:cBhvr>
                                      <p:to>
                                        <p:strVal val="visible"/>
                                      </p:to>
                                    </p:set>
                                    <p:anim calcmode="lin" valueType="num">
                                      <p:cBhvr>
                                        <p:cTn id="11" dur="500" fill="hold"/>
                                        <p:tgtEl>
                                          <p:spTgt spid="354317"/>
                                        </p:tgtEl>
                                        <p:attrNameLst>
                                          <p:attrName>ppt_w</p:attrName>
                                        </p:attrNameLst>
                                      </p:cBhvr>
                                      <p:tavLst>
                                        <p:tav tm="0">
                                          <p:val>
                                            <p:fltVal val="0"/>
                                          </p:val>
                                        </p:tav>
                                        <p:tav tm="100000">
                                          <p:val>
                                            <p:strVal val="#ppt_w"/>
                                          </p:val>
                                        </p:tav>
                                      </p:tavLst>
                                    </p:anim>
                                    <p:anim calcmode="lin" valueType="num">
                                      <p:cBhvr>
                                        <p:cTn id="12" dur="500" fill="hold"/>
                                        <p:tgtEl>
                                          <p:spTgt spid="354317"/>
                                        </p:tgtEl>
                                        <p:attrNameLst>
                                          <p:attrName>ppt_h</p:attrName>
                                        </p:attrNameLst>
                                      </p:cBhvr>
                                      <p:tavLst>
                                        <p:tav tm="0">
                                          <p:val>
                                            <p:fltVal val="0"/>
                                          </p:val>
                                        </p:tav>
                                        <p:tav tm="100000">
                                          <p:val>
                                            <p:strVal val="#ppt_h"/>
                                          </p:val>
                                        </p:tav>
                                      </p:tavLst>
                                    </p:anim>
                                    <p:anim calcmode="lin" valueType="num">
                                      <p:cBhvr>
                                        <p:cTn id="13" dur="500" fill="hold"/>
                                        <p:tgtEl>
                                          <p:spTgt spid="354317"/>
                                        </p:tgtEl>
                                        <p:attrNameLst>
                                          <p:attrName>ppt_x</p:attrName>
                                        </p:attrNameLst>
                                      </p:cBhvr>
                                      <p:tavLst>
                                        <p:tav tm="0">
                                          <p:val>
                                            <p:fltVal val="0.5"/>
                                          </p:val>
                                        </p:tav>
                                        <p:tav tm="100000">
                                          <p:val>
                                            <p:strVal val="#ppt_x"/>
                                          </p:val>
                                        </p:tav>
                                      </p:tavLst>
                                    </p:anim>
                                    <p:anim calcmode="lin" valueType="num">
                                      <p:cBhvr>
                                        <p:cTn id="14" dur="500" fill="hold"/>
                                        <p:tgtEl>
                                          <p:spTgt spid="354317"/>
                                        </p:tgtEl>
                                        <p:attrNameLst>
                                          <p:attrName>ppt_y</p:attrName>
                                        </p:attrNameLst>
                                      </p:cBhvr>
                                      <p:tavLst>
                                        <p:tav tm="0">
                                          <p:val>
                                            <p:fltVal val="0.5"/>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528" fill="hold" grpId="0" nodeType="clickEffect">
                                  <p:stCondLst>
                                    <p:cond delay="0"/>
                                  </p:stCondLst>
                                  <p:childTnLst>
                                    <p:set>
                                      <p:cBhvr>
                                        <p:cTn id="18" dur="1" fill="hold">
                                          <p:stCondLst>
                                            <p:cond delay="0"/>
                                          </p:stCondLst>
                                        </p:cTn>
                                        <p:tgtEl>
                                          <p:spTgt spid="354319"/>
                                        </p:tgtEl>
                                        <p:attrNameLst>
                                          <p:attrName>style.visibility</p:attrName>
                                        </p:attrNameLst>
                                      </p:cBhvr>
                                      <p:to>
                                        <p:strVal val="visible"/>
                                      </p:to>
                                    </p:set>
                                    <p:anim calcmode="lin" valueType="num">
                                      <p:cBhvr>
                                        <p:cTn id="19" dur="500" fill="hold"/>
                                        <p:tgtEl>
                                          <p:spTgt spid="354319"/>
                                        </p:tgtEl>
                                        <p:attrNameLst>
                                          <p:attrName>ppt_w</p:attrName>
                                        </p:attrNameLst>
                                      </p:cBhvr>
                                      <p:tavLst>
                                        <p:tav tm="0">
                                          <p:val>
                                            <p:fltVal val="0"/>
                                          </p:val>
                                        </p:tav>
                                        <p:tav tm="100000">
                                          <p:val>
                                            <p:strVal val="#ppt_w"/>
                                          </p:val>
                                        </p:tav>
                                      </p:tavLst>
                                    </p:anim>
                                    <p:anim calcmode="lin" valueType="num">
                                      <p:cBhvr>
                                        <p:cTn id="20" dur="500" fill="hold"/>
                                        <p:tgtEl>
                                          <p:spTgt spid="354319"/>
                                        </p:tgtEl>
                                        <p:attrNameLst>
                                          <p:attrName>ppt_h</p:attrName>
                                        </p:attrNameLst>
                                      </p:cBhvr>
                                      <p:tavLst>
                                        <p:tav tm="0">
                                          <p:val>
                                            <p:fltVal val="0"/>
                                          </p:val>
                                        </p:tav>
                                        <p:tav tm="100000">
                                          <p:val>
                                            <p:strVal val="#ppt_h"/>
                                          </p:val>
                                        </p:tav>
                                      </p:tavLst>
                                    </p:anim>
                                    <p:anim calcmode="lin" valueType="num">
                                      <p:cBhvr>
                                        <p:cTn id="21" dur="500" fill="hold"/>
                                        <p:tgtEl>
                                          <p:spTgt spid="354319"/>
                                        </p:tgtEl>
                                        <p:attrNameLst>
                                          <p:attrName>ppt_x</p:attrName>
                                        </p:attrNameLst>
                                      </p:cBhvr>
                                      <p:tavLst>
                                        <p:tav tm="0">
                                          <p:val>
                                            <p:fltVal val="0.5"/>
                                          </p:val>
                                        </p:tav>
                                        <p:tav tm="100000">
                                          <p:val>
                                            <p:strVal val="#ppt_x"/>
                                          </p:val>
                                        </p:tav>
                                      </p:tavLst>
                                    </p:anim>
                                    <p:anim calcmode="lin" valueType="num">
                                      <p:cBhvr>
                                        <p:cTn id="22" dur="500" fill="hold"/>
                                        <p:tgtEl>
                                          <p:spTgt spid="35431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317" grpId="0" animBg="1"/>
      <p:bldP spid="354319" grpId="0" autoUpdateAnimBg="0"/>
      <p:bldP spid="354320" grpId="0" autoUpdateAnimBg="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出埃及记</a:t>
            </a:r>
            <a:r>
              <a:rPr lang="en-US" sz="8800" dirty="0">
                <a:solidFill>
                  <a:schemeClr val="bg1"/>
                </a:solidFill>
                <a:latin typeface="Arial" charset="0"/>
                <a:ea typeface="Osaka" charset="0"/>
                <a:cs typeface="Arial" charset="0"/>
              </a:rPr>
              <a:t> 28</a:t>
            </a:r>
          </a:p>
        </p:txBody>
      </p:sp>
    </p:spTree>
    <p:extLst>
      <p:ext uri="{BB962C8B-B14F-4D97-AF65-F5344CB8AC3E}">
        <p14:creationId xmlns:p14="http://schemas.microsoft.com/office/powerpoint/2010/main" val="405355985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81" name="Picture 3" descr="Living Jesus Syllab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28527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5300" name="Rectangle 4"/>
          <p:cNvSpPr>
            <a:spLocks noGrp="1" noChangeArrowheads="1"/>
          </p:cNvSpPr>
          <p:nvPr>
            <p:ph type="title" idx="4294967295"/>
          </p:nvPr>
        </p:nvSpPr>
        <p:spPr>
          <a:xfrm>
            <a:off x="1219200" y="152400"/>
            <a:ext cx="6553200" cy="762000"/>
          </a:xfrm>
          <a:solidFill>
            <a:srgbClr val="EFE409"/>
          </a:solidFill>
        </p:spPr>
        <p:txBody>
          <a:bodyPr/>
          <a:lstStyle/>
          <a:p>
            <a:pPr eaLnBrk="1" hangingPunct="1">
              <a:defRPr/>
            </a:pPr>
            <a:r>
              <a:rPr kumimoji="1" lang="zh-CN" altLang="en-US" sz="3600" b="1">
                <a:solidFill>
                  <a:schemeClr val="bg2"/>
                </a:solidFill>
                <a:effectLst>
                  <a:outerShdw blurRad="38100" dist="38100" dir="2700000" algn="tl">
                    <a:srgbClr val="000000"/>
                  </a:outerShdw>
                </a:effectLst>
                <a:latin typeface="Arial" charset="0"/>
                <a:ea typeface="MS PGothic" charset="0"/>
                <a:cs typeface="MS PGothic" charset="0"/>
              </a:rPr>
              <a:t>祭司的穿着</a:t>
            </a:r>
            <a:endParaRPr kumimoji="1" lang="zh-CN" altLang="en-US" sz="3600">
              <a:solidFill>
                <a:schemeClr val="bg2"/>
              </a:solidFill>
              <a:effectLst>
                <a:outerShdw blurRad="38100" dist="38100" dir="2700000" algn="tl">
                  <a:srgbClr val="000000"/>
                </a:outerShdw>
              </a:effectLst>
              <a:latin typeface="Arial" charset="0"/>
              <a:ea typeface="MS PGothic" charset="0"/>
              <a:cs typeface="MS PGothic" charset="0"/>
            </a:endParaRPr>
          </a:p>
        </p:txBody>
      </p:sp>
      <p:pic>
        <p:nvPicPr>
          <p:cNvPr id="695301" name="Picture 5" descr="Living Jesus Syllab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477000" y="4038600"/>
            <a:ext cx="26670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2484" name="Text Box 6"/>
          <p:cNvSpPr txBox="1">
            <a:spLocks noChangeArrowheads="1"/>
          </p:cNvSpPr>
          <p:nvPr/>
        </p:nvSpPr>
        <p:spPr bwMode="auto">
          <a:xfrm>
            <a:off x="3048000" y="6146800"/>
            <a:ext cx="2163763" cy="519113"/>
          </a:xfrm>
          <a:prstGeom prst="rect">
            <a:avLst/>
          </a:prstGeom>
          <a:noFill/>
          <a:ln>
            <a:noFill/>
          </a:ln>
          <a:effectLst>
            <a:outerShdw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zh-CN" altLang="en-US" sz="2800" b="1">
                <a:solidFill>
                  <a:srgbClr val="FFFFFF"/>
                </a:solidFill>
                <a:latin typeface="Tahoma" charset="0"/>
              </a:rPr>
              <a:t>出埃及</a:t>
            </a:r>
            <a:r>
              <a:rPr lang="zh-CN" altLang="en-US" sz="2800" b="1">
                <a:solidFill>
                  <a:srgbClr val="FFFFFF"/>
                </a:solidFill>
                <a:latin typeface="Tahoma" charset="0"/>
                <a:ea typeface="华文细黑" charset="0"/>
                <a:cs typeface="华文细黑" charset="0"/>
              </a:rPr>
              <a:t>记</a:t>
            </a:r>
            <a:r>
              <a:rPr lang="en-US" altLang="ja-JP" sz="2800" b="1">
                <a:solidFill>
                  <a:srgbClr val="FFFFFF"/>
                </a:solidFill>
                <a:latin typeface="Tahoma" charset="0"/>
              </a:rPr>
              <a:t> 28</a:t>
            </a:r>
            <a:endParaRPr lang="en-US" altLang="zh-CN" sz="2800" b="1">
              <a:solidFill>
                <a:srgbClr val="FFFFFF"/>
              </a:solidFill>
              <a:latin typeface="Tahoma" charset="0"/>
            </a:endParaRPr>
          </a:p>
        </p:txBody>
      </p:sp>
      <p:sp>
        <p:nvSpPr>
          <p:cNvPr id="695303" name="Oval 7"/>
          <p:cNvSpPr>
            <a:spLocks noChangeArrowheads="1"/>
          </p:cNvSpPr>
          <p:nvPr/>
        </p:nvSpPr>
        <p:spPr bwMode="auto">
          <a:xfrm>
            <a:off x="3276600" y="4114800"/>
            <a:ext cx="1066800" cy="685800"/>
          </a:xfrm>
          <a:prstGeom prst="ellipse">
            <a:avLst/>
          </a:prstGeom>
          <a:solidFill>
            <a:schemeClr val="tx1"/>
          </a:solidFill>
          <a:ln w="9525">
            <a:solidFill>
              <a:srgbClr val="060400"/>
            </a:solidFill>
            <a:round/>
            <a:headEnd/>
            <a:tailEnd/>
          </a:ln>
        </p:spPr>
        <p:txBody>
          <a:bodyPr wrap="none" anchor="ctr"/>
          <a:lstStyle/>
          <a:p>
            <a:endParaRPr lang="zh-CN" altLang="en-US">
              <a:solidFill>
                <a:srgbClr val="FFFFFF"/>
              </a:solidFill>
            </a:endParaRPr>
          </a:p>
        </p:txBody>
      </p:sp>
      <p:sp>
        <p:nvSpPr>
          <p:cNvPr id="695304" name="Oval 8"/>
          <p:cNvSpPr>
            <a:spLocks noChangeArrowheads="1"/>
          </p:cNvSpPr>
          <p:nvPr/>
        </p:nvSpPr>
        <p:spPr bwMode="auto">
          <a:xfrm>
            <a:off x="4572000" y="4114800"/>
            <a:ext cx="1066800" cy="685800"/>
          </a:xfrm>
          <a:prstGeom prst="ellipse">
            <a:avLst/>
          </a:prstGeom>
          <a:solidFill>
            <a:srgbClr val="060400"/>
          </a:solidFill>
          <a:ln w="9525">
            <a:solidFill>
              <a:schemeClr val="tx1"/>
            </a:solidFill>
            <a:round/>
            <a:headEnd/>
            <a:tailEnd/>
          </a:ln>
        </p:spPr>
        <p:txBody>
          <a:bodyPr wrap="none" anchor="ctr"/>
          <a:lstStyle/>
          <a:p>
            <a:endParaRPr lang="zh-CN" altLang="en-US">
              <a:solidFill>
                <a:srgbClr val="FFFFFF"/>
              </a:solidFill>
            </a:endParaRPr>
          </a:p>
        </p:txBody>
      </p:sp>
      <p:sp>
        <p:nvSpPr>
          <p:cNvPr id="695305" name="Text Box 9"/>
          <p:cNvSpPr txBox="1">
            <a:spLocks noChangeArrowheads="1"/>
          </p:cNvSpPr>
          <p:nvPr/>
        </p:nvSpPr>
        <p:spPr bwMode="auto">
          <a:xfrm>
            <a:off x="8205788" y="76200"/>
            <a:ext cx="862012" cy="457200"/>
          </a:xfrm>
          <a:prstGeom prst="rect">
            <a:avLst/>
          </a:prstGeom>
          <a:noFill/>
          <a:ln w="9525">
            <a:noFill/>
            <a:miter lim="800000"/>
            <a:headEnd/>
            <a:tailEnd/>
          </a:ln>
          <a:effectLst/>
        </p:spPr>
        <p:txBody>
          <a:bodyPr wrap="none">
            <a:spAutoFit/>
          </a:bodyPr>
          <a:lstStyle>
            <a:lvl1pPr>
              <a:defRPr sz="2400">
                <a:solidFill>
                  <a:schemeClr val="tx1"/>
                </a:solidFill>
                <a:latin typeface="Times New Roman" charset="0"/>
                <a:ea typeface="MS PGothic" charset="0"/>
                <a:cs typeface="MS PGothic" charset="0"/>
              </a:defRPr>
            </a:lvl1pPr>
            <a:lvl2pPr marL="37931725" indent="-37474525">
              <a:defRPr sz="24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400">
                <a:solidFill>
                  <a:schemeClr val="tx1"/>
                </a:solidFill>
                <a:latin typeface="Times New Roman" charset="0"/>
                <a:ea typeface="MS PGothic" charset="0"/>
                <a:cs typeface="MS PGothic" charset="0"/>
              </a:defRPr>
            </a:lvl4pPr>
            <a:lvl5pPr>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defRPr/>
            </a:pPr>
            <a:r>
              <a:rPr lang="en-US" altLang="zh-CN" b="1">
                <a:solidFill>
                  <a:srgbClr val="FFFFFF"/>
                </a:solidFill>
                <a:effectLst>
                  <a:outerShdw blurRad="38100" dist="38100" dir="2700000" algn="tl">
                    <a:srgbClr val="000000"/>
                  </a:outerShdw>
                </a:effectLst>
                <a:latin typeface="Arial" charset="0"/>
              </a:rPr>
              <a:t>119c</a:t>
            </a:r>
          </a:p>
        </p:txBody>
      </p:sp>
      <p:sp>
        <p:nvSpPr>
          <p:cNvPr id="695306" name="Line 10"/>
          <p:cNvSpPr>
            <a:spLocks noChangeShapeType="1"/>
          </p:cNvSpPr>
          <p:nvPr/>
        </p:nvSpPr>
        <p:spPr bwMode="auto">
          <a:xfrm flipH="1">
            <a:off x="2209800" y="1295400"/>
            <a:ext cx="685800" cy="0"/>
          </a:xfrm>
          <a:prstGeom prst="line">
            <a:avLst/>
          </a:prstGeom>
          <a:noFill/>
          <a:ln w="76200" cap="sq">
            <a:solidFill>
              <a:srgbClr val="FF0000"/>
            </a:solidFill>
            <a:round/>
            <a:headEnd type="none" w="sm" len="sm"/>
            <a:tailEnd type="triangle" w="sm" len="sm"/>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695307" name="Line 11"/>
          <p:cNvSpPr>
            <a:spLocks noChangeShapeType="1"/>
          </p:cNvSpPr>
          <p:nvPr/>
        </p:nvSpPr>
        <p:spPr bwMode="auto">
          <a:xfrm flipH="1">
            <a:off x="2438400" y="1676400"/>
            <a:ext cx="457200" cy="609600"/>
          </a:xfrm>
          <a:prstGeom prst="line">
            <a:avLst/>
          </a:prstGeom>
          <a:noFill/>
          <a:ln w="76200" cap="sq">
            <a:solidFill>
              <a:srgbClr val="FF0000"/>
            </a:solidFill>
            <a:round/>
            <a:headEnd type="none" w="sm" len="sm"/>
            <a:tailEnd type="triangle" w="sm" len="sm"/>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695308" name="Line 12"/>
          <p:cNvSpPr>
            <a:spLocks noChangeShapeType="1"/>
          </p:cNvSpPr>
          <p:nvPr/>
        </p:nvSpPr>
        <p:spPr bwMode="auto">
          <a:xfrm flipH="1">
            <a:off x="2286000" y="2057400"/>
            <a:ext cx="609600" cy="2133600"/>
          </a:xfrm>
          <a:prstGeom prst="line">
            <a:avLst/>
          </a:prstGeom>
          <a:noFill/>
          <a:ln w="76200" cap="sq">
            <a:solidFill>
              <a:srgbClr val="FF0000"/>
            </a:solidFill>
            <a:round/>
            <a:headEnd type="none" w="sm" len="sm"/>
            <a:tailEnd type="triangle" w="sm" len="sm"/>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695309" name="Line 13"/>
          <p:cNvSpPr>
            <a:spLocks noChangeShapeType="1"/>
          </p:cNvSpPr>
          <p:nvPr/>
        </p:nvSpPr>
        <p:spPr bwMode="auto">
          <a:xfrm flipH="1" flipV="1">
            <a:off x="1828800" y="2438400"/>
            <a:ext cx="1066800" cy="0"/>
          </a:xfrm>
          <a:prstGeom prst="line">
            <a:avLst/>
          </a:prstGeom>
          <a:noFill/>
          <a:ln w="76200" cap="sq">
            <a:solidFill>
              <a:srgbClr val="FF0000"/>
            </a:solidFill>
            <a:round/>
            <a:headEnd type="none" w="sm" len="sm"/>
            <a:tailEnd type="triangle" w="sm" len="sm"/>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695310" name="Line 14"/>
          <p:cNvSpPr>
            <a:spLocks noChangeShapeType="1"/>
          </p:cNvSpPr>
          <p:nvPr/>
        </p:nvSpPr>
        <p:spPr bwMode="auto">
          <a:xfrm flipH="1">
            <a:off x="2209800" y="2743200"/>
            <a:ext cx="685800" cy="152400"/>
          </a:xfrm>
          <a:prstGeom prst="line">
            <a:avLst/>
          </a:prstGeom>
          <a:noFill/>
          <a:ln w="76200" cap="sq">
            <a:solidFill>
              <a:srgbClr val="FF0000"/>
            </a:solidFill>
            <a:round/>
            <a:headEnd type="none" w="sm" len="sm"/>
            <a:tailEnd type="triangle" w="sm" len="sm"/>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695311" name="Line 15"/>
          <p:cNvSpPr>
            <a:spLocks noChangeShapeType="1"/>
          </p:cNvSpPr>
          <p:nvPr/>
        </p:nvSpPr>
        <p:spPr bwMode="auto">
          <a:xfrm flipH="1">
            <a:off x="1600200" y="3124200"/>
            <a:ext cx="1295400" cy="381000"/>
          </a:xfrm>
          <a:prstGeom prst="line">
            <a:avLst/>
          </a:prstGeom>
          <a:noFill/>
          <a:ln w="76200" cap="sq">
            <a:solidFill>
              <a:srgbClr val="FF0000"/>
            </a:solidFill>
            <a:round/>
            <a:headEnd type="none" w="sm" len="sm"/>
            <a:tailEnd type="triangle" w="sm" len="sm"/>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695312" name="Line 16"/>
          <p:cNvSpPr>
            <a:spLocks noChangeShapeType="1"/>
          </p:cNvSpPr>
          <p:nvPr/>
        </p:nvSpPr>
        <p:spPr bwMode="auto">
          <a:xfrm flipH="1" flipV="1">
            <a:off x="1905000" y="2971800"/>
            <a:ext cx="990600" cy="533400"/>
          </a:xfrm>
          <a:prstGeom prst="line">
            <a:avLst/>
          </a:prstGeom>
          <a:noFill/>
          <a:ln w="76200" cap="sq">
            <a:solidFill>
              <a:srgbClr val="FF0000"/>
            </a:solidFill>
            <a:round/>
            <a:headEnd type="none" w="sm" len="sm"/>
            <a:tailEnd type="triangle" w="sm" len="sm"/>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695313" name="Line 17"/>
          <p:cNvSpPr>
            <a:spLocks noChangeShapeType="1"/>
          </p:cNvSpPr>
          <p:nvPr/>
        </p:nvSpPr>
        <p:spPr bwMode="auto">
          <a:xfrm flipH="1" flipV="1">
            <a:off x="1600200" y="3124200"/>
            <a:ext cx="1295400" cy="762000"/>
          </a:xfrm>
          <a:prstGeom prst="line">
            <a:avLst/>
          </a:prstGeom>
          <a:noFill/>
          <a:ln w="76200" cap="sq">
            <a:solidFill>
              <a:srgbClr val="FF0000"/>
            </a:solidFill>
            <a:round/>
            <a:headEnd type="none" w="sm" len="sm"/>
            <a:tailEnd type="triangle" w="sm" len="sm"/>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695314" name="Line 18"/>
          <p:cNvSpPr>
            <a:spLocks noChangeShapeType="1"/>
          </p:cNvSpPr>
          <p:nvPr/>
        </p:nvSpPr>
        <p:spPr bwMode="auto">
          <a:xfrm>
            <a:off x="6172200" y="3505200"/>
            <a:ext cx="1143000" cy="762000"/>
          </a:xfrm>
          <a:prstGeom prst="line">
            <a:avLst/>
          </a:prstGeom>
          <a:noFill/>
          <a:ln w="76200" cap="sq">
            <a:solidFill>
              <a:srgbClr val="FF0000"/>
            </a:solidFill>
            <a:round/>
            <a:headEnd type="none" w="sm" len="sm"/>
            <a:tailEnd type="triangle" w="sm" len="sm"/>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695315" name="Rectangle 19"/>
          <p:cNvSpPr>
            <a:spLocks noChangeArrowheads="1"/>
          </p:cNvSpPr>
          <p:nvPr/>
        </p:nvSpPr>
        <p:spPr bwMode="auto">
          <a:xfrm>
            <a:off x="2895600" y="1066800"/>
            <a:ext cx="6324600" cy="3733800"/>
          </a:xfrm>
          <a:prstGeom prst="rect">
            <a:avLst/>
          </a:prstGeom>
          <a:noFill/>
          <a:ln>
            <a:noFill/>
          </a:ln>
          <a:effectLst>
            <a:outerShdw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eaLnBrk="1" hangingPunct="1">
              <a:spcBef>
                <a:spcPct val="20000"/>
              </a:spcBef>
              <a:buClr>
                <a:srgbClr val="FFCC66"/>
              </a:buClr>
              <a:buSzPct val="65000"/>
              <a:buFont typeface="Wingdings" charset="0"/>
              <a:buChar char="n"/>
              <a:defRPr/>
            </a:pPr>
            <a:r>
              <a:rPr kumimoji="1" lang="zh-CN" altLang="en-US" sz="2000" b="1">
                <a:solidFill>
                  <a:srgbClr val="FFFFFF"/>
                </a:solidFill>
                <a:effectLst>
                  <a:outerShdw blurRad="38100" dist="38100" dir="2700000" algn="tl">
                    <a:srgbClr val="000000"/>
                  </a:outerShdw>
                </a:effectLst>
                <a:latin typeface="Tahoma" charset="0"/>
              </a:rPr>
              <a:t>冠冕</a:t>
            </a:r>
            <a:r>
              <a:rPr kumimoji="1" lang="en-US" altLang="ja-JP" sz="2000" b="1">
                <a:solidFill>
                  <a:srgbClr val="FFFFFF"/>
                </a:solidFill>
                <a:effectLst>
                  <a:outerShdw blurRad="38100" dist="38100" dir="2700000" algn="tl">
                    <a:srgbClr val="000000"/>
                  </a:outerShdw>
                </a:effectLst>
                <a:latin typeface="Tahoma" charset="0"/>
              </a:rPr>
              <a:t> </a:t>
            </a:r>
            <a:r>
              <a:rPr kumimoji="1" lang="en-US" altLang="ja-JP" sz="1600" b="1">
                <a:solidFill>
                  <a:srgbClr val="FFFFFF"/>
                </a:solidFill>
                <a:effectLst>
                  <a:outerShdw blurRad="38100" dist="38100" dir="2700000" algn="tl">
                    <a:srgbClr val="000000"/>
                  </a:outerShdw>
                </a:effectLst>
                <a:latin typeface="Tahoma" charset="0"/>
              </a:rPr>
              <a:t>(</a:t>
            </a:r>
            <a:r>
              <a:rPr kumimoji="1" lang="zh-CN" altLang="en-US" sz="1600" b="1">
                <a:solidFill>
                  <a:srgbClr val="FFFFFF"/>
                </a:solidFill>
                <a:effectLst>
                  <a:outerShdw blurRad="38100" dist="38100" dir="2700000" algn="tl">
                    <a:srgbClr val="000000"/>
                  </a:outerShdw>
                </a:effectLst>
                <a:latin typeface="Tahoma" charset="0"/>
              </a:rPr>
              <a:t>金</a:t>
            </a:r>
            <a:r>
              <a:rPr kumimoji="1" lang="zh-CN" altLang="en-US" sz="1600" b="1">
                <a:solidFill>
                  <a:srgbClr val="FFFFFF"/>
                </a:solidFill>
                <a:effectLst>
                  <a:outerShdw blurRad="38100" dist="38100" dir="2700000" algn="tl">
                    <a:srgbClr val="000000"/>
                  </a:outerShdw>
                </a:effectLst>
                <a:latin typeface="Tahoma" charset="0"/>
                <a:ea typeface="华文细黑" charset="0"/>
                <a:cs typeface="华文细黑" charset="0"/>
              </a:rPr>
              <a:t>盘</a:t>
            </a:r>
            <a:r>
              <a:rPr kumimoji="1" lang="zh-CN" altLang="en-US" sz="1600" b="1">
                <a:solidFill>
                  <a:srgbClr val="FFFFFF"/>
                </a:solidFill>
                <a:effectLst>
                  <a:outerShdw blurRad="38100" dist="38100" dir="2700000" algn="tl">
                    <a:srgbClr val="000000"/>
                  </a:outerShdw>
                </a:effectLst>
                <a:latin typeface="Tahoma" charset="0"/>
              </a:rPr>
              <a:t>在</a:t>
            </a:r>
            <a:r>
              <a:rPr kumimoji="1" lang="zh-CN" altLang="en-US" sz="1600" b="1">
                <a:solidFill>
                  <a:srgbClr val="FFFFFF"/>
                </a:solidFill>
                <a:effectLst>
                  <a:outerShdw blurRad="38100" dist="38100" dir="2700000" algn="tl">
                    <a:srgbClr val="000000"/>
                  </a:outerShdw>
                </a:effectLst>
                <a:latin typeface="Tahoma" charset="0"/>
                <a:ea typeface="华文细黑" charset="0"/>
                <a:cs typeface="华文细黑" charset="0"/>
              </a:rPr>
              <a:t>额头</a:t>
            </a:r>
            <a:r>
              <a:rPr kumimoji="1" lang="zh-CN" altLang="en-US" sz="1600" b="1">
                <a:solidFill>
                  <a:srgbClr val="FFFFFF"/>
                </a:solidFill>
                <a:effectLst>
                  <a:outerShdw blurRad="38100" dist="38100" dir="2700000" algn="tl">
                    <a:srgbClr val="000000"/>
                  </a:outerShdw>
                </a:effectLst>
                <a:latin typeface="Tahoma" charset="0"/>
              </a:rPr>
              <a:t>上</a:t>
            </a:r>
            <a:r>
              <a:rPr kumimoji="1" lang="en-US" altLang="ja-JP" sz="1600" b="1">
                <a:solidFill>
                  <a:srgbClr val="FFFFFF"/>
                </a:solidFill>
                <a:effectLst>
                  <a:outerShdw blurRad="38100" dist="38100" dir="2700000" algn="tl">
                    <a:srgbClr val="000000"/>
                  </a:outerShdw>
                </a:effectLst>
                <a:latin typeface="Tahoma" charset="0"/>
              </a:rPr>
              <a:t>)</a:t>
            </a:r>
            <a:endParaRPr kumimoji="1" lang="en-US" altLang="ja-JP" sz="2000" b="1">
              <a:solidFill>
                <a:srgbClr val="FFFFFF"/>
              </a:solidFill>
              <a:effectLst>
                <a:outerShdw blurRad="38100" dist="38100" dir="2700000" algn="tl">
                  <a:srgbClr val="000000"/>
                </a:outerShdw>
              </a:effectLst>
              <a:latin typeface="Tahoma" charset="0"/>
            </a:endParaRPr>
          </a:p>
          <a:p>
            <a:pPr marL="342900" indent="-342900" eaLnBrk="1" hangingPunct="1">
              <a:spcBef>
                <a:spcPct val="20000"/>
              </a:spcBef>
              <a:buClr>
                <a:srgbClr val="FFCC66"/>
              </a:buClr>
              <a:buSzPct val="65000"/>
              <a:buFont typeface="Wingdings" charset="0"/>
              <a:buChar char="n"/>
              <a:defRPr/>
            </a:pPr>
            <a:r>
              <a:rPr kumimoji="1" lang="zh-CN" altLang="en-US" sz="2000" b="1">
                <a:solidFill>
                  <a:srgbClr val="FFFFFF"/>
                </a:solidFill>
                <a:effectLst>
                  <a:outerShdw blurRad="38100" dist="38100" dir="2700000" algn="tl">
                    <a:srgbClr val="000000"/>
                  </a:outerShdw>
                </a:effectLst>
                <a:latin typeface="Tahoma" charset="0"/>
              </a:rPr>
              <a:t>内袍</a:t>
            </a:r>
            <a:r>
              <a:rPr kumimoji="1" lang="en-US" altLang="ja-JP" sz="2000" b="1">
                <a:solidFill>
                  <a:srgbClr val="FFFFFF"/>
                </a:solidFill>
                <a:effectLst>
                  <a:outerShdw blurRad="38100" dist="38100" dir="2700000" algn="tl">
                    <a:srgbClr val="000000"/>
                  </a:outerShdw>
                </a:effectLst>
                <a:latin typeface="Tahoma" charset="0"/>
              </a:rPr>
              <a:t> </a:t>
            </a:r>
            <a:r>
              <a:rPr kumimoji="1" lang="en-US" altLang="ja-JP" sz="1600" b="1">
                <a:solidFill>
                  <a:srgbClr val="FFFFFF"/>
                </a:solidFill>
                <a:effectLst>
                  <a:outerShdw blurRad="38100" dist="38100" dir="2700000" algn="tl">
                    <a:srgbClr val="000000"/>
                  </a:outerShdw>
                </a:effectLst>
                <a:latin typeface="Tahoma" charset="0"/>
              </a:rPr>
              <a:t>(</a:t>
            </a:r>
            <a:r>
              <a:rPr kumimoji="1" lang="zh-CN" altLang="en-US" sz="1600" b="1">
                <a:solidFill>
                  <a:srgbClr val="FFFFFF"/>
                </a:solidFill>
                <a:effectLst>
                  <a:outerShdw blurRad="38100" dist="38100" dir="2700000" algn="tl">
                    <a:srgbClr val="000000"/>
                  </a:outerShdw>
                </a:effectLst>
                <a:latin typeface="Tahoma" charset="0"/>
              </a:rPr>
              <a:t>白色的</a:t>
            </a:r>
            <a:r>
              <a:rPr kumimoji="1" lang="zh-CN" altLang="en-US" sz="1600" b="1">
                <a:solidFill>
                  <a:srgbClr val="FFFFFF"/>
                </a:solidFill>
                <a:effectLst>
                  <a:outerShdw blurRad="38100" dist="38100" dir="2700000" algn="tl">
                    <a:srgbClr val="000000"/>
                  </a:outerShdw>
                </a:effectLst>
                <a:latin typeface="Tahoma" charset="0"/>
                <a:ea typeface="华文细黑" charset="0"/>
                <a:cs typeface="华文细黑" charset="0"/>
              </a:rPr>
              <a:t>细</a:t>
            </a:r>
            <a:r>
              <a:rPr kumimoji="1" lang="zh-CN" altLang="en-US" sz="1600" b="1">
                <a:solidFill>
                  <a:srgbClr val="FFFFFF"/>
                </a:solidFill>
                <a:effectLst>
                  <a:outerShdw blurRad="38100" dist="38100" dir="2700000" algn="tl">
                    <a:srgbClr val="000000"/>
                  </a:outerShdw>
                </a:effectLst>
                <a:latin typeface="Tahoma" charset="0"/>
              </a:rPr>
              <a:t>麻</a:t>
            </a:r>
            <a:r>
              <a:rPr kumimoji="1" lang="zh-CN" altLang="en-US" sz="1600" b="1">
                <a:solidFill>
                  <a:srgbClr val="FFFFFF"/>
                </a:solidFill>
                <a:effectLst>
                  <a:outerShdw blurRad="38100" dist="38100" dir="2700000" algn="tl">
                    <a:srgbClr val="000000"/>
                  </a:outerShdw>
                </a:effectLst>
                <a:latin typeface="Tahoma" charset="0"/>
                <a:ea typeface="华文细黑" charset="0"/>
                <a:cs typeface="华文细黑" charset="0"/>
              </a:rPr>
              <a:t>线</a:t>
            </a:r>
            <a:r>
              <a:rPr kumimoji="1" lang="en-US" altLang="ja-JP" sz="1600" b="1">
                <a:solidFill>
                  <a:srgbClr val="FFFFFF"/>
                </a:solidFill>
                <a:effectLst>
                  <a:outerShdw blurRad="38100" dist="38100" dir="2700000" algn="tl">
                    <a:srgbClr val="000000"/>
                  </a:outerShdw>
                </a:effectLst>
                <a:latin typeface="Tahoma" charset="0"/>
              </a:rPr>
              <a:t>)</a:t>
            </a:r>
            <a:endParaRPr kumimoji="1" lang="en-US" altLang="ja-JP" sz="2000" b="1">
              <a:solidFill>
                <a:srgbClr val="FFFFFF"/>
              </a:solidFill>
              <a:effectLst>
                <a:outerShdw blurRad="38100" dist="38100" dir="2700000" algn="tl">
                  <a:srgbClr val="000000"/>
                </a:outerShdw>
              </a:effectLst>
              <a:latin typeface="Tahoma" charset="0"/>
            </a:endParaRPr>
          </a:p>
          <a:p>
            <a:pPr marL="342900" indent="-342900" eaLnBrk="1" hangingPunct="1">
              <a:spcBef>
                <a:spcPct val="20000"/>
              </a:spcBef>
              <a:buClr>
                <a:srgbClr val="FFCC66"/>
              </a:buClr>
              <a:buSzPct val="65000"/>
              <a:buFont typeface="Wingdings" charset="0"/>
              <a:buChar char="n"/>
              <a:defRPr/>
            </a:pPr>
            <a:r>
              <a:rPr kumimoji="1" lang="zh-CN" altLang="en-US" sz="2000" b="1">
                <a:solidFill>
                  <a:srgbClr val="FFFFFF"/>
                </a:solidFill>
                <a:effectLst>
                  <a:outerShdw blurRad="38100" dist="38100" dir="2700000" algn="tl">
                    <a:srgbClr val="000000"/>
                  </a:outerShdw>
                </a:effectLst>
                <a:latin typeface="Tahoma" charset="0"/>
                <a:ea typeface="华文细黑" charset="0"/>
                <a:cs typeface="华文细黑" charset="0"/>
              </a:rPr>
              <a:t>裤</a:t>
            </a:r>
            <a:r>
              <a:rPr kumimoji="1" lang="zh-CN" altLang="en-US" sz="2000" b="1">
                <a:solidFill>
                  <a:srgbClr val="FFFFFF"/>
                </a:solidFill>
                <a:effectLst>
                  <a:outerShdw blurRad="38100" dist="38100" dir="2700000" algn="tl">
                    <a:srgbClr val="000000"/>
                  </a:outerShdw>
                </a:effectLst>
                <a:latin typeface="Tahoma" charset="0"/>
              </a:rPr>
              <a:t>子</a:t>
            </a:r>
            <a:r>
              <a:rPr kumimoji="1" lang="en-US" altLang="ja-JP" sz="2000" b="1">
                <a:solidFill>
                  <a:srgbClr val="FFFFFF"/>
                </a:solidFill>
                <a:effectLst>
                  <a:outerShdw blurRad="38100" dist="38100" dir="2700000" algn="tl">
                    <a:srgbClr val="000000"/>
                  </a:outerShdw>
                </a:effectLst>
                <a:latin typeface="Tahoma" charset="0"/>
              </a:rPr>
              <a:t> </a:t>
            </a:r>
            <a:r>
              <a:rPr kumimoji="1" lang="en-US" altLang="ja-JP" sz="1600" b="1">
                <a:solidFill>
                  <a:srgbClr val="FFFFFF"/>
                </a:solidFill>
                <a:effectLst>
                  <a:outerShdw blurRad="38100" dist="38100" dir="2700000" algn="tl">
                    <a:srgbClr val="000000"/>
                  </a:outerShdw>
                </a:effectLst>
                <a:latin typeface="Tahoma" charset="0"/>
              </a:rPr>
              <a:t>(</a:t>
            </a:r>
            <a:r>
              <a:rPr kumimoji="1" lang="zh-CN" altLang="en-US" sz="1600" b="1">
                <a:solidFill>
                  <a:srgbClr val="FFFFFF"/>
                </a:solidFill>
                <a:effectLst>
                  <a:outerShdw blurRad="38100" dist="38100" dir="2700000" algn="tl">
                    <a:srgbClr val="000000"/>
                  </a:outerShdw>
                </a:effectLst>
                <a:latin typeface="Tahoma" charset="0"/>
                <a:ea typeface="华文细黑" charset="0"/>
                <a:cs typeface="华文细黑" charset="0"/>
              </a:rPr>
              <a:t>细</a:t>
            </a:r>
            <a:r>
              <a:rPr kumimoji="1" lang="zh-CN" altLang="en-US" sz="1600" b="1">
                <a:solidFill>
                  <a:srgbClr val="FFFFFF"/>
                </a:solidFill>
                <a:effectLst>
                  <a:outerShdw blurRad="38100" dist="38100" dir="2700000" algn="tl">
                    <a:srgbClr val="000000"/>
                  </a:outerShdw>
                </a:effectLst>
                <a:latin typeface="Tahoma" charset="0"/>
              </a:rPr>
              <a:t>麻布从腰到大腿</a:t>
            </a:r>
            <a:r>
              <a:rPr kumimoji="1" lang="en-US" altLang="ja-JP" sz="1600" b="1">
                <a:solidFill>
                  <a:srgbClr val="FFFFFF"/>
                </a:solidFill>
                <a:effectLst>
                  <a:outerShdw blurRad="38100" dist="38100" dir="2700000" algn="tl">
                    <a:srgbClr val="000000"/>
                  </a:outerShdw>
                </a:effectLst>
                <a:latin typeface="Tahoma" charset="0"/>
              </a:rPr>
              <a:t>)</a:t>
            </a:r>
            <a:endParaRPr kumimoji="1" lang="en-US" altLang="ja-JP" sz="2000" b="1">
              <a:solidFill>
                <a:srgbClr val="FFFFFF"/>
              </a:solidFill>
              <a:effectLst>
                <a:outerShdw blurRad="38100" dist="38100" dir="2700000" algn="tl">
                  <a:srgbClr val="000000"/>
                </a:outerShdw>
              </a:effectLst>
              <a:latin typeface="Tahoma" charset="0"/>
            </a:endParaRPr>
          </a:p>
          <a:p>
            <a:pPr marL="342900" indent="-342900" eaLnBrk="1" hangingPunct="1">
              <a:spcBef>
                <a:spcPct val="20000"/>
              </a:spcBef>
              <a:buClr>
                <a:srgbClr val="FFCC66"/>
              </a:buClr>
              <a:buSzPct val="65000"/>
              <a:buFont typeface="Wingdings" charset="0"/>
              <a:buChar char="n"/>
              <a:defRPr/>
            </a:pPr>
            <a:r>
              <a:rPr kumimoji="1" lang="zh-CN" altLang="en-US" sz="2000" b="1">
                <a:solidFill>
                  <a:srgbClr val="FFFFFF"/>
                </a:solidFill>
                <a:effectLst>
                  <a:outerShdw blurRad="38100" dist="38100" dir="2700000" algn="tl">
                    <a:srgbClr val="000000"/>
                  </a:outerShdw>
                </a:effectLst>
                <a:latin typeface="Tahoma" charset="0"/>
              </a:rPr>
              <a:t>外袍</a:t>
            </a:r>
            <a:r>
              <a:rPr kumimoji="1" lang="en-US" altLang="ja-JP" sz="2000" b="1">
                <a:solidFill>
                  <a:srgbClr val="FFFFFF"/>
                </a:solidFill>
                <a:effectLst>
                  <a:outerShdw blurRad="38100" dist="38100" dir="2700000" algn="tl">
                    <a:srgbClr val="000000"/>
                  </a:outerShdw>
                </a:effectLst>
                <a:latin typeface="Tahoma" charset="0"/>
              </a:rPr>
              <a:t> </a:t>
            </a:r>
            <a:r>
              <a:rPr kumimoji="1" lang="en-US" altLang="ja-JP" sz="1600" b="1">
                <a:solidFill>
                  <a:srgbClr val="FFFFFF"/>
                </a:solidFill>
                <a:effectLst>
                  <a:outerShdw blurRad="38100" dist="38100" dir="2700000" algn="tl">
                    <a:srgbClr val="000000"/>
                  </a:outerShdw>
                </a:effectLst>
                <a:latin typeface="Tahoma" charset="0"/>
              </a:rPr>
              <a:t>(</a:t>
            </a:r>
            <a:r>
              <a:rPr kumimoji="1" lang="zh-CN" altLang="en-US" sz="1600" b="1">
                <a:solidFill>
                  <a:srgbClr val="FFFFFF"/>
                </a:solidFill>
                <a:effectLst>
                  <a:outerShdw blurRad="38100" dist="38100" dir="2700000" algn="tl">
                    <a:srgbClr val="000000"/>
                  </a:outerShdw>
                </a:effectLst>
                <a:latin typeface="Tahoma" charset="0"/>
                <a:ea typeface="华文细黑" charset="0"/>
                <a:cs typeface="华文细黑" charset="0"/>
              </a:rPr>
              <a:t>蓝</a:t>
            </a:r>
            <a:r>
              <a:rPr kumimoji="1" lang="zh-CN" altLang="en-US" sz="1600" b="1">
                <a:solidFill>
                  <a:srgbClr val="FFFFFF"/>
                </a:solidFill>
                <a:effectLst>
                  <a:outerShdw blurRad="38100" dist="38100" dir="2700000" algn="tl">
                    <a:srgbClr val="000000"/>
                  </a:outerShdw>
                </a:effectLst>
                <a:latin typeface="Tahoma" charset="0"/>
              </a:rPr>
              <a:t>色</a:t>
            </a:r>
            <a:r>
              <a:rPr kumimoji="1" lang="en-US" altLang="zh-CN" sz="1600" b="1">
                <a:solidFill>
                  <a:srgbClr val="FFFFFF"/>
                </a:solidFill>
                <a:effectLst>
                  <a:outerShdw blurRad="38100" dist="38100" dir="2700000" algn="tl">
                    <a:srgbClr val="000000"/>
                  </a:outerShdw>
                </a:effectLst>
                <a:latin typeface="Tahoma" charset="0"/>
              </a:rPr>
              <a:t>, </a:t>
            </a:r>
            <a:r>
              <a:rPr kumimoji="1" lang="zh-CN" altLang="en-US" sz="1600" b="1">
                <a:solidFill>
                  <a:srgbClr val="FFFFFF"/>
                </a:solidFill>
                <a:effectLst>
                  <a:outerShdw blurRad="38100" dist="38100" dir="2700000" algn="tl">
                    <a:srgbClr val="000000"/>
                  </a:outerShdw>
                </a:effectLst>
                <a:latin typeface="Tahoma" charset="0"/>
              </a:rPr>
              <a:t>有</a:t>
            </a:r>
            <a:r>
              <a:rPr kumimoji="1" lang="zh-CN" altLang="en-US" sz="1600" b="1">
                <a:solidFill>
                  <a:srgbClr val="FFFFFF"/>
                </a:solidFill>
                <a:effectLst>
                  <a:outerShdw blurRad="38100" dist="38100" dir="2700000" algn="tl">
                    <a:srgbClr val="000000"/>
                  </a:outerShdw>
                </a:effectLst>
                <a:latin typeface="Tahoma" charset="0"/>
                <a:ea typeface="华文细黑" charset="0"/>
                <a:cs typeface="华文细黑" charset="0"/>
              </a:rPr>
              <a:t>铃铛</a:t>
            </a:r>
            <a:r>
              <a:rPr kumimoji="1" lang="zh-CN" altLang="en-US" sz="1600" b="1">
                <a:solidFill>
                  <a:srgbClr val="FFFFFF"/>
                </a:solidFill>
                <a:effectLst>
                  <a:outerShdw blurRad="38100" dist="38100" dir="2700000" algn="tl">
                    <a:srgbClr val="000000"/>
                  </a:outerShdw>
                </a:effectLst>
                <a:latin typeface="Tahoma" charset="0"/>
              </a:rPr>
              <a:t>和石榴</a:t>
            </a:r>
            <a:r>
              <a:rPr kumimoji="1" lang="en-US" altLang="ja-JP" sz="1600" b="1">
                <a:solidFill>
                  <a:srgbClr val="FFFFFF"/>
                </a:solidFill>
                <a:effectLst>
                  <a:outerShdw blurRad="38100" dist="38100" dir="2700000" algn="tl">
                    <a:srgbClr val="000000"/>
                  </a:outerShdw>
                </a:effectLst>
                <a:latin typeface="Tahoma" charset="0"/>
              </a:rPr>
              <a:t>)</a:t>
            </a:r>
            <a:endParaRPr kumimoji="1" lang="en-US" altLang="ja-JP" sz="2000" b="1">
              <a:solidFill>
                <a:srgbClr val="FFFFFF"/>
              </a:solidFill>
              <a:effectLst>
                <a:outerShdw blurRad="38100" dist="38100" dir="2700000" algn="tl">
                  <a:srgbClr val="000000"/>
                </a:outerShdw>
              </a:effectLst>
              <a:latin typeface="Tahoma" charset="0"/>
            </a:endParaRPr>
          </a:p>
          <a:p>
            <a:pPr marL="342900" indent="-342900" eaLnBrk="1" hangingPunct="1">
              <a:spcBef>
                <a:spcPct val="20000"/>
              </a:spcBef>
              <a:buClr>
                <a:srgbClr val="FFCC66"/>
              </a:buClr>
              <a:buSzPct val="65000"/>
              <a:buFont typeface="Wingdings" charset="0"/>
              <a:buChar char="n"/>
              <a:defRPr/>
            </a:pPr>
            <a:r>
              <a:rPr kumimoji="1" lang="zh-CN" altLang="en-US" sz="2000" b="1">
                <a:solidFill>
                  <a:srgbClr val="FFFFFF"/>
                </a:solidFill>
                <a:effectLst>
                  <a:outerShdw blurRad="38100" dist="38100" dir="2700000" algn="tl">
                    <a:srgbClr val="000000"/>
                  </a:outerShdw>
                </a:effectLst>
                <a:latin typeface="Tahoma" charset="0"/>
              </a:rPr>
              <a:t>以</a:t>
            </a:r>
            <a:r>
              <a:rPr lang="ja-JP" altLang="en-US" sz="2000">
                <a:solidFill>
                  <a:srgbClr val="FFFFFF"/>
                </a:solidFill>
              </a:rPr>
              <a:t>弗</a:t>
            </a:r>
            <a:r>
              <a:rPr kumimoji="1" lang="zh-CN" altLang="en-US" sz="2000" b="1">
                <a:solidFill>
                  <a:srgbClr val="FFFFFF"/>
                </a:solidFill>
                <a:effectLst>
                  <a:outerShdw blurRad="38100" dist="38100" dir="2700000" algn="tl">
                    <a:srgbClr val="000000"/>
                  </a:outerShdw>
                </a:effectLst>
                <a:latin typeface="Tahoma" charset="0"/>
              </a:rPr>
              <a:t>得</a:t>
            </a:r>
            <a:r>
              <a:rPr kumimoji="1" lang="en-US" altLang="ja-JP" sz="2000" b="1">
                <a:solidFill>
                  <a:srgbClr val="FFFFFF"/>
                </a:solidFill>
                <a:effectLst>
                  <a:outerShdw blurRad="38100" dist="38100" dir="2700000" algn="tl">
                    <a:srgbClr val="000000"/>
                  </a:outerShdw>
                </a:effectLst>
                <a:latin typeface="Tahoma" charset="0"/>
              </a:rPr>
              <a:t> </a:t>
            </a:r>
            <a:r>
              <a:rPr kumimoji="1" lang="en-US" altLang="ja-JP" sz="1600" b="1">
                <a:solidFill>
                  <a:srgbClr val="FFFFFF"/>
                </a:solidFill>
                <a:effectLst>
                  <a:outerShdw blurRad="38100" dist="38100" dir="2700000" algn="tl">
                    <a:srgbClr val="000000"/>
                  </a:outerShdw>
                </a:effectLst>
                <a:latin typeface="Tahoma" charset="0"/>
              </a:rPr>
              <a:t>(</a:t>
            </a:r>
            <a:r>
              <a:rPr kumimoji="1" lang="zh-CN" altLang="en-US" sz="1600" b="1">
                <a:solidFill>
                  <a:srgbClr val="FFFFFF"/>
                </a:solidFill>
                <a:effectLst>
                  <a:outerShdw blurRad="38100" dist="38100" dir="2700000" algn="tl">
                    <a:srgbClr val="000000"/>
                  </a:outerShdw>
                </a:effectLst>
                <a:latin typeface="Tahoma" charset="0"/>
              </a:rPr>
              <a:t>金色</a:t>
            </a:r>
            <a:r>
              <a:rPr kumimoji="1" lang="en-US" altLang="ja-JP" sz="1600" b="1">
                <a:solidFill>
                  <a:srgbClr val="FFFFFF"/>
                </a:solidFill>
                <a:effectLst>
                  <a:outerShdw blurRad="38100" dist="38100" dir="2700000" algn="tl">
                    <a:srgbClr val="000000"/>
                  </a:outerShdw>
                </a:effectLst>
                <a:latin typeface="Tahoma" charset="0"/>
              </a:rPr>
              <a:t>, </a:t>
            </a:r>
            <a:r>
              <a:rPr kumimoji="1" lang="zh-CN" altLang="en-US" sz="1600" b="1">
                <a:solidFill>
                  <a:srgbClr val="FFFFFF"/>
                </a:solidFill>
                <a:effectLst>
                  <a:outerShdw blurRad="38100" dist="38100" dir="2700000" algn="tl">
                    <a:srgbClr val="000000"/>
                  </a:outerShdw>
                </a:effectLst>
                <a:latin typeface="Tahoma" charset="0"/>
                <a:ea typeface="华文细黑" charset="0"/>
                <a:cs typeface="华文细黑" charset="0"/>
              </a:rPr>
              <a:t>蓝</a:t>
            </a:r>
            <a:r>
              <a:rPr kumimoji="1" lang="zh-CN" altLang="en-US" sz="1600" b="1">
                <a:solidFill>
                  <a:srgbClr val="FFFFFF"/>
                </a:solidFill>
                <a:effectLst>
                  <a:outerShdw blurRad="38100" dist="38100" dir="2700000" algn="tl">
                    <a:srgbClr val="000000"/>
                  </a:outerShdw>
                </a:effectLst>
                <a:latin typeface="Tahoma" charset="0"/>
              </a:rPr>
              <a:t>色</a:t>
            </a:r>
            <a:r>
              <a:rPr kumimoji="1" lang="en-US" altLang="ja-JP" sz="1600" b="1">
                <a:solidFill>
                  <a:srgbClr val="FFFFFF"/>
                </a:solidFill>
                <a:effectLst>
                  <a:outerShdw blurRad="38100" dist="38100" dir="2700000" algn="tl">
                    <a:srgbClr val="000000"/>
                  </a:outerShdw>
                </a:effectLst>
                <a:latin typeface="Tahoma" charset="0"/>
              </a:rPr>
              <a:t>, </a:t>
            </a:r>
            <a:r>
              <a:rPr kumimoji="1" lang="zh-CN" altLang="en-US" sz="1600" b="1">
                <a:solidFill>
                  <a:srgbClr val="FFFFFF"/>
                </a:solidFill>
                <a:effectLst>
                  <a:outerShdw blurRad="38100" dist="38100" dir="2700000" algn="tl">
                    <a:srgbClr val="000000"/>
                  </a:outerShdw>
                </a:effectLst>
                <a:latin typeface="Tahoma" charset="0"/>
              </a:rPr>
              <a:t>紫色和</a:t>
            </a:r>
            <a:r>
              <a:rPr kumimoji="1" lang="zh-CN" altLang="en-US" sz="1600" b="1">
                <a:solidFill>
                  <a:srgbClr val="FFFFFF"/>
                </a:solidFill>
                <a:effectLst>
                  <a:outerShdw blurRad="38100" dist="38100" dir="2700000" algn="tl">
                    <a:srgbClr val="000000"/>
                  </a:outerShdw>
                </a:effectLst>
                <a:latin typeface="Tahoma" charset="0"/>
                <a:ea typeface="华文细黑" charset="0"/>
                <a:cs typeface="华文细黑" charset="0"/>
              </a:rPr>
              <a:t>玛</a:t>
            </a:r>
            <a:r>
              <a:rPr kumimoji="1" lang="zh-CN" altLang="en-US" sz="1600" b="1">
                <a:solidFill>
                  <a:srgbClr val="FFFFFF"/>
                </a:solidFill>
                <a:effectLst>
                  <a:outerShdw blurRad="38100" dist="38100" dir="2700000" algn="tl">
                    <a:srgbClr val="000000"/>
                  </a:outerShdw>
                </a:effectLst>
                <a:latin typeface="Tahoma" charset="0"/>
              </a:rPr>
              <a:t>瑙</a:t>
            </a:r>
            <a:r>
              <a:rPr kumimoji="1" lang="en-US" altLang="ja-JP" sz="1600" b="1">
                <a:solidFill>
                  <a:srgbClr val="FFFFFF"/>
                </a:solidFill>
                <a:effectLst>
                  <a:outerShdw blurRad="38100" dist="38100" dir="2700000" algn="tl">
                    <a:srgbClr val="000000"/>
                  </a:outerShdw>
                </a:effectLst>
                <a:latin typeface="Tahoma" charset="0"/>
              </a:rPr>
              <a:t>)</a:t>
            </a:r>
          </a:p>
          <a:p>
            <a:pPr marL="342900" indent="-342900" eaLnBrk="1" hangingPunct="1">
              <a:spcBef>
                <a:spcPct val="20000"/>
              </a:spcBef>
              <a:buClr>
                <a:srgbClr val="FFCC66"/>
              </a:buClr>
              <a:buSzPct val="65000"/>
              <a:buFont typeface="Wingdings" charset="0"/>
              <a:buChar char="n"/>
              <a:defRPr/>
            </a:pPr>
            <a:r>
              <a:rPr kumimoji="1" lang="en-US" altLang="zh-CN" sz="1600" b="1">
                <a:solidFill>
                  <a:srgbClr val="FFFFFF"/>
                </a:solidFill>
                <a:effectLst>
                  <a:outerShdw blurRad="38100" dist="38100" dir="2700000" algn="tl">
                    <a:srgbClr val="000000"/>
                  </a:outerShdw>
                </a:effectLst>
                <a:latin typeface="Tahoma" charset="0"/>
              </a:rPr>
              <a:t> </a:t>
            </a:r>
            <a:r>
              <a:rPr kumimoji="1" lang="zh-CN" altLang="en-US" sz="2000" b="1">
                <a:solidFill>
                  <a:srgbClr val="FFFFFF"/>
                </a:solidFill>
                <a:effectLst>
                  <a:outerShdw blurRad="38100" dist="38100" dir="2700000" algn="tl">
                    <a:srgbClr val="000000"/>
                  </a:outerShdw>
                </a:effectLst>
                <a:latin typeface="Tahoma" charset="0"/>
              </a:rPr>
              <a:t>腰</a:t>
            </a:r>
            <a:r>
              <a:rPr kumimoji="1" lang="zh-CN" altLang="en-US" sz="2000" b="1">
                <a:solidFill>
                  <a:srgbClr val="FFFFFF"/>
                </a:solidFill>
                <a:effectLst>
                  <a:outerShdw blurRad="38100" dist="38100" dir="2700000" algn="tl">
                    <a:srgbClr val="000000"/>
                  </a:outerShdw>
                </a:effectLst>
                <a:latin typeface="Tahoma" charset="0"/>
                <a:ea typeface="华文细黑" charset="0"/>
                <a:cs typeface="华文细黑" charset="0"/>
              </a:rPr>
              <a:t>带</a:t>
            </a:r>
            <a:r>
              <a:rPr kumimoji="1" lang="en-US" altLang="ja-JP" sz="1600" b="1">
                <a:solidFill>
                  <a:srgbClr val="FFFFFF"/>
                </a:solidFill>
                <a:effectLst>
                  <a:outerShdw blurRad="38100" dist="38100" dir="2700000" algn="tl">
                    <a:srgbClr val="000000"/>
                  </a:outerShdw>
                </a:effectLst>
                <a:latin typeface="Tahoma" charset="0"/>
              </a:rPr>
              <a:t> (</a:t>
            </a:r>
            <a:r>
              <a:rPr kumimoji="1" lang="zh-CN" altLang="en-US" sz="1600" b="1">
                <a:solidFill>
                  <a:srgbClr val="FFFFFF"/>
                </a:solidFill>
                <a:effectLst>
                  <a:outerShdw blurRad="38100" dist="38100" dir="2700000" algn="tl">
                    <a:srgbClr val="000000"/>
                  </a:outerShdw>
                </a:effectLst>
                <a:latin typeface="Tahoma" charset="0"/>
              </a:rPr>
              <a:t>束</a:t>
            </a:r>
            <a:r>
              <a:rPr kumimoji="1" lang="zh-CN" altLang="en-US" sz="1600" b="1">
                <a:solidFill>
                  <a:srgbClr val="FFFFFF"/>
                </a:solidFill>
                <a:effectLst>
                  <a:outerShdw blurRad="38100" dist="38100" dir="2700000" algn="tl">
                    <a:srgbClr val="000000"/>
                  </a:outerShdw>
                </a:effectLst>
                <a:latin typeface="Tahoma" charset="0"/>
                <a:ea typeface="华文细黑" charset="0"/>
                <a:cs typeface="华文细黑" charset="0"/>
              </a:rPr>
              <a:t>紧</a:t>
            </a:r>
            <a:r>
              <a:rPr kumimoji="1" lang="zh-CN" altLang="en-US" sz="1600" b="1">
                <a:solidFill>
                  <a:srgbClr val="FFFFFF"/>
                </a:solidFill>
                <a:effectLst>
                  <a:outerShdw blurRad="38100" dist="38100" dir="2700000" algn="tl">
                    <a:srgbClr val="000000"/>
                  </a:outerShdw>
                </a:effectLst>
                <a:latin typeface="Tahoma" charset="0"/>
              </a:rPr>
              <a:t>衣服</a:t>
            </a:r>
            <a:r>
              <a:rPr kumimoji="1" lang="en-US" altLang="ja-JP" sz="1600" b="1">
                <a:solidFill>
                  <a:srgbClr val="FFFFFF"/>
                </a:solidFill>
                <a:effectLst>
                  <a:outerShdw blurRad="38100" dist="38100" dir="2700000" algn="tl">
                    <a:srgbClr val="000000"/>
                  </a:outerShdw>
                </a:effectLst>
                <a:latin typeface="Tahoma" charset="0"/>
              </a:rPr>
              <a:t>)</a:t>
            </a:r>
            <a:endParaRPr kumimoji="1" lang="en-US" altLang="ja-JP" sz="2000" b="1">
              <a:solidFill>
                <a:srgbClr val="FFFFFF"/>
              </a:solidFill>
              <a:effectLst>
                <a:outerShdw blurRad="38100" dist="38100" dir="2700000" algn="tl">
                  <a:srgbClr val="000000"/>
                </a:outerShdw>
              </a:effectLst>
              <a:latin typeface="Tahoma" charset="0"/>
            </a:endParaRPr>
          </a:p>
          <a:p>
            <a:pPr marL="342900" indent="-342900" eaLnBrk="1" hangingPunct="1">
              <a:spcBef>
                <a:spcPct val="20000"/>
              </a:spcBef>
              <a:buClr>
                <a:srgbClr val="FFCC66"/>
              </a:buClr>
              <a:buSzPct val="65000"/>
              <a:buFont typeface="Wingdings" charset="0"/>
              <a:buChar char="n"/>
              <a:defRPr/>
            </a:pPr>
            <a:r>
              <a:rPr kumimoji="1" lang="zh-CN" altLang="en-US" sz="2000" b="1">
                <a:solidFill>
                  <a:srgbClr val="FFFFFF"/>
                </a:solidFill>
                <a:effectLst>
                  <a:outerShdw blurRad="38100" dist="38100" dir="2700000" algn="tl">
                    <a:srgbClr val="000000"/>
                  </a:outerShdw>
                </a:effectLst>
                <a:latin typeface="Tahoma" charset="0"/>
              </a:rPr>
              <a:t>胸牌</a:t>
            </a:r>
            <a:endParaRPr kumimoji="1" lang="en-US" altLang="ja-JP" sz="2000" b="1">
              <a:solidFill>
                <a:srgbClr val="FFFFFF"/>
              </a:solidFill>
              <a:effectLst>
                <a:outerShdw blurRad="38100" dist="38100" dir="2700000" algn="tl">
                  <a:srgbClr val="000000"/>
                </a:outerShdw>
              </a:effectLst>
              <a:latin typeface="Tahoma" charset="0"/>
            </a:endParaRPr>
          </a:p>
          <a:p>
            <a:pPr marL="342900" indent="-342900" eaLnBrk="1" hangingPunct="1">
              <a:spcBef>
                <a:spcPct val="20000"/>
              </a:spcBef>
              <a:buClr>
                <a:srgbClr val="FFCC66"/>
              </a:buClr>
              <a:buSzPct val="65000"/>
              <a:buFont typeface="Wingdings" charset="0"/>
              <a:buChar char="n"/>
              <a:defRPr/>
            </a:pPr>
            <a:r>
              <a:rPr kumimoji="1" lang="zh-CN" altLang="en-US" sz="2000" b="1">
                <a:solidFill>
                  <a:srgbClr val="FFFFFF"/>
                </a:solidFill>
                <a:effectLst>
                  <a:outerShdw blurRad="38100" dist="38100" dir="2700000" algn="tl">
                    <a:srgbClr val="000000"/>
                  </a:outerShdw>
                </a:effectLst>
                <a:latin typeface="Tahoma" charset="0"/>
                <a:ea typeface="华文细黑" charset="0"/>
                <a:cs typeface="华文细黑" charset="0"/>
              </a:rPr>
              <a:t>乌</a:t>
            </a:r>
            <a:r>
              <a:rPr kumimoji="1" lang="zh-CN" altLang="en-US" sz="2000" b="1">
                <a:solidFill>
                  <a:srgbClr val="FFFFFF"/>
                </a:solidFill>
                <a:effectLst>
                  <a:outerShdw blurRad="38100" dist="38100" dir="2700000" algn="tl">
                    <a:srgbClr val="000000"/>
                  </a:outerShdw>
                </a:effectLst>
                <a:latin typeface="Tahoma" charset="0"/>
              </a:rPr>
              <a:t>陵和土明</a:t>
            </a:r>
          </a:p>
        </p:txBody>
      </p:sp>
    </p:spTree>
    <p:extLst>
      <p:ext uri="{BB962C8B-B14F-4D97-AF65-F5344CB8AC3E}">
        <p14:creationId xmlns:p14="http://schemas.microsoft.com/office/powerpoint/2010/main" val="19308986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nodeType="clickEffect">
                                  <p:stCondLst>
                                    <p:cond delay="0"/>
                                  </p:stCondLst>
                                  <p:childTnLst>
                                    <p:set>
                                      <p:cBhvr>
                                        <p:cTn id="6" dur="1" fill="hold">
                                          <p:stCondLst>
                                            <p:cond delay="0"/>
                                          </p:stCondLst>
                                        </p:cTn>
                                        <p:tgtEl>
                                          <p:spTgt spid="695315">
                                            <p:txEl>
                                              <p:pRg st="0" end="0"/>
                                            </p:txEl>
                                          </p:spTgt>
                                        </p:tgtEl>
                                        <p:attrNameLst>
                                          <p:attrName>style.visibility</p:attrName>
                                        </p:attrNameLst>
                                      </p:cBhvr>
                                      <p:to>
                                        <p:strVal val="visible"/>
                                      </p:to>
                                    </p:set>
                                    <p:animScale>
                                      <p:cBhvr>
                                        <p:cTn id="7" dur="1000" decel="50000" fill="hold">
                                          <p:stCondLst>
                                            <p:cond delay="0"/>
                                          </p:stCondLst>
                                        </p:cTn>
                                        <p:tgtEl>
                                          <p:spTgt spid="695315">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95315">
                                            <p:txEl>
                                              <p:pRg st="0" end="0"/>
                                            </p:txEl>
                                          </p:spTgt>
                                        </p:tgtEl>
                                        <p:attrNameLst>
                                          <p:attrName>ppt_x</p:attrName>
                                          <p:attrName>ppt_y</p:attrName>
                                        </p:attrNameLst>
                                      </p:cBhvr>
                                    </p:animMotion>
                                    <p:animEffect transition="in" filter="fade">
                                      <p:cBhvr>
                                        <p:cTn id="9" dur="1000"/>
                                        <p:tgtEl>
                                          <p:spTgt spid="695315">
                                            <p:txEl>
                                              <p:pRg st="0" end="0"/>
                                            </p:txEl>
                                          </p:spTgt>
                                        </p:tgtEl>
                                      </p:cBhvr>
                                    </p:animEffect>
                                  </p:childTnLst>
                                </p:cTn>
                              </p:par>
                            </p:childTnLst>
                          </p:cTn>
                        </p:par>
                        <p:par>
                          <p:cTn id="10" fill="hold" nodeType="afterGroup">
                            <p:stCondLst>
                              <p:cond delay="1000"/>
                            </p:stCondLst>
                            <p:childTnLst>
                              <p:par>
                                <p:cTn id="11" presetID="22" presetClass="entr" presetSubtype="2" fill="hold" grpId="0" nodeType="afterEffect">
                                  <p:stCondLst>
                                    <p:cond delay="0"/>
                                  </p:stCondLst>
                                  <p:childTnLst>
                                    <p:set>
                                      <p:cBhvr>
                                        <p:cTn id="12" dur="1" fill="hold">
                                          <p:stCondLst>
                                            <p:cond delay="0"/>
                                          </p:stCondLst>
                                        </p:cTn>
                                        <p:tgtEl>
                                          <p:spTgt spid="695306"/>
                                        </p:tgtEl>
                                        <p:attrNameLst>
                                          <p:attrName>style.visibility</p:attrName>
                                        </p:attrNameLst>
                                      </p:cBhvr>
                                      <p:to>
                                        <p:strVal val="visible"/>
                                      </p:to>
                                    </p:set>
                                    <p:animEffect transition="in" filter="wipe(right)">
                                      <p:cBhvr>
                                        <p:cTn id="13" dur="500"/>
                                        <p:tgtEl>
                                          <p:spTgt spid="69530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2" presetClass="entr" presetSubtype="0" fill="hold" nodeType="clickEffect">
                                  <p:stCondLst>
                                    <p:cond delay="0"/>
                                  </p:stCondLst>
                                  <p:childTnLst>
                                    <p:set>
                                      <p:cBhvr>
                                        <p:cTn id="17" dur="1" fill="hold">
                                          <p:stCondLst>
                                            <p:cond delay="0"/>
                                          </p:stCondLst>
                                        </p:cTn>
                                        <p:tgtEl>
                                          <p:spTgt spid="695315">
                                            <p:txEl>
                                              <p:pRg st="1" end="1"/>
                                            </p:txEl>
                                          </p:spTgt>
                                        </p:tgtEl>
                                        <p:attrNameLst>
                                          <p:attrName>style.visibility</p:attrName>
                                        </p:attrNameLst>
                                      </p:cBhvr>
                                      <p:to>
                                        <p:strVal val="visible"/>
                                      </p:to>
                                    </p:set>
                                    <p:animScale>
                                      <p:cBhvr>
                                        <p:cTn id="18" dur="1000" decel="50000" fill="hold">
                                          <p:stCondLst>
                                            <p:cond delay="0"/>
                                          </p:stCondLst>
                                        </p:cTn>
                                        <p:tgtEl>
                                          <p:spTgt spid="695315">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695315">
                                            <p:txEl>
                                              <p:pRg st="1" end="1"/>
                                            </p:txEl>
                                          </p:spTgt>
                                        </p:tgtEl>
                                        <p:attrNameLst>
                                          <p:attrName>ppt_x</p:attrName>
                                          <p:attrName>ppt_y</p:attrName>
                                        </p:attrNameLst>
                                      </p:cBhvr>
                                    </p:animMotion>
                                    <p:animEffect transition="in" filter="fade">
                                      <p:cBhvr>
                                        <p:cTn id="20" dur="1000"/>
                                        <p:tgtEl>
                                          <p:spTgt spid="695315">
                                            <p:txEl>
                                              <p:pRg st="1" end="1"/>
                                            </p:txEl>
                                          </p:spTgt>
                                        </p:tgtEl>
                                      </p:cBhvr>
                                    </p:animEffect>
                                  </p:childTnLst>
                                </p:cTn>
                              </p:par>
                            </p:childTnLst>
                          </p:cTn>
                        </p:par>
                        <p:par>
                          <p:cTn id="21" fill="hold" nodeType="afterGroup">
                            <p:stCondLst>
                              <p:cond delay="1000"/>
                            </p:stCondLst>
                            <p:childTnLst>
                              <p:par>
                                <p:cTn id="22" presetID="22" presetClass="entr" presetSubtype="2" fill="hold" grpId="0" nodeType="afterEffect">
                                  <p:stCondLst>
                                    <p:cond delay="0"/>
                                  </p:stCondLst>
                                  <p:childTnLst>
                                    <p:set>
                                      <p:cBhvr>
                                        <p:cTn id="23" dur="1" fill="hold">
                                          <p:stCondLst>
                                            <p:cond delay="0"/>
                                          </p:stCondLst>
                                        </p:cTn>
                                        <p:tgtEl>
                                          <p:spTgt spid="695307"/>
                                        </p:tgtEl>
                                        <p:attrNameLst>
                                          <p:attrName>style.visibility</p:attrName>
                                        </p:attrNameLst>
                                      </p:cBhvr>
                                      <p:to>
                                        <p:strVal val="visible"/>
                                      </p:to>
                                    </p:set>
                                    <p:animEffect transition="in" filter="wipe(right)">
                                      <p:cBhvr>
                                        <p:cTn id="24" dur="500"/>
                                        <p:tgtEl>
                                          <p:spTgt spid="69530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52" presetClass="entr" presetSubtype="0" fill="hold" nodeType="clickEffect">
                                  <p:stCondLst>
                                    <p:cond delay="0"/>
                                  </p:stCondLst>
                                  <p:childTnLst>
                                    <p:set>
                                      <p:cBhvr>
                                        <p:cTn id="28" dur="1" fill="hold">
                                          <p:stCondLst>
                                            <p:cond delay="0"/>
                                          </p:stCondLst>
                                        </p:cTn>
                                        <p:tgtEl>
                                          <p:spTgt spid="695315">
                                            <p:txEl>
                                              <p:pRg st="2" end="2"/>
                                            </p:txEl>
                                          </p:spTgt>
                                        </p:tgtEl>
                                        <p:attrNameLst>
                                          <p:attrName>style.visibility</p:attrName>
                                        </p:attrNameLst>
                                      </p:cBhvr>
                                      <p:to>
                                        <p:strVal val="visible"/>
                                      </p:to>
                                    </p:set>
                                    <p:animScale>
                                      <p:cBhvr>
                                        <p:cTn id="29" dur="1000" decel="50000" fill="hold">
                                          <p:stCondLst>
                                            <p:cond delay="0"/>
                                          </p:stCondLst>
                                        </p:cTn>
                                        <p:tgtEl>
                                          <p:spTgt spid="695315">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0" dur="1000" decel="50000" fill="hold">
                                          <p:stCondLst>
                                            <p:cond delay="0"/>
                                          </p:stCondLst>
                                        </p:cTn>
                                        <p:tgtEl>
                                          <p:spTgt spid="695315">
                                            <p:txEl>
                                              <p:pRg st="2" end="2"/>
                                            </p:txEl>
                                          </p:spTgt>
                                        </p:tgtEl>
                                        <p:attrNameLst>
                                          <p:attrName>ppt_x</p:attrName>
                                          <p:attrName>ppt_y</p:attrName>
                                        </p:attrNameLst>
                                      </p:cBhvr>
                                    </p:animMotion>
                                    <p:animEffect transition="in" filter="fade">
                                      <p:cBhvr>
                                        <p:cTn id="31" dur="1000"/>
                                        <p:tgtEl>
                                          <p:spTgt spid="695315">
                                            <p:txEl>
                                              <p:pRg st="2" end="2"/>
                                            </p:txEl>
                                          </p:spTgt>
                                        </p:tgtEl>
                                      </p:cBhvr>
                                    </p:animEffect>
                                  </p:childTnLst>
                                </p:cTn>
                              </p:par>
                            </p:childTnLst>
                          </p:cTn>
                        </p:par>
                        <p:par>
                          <p:cTn id="32" fill="hold" nodeType="afterGroup">
                            <p:stCondLst>
                              <p:cond delay="1000"/>
                            </p:stCondLst>
                            <p:childTnLst>
                              <p:par>
                                <p:cTn id="33" presetID="22" presetClass="entr" presetSubtype="2" fill="hold" grpId="0" nodeType="afterEffect">
                                  <p:stCondLst>
                                    <p:cond delay="0"/>
                                  </p:stCondLst>
                                  <p:childTnLst>
                                    <p:set>
                                      <p:cBhvr>
                                        <p:cTn id="34" dur="1" fill="hold">
                                          <p:stCondLst>
                                            <p:cond delay="0"/>
                                          </p:stCondLst>
                                        </p:cTn>
                                        <p:tgtEl>
                                          <p:spTgt spid="695308"/>
                                        </p:tgtEl>
                                        <p:attrNameLst>
                                          <p:attrName>style.visibility</p:attrName>
                                        </p:attrNameLst>
                                      </p:cBhvr>
                                      <p:to>
                                        <p:strVal val="visible"/>
                                      </p:to>
                                    </p:set>
                                    <p:animEffect transition="in" filter="wipe(right)">
                                      <p:cBhvr>
                                        <p:cTn id="35" dur="500"/>
                                        <p:tgtEl>
                                          <p:spTgt spid="695308"/>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2" presetClass="entr" presetSubtype="0" fill="hold" nodeType="clickEffect">
                                  <p:stCondLst>
                                    <p:cond delay="0"/>
                                  </p:stCondLst>
                                  <p:childTnLst>
                                    <p:set>
                                      <p:cBhvr>
                                        <p:cTn id="39" dur="1" fill="hold">
                                          <p:stCondLst>
                                            <p:cond delay="0"/>
                                          </p:stCondLst>
                                        </p:cTn>
                                        <p:tgtEl>
                                          <p:spTgt spid="695315">
                                            <p:txEl>
                                              <p:pRg st="3" end="3"/>
                                            </p:txEl>
                                          </p:spTgt>
                                        </p:tgtEl>
                                        <p:attrNameLst>
                                          <p:attrName>style.visibility</p:attrName>
                                        </p:attrNameLst>
                                      </p:cBhvr>
                                      <p:to>
                                        <p:strVal val="visible"/>
                                      </p:to>
                                    </p:set>
                                    <p:animScale>
                                      <p:cBhvr>
                                        <p:cTn id="40" dur="1000" decel="50000" fill="hold">
                                          <p:stCondLst>
                                            <p:cond delay="0"/>
                                          </p:stCondLst>
                                        </p:cTn>
                                        <p:tgtEl>
                                          <p:spTgt spid="695315">
                                            <p:txEl>
                                              <p:pRg st="3" end="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1" dur="1000" decel="50000" fill="hold">
                                          <p:stCondLst>
                                            <p:cond delay="0"/>
                                          </p:stCondLst>
                                        </p:cTn>
                                        <p:tgtEl>
                                          <p:spTgt spid="695315">
                                            <p:txEl>
                                              <p:pRg st="3" end="3"/>
                                            </p:txEl>
                                          </p:spTgt>
                                        </p:tgtEl>
                                        <p:attrNameLst>
                                          <p:attrName>ppt_x</p:attrName>
                                          <p:attrName>ppt_y</p:attrName>
                                        </p:attrNameLst>
                                      </p:cBhvr>
                                    </p:animMotion>
                                    <p:animEffect transition="in" filter="fade">
                                      <p:cBhvr>
                                        <p:cTn id="42" dur="1000"/>
                                        <p:tgtEl>
                                          <p:spTgt spid="695315">
                                            <p:txEl>
                                              <p:pRg st="3" end="3"/>
                                            </p:txEl>
                                          </p:spTgt>
                                        </p:tgtEl>
                                      </p:cBhvr>
                                    </p:animEffect>
                                  </p:childTnLst>
                                </p:cTn>
                              </p:par>
                            </p:childTnLst>
                          </p:cTn>
                        </p:par>
                        <p:par>
                          <p:cTn id="43" fill="hold" nodeType="afterGroup">
                            <p:stCondLst>
                              <p:cond delay="1000"/>
                            </p:stCondLst>
                            <p:childTnLst>
                              <p:par>
                                <p:cTn id="44" presetID="22" presetClass="entr" presetSubtype="2" fill="hold" grpId="0" nodeType="afterEffect">
                                  <p:stCondLst>
                                    <p:cond delay="0"/>
                                  </p:stCondLst>
                                  <p:childTnLst>
                                    <p:set>
                                      <p:cBhvr>
                                        <p:cTn id="45" dur="1" fill="hold">
                                          <p:stCondLst>
                                            <p:cond delay="0"/>
                                          </p:stCondLst>
                                        </p:cTn>
                                        <p:tgtEl>
                                          <p:spTgt spid="695309"/>
                                        </p:tgtEl>
                                        <p:attrNameLst>
                                          <p:attrName>style.visibility</p:attrName>
                                        </p:attrNameLst>
                                      </p:cBhvr>
                                      <p:to>
                                        <p:strVal val="visible"/>
                                      </p:to>
                                    </p:set>
                                    <p:animEffect transition="in" filter="wipe(right)">
                                      <p:cBhvr>
                                        <p:cTn id="46" dur="500"/>
                                        <p:tgtEl>
                                          <p:spTgt spid="695309"/>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52" presetClass="entr" presetSubtype="0" fill="hold" nodeType="clickEffect">
                                  <p:stCondLst>
                                    <p:cond delay="0"/>
                                  </p:stCondLst>
                                  <p:childTnLst>
                                    <p:set>
                                      <p:cBhvr>
                                        <p:cTn id="50" dur="1" fill="hold">
                                          <p:stCondLst>
                                            <p:cond delay="0"/>
                                          </p:stCondLst>
                                        </p:cTn>
                                        <p:tgtEl>
                                          <p:spTgt spid="695315">
                                            <p:txEl>
                                              <p:pRg st="4" end="4"/>
                                            </p:txEl>
                                          </p:spTgt>
                                        </p:tgtEl>
                                        <p:attrNameLst>
                                          <p:attrName>style.visibility</p:attrName>
                                        </p:attrNameLst>
                                      </p:cBhvr>
                                      <p:to>
                                        <p:strVal val="visible"/>
                                      </p:to>
                                    </p:set>
                                    <p:animScale>
                                      <p:cBhvr>
                                        <p:cTn id="51" dur="1000" decel="50000" fill="hold">
                                          <p:stCondLst>
                                            <p:cond delay="0"/>
                                          </p:stCondLst>
                                        </p:cTn>
                                        <p:tgtEl>
                                          <p:spTgt spid="695315">
                                            <p:txEl>
                                              <p:pRg st="4" end="4"/>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2" dur="1000" decel="50000" fill="hold">
                                          <p:stCondLst>
                                            <p:cond delay="0"/>
                                          </p:stCondLst>
                                        </p:cTn>
                                        <p:tgtEl>
                                          <p:spTgt spid="695315">
                                            <p:txEl>
                                              <p:pRg st="4" end="4"/>
                                            </p:txEl>
                                          </p:spTgt>
                                        </p:tgtEl>
                                        <p:attrNameLst>
                                          <p:attrName>ppt_x</p:attrName>
                                          <p:attrName>ppt_y</p:attrName>
                                        </p:attrNameLst>
                                      </p:cBhvr>
                                    </p:animMotion>
                                    <p:animEffect transition="in" filter="fade">
                                      <p:cBhvr>
                                        <p:cTn id="53" dur="1000"/>
                                        <p:tgtEl>
                                          <p:spTgt spid="695315">
                                            <p:txEl>
                                              <p:pRg st="4" end="4"/>
                                            </p:txEl>
                                          </p:spTgt>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52" presetClass="entr" presetSubtype="0" fill="hold" nodeType="clickEffect">
                                  <p:stCondLst>
                                    <p:cond delay="0"/>
                                  </p:stCondLst>
                                  <p:childTnLst>
                                    <p:set>
                                      <p:cBhvr>
                                        <p:cTn id="57" dur="1" fill="hold">
                                          <p:stCondLst>
                                            <p:cond delay="0"/>
                                          </p:stCondLst>
                                        </p:cTn>
                                        <p:tgtEl>
                                          <p:spTgt spid="695315">
                                            <p:txEl>
                                              <p:pRg st="5" end="5"/>
                                            </p:txEl>
                                          </p:spTgt>
                                        </p:tgtEl>
                                        <p:attrNameLst>
                                          <p:attrName>style.visibility</p:attrName>
                                        </p:attrNameLst>
                                      </p:cBhvr>
                                      <p:to>
                                        <p:strVal val="visible"/>
                                      </p:to>
                                    </p:set>
                                    <p:animScale>
                                      <p:cBhvr>
                                        <p:cTn id="58" dur="1000" decel="50000" fill="hold">
                                          <p:stCondLst>
                                            <p:cond delay="0"/>
                                          </p:stCondLst>
                                        </p:cTn>
                                        <p:tgtEl>
                                          <p:spTgt spid="695315">
                                            <p:txEl>
                                              <p:pRg st="5" end="5"/>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9" dur="1000" decel="50000" fill="hold">
                                          <p:stCondLst>
                                            <p:cond delay="0"/>
                                          </p:stCondLst>
                                        </p:cTn>
                                        <p:tgtEl>
                                          <p:spTgt spid="695315">
                                            <p:txEl>
                                              <p:pRg st="5" end="5"/>
                                            </p:txEl>
                                          </p:spTgt>
                                        </p:tgtEl>
                                        <p:attrNameLst>
                                          <p:attrName>ppt_x</p:attrName>
                                          <p:attrName>ppt_y</p:attrName>
                                        </p:attrNameLst>
                                      </p:cBhvr>
                                    </p:animMotion>
                                    <p:animEffect transition="in" filter="fade">
                                      <p:cBhvr>
                                        <p:cTn id="60" dur="1000"/>
                                        <p:tgtEl>
                                          <p:spTgt spid="695315">
                                            <p:txEl>
                                              <p:pRg st="5" end="5"/>
                                            </p:txEl>
                                          </p:spTgt>
                                        </p:tgtEl>
                                      </p:cBhvr>
                                    </p:animEffect>
                                  </p:childTnLst>
                                </p:cTn>
                              </p:par>
                            </p:childTnLst>
                          </p:cTn>
                        </p:par>
                        <p:par>
                          <p:cTn id="61" fill="hold" nodeType="afterGroup">
                            <p:stCondLst>
                              <p:cond delay="1000"/>
                            </p:stCondLst>
                            <p:childTnLst>
                              <p:par>
                                <p:cTn id="62" presetID="22" presetClass="entr" presetSubtype="2" fill="hold" grpId="0" nodeType="afterEffect">
                                  <p:stCondLst>
                                    <p:cond delay="0"/>
                                  </p:stCondLst>
                                  <p:childTnLst>
                                    <p:set>
                                      <p:cBhvr>
                                        <p:cTn id="63" dur="1" fill="hold">
                                          <p:stCondLst>
                                            <p:cond delay="0"/>
                                          </p:stCondLst>
                                        </p:cTn>
                                        <p:tgtEl>
                                          <p:spTgt spid="695310"/>
                                        </p:tgtEl>
                                        <p:attrNameLst>
                                          <p:attrName>style.visibility</p:attrName>
                                        </p:attrNameLst>
                                      </p:cBhvr>
                                      <p:to>
                                        <p:strVal val="visible"/>
                                      </p:to>
                                    </p:set>
                                    <p:animEffect transition="in" filter="wipe(right)">
                                      <p:cBhvr>
                                        <p:cTn id="64" dur="500"/>
                                        <p:tgtEl>
                                          <p:spTgt spid="695310"/>
                                        </p:tgtEl>
                                      </p:cBhvr>
                                    </p:animEffect>
                                  </p:childTnLst>
                                </p:cTn>
                              </p:par>
                            </p:childTnLst>
                          </p:cTn>
                        </p:par>
                        <p:par>
                          <p:cTn id="65" fill="hold" nodeType="afterGroup">
                            <p:stCondLst>
                              <p:cond delay="1500"/>
                            </p:stCondLst>
                            <p:childTnLst>
                              <p:par>
                                <p:cTn id="66" presetID="22" presetClass="entr" presetSubtype="2" fill="hold" grpId="0" nodeType="afterEffect">
                                  <p:stCondLst>
                                    <p:cond delay="0"/>
                                  </p:stCondLst>
                                  <p:childTnLst>
                                    <p:set>
                                      <p:cBhvr>
                                        <p:cTn id="67" dur="1" fill="hold">
                                          <p:stCondLst>
                                            <p:cond delay="0"/>
                                          </p:stCondLst>
                                        </p:cTn>
                                        <p:tgtEl>
                                          <p:spTgt spid="695311"/>
                                        </p:tgtEl>
                                        <p:attrNameLst>
                                          <p:attrName>style.visibility</p:attrName>
                                        </p:attrNameLst>
                                      </p:cBhvr>
                                      <p:to>
                                        <p:strVal val="visible"/>
                                      </p:to>
                                    </p:set>
                                    <p:animEffect transition="in" filter="wipe(right)">
                                      <p:cBhvr>
                                        <p:cTn id="68" dur="500"/>
                                        <p:tgtEl>
                                          <p:spTgt spid="695311"/>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52" presetClass="entr" presetSubtype="0" fill="hold" nodeType="clickEffect">
                                  <p:stCondLst>
                                    <p:cond delay="0"/>
                                  </p:stCondLst>
                                  <p:childTnLst>
                                    <p:set>
                                      <p:cBhvr>
                                        <p:cTn id="72" dur="1" fill="hold">
                                          <p:stCondLst>
                                            <p:cond delay="0"/>
                                          </p:stCondLst>
                                        </p:cTn>
                                        <p:tgtEl>
                                          <p:spTgt spid="695315">
                                            <p:txEl>
                                              <p:pRg st="6" end="6"/>
                                            </p:txEl>
                                          </p:spTgt>
                                        </p:tgtEl>
                                        <p:attrNameLst>
                                          <p:attrName>style.visibility</p:attrName>
                                        </p:attrNameLst>
                                      </p:cBhvr>
                                      <p:to>
                                        <p:strVal val="visible"/>
                                      </p:to>
                                    </p:set>
                                    <p:animScale>
                                      <p:cBhvr>
                                        <p:cTn id="73" dur="1000" decel="50000" fill="hold">
                                          <p:stCondLst>
                                            <p:cond delay="0"/>
                                          </p:stCondLst>
                                        </p:cTn>
                                        <p:tgtEl>
                                          <p:spTgt spid="695315">
                                            <p:txEl>
                                              <p:pRg st="6" end="6"/>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4" dur="1000" decel="50000" fill="hold">
                                          <p:stCondLst>
                                            <p:cond delay="0"/>
                                          </p:stCondLst>
                                        </p:cTn>
                                        <p:tgtEl>
                                          <p:spTgt spid="695315">
                                            <p:txEl>
                                              <p:pRg st="6" end="6"/>
                                            </p:txEl>
                                          </p:spTgt>
                                        </p:tgtEl>
                                        <p:attrNameLst>
                                          <p:attrName>ppt_x</p:attrName>
                                          <p:attrName>ppt_y</p:attrName>
                                        </p:attrNameLst>
                                      </p:cBhvr>
                                    </p:animMotion>
                                    <p:animEffect transition="in" filter="fade">
                                      <p:cBhvr>
                                        <p:cTn id="75" dur="1000"/>
                                        <p:tgtEl>
                                          <p:spTgt spid="695315">
                                            <p:txEl>
                                              <p:pRg st="6" end="6"/>
                                            </p:txEl>
                                          </p:spTgt>
                                        </p:tgtEl>
                                      </p:cBhvr>
                                    </p:animEffect>
                                  </p:childTnLst>
                                </p:cTn>
                              </p:par>
                            </p:childTnLst>
                          </p:cTn>
                        </p:par>
                        <p:par>
                          <p:cTn id="76" fill="hold" nodeType="afterGroup">
                            <p:stCondLst>
                              <p:cond delay="1000"/>
                            </p:stCondLst>
                            <p:childTnLst>
                              <p:par>
                                <p:cTn id="77" presetID="22" presetClass="entr" presetSubtype="2" fill="hold" grpId="0" nodeType="afterEffect">
                                  <p:stCondLst>
                                    <p:cond delay="0"/>
                                  </p:stCondLst>
                                  <p:childTnLst>
                                    <p:set>
                                      <p:cBhvr>
                                        <p:cTn id="78" dur="1" fill="hold">
                                          <p:stCondLst>
                                            <p:cond delay="0"/>
                                          </p:stCondLst>
                                        </p:cTn>
                                        <p:tgtEl>
                                          <p:spTgt spid="695312"/>
                                        </p:tgtEl>
                                        <p:attrNameLst>
                                          <p:attrName>style.visibility</p:attrName>
                                        </p:attrNameLst>
                                      </p:cBhvr>
                                      <p:to>
                                        <p:strVal val="visible"/>
                                      </p:to>
                                    </p:set>
                                    <p:animEffect transition="in" filter="wipe(right)">
                                      <p:cBhvr>
                                        <p:cTn id="79" dur="500"/>
                                        <p:tgtEl>
                                          <p:spTgt spid="695312"/>
                                        </p:tgtEl>
                                      </p:cBhvr>
                                    </p:animEffect>
                                  </p:childTnLst>
                                </p:cTn>
                              </p:par>
                            </p:childTnLst>
                          </p:cTn>
                        </p:par>
                        <p:par>
                          <p:cTn id="80" fill="hold" nodeType="afterGroup">
                            <p:stCondLst>
                              <p:cond delay="1500"/>
                            </p:stCondLst>
                            <p:childTnLst>
                              <p:par>
                                <p:cTn id="81" presetID="22" presetClass="entr" presetSubtype="8" fill="hold" grpId="0" nodeType="afterEffect">
                                  <p:stCondLst>
                                    <p:cond delay="0"/>
                                  </p:stCondLst>
                                  <p:childTnLst>
                                    <p:set>
                                      <p:cBhvr>
                                        <p:cTn id="82" dur="1" fill="hold">
                                          <p:stCondLst>
                                            <p:cond delay="0"/>
                                          </p:stCondLst>
                                        </p:cTn>
                                        <p:tgtEl>
                                          <p:spTgt spid="695314"/>
                                        </p:tgtEl>
                                        <p:attrNameLst>
                                          <p:attrName>style.visibility</p:attrName>
                                        </p:attrNameLst>
                                      </p:cBhvr>
                                      <p:to>
                                        <p:strVal val="visible"/>
                                      </p:to>
                                    </p:set>
                                    <p:animEffect transition="in" filter="wipe(left)">
                                      <p:cBhvr>
                                        <p:cTn id="83" dur="500"/>
                                        <p:tgtEl>
                                          <p:spTgt spid="695314"/>
                                        </p:tgtEl>
                                      </p:cBhvr>
                                    </p:animEffect>
                                  </p:childTnLst>
                                </p:cTn>
                              </p:par>
                            </p:childTnLst>
                          </p:cTn>
                        </p:par>
                        <p:par>
                          <p:cTn id="84" fill="hold" nodeType="afterGroup">
                            <p:stCondLst>
                              <p:cond delay="2000"/>
                            </p:stCondLst>
                            <p:childTnLst>
                              <p:par>
                                <p:cTn id="85" presetID="25" presetClass="entr" presetSubtype="0" fill="hold" nodeType="afterEffect">
                                  <p:stCondLst>
                                    <p:cond delay="0"/>
                                  </p:stCondLst>
                                  <p:childTnLst>
                                    <p:set>
                                      <p:cBhvr>
                                        <p:cTn id="86" dur="1" fill="hold">
                                          <p:stCondLst>
                                            <p:cond delay="0"/>
                                          </p:stCondLst>
                                        </p:cTn>
                                        <p:tgtEl>
                                          <p:spTgt spid="695301"/>
                                        </p:tgtEl>
                                        <p:attrNameLst>
                                          <p:attrName>style.visibility</p:attrName>
                                        </p:attrNameLst>
                                      </p:cBhvr>
                                      <p:to>
                                        <p:strVal val="visible"/>
                                      </p:to>
                                    </p:set>
                                    <p:anim calcmode="lin" valueType="num">
                                      <p:cBhvr>
                                        <p:cTn id="87" dur="500" decel="50000" fill="hold">
                                          <p:stCondLst>
                                            <p:cond delay="0"/>
                                          </p:stCondLst>
                                        </p:cTn>
                                        <p:tgtEl>
                                          <p:spTgt spid="695301"/>
                                        </p:tgtEl>
                                        <p:attrNameLst>
                                          <p:attrName>style.rotation</p:attrName>
                                        </p:attrNameLst>
                                      </p:cBhvr>
                                      <p:tavLst>
                                        <p:tav tm="0">
                                          <p:val>
                                            <p:fltVal val="-90"/>
                                          </p:val>
                                        </p:tav>
                                        <p:tav tm="100000">
                                          <p:val>
                                            <p:fltVal val="0"/>
                                          </p:val>
                                        </p:tav>
                                      </p:tavLst>
                                    </p:anim>
                                    <p:anim calcmode="lin" valueType="num">
                                      <p:cBhvr>
                                        <p:cTn id="88" dur="500" decel="50000" fill="hold">
                                          <p:stCondLst>
                                            <p:cond delay="0"/>
                                          </p:stCondLst>
                                        </p:cTn>
                                        <p:tgtEl>
                                          <p:spTgt spid="695301"/>
                                        </p:tgtEl>
                                        <p:attrNameLst>
                                          <p:attrName>ppt_w</p:attrName>
                                        </p:attrNameLst>
                                      </p:cBhvr>
                                      <p:tavLst>
                                        <p:tav tm="0">
                                          <p:val>
                                            <p:strVal val="#ppt_w"/>
                                          </p:val>
                                        </p:tav>
                                        <p:tav tm="100000">
                                          <p:val>
                                            <p:strVal val="#ppt_w*.05"/>
                                          </p:val>
                                        </p:tav>
                                      </p:tavLst>
                                    </p:anim>
                                    <p:anim calcmode="lin" valueType="num">
                                      <p:cBhvr>
                                        <p:cTn id="89" dur="500" accel="50000" fill="hold">
                                          <p:stCondLst>
                                            <p:cond delay="500"/>
                                          </p:stCondLst>
                                        </p:cTn>
                                        <p:tgtEl>
                                          <p:spTgt spid="695301"/>
                                        </p:tgtEl>
                                        <p:attrNameLst>
                                          <p:attrName>ppt_w</p:attrName>
                                        </p:attrNameLst>
                                      </p:cBhvr>
                                      <p:tavLst>
                                        <p:tav tm="0">
                                          <p:val>
                                            <p:strVal val="#ppt_w*.05"/>
                                          </p:val>
                                        </p:tav>
                                        <p:tav tm="100000">
                                          <p:val>
                                            <p:strVal val="#ppt_w"/>
                                          </p:val>
                                        </p:tav>
                                      </p:tavLst>
                                    </p:anim>
                                    <p:anim calcmode="lin" valueType="num">
                                      <p:cBhvr>
                                        <p:cTn id="90" dur="1000" fill="hold"/>
                                        <p:tgtEl>
                                          <p:spTgt spid="695301"/>
                                        </p:tgtEl>
                                        <p:attrNameLst>
                                          <p:attrName>ppt_h</p:attrName>
                                        </p:attrNameLst>
                                      </p:cBhvr>
                                      <p:tavLst>
                                        <p:tav tm="0">
                                          <p:val>
                                            <p:strVal val="#ppt_h"/>
                                          </p:val>
                                        </p:tav>
                                        <p:tav tm="100000">
                                          <p:val>
                                            <p:strVal val="#ppt_h"/>
                                          </p:val>
                                        </p:tav>
                                      </p:tavLst>
                                    </p:anim>
                                    <p:anim calcmode="lin" valueType="num">
                                      <p:cBhvr>
                                        <p:cTn id="91" dur="500" decel="50000" fill="hold">
                                          <p:stCondLst>
                                            <p:cond delay="0"/>
                                          </p:stCondLst>
                                        </p:cTn>
                                        <p:tgtEl>
                                          <p:spTgt spid="695301"/>
                                        </p:tgtEl>
                                        <p:attrNameLst>
                                          <p:attrName>ppt_x</p:attrName>
                                        </p:attrNameLst>
                                      </p:cBhvr>
                                      <p:tavLst>
                                        <p:tav tm="0">
                                          <p:val>
                                            <p:strVal val="#ppt_x+.4"/>
                                          </p:val>
                                        </p:tav>
                                        <p:tav tm="100000">
                                          <p:val>
                                            <p:strVal val="#ppt_x"/>
                                          </p:val>
                                        </p:tav>
                                      </p:tavLst>
                                    </p:anim>
                                    <p:anim calcmode="lin" valueType="num">
                                      <p:cBhvr>
                                        <p:cTn id="92" dur="500" decel="50000" fill="hold">
                                          <p:stCondLst>
                                            <p:cond delay="0"/>
                                          </p:stCondLst>
                                        </p:cTn>
                                        <p:tgtEl>
                                          <p:spTgt spid="695301"/>
                                        </p:tgtEl>
                                        <p:attrNameLst>
                                          <p:attrName>ppt_y</p:attrName>
                                        </p:attrNameLst>
                                      </p:cBhvr>
                                      <p:tavLst>
                                        <p:tav tm="0">
                                          <p:val>
                                            <p:strVal val="#ppt_y-.2"/>
                                          </p:val>
                                        </p:tav>
                                        <p:tav tm="100000">
                                          <p:val>
                                            <p:strVal val="#ppt_y+.1"/>
                                          </p:val>
                                        </p:tav>
                                      </p:tavLst>
                                    </p:anim>
                                    <p:anim calcmode="lin" valueType="num">
                                      <p:cBhvr>
                                        <p:cTn id="93" dur="500" accel="50000" fill="hold">
                                          <p:stCondLst>
                                            <p:cond delay="500"/>
                                          </p:stCondLst>
                                        </p:cTn>
                                        <p:tgtEl>
                                          <p:spTgt spid="695301"/>
                                        </p:tgtEl>
                                        <p:attrNameLst>
                                          <p:attrName>ppt_y</p:attrName>
                                        </p:attrNameLst>
                                      </p:cBhvr>
                                      <p:tavLst>
                                        <p:tav tm="0">
                                          <p:val>
                                            <p:strVal val="#ppt_y+.1"/>
                                          </p:val>
                                        </p:tav>
                                        <p:tav tm="100000">
                                          <p:val>
                                            <p:strVal val="#ppt_y"/>
                                          </p:val>
                                        </p:tav>
                                      </p:tavLst>
                                    </p:anim>
                                    <p:animEffect transition="in" filter="fade">
                                      <p:cBhvr>
                                        <p:cTn id="94" dur="1000" decel="50000">
                                          <p:stCondLst>
                                            <p:cond delay="0"/>
                                          </p:stCondLst>
                                        </p:cTn>
                                        <p:tgtEl>
                                          <p:spTgt spid="695301"/>
                                        </p:tgtEl>
                                      </p:cBhvr>
                                    </p:animEffect>
                                  </p:childTnLst>
                                </p:cTn>
                              </p:par>
                            </p:childTnLst>
                          </p:cTn>
                        </p:par>
                      </p:childTnLst>
                    </p:cTn>
                  </p:par>
                  <p:par>
                    <p:cTn id="95" fill="hold" nodeType="clickPar">
                      <p:stCondLst>
                        <p:cond delay="indefinite"/>
                      </p:stCondLst>
                      <p:childTnLst>
                        <p:par>
                          <p:cTn id="96" fill="hold" nodeType="withGroup">
                            <p:stCondLst>
                              <p:cond delay="0"/>
                            </p:stCondLst>
                            <p:childTnLst>
                              <p:par>
                                <p:cTn id="97" presetID="52" presetClass="entr" presetSubtype="0" fill="hold" nodeType="clickEffect">
                                  <p:stCondLst>
                                    <p:cond delay="0"/>
                                  </p:stCondLst>
                                  <p:childTnLst>
                                    <p:set>
                                      <p:cBhvr>
                                        <p:cTn id="98" dur="1" fill="hold">
                                          <p:stCondLst>
                                            <p:cond delay="0"/>
                                          </p:stCondLst>
                                        </p:cTn>
                                        <p:tgtEl>
                                          <p:spTgt spid="695315">
                                            <p:txEl>
                                              <p:pRg st="7" end="7"/>
                                            </p:txEl>
                                          </p:spTgt>
                                        </p:tgtEl>
                                        <p:attrNameLst>
                                          <p:attrName>style.visibility</p:attrName>
                                        </p:attrNameLst>
                                      </p:cBhvr>
                                      <p:to>
                                        <p:strVal val="visible"/>
                                      </p:to>
                                    </p:set>
                                    <p:animScale>
                                      <p:cBhvr>
                                        <p:cTn id="99" dur="1000" decel="50000" fill="hold">
                                          <p:stCondLst>
                                            <p:cond delay="0"/>
                                          </p:stCondLst>
                                        </p:cTn>
                                        <p:tgtEl>
                                          <p:spTgt spid="695315">
                                            <p:txEl>
                                              <p:pRg st="7" end="7"/>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00" dur="1000" decel="50000" fill="hold">
                                          <p:stCondLst>
                                            <p:cond delay="0"/>
                                          </p:stCondLst>
                                        </p:cTn>
                                        <p:tgtEl>
                                          <p:spTgt spid="695315">
                                            <p:txEl>
                                              <p:pRg st="7" end="7"/>
                                            </p:txEl>
                                          </p:spTgt>
                                        </p:tgtEl>
                                        <p:attrNameLst>
                                          <p:attrName>ppt_x</p:attrName>
                                          <p:attrName>ppt_y</p:attrName>
                                        </p:attrNameLst>
                                      </p:cBhvr>
                                    </p:animMotion>
                                    <p:animEffect transition="in" filter="fade">
                                      <p:cBhvr>
                                        <p:cTn id="101" dur="1000"/>
                                        <p:tgtEl>
                                          <p:spTgt spid="695315">
                                            <p:txEl>
                                              <p:pRg st="7" end="7"/>
                                            </p:txEl>
                                          </p:spTgt>
                                        </p:tgtEl>
                                      </p:cBhvr>
                                    </p:animEffect>
                                  </p:childTnLst>
                                </p:cTn>
                              </p:par>
                            </p:childTnLst>
                          </p:cTn>
                        </p:par>
                      </p:childTnLst>
                    </p:cTn>
                  </p:par>
                  <p:par>
                    <p:cTn id="102" fill="hold" nodeType="clickPar">
                      <p:stCondLst>
                        <p:cond delay="indefinite"/>
                      </p:stCondLst>
                      <p:childTnLst>
                        <p:par>
                          <p:cTn id="103" fill="hold" nodeType="withGroup">
                            <p:stCondLst>
                              <p:cond delay="0"/>
                            </p:stCondLst>
                            <p:childTnLst>
                              <p:par>
                                <p:cTn id="104" presetID="35" presetClass="entr" presetSubtype="0" fill="hold" grpId="0" nodeType="clickEffect">
                                  <p:stCondLst>
                                    <p:cond delay="0"/>
                                  </p:stCondLst>
                                  <p:childTnLst>
                                    <p:set>
                                      <p:cBhvr>
                                        <p:cTn id="105" dur="1" fill="hold">
                                          <p:stCondLst>
                                            <p:cond delay="0"/>
                                          </p:stCondLst>
                                        </p:cTn>
                                        <p:tgtEl>
                                          <p:spTgt spid="695303"/>
                                        </p:tgtEl>
                                        <p:attrNameLst>
                                          <p:attrName>style.visibility</p:attrName>
                                        </p:attrNameLst>
                                      </p:cBhvr>
                                      <p:to>
                                        <p:strVal val="visible"/>
                                      </p:to>
                                    </p:set>
                                    <p:animEffect transition="in" filter="fade">
                                      <p:cBhvr>
                                        <p:cTn id="106" dur="2000"/>
                                        <p:tgtEl>
                                          <p:spTgt spid="695303"/>
                                        </p:tgtEl>
                                      </p:cBhvr>
                                    </p:animEffect>
                                    <p:anim calcmode="lin" valueType="num">
                                      <p:cBhvr>
                                        <p:cTn id="107" dur="2000" fill="hold"/>
                                        <p:tgtEl>
                                          <p:spTgt spid="695303"/>
                                        </p:tgtEl>
                                        <p:attrNameLst>
                                          <p:attrName>style.rotation</p:attrName>
                                        </p:attrNameLst>
                                      </p:cBhvr>
                                      <p:tavLst>
                                        <p:tav tm="0">
                                          <p:val>
                                            <p:fltVal val="720"/>
                                          </p:val>
                                        </p:tav>
                                        <p:tav tm="100000">
                                          <p:val>
                                            <p:fltVal val="0"/>
                                          </p:val>
                                        </p:tav>
                                      </p:tavLst>
                                    </p:anim>
                                    <p:anim calcmode="lin" valueType="num">
                                      <p:cBhvr>
                                        <p:cTn id="108" dur="2000" fill="hold"/>
                                        <p:tgtEl>
                                          <p:spTgt spid="695303"/>
                                        </p:tgtEl>
                                        <p:attrNameLst>
                                          <p:attrName>ppt_h</p:attrName>
                                        </p:attrNameLst>
                                      </p:cBhvr>
                                      <p:tavLst>
                                        <p:tav tm="0">
                                          <p:val>
                                            <p:fltVal val="0"/>
                                          </p:val>
                                        </p:tav>
                                        <p:tav tm="100000">
                                          <p:val>
                                            <p:strVal val="#ppt_h"/>
                                          </p:val>
                                        </p:tav>
                                      </p:tavLst>
                                    </p:anim>
                                    <p:anim calcmode="lin" valueType="num">
                                      <p:cBhvr>
                                        <p:cTn id="109" dur="2000" fill="hold"/>
                                        <p:tgtEl>
                                          <p:spTgt spid="695303"/>
                                        </p:tgtEl>
                                        <p:attrNameLst>
                                          <p:attrName>ppt_w</p:attrName>
                                        </p:attrNameLst>
                                      </p:cBhvr>
                                      <p:tavLst>
                                        <p:tav tm="0">
                                          <p:val>
                                            <p:fltVal val="0"/>
                                          </p:val>
                                        </p:tav>
                                        <p:tav tm="100000">
                                          <p:val>
                                            <p:strVal val="#ppt_w"/>
                                          </p:val>
                                        </p:tav>
                                      </p:tavLst>
                                    </p:anim>
                                  </p:childTnLst>
                                </p:cTn>
                              </p:par>
                              <p:par>
                                <p:cTn id="110" presetID="35" presetClass="entr" presetSubtype="0" fill="hold" grpId="0" nodeType="withEffect">
                                  <p:stCondLst>
                                    <p:cond delay="0"/>
                                  </p:stCondLst>
                                  <p:childTnLst>
                                    <p:set>
                                      <p:cBhvr>
                                        <p:cTn id="111" dur="1" fill="hold">
                                          <p:stCondLst>
                                            <p:cond delay="0"/>
                                          </p:stCondLst>
                                        </p:cTn>
                                        <p:tgtEl>
                                          <p:spTgt spid="695304"/>
                                        </p:tgtEl>
                                        <p:attrNameLst>
                                          <p:attrName>style.visibility</p:attrName>
                                        </p:attrNameLst>
                                      </p:cBhvr>
                                      <p:to>
                                        <p:strVal val="visible"/>
                                      </p:to>
                                    </p:set>
                                    <p:animEffect transition="in" filter="fade">
                                      <p:cBhvr>
                                        <p:cTn id="112" dur="2000"/>
                                        <p:tgtEl>
                                          <p:spTgt spid="695304"/>
                                        </p:tgtEl>
                                      </p:cBhvr>
                                    </p:animEffect>
                                    <p:anim calcmode="lin" valueType="num">
                                      <p:cBhvr>
                                        <p:cTn id="113" dur="2000" fill="hold"/>
                                        <p:tgtEl>
                                          <p:spTgt spid="695304"/>
                                        </p:tgtEl>
                                        <p:attrNameLst>
                                          <p:attrName>style.rotation</p:attrName>
                                        </p:attrNameLst>
                                      </p:cBhvr>
                                      <p:tavLst>
                                        <p:tav tm="0">
                                          <p:val>
                                            <p:fltVal val="720"/>
                                          </p:val>
                                        </p:tav>
                                        <p:tav tm="100000">
                                          <p:val>
                                            <p:fltVal val="0"/>
                                          </p:val>
                                        </p:tav>
                                      </p:tavLst>
                                    </p:anim>
                                    <p:anim calcmode="lin" valueType="num">
                                      <p:cBhvr>
                                        <p:cTn id="114" dur="2000" fill="hold"/>
                                        <p:tgtEl>
                                          <p:spTgt spid="695304"/>
                                        </p:tgtEl>
                                        <p:attrNameLst>
                                          <p:attrName>ppt_h</p:attrName>
                                        </p:attrNameLst>
                                      </p:cBhvr>
                                      <p:tavLst>
                                        <p:tav tm="0">
                                          <p:val>
                                            <p:fltVal val="0"/>
                                          </p:val>
                                        </p:tav>
                                        <p:tav tm="100000">
                                          <p:val>
                                            <p:strVal val="#ppt_h"/>
                                          </p:val>
                                        </p:tav>
                                      </p:tavLst>
                                    </p:anim>
                                    <p:anim calcmode="lin" valueType="num">
                                      <p:cBhvr>
                                        <p:cTn id="115" dur="2000" fill="hold"/>
                                        <p:tgtEl>
                                          <p:spTgt spid="695304"/>
                                        </p:tgtEl>
                                        <p:attrNameLst>
                                          <p:attrName>ppt_w</p:attrName>
                                        </p:attrNameLst>
                                      </p:cBhvr>
                                      <p:tavLst>
                                        <p:tav tm="0">
                                          <p:val>
                                            <p:fltVal val="0"/>
                                          </p:val>
                                        </p:tav>
                                        <p:tav tm="100000">
                                          <p:val>
                                            <p:strVal val="#ppt_w"/>
                                          </p:val>
                                        </p:tav>
                                      </p:tavLst>
                                    </p:anim>
                                  </p:childTnLst>
                                </p:cTn>
                              </p:par>
                              <p:par>
                                <p:cTn id="116" presetID="22" presetClass="entr" presetSubtype="2" fill="hold" grpId="0" nodeType="withEffect">
                                  <p:stCondLst>
                                    <p:cond delay="0"/>
                                  </p:stCondLst>
                                  <p:childTnLst>
                                    <p:set>
                                      <p:cBhvr>
                                        <p:cTn id="117" dur="1" fill="hold">
                                          <p:stCondLst>
                                            <p:cond delay="0"/>
                                          </p:stCondLst>
                                        </p:cTn>
                                        <p:tgtEl>
                                          <p:spTgt spid="695313"/>
                                        </p:tgtEl>
                                        <p:attrNameLst>
                                          <p:attrName>style.visibility</p:attrName>
                                        </p:attrNameLst>
                                      </p:cBhvr>
                                      <p:to>
                                        <p:strVal val="visible"/>
                                      </p:to>
                                    </p:set>
                                    <p:animEffect transition="in" filter="wipe(right)">
                                      <p:cBhvr>
                                        <p:cTn id="118" dur="500"/>
                                        <p:tgtEl>
                                          <p:spTgt spid="6953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5303" grpId="0" animBg="1"/>
      <p:bldP spid="695304" grpId="0" animBg="1"/>
      <p:bldP spid="695306" grpId="0" animBg="1"/>
      <p:bldP spid="695307" grpId="0" animBg="1"/>
      <p:bldP spid="695308" grpId="0" animBg="1"/>
      <p:bldP spid="695309" grpId="0" animBg="1"/>
      <p:bldP spid="695310" grpId="0" animBg="1"/>
      <p:bldP spid="695311" grpId="0" animBg="1"/>
      <p:bldP spid="695312" grpId="0" animBg="1"/>
      <p:bldP spid="695313" grpId="0" animBg="1"/>
      <p:bldP spid="695314"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61"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61923" name="Rectangle 2"/>
          <p:cNvSpPr>
            <a:spLocks noGrp="1" noChangeArrowheads="1"/>
          </p:cNvSpPr>
          <p:nvPr>
            <p:ph type="ctrTitle"/>
          </p:nvPr>
        </p:nvSpPr>
        <p:spPr>
          <a:xfrm>
            <a:off x="5199438" y="4046492"/>
            <a:ext cx="3944562" cy="2540902"/>
          </a:xfrm>
        </p:spPr>
        <p:txBody>
          <a:bodyPr/>
          <a:lstStyle/>
          <a:p>
            <a:pPr>
              <a:defRPr/>
            </a:pPr>
            <a:r>
              <a:rPr lang="ja-JP" altLang="en-US" sz="4800" b="1">
                <a:effectLst>
                  <a:glow rad="177800">
                    <a:schemeClr val="tx1"/>
                  </a:glow>
                </a:effectLst>
                <a:latin typeface="Arial" charset="0"/>
                <a:ea typeface="ＭＳ Ｐゴシック" charset="0"/>
              </a:rPr>
              <a:t>最高祭祀的胸牌</a:t>
            </a:r>
            <a:br>
              <a:rPr lang="en-US" sz="4000" b="1" dirty="0">
                <a:effectLst>
                  <a:glow rad="177800">
                    <a:schemeClr val="tx1"/>
                  </a:glow>
                </a:effectLst>
                <a:latin typeface="Arial" charset="0"/>
                <a:ea typeface="ＭＳ Ｐゴシック" charset="0"/>
              </a:rPr>
            </a:br>
            <a:r>
              <a:rPr lang="en-US" sz="2400" b="1" dirty="0"/>
              <a:t>(</a:t>
            </a:r>
            <a:r>
              <a:rPr lang="ja-JP" altLang="en-US" sz="2400" b="1"/>
              <a:t>出埃及记</a:t>
            </a:r>
            <a:r>
              <a:rPr lang="zh-CN" altLang="en-US" sz="2400" b="1" dirty="0"/>
              <a:t> </a:t>
            </a:r>
            <a:r>
              <a:rPr lang="en-US" sz="2400" b="1" dirty="0"/>
              <a:t>28:15-21)</a:t>
            </a:r>
            <a:endParaRPr lang="en-US" sz="3200" b="1" dirty="0">
              <a:solidFill>
                <a:srgbClr val="CC0000"/>
              </a:solidFill>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320415507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0" y="1178945"/>
            <a:ext cx="9144000" cy="4030393"/>
          </a:xfrm>
          <a:effectLst>
            <a:outerShdw blurRad="63500" dist="35921" dir="2700000" algn="ctr" rotWithShape="0">
              <a:schemeClr val="tx2">
                <a:alpha val="74998"/>
              </a:schemeClr>
            </a:outerShdw>
          </a:effectLst>
        </p:spPr>
        <p:txBody>
          <a:bodyPr anchor="t"/>
          <a:lstStyle/>
          <a:p>
            <a:pPr marL="808038" indent="-808038" algn="l">
              <a:defRPr/>
            </a:pPr>
            <a:r>
              <a:rPr lang="en-US" b="1" dirty="0">
                <a:effectLst>
                  <a:glow rad="127000">
                    <a:schemeClr val="tx1"/>
                  </a:glow>
                </a:effectLst>
                <a:latin typeface="Arial" charset="0"/>
                <a:ea typeface="ＭＳ Ｐゴシック" charset="0"/>
                <a:cs typeface="ＭＳ Ｐゴシック" charset="0"/>
              </a:rPr>
              <a:t>2.	</a:t>
            </a:r>
            <a:r>
              <a:rPr lang="ja-JP" altLang="en-US" b="1">
                <a:effectLst>
                  <a:glow rad="127000">
                    <a:schemeClr val="tx1"/>
                  </a:glow>
                </a:effectLst>
                <a:latin typeface="Arial" charset="0"/>
                <a:ea typeface="ＭＳ Ｐゴシック" charset="0"/>
                <a:cs typeface="ＭＳ Ｐゴシック" charset="0"/>
              </a:rPr>
              <a:t>以色列人建立神为君王的账幕</a:t>
            </a:r>
            <a:br>
              <a:rPr lang="en-US" b="1" dirty="0">
                <a:effectLst>
                  <a:glow rad="127000">
                    <a:schemeClr val="tx1"/>
                  </a:glow>
                </a:effectLst>
                <a:latin typeface="Arial" charset="0"/>
                <a:ea typeface="ＭＳ Ｐゴシック" charset="0"/>
                <a:cs typeface="ＭＳ Ｐゴシック" charset="0"/>
              </a:rPr>
            </a:br>
            <a:endParaRPr lang="en-US"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79"/>
            <a:ext cx="9144000" cy="1084452"/>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808038" indent="-808038" defTabSz="457200">
              <a:defRPr/>
            </a:pPr>
            <a:r>
              <a:rPr lang="zh-TW" altLang="en-US" b="1" i="1" dirty="0">
                <a:solidFill>
                  <a:srgbClr val="FFFFFF"/>
                </a:solidFill>
                <a:effectLst>
                  <a:glow rad="127000">
                    <a:srgbClr val="000000"/>
                  </a:glow>
                </a:effectLst>
                <a:latin typeface="Arial" charset="0"/>
                <a:ea typeface="ＭＳ Ｐゴシック" charset="0"/>
                <a:cs typeface="ＭＳ Ｐゴシック" charset="0"/>
              </a:rPr>
              <a:t>出埃及记</a:t>
            </a:r>
            <a:r>
              <a:rPr lang="en-US" b="1" i="1" dirty="0">
                <a:solidFill>
                  <a:srgbClr val="FFFFFF"/>
                </a:solidFill>
                <a:effectLst>
                  <a:glow rad="127000">
                    <a:srgbClr val="000000"/>
                  </a:glow>
                </a:effectLst>
                <a:latin typeface="Arial" charset="0"/>
                <a:ea typeface="ＭＳ Ｐゴシック" charset="0"/>
                <a:cs typeface="ＭＳ Ｐゴシック" charset="0"/>
              </a:rPr>
              <a:t> 32–40</a:t>
            </a:r>
            <a:r>
              <a:rPr lang="ja-JP" altLang="en-US" b="1" i="1">
                <a:solidFill>
                  <a:srgbClr val="FFFFFF"/>
                </a:solidFill>
                <a:effectLst>
                  <a:glow rad="127000">
                    <a:srgbClr val="000000"/>
                  </a:glow>
                </a:effectLst>
                <a:latin typeface="Arial" charset="0"/>
                <a:ea typeface="ＭＳ Ｐゴシック" charset="0"/>
                <a:cs typeface="ＭＳ Ｐゴシック" charset="0"/>
              </a:rPr>
              <a:t>的关键点</a:t>
            </a:r>
            <a:endParaRPr lang="en-US" b="1" i="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2771329"/>
      </p:ext>
    </p:extLst>
  </p:cSld>
  <p:clrMapOvr>
    <a:overrideClrMapping bg1="lt1" tx1="dk1" bg2="lt2" tx2="dk2" accent1="accent1" accent2="accent2" accent3="accent3" accent4="accent4" accent5="accent5" accent6="accent6" hlink="hlink" folHlink="folHlink"/>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6"/>
          <p:cNvSpPr>
            <a:spLocks noChangeArrowheads="1"/>
          </p:cNvSpPr>
          <p:nvPr/>
        </p:nvSpPr>
        <p:spPr bwMode="auto">
          <a:xfrm>
            <a:off x="0" y="0"/>
            <a:ext cx="9144000" cy="6858000"/>
          </a:xfrm>
          <a:prstGeom prst="rect">
            <a:avLst/>
          </a:prstGeom>
          <a:gradFill rotWithShape="1">
            <a:gsLst>
              <a:gs pos="0">
                <a:srgbClr val="3366FF"/>
              </a:gs>
              <a:gs pos="100000">
                <a:srgbClr val="000099"/>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zh-CN" altLang="en-US">
              <a:solidFill>
                <a:srgbClr val="000099"/>
              </a:solidFill>
            </a:endParaRPr>
          </a:p>
        </p:txBody>
      </p:sp>
      <p:sp>
        <p:nvSpPr>
          <p:cNvPr id="164867" name="Text Box 3"/>
          <p:cNvSpPr txBox="1">
            <a:spLocks noChangeArrowheads="1"/>
          </p:cNvSpPr>
          <p:nvPr/>
        </p:nvSpPr>
        <p:spPr bwMode="auto">
          <a:xfrm>
            <a:off x="4419600" y="6392863"/>
            <a:ext cx="4876800" cy="457200"/>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eaLnBrk="1" hangingPunct="1">
              <a:spcBef>
                <a:spcPct val="50000"/>
              </a:spcBef>
              <a:defRPr/>
            </a:pPr>
            <a:r>
              <a:rPr lang="en-US" b="1">
                <a:solidFill>
                  <a:schemeClr val="bg1"/>
                </a:solidFill>
                <a:ea typeface="MS PGothic" pitchFamily="34" charset="-128"/>
                <a:cs typeface="MS PGothic" pitchFamily="34" charset="-128"/>
              </a:rPr>
              <a:t>Walk Through The Bible </a:t>
            </a:r>
            <a:r>
              <a:rPr lang="en-US" b="1">
                <a:solidFill>
                  <a:schemeClr val="bg1"/>
                </a:solidFill>
                <a:ea typeface="Times New Roman" charset="0"/>
                <a:cs typeface="Times New Roman" charset="0"/>
              </a:rPr>
              <a:t>©1989</a:t>
            </a:r>
          </a:p>
        </p:txBody>
      </p:sp>
      <p:pic>
        <p:nvPicPr>
          <p:cNvPr id="281603" name="Picture 5" descr="Exod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838200"/>
            <a:ext cx="7315200"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4871" name="Rectangle 7"/>
          <p:cNvSpPr>
            <a:spLocks noGrp="1" noChangeArrowheads="1"/>
          </p:cNvSpPr>
          <p:nvPr>
            <p:ph type="title" idx="4294967295"/>
          </p:nvPr>
        </p:nvSpPr>
        <p:spPr>
          <a:xfrm>
            <a:off x="685800" y="0"/>
            <a:ext cx="7772400" cy="823913"/>
          </a:xfrm>
          <a:effectLst>
            <a:outerShdw blurRad="63500" dist="38099" dir="2700000" algn="ctr" rotWithShape="0">
              <a:schemeClr val="tx1">
                <a:alpha val="74997"/>
              </a:schemeClr>
            </a:outerShdw>
          </a:effectLst>
        </p:spPr>
        <p:txBody>
          <a:bodyPr anchor="t">
            <a:spAutoFit/>
          </a:bodyPr>
          <a:lstStyle/>
          <a:p>
            <a:pPr algn="ctr" eaLnBrk="1" hangingPunct="1">
              <a:spcBef>
                <a:spcPct val="50000"/>
              </a:spcBef>
              <a:defRPr/>
            </a:pPr>
            <a:r>
              <a:rPr kumimoji="0" lang="zh-CN" altLang="en-US" sz="4800" b="1" i="0">
                <a:solidFill>
                  <a:schemeClr val="bg1"/>
                </a:solidFill>
                <a:effectLst/>
                <a:latin typeface="Times New Roman" charset="0"/>
                <a:ea typeface="MS PGothic" charset="0"/>
                <a:cs typeface="MS PGothic" charset="0"/>
              </a:rPr>
              <a:t>“出走</a:t>
            </a:r>
            <a:r>
              <a:rPr kumimoji="0" lang="en-US" altLang="zh-CN" sz="4800" b="1" i="0">
                <a:solidFill>
                  <a:schemeClr val="bg1"/>
                </a:solidFill>
                <a:effectLst/>
                <a:latin typeface="Times New Roman" charset="0"/>
                <a:ea typeface="MS PGothic" charset="0"/>
                <a:cs typeface="MS PGothic" charset="0"/>
              </a:rPr>
              <a:t>-</a:t>
            </a:r>
            <a:r>
              <a:rPr kumimoji="0" lang="zh-CN" altLang="en-US" sz="4800" b="1" i="0">
                <a:solidFill>
                  <a:schemeClr val="bg1"/>
                </a:solidFill>
                <a:effectLst/>
                <a:latin typeface="Times New Roman" charset="0"/>
                <a:ea typeface="MS PGothic" charset="0"/>
                <a:cs typeface="MS PGothic" charset="0"/>
              </a:rPr>
              <a:t>埃及” </a:t>
            </a:r>
          </a:p>
        </p:txBody>
      </p:sp>
    </p:spTree>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出埃及记</a:t>
            </a:r>
            <a:r>
              <a:rPr lang="en-US" sz="8800" dirty="0">
                <a:solidFill>
                  <a:schemeClr val="bg1"/>
                </a:solidFill>
                <a:latin typeface="Arial" charset="0"/>
                <a:ea typeface="Osaka" charset="0"/>
                <a:cs typeface="Arial" charset="0"/>
              </a:rPr>
              <a:t> </a:t>
            </a:r>
            <a:r>
              <a:rPr lang="en-US" sz="8800" dirty="0">
                <a:latin typeface="Arial" charset="0"/>
                <a:ea typeface="Osaka" charset="0"/>
                <a:cs typeface="Arial" charset="0"/>
              </a:rPr>
              <a:t>32</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311120745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p:cNvSpPr>
            <a:spLocks noChangeArrowheads="1"/>
          </p:cNvSpPr>
          <p:nvPr/>
        </p:nvSpPr>
        <p:spPr bwMode="auto">
          <a:xfrm>
            <a:off x="0" y="0"/>
            <a:ext cx="9144000" cy="6858000"/>
          </a:xfrm>
          <a:prstGeom prst="rect">
            <a:avLst/>
          </a:prstGeom>
          <a:gradFill rotWithShape="0">
            <a:gsLst>
              <a:gs pos="0">
                <a:srgbClr val="FF9900"/>
              </a:gs>
              <a:gs pos="50000">
                <a:schemeClr val="tx1"/>
              </a:gs>
              <a:gs pos="100000">
                <a:srgbClr val="FF9900"/>
              </a:gs>
            </a:gsLst>
            <a:lin ang="18900000" scaled="1"/>
          </a:gradFill>
          <a:ln w="9525">
            <a:solidFill>
              <a:schemeClr val="tx1"/>
            </a:solidFill>
            <a:miter lim="800000"/>
            <a:headEnd/>
            <a:tailEnd/>
          </a:ln>
          <a:effectLst/>
        </p:spPr>
        <p:txBody>
          <a:bodyPr wrap="none" anchor="ctr"/>
          <a:lstStyle/>
          <a:p>
            <a:pPr algn="ctr" eaLnBrk="1" hangingPunct="1">
              <a:defRPr/>
            </a:pPr>
            <a:endParaRPr lang="en-US" sz="1800">
              <a:latin typeface="Calibri" charset="0"/>
              <a:ea typeface="MS PGothic" pitchFamily="34" charset="-128"/>
              <a:cs typeface="MS PGothic" pitchFamily="34" charset="-128"/>
            </a:endParaRPr>
          </a:p>
        </p:txBody>
      </p:sp>
      <p:pic>
        <p:nvPicPr>
          <p:cNvPr id="505858" name="Picture 3" descr="OMSSO0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0888" y="0"/>
            <a:ext cx="506571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5859" name="Text Box 5"/>
          <p:cNvSpPr txBox="1">
            <a:spLocks noChangeArrowheads="1"/>
          </p:cNvSpPr>
          <p:nvPr/>
        </p:nvSpPr>
        <p:spPr bwMode="auto">
          <a:xfrm>
            <a:off x="6873875" y="6202363"/>
            <a:ext cx="2312988"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zh-CN" altLang="en-US" sz="3200" b="1">
                <a:solidFill>
                  <a:schemeClr val="bg1"/>
                </a:solidFill>
                <a:latin typeface="Calibri" charset="0"/>
                <a:ea typeface="宋体" charset="0"/>
                <a:cs typeface="宋体" charset="0"/>
              </a:rPr>
              <a:t>出埃及记</a:t>
            </a:r>
            <a:r>
              <a:rPr lang="en-US" altLang="ja-JP" sz="3200" b="1">
                <a:solidFill>
                  <a:schemeClr val="bg1"/>
                </a:solidFill>
                <a:latin typeface="Calibri" charset="0"/>
              </a:rPr>
              <a:t> 32</a:t>
            </a:r>
            <a:endParaRPr lang="en-US" altLang="zh-CN" sz="3200" b="1">
              <a:solidFill>
                <a:schemeClr val="bg1"/>
              </a:solidFill>
              <a:latin typeface="Calibri" charset="0"/>
            </a:endParaRPr>
          </a:p>
        </p:txBody>
      </p:sp>
      <p:sp>
        <p:nvSpPr>
          <p:cNvPr id="505860" name="Rectangle 6"/>
          <p:cNvSpPr>
            <a:spLocks noGrp="1" noChangeArrowheads="1"/>
          </p:cNvSpPr>
          <p:nvPr>
            <p:ph type="title" idx="4294967295"/>
          </p:nvPr>
        </p:nvSpPr>
        <p:spPr>
          <a:xfrm>
            <a:off x="0" y="0"/>
            <a:ext cx="2133600" cy="3276600"/>
          </a:xfrm>
        </p:spPr>
        <p:txBody>
          <a:bodyPr/>
          <a:lstStyle/>
          <a:p>
            <a:pPr eaLnBrk="1" hangingPunct="1"/>
            <a:r>
              <a:rPr lang="zh-CN" altLang="en-US" sz="4000">
                <a:solidFill>
                  <a:schemeClr val="bg1"/>
                </a:solidFill>
                <a:latin typeface="Calibri" charset="0"/>
                <a:ea typeface="宋体" charset="0"/>
                <a:cs typeface="宋体" charset="0"/>
              </a:rPr>
              <a:t>金牛犊事件</a:t>
            </a:r>
            <a:endParaRPr lang="zh-CN" altLang="en-US" sz="4000">
              <a:solidFill>
                <a:schemeClr val="bg1"/>
              </a:solidFill>
              <a:latin typeface="Calibri" charset="0"/>
              <a:ea typeface="MS PGothic" charset="0"/>
              <a:cs typeface="MS PGothic" charset="0"/>
            </a:endParaRPr>
          </a:p>
        </p:txBody>
      </p:sp>
    </p:spTree>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ChangeArrowheads="1"/>
          </p:cNvSpPr>
          <p:nvPr/>
        </p:nvSpPr>
        <p:spPr bwMode="auto">
          <a:xfrm>
            <a:off x="0" y="0"/>
            <a:ext cx="9144000" cy="6858000"/>
          </a:xfrm>
          <a:prstGeom prst="rect">
            <a:avLst/>
          </a:prstGeom>
          <a:gradFill rotWithShape="0">
            <a:gsLst>
              <a:gs pos="0">
                <a:srgbClr val="009900"/>
              </a:gs>
              <a:gs pos="50000">
                <a:schemeClr val="tx1"/>
              </a:gs>
              <a:gs pos="100000">
                <a:srgbClr val="009900"/>
              </a:gs>
            </a:gsLst>
            <a:lin ang="18900000" scaled="1"/>
          </a:gradFill>
          <a:ln w="9525">
            <a:solidFill>
              <a:schemeClr val="tx1"/>
            </a:solidFill>
            <a:miter lim="800000"/>
            <a:headEnd/>
            <a:tailEnd/>
          </a:ln>
          <a:effectLst/>
        </p:spPr>
        <p:txBody>
          <a:bodyPr wrap="none" anchor="ctr"/>
          <a:lstStyle/>
          <a:p>
            <a:pPr eaLnBrk="1" hangingPunct="1">
              <a:defRPr/>
            </a:pPr>
            <a:endParaRPr lang="en-US" sz="1800">
              <a:latin typeface="Calibri" charset="0"/>
              <a:ea typeface="MS PGothic" pitchFamily="34" charset="-128"/>
              <a:cs typeface="MS PGothic" pitchFamily="34" charset="-128"/>
            </a:endParaRPr>
          </a:p>
        </p:txBody>
      </p:sp>
      <p:pic>
        <p:nvPicPr>
          <p:cNvPr id="507906" name="Picture 3" descr="OMSSO08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7575" y="0"/>
            <a:ext cx="53562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7907" name="Text Box 4"/>
          <p:cNvSpPr txBox="1">
            <a:spLocks noChangeArrowheads="1"/>
          </p:cNvSpPr>
          <p:nvPr/>
        </p:nvSpPr>
        <p:spPr bwMode="auto">
          <a:xfrm>
            <a:off x="6357938" y="6202363"/>
            <a:ext cx="2838450"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zh-CN" altLang="en-US" sz="3200" b="1">
                <a:solidFill>
                  <a:schemeClr val="bg1"/>
                </a:solidFill>
                <a:latin typeface="Calibri" charset="0"/>
                <a:ea typeface="宋体" charset="0"/>
                <a:cs typeface="宋体" charset="0"/>
              </a:rPr>
              <a:t>出埃及记</a:t>
            </a:r>
            <a:r>
              <a:rPr lang="en-US" altLang="ja-JP" sz="3200" b="1">
                <a:solidFill>
                  <a:schemeClr val="bg1"/>
                </a:solidFill>
                <a:latin typeface="Calibri" charset="0"/>
              </a:rPr>
              <a:t> 32:19</a:t>
            </a:r>
            <a:endParaRPr lang="en-US" altLang="zh-CN" sz="3200" b="1">
              <a:solidFill>
                <a:schemeClr val="bg1"/>
              </a:solidFill>
              <a:latin typeface="Calibri" charset="0"/>
            </a:endParaRPr>
          </a:p>
        </p:txBody>
      </p:sp>
      <p:sp>
        <p:nvSpPr>
          <p:cNvPr id="507908" name="Rectangle 5"/>
          <p:cNvSpPr>
            <a:spLocks noGrp="1" noChangeArrowheads="1"/>
          </p:cNvSpPr>
          <p:nvPr>
            <p:ph type="title" idx="4294967295"/>
          </p:nvPr>
        </p:nvSpPr>
        <p:spPr>
          <a:xfrm>
            <a:off x="-76200" y="457200"/>
            <a:ext cx="2362200" cy="2133600"/>
          </a:xfrm>
        </p:spPr>
        <p:txBody>
          <a:bodyPr/>
          <a:lstStyle/>
          <a:p>
            <a:pPr eaLnBrk="1" hangingPunct="1"/>
            <a:r>
              <a:rPr lang="zh-CN" altLang="en-US">
                <a:solidFill>
                  <a:schemeClr val="bg1"/>
                </a:solidFill>
                <a:latin typeface="Calibri" charset="0"/>
                <a:ea typeface="宋体" charset="0"/>
                <a:cs typeface="宋体" charset="0"/>
              </a:rPr>
              <a:t>摔碎</a:t>
            </a:r>
            <a:br>
              <a:rPr lang="zh-CN" altLang="en-US">
                <a:solidFill>
                  <a:schemeClr val="bg1"/>
                </a:solidFill>
                <a:latin typeface="Calibri" charset="0"/>
                <a:ea typeface="宋体" charset="0"/>
                <a:cs typeface="宋体" charset="0"/>
              </a:rPr>
            </a:br>
            <a:r>
              <a:rPr lang="zh-CN" altLang="en-US">
                <a:solidFill>
                  <a:schemeClr val="bg1"/>
                </a:solidFill>
                <a:latin typeface="Calibri" charset="0"/>
                <a:ea typeface="宋体" charset="0"/>
                <a:cs typeface="宋体" charset="0"/>
              </a:rPr>
              <a:t>石板</a:t>
            </a:r>
            <a:endParaRPr lang="zh-CN" altLang="en-US">
              <a:solidFill>
                <a:schemeClr val="bg1"/>
              </a:solidFill>
              <a:latin typeface="Calibri" charset="0"/>
              <a:ea typeface="MS PGothic" charset="0"/>
              <a:cs typeface="MS PGothic" charset="0"/>
            </a:endParaRPr>
          </a:p>
        </p:txBody>
      </p:sp>
    </p:spTree>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出埃及记</a:t>
            </a:r>
            <a:r>
              <a:rPr lang="en-US" sz="8800" dirty="0">
                <a:solidFill>
                  <a:schemeClr val="bg1"/>
                </a:solidFill>
                <a:latin typeface="Arial" charset="0"/>
                <a:ea typeface="Osaka" charset="0"/>
                <a:cs typeface="Arial" charset="0"/>
              </a:rPr>
              <a:t> </a:t>
            </a:r>
            <a:r>
              <a:rPr lang="en-US" sz="8800" dirty="0">
                <a:latin typeface="Arial" charset="0"/>
                <a:ea typeface="Osaka" charset="0"/>
                <a:cs typeface="Arial" charset="0"/>
              </a:rPr>
              <a:t>35</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244226348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5" name="Rectangle 9"/>
          <p:cNvSpPr>
            <a:spLocks noGrp="1" noChangeArrowheads="1"/>
          </p:cNvSpPr>
          <p:nvPr>
            <p:ph type="title" idx="4294967295"/>
          </p:nvPr>
        </p:nvSpPr>
        <p:spPr/>
        <p:txBody>
          <a:bodyPr/>
          <a:lstStyle/>
          <a:p>
            <a:pPr eaLnBrk="1" hangingPunct="1"/>
            <a:r>
              <a:rPr lang="en-US" altLang="zh-CN">
                <a:latin typeface="Times New Roman" charset="0"/>
              </a:rPr>
              <a:t>The Tabernacle of Israel</a:t>
            </a:r>
          </a:p>
        </p:txBody>
      </p:sp>
      <p:sp>
        <p:nvSpPr>
          <p:cNvPr id="523268" name="Text Box 8"/>
          <p:cNvSpPr txBox="1">
            <a:spLocks noChangeArrowheads="1"/>
          </p:cNvSpPr>
          <p:nvPr/>
        </p:nvSpPr>
        <p:spPr bwMode="auto">
          <a:xfrm>
            <a:off x="5822" y="5664177"/>
            <a:ext cx="9138177"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4400" b="1" i="0" u="none" strike="noStrike" kern="1200" cap="none" spc="0" normalizeH="0" baseline="0" noProof="0">
                <a:ln>
                  <a:noFill/>
                </a:ln>
                <a:solidFill>
                  <a:srgbClr val="FFFFFF"/>
                </a:solidFill>
                <a:effectLst/>
                <a:uLnTx/>
                <a:uFillTx/>
                <a:latin typeface="Arial"/>
                <a:ea typeface="ＭＳ Ｐゴシック" charset="0"/>
                <a:cs typeface="Arial"/>
              </a:rPr>
              <a:t>账幕建成</a:t>
            </a:r>
            <a:endParaRPr kumimoji="0" lang="en-US" altLang="zh-CN" sz="4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pic>
        <p:nvPicPr>
          <p:cNvPr id="3" name="Picture 2" descr="Screen Shot 2018-02-08 at 8.52.34 A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32273"/>
          </a:xfrm>
          <a:prstGeom prst="rect">
            <a:avLst/>
          </a:prstGeom>
        </p:spPr>
      </p:pic>
      <p:sp>
        <p:nvSpPr>
          <p:cNvPr id="5" name="Text Box 8">
            <a:extLst>
              <a:ext uri="{FF2B5EF4-FFF2-40B4-BE49-F238E27FC236}">
                <a16:creationId xmlns:a16="http://schemas.microsoft.com/office/drawing/2014/main" id="{28C31966-0B8C-7443-9506-FD234F45619D}"/>
              </a:ext>
            </a:extLst>
          </p:cNvPr>
          <p:cNvSpPr txBox="1">
            <a:spLocks noChangeArrowheads="1"/>
          </p:cNvSpPr>
          <p:nvPr/>
        </p:nvSpPr>
        <p:spPr bwMode="auto">
          <a:xfrm>
            <a:off x="4876799" y="1"/>
            <a:ext cx="4267200" cy="118110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tIns="324000" anchor="ctr">
            <a:no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4400" b="1" i="0" u="none" strike="noStrike" kern="1200" cap="none" spc="0" normalizeH="0" baseline="0" noProof="0">
                <a:ln>
                  <a:noFill/>
                </a:ln>
                <a:solidFill>
                  <a:srgbClr val="FFFFFF"/>
                </a:solidFill>
                <a:effectLst/>
                <a:uLnTx/>
                <a:uFillTx/>
                <a:latin typeface="Arial"/>
                <a:ea typeface="ＭＳ Ｐゴシック" charset="0"/>
                <a:cs typeface="Arial"/>
              </a:rPr>
              <a:t>出埃及记</a:t>
            </a:r>
            <a:r>
              <a:rPr kumimoji="0" lang="en-US" altLang="zh-CN" sz="4400" b="1" i="0" u="none" strike="noStrike" kern="1200" cap="none" spc="0" normalizeH="0" baseline="0" noProof="0" dirty="0">
                <a:ln>
                  <a:noFill/>
                </a:ln>
                <a:solidFill>
                  <a:srgbClr val="FFFFFF"/>
                </a:solidFill>
                <a:effectLst/>
                <a:uLnTx/>
                <a:uFillTx/>
                <a:latin typeface="Arial"/>
                <a:ea typeface="ＭＳ Ｐゴシック" charset="0"/>
                <a:cs typeface="Arial"/>
              </a:rPr>
              <a:t> 35–38</a:t>
            </a:r>
          </a:p>
        </p:txBody>
      </p:sp>
    </p:spTree>
    <p:extLst>
      <p:ext uri="{BB962C8B-B14F-4D97-AF65-F5344CB8AC3E}">
        <p14:creationId xmlns:p14="http://schemas.microsoft.com/office/powerpoint/2010/main" val="2808843804"/>
      </p:ext>
    </p:extLst>
  </p:cSld>
  <p:clrMapOvr>
    <a:masterClrMapping/>
  </p:clrMapOvr>
  <p:transition spd="med">
    <p:randomBar dir="vert"/>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出埃及记</a:t>
            </a:r>
            <a:r>
              <a:rPr lang="en-US" sz="8800" dirty="0">
                <a:solidFill>
                  <a:schemeClr val="bg1"/>
                </a:solidFill>
                <a:latin typeface="Arial" charset="0"/>
                <a:ea typeface="Osaka" charset="0"/>
                <a:cs typeface="Arial" charset="0"/>
              </a:rPr>
              <a:t> </a:t>
            </a:r>
            <a:r>
              <a:rPr lang="en-US" sz="8800" dirty="0">
                <a:latin typeface="Arial" charset="0"/>
                <a:ea typeface="Osaka" charset="0"/>
                <a:cs typeface="Arial" charset="0"/>
              </a:rPr>
              <a:t>40</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374633429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8" name="Rectangle 2"/>
          <p:cNvSpPr>
            <a:spLocks noGrp="1" noChangeArrowheads="1"/>
          </p:cNvSpPr>
          <p:nvPr>
            <p:ph type="title" idx="4294967295"/>
          </p:nvPr>
        </p:nvSpPr>
        <p:spPr>
          <a:xfrm>
            <a:off x="3962400" y="4953000"/>
            <a:ext cx="4953000" cy="1676400"/>
          </a:xfrm>
        </p:spPr>
        <p:txBody>
          <a:bodyPr/>
          <a:lstStyle/>
          <a:p>
            <a:pPr eaLnBrk="1" hangingPunct="1"/>
            <a:r>
              <a:rPr kumimoji="1" lang="zh-CN" altLang="en-US" sz="4000" b="1" i="1">
                <a:solidFill>
                  <a:schemeClr val="bg1"/>
                </a:solidFill>
                <a:latin typeface="Times New Roman" charset="0"/>
                <a:ea typeface="MS PGothic" charset="0"/>
                <a:cs typeface="MS PGothic" charset="0"/>
              </a:rPr>
              <a:t>神的同在充</a:t>
            </a:r>
            <a:r>
              <a:rPr kumimoji="1" lang="zh-CN" altLang="en-US" sz="4000" b="1" i="1">
                <a:solidFill>
                  <a:schemeClr val="bg1"/>
                </a:solidFill>
                <a:latin typeface="Times New Roman" charset="0"/>
                <a:ea typeface="华文细黑" charset="0"/>
                <a:cs typeface="华文细黑" charset="0"/>
              </a:rPr>
              <a:t>满</a:t>
            </a:r>
            <a:r>
              <a:rPr kumimoji="1" lang="zh-CN" altLang="en-US" sz="4000" b="1" i="1">
                <a:solidFill>
                  <a:schemeClr val="bg1"/>
                </a:solidFill>
                <a:latin typeface="Times New Roman" charset="0"/>
                <a:ea typeface="MS PGothic" charset="0"/>
                <a:cs typeface="MS PGothic" charset="0"/>
              </a:rPr>
              <a:t>圣殿</a:t>
            </a:r>
            <a:r>
              <a:rPr kumimoji="1" lang="en-US" altLang="ja-JP" sz="4000" b="1" i="1">
                <a:solidFill>
                  <a:schemeClr val="bg1"/>
                </a:solidFill>
                <a:latin typeface="Times New Roman" charset="0"/>
                <a:ea typeface="MS PGothic" charset="0"/>
                <a:cs typeface="MS PGothic" charset="0"/>
              </a:rPr>
              <a:t>!</a:t>
            </a:r>
            <a:endParaRPr kumimoji="1" lang="en-US" altLang="zh-CN" sz="4000" b="1" i="1">
              <a:latin typeface="Times New Roman" charset="0"/>
              <a:ea typeface="MS PGothic" charset="0"/>
              <a:cs typeface="MS PGothic" charset="0"/>
            </a:endParaRPr>
          </a:p>
        </p:txBody>
      </p:sp>
      <p:sp>
        <p:nvSpPr>
          <p:cNvPr id="654340" name="Text Box 4" descr="White marble"/>
          <p:cNvSpPr txBox="1">
            <a:spLocks noChangeArrowheads="1"/>
          </p:cNvSpPr>
          <p:nvPr/>
        </p:nvSpPr>
        <p:spPr bwMode="auto">
          <a:xfrm>
            <a:off x="4114800" y="914400"/>
            <a:ext cx="4800600" cy="3381375"/>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zh-CN" altLang="en-US" sz="5400" b="1"/>
              <a:t>当</a:t>
            </a:r>
            <a:r>
              <a:rPr lang="zh-CN" altLang="en-US" sz="5400" b="1">
                <a:ea typeface="华文细黑" charset="0"/>
                <a:cs typeface="华文细黑" charset="0"/>
              </a:rPr>
              <a:t>时</a:t>
            </a:r>
            <a:r>
              <a:rPr lang="zh-CN" altLang="en-US" sz="5400" b="1"/>
              <a:t>，云彩遮盖会幕，耶和</a:t>
            </a:r>
            <a:r>
              <a:rPr lang="zh-CN" altLang="en-US" sz="5400" b="1">
                <a:ea typeface="华文细黑" charset="0"/>
                <a:cs typeface="华文细黑" charset="0"/>
              </a:rPr>
              <a:t>华</a:t>
            </a:r>
            <a:r>
              <a:rPr lang="zh-CN" altLang="en-US" sz="5400" b="1"/>
              <a:t>的荣光就充</a:t>
            </a:r>
            <a:r>
              <a:rPr lang="zh-CN" altLang="en-US" sz="5400" b="1">
                <a:ea typeface="华文细黑" charset="0"/>
                <a:cs typeface="华文细黑" charset="0"/>
              </a:rPr>
              <a:t>满</a:t>
            </a:r>
            <a:r>
              <a:rPr lang="zh-CN" altLang="en-US" sz="5400" b="1"/>
              <a:t>了</a:t>
            </a:r>
            <a:r>
              <a:rPr lang="zh-CN" altLang="en-US" sz="5400" b="1">
                <a:ea typeface="华文细黑" charset="0"/>
                <a:cs typeface="华文细黑" charset="0"/>
              </a:rPr>
              <a:t>帐</a:t>
            </a:r>
            <a:r>
              <a:rPr lang="zh-CN" altLang="en-US" sz="5400" b="1"/>
              <a:t>幕。</a:t>
            </a:r>
            <a:r>
              <a:rPr lang="zh-CN" altLang="en-US" sz="3600"/>
              <a:t> </a:t>
            </a:r>
            <a:r>
              <a:rPr lang="zh-CN" altLang="en-US"/>
              <a:t>出埃及</a:t>
            </a:r>
            <a:r>
              <a:rPr lang="zh-CN" altLang="en-US">
                <a:ea typeface="华文细黑" charset="0"/>
                <a:cs typeface="华文细黑" charset="0"/>
              </a:rPr>
              <a:t>记</a:t>
            </a:r>
            <a:r>
              <a:rPr lang="en-US" altLang="ja-JP" sz="2800" b="1"/>
              <a:t>40:34</a:t>
            </a:r>
            <a:endParaRPr lang="en-US" altLang="zh-CN" sz="2000"/>
          </a:p>
        </p:txBody>
      </p:sp>
      <p:pic>
        <p:nvPicPr>
          <p:cNvPr id="534531" name="Picture 6" descr="TabernacleFirePillar150"/>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0"/>
            <a:ext cx="3810000" cy="678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4532" name="TextBox 4"/>
          <p:cNvSpPr txBox="1">
            <a:spLocks noChangeArrowheads="1"/>
          </p:cNvSpPr>
          <p:nvPr/>
        </p:nvSpPr>
        <p:spPr bwMode="auto">
          <a:xfrm>
            <a:off x="500063" y="857250"/>
            <a:ext cx="3000375"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zh-CN" altLang="en-US" sz="4000">
                <a:solidFill>
                  <a:srgbClr val="C00000"/>
                </a:solidFill>
              </a:rPr>
              <a:t>       </a:t>
            </a:r>
            <a:r>
              <a:rPr lang="zh-CN" altLang="en-US" sz="4000">
                <a:solidFill>
                  <a:srgbClr val="C00000"/>
                </a:solidFill>
                <a:ea typeface="华文细黑" charset="0"/>
                <a:cs typeface="华文细黑" charset="0"/>
              </a:rPr>
              <a:t>会幕</a:t>
            </a:r>
            <a:endParaRPr lang="zh-CN" altLang="en-US" sz="4000">
              <a:solidFill>
                <a:srgbClr val="C00000"/>
              </a:solidFill>
            </a:endParaRPr>
          </a:p>
        </p:txBody>
      </p:sp>
      <p:sp>
        <p:nvSpPr>
          <p:cNvPr id="534533" name="TextBox 5"/>
          <p:cNvSpPr txBox="1">
            <a:spLocks noChangeArrowheads="1"/>
          </p:cNvSpPr>
          <p:nvPr/>
        </p:nvSpPr>
        <p:spPr bwMode="auto">
          <a:xfrm>
            <a:off x="1285875" y="5643563"/>
            <a:ext cx="2286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zh-CN" altLang="en-US" sz="1200" b="1">
                <a:solidFill>
                  <a:schemeClr val="bg1"/>
                </a:solidFill>
              </a:rPr>
              <a:t>参加出埃及的路途和</a:t>
            </a:r>
            <a:r>
              <a:rPr lang="zh-CN" altLang="en-US" sz="1200" b="1">
                <a:solidFill>
                  <a:schemeClr val="bg1"/>
                </a:solidFill>
                <a:ea typeface="华文细黑" charset="0"/>
                <a:cs typeface="华文细黑" charset="0"/>
              </a:rPr>
              <a:t>经历</a:t>
            </a:r>
            <a:r>
              <a:rPr lang="zh-CN" altLang="en-US" sz="1200" b="1">
                <a:solidFill>
                  <a:schemeClr val="bg1"/>
                </a:solidFill>
              </a:rPr>
              <a:t>在</a:t>
            </a:r>
            <a:r>
              <a:rPr lang="zh-CN" altLang="en-US" sz="1200" b="1">
                <a:solidFill>
                  <a:schemeClr val="bg1"/>
                </a:solidFill>
                <a:ea typeface="华文细黑" charset="0"/>
                <a:cs typeface="华文细黑" charset="0"/>
              </a:rPr>
              <a:t>旷</a:t>
            </a:r>
            <a:r>
              <a:rPr lang="zh-CN" altLang="en-US" sz="1200" b="1">
                <a:solidFill>
                  <a:schemeClr val="bg1"/>
                </a:solidFill>
              </a:rPr>
              <a:t>野里的</a:t>
            </a:r>
            <a:r>
              <a:rPr lang="zh-CN" altLang="en-US" sz="1200" b="1">
                <a:solidFill>
                  <a:schemeClr val="bg1"/>
                </a:solidFill>
                <a:ea typeface="华文细黑" charset="0"/>
                <a:cs typeface="华文细黑" charset="0"/>
              </a:rPr>
              <a:t>帐</a:t>
            </a:r>
            <a:r>
              <a:rPr lang="zh-CN" altLang="en-US" sz="1200" b="1">
                <a:solidFill>
                  <a:schemeClr val="bg1"/>
                </a:solidFill>
              </a:rPr>
              <a:t>幕</a:t>
            </a:r>
          </a:p>
        </p:txBody>
      </p:sp>
    </p:spTree>
    <p:extLst>
      <p:ext uri="{BB962C8B-B14F-4D97-AF65-F5344CB8AC3E}">
        <p14:creationId xmlns:p14="http://schemas.microsoft.com/office/powerpoint/2010/main" val="217405708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654340"/>
                                        </p:tgtEl>
                                        <p:attrNameLst>
                                          <p:attrName>style.visibility</p:attrName>
                                        </p:attrNameLst>
                                      </p:cBhvr>
                                      <p:to>
                                        <p:strVal val="visible"/>
                                      </p:to>
                                    </p:set>
                                    <p:animEffect transition="in" filter="fade">
                                      <p:cBhvr>
                                        <p:cTn id="7" dur="770" decel="100000"/>
                                        <p:tgtEl>
                                          <p:spTgt spid="654340"/>
                                        </p:tgtEl>
                                      </p:cBhvr>
                                    </p:animEffect>
                                    <p:animScale>
                                      <p:cBhvr>
                                        <p:cTn id="8" dur="770" decel="100000"/>
                                        <p:tgtEl>
                                          <p:spTgt spid="654340"/>
                                        </p:tgtEl>
                                      </p:cBhvr>
                                      <p:from x="10000" y="10000"/>
                                      <p:to x="200000" y="450000"/>
                                    </p:animScale>
                                    <p:animScale>
                                      <p:cBhvr>
                                        <p:cTn id="9" dur="1230" accel="100000" fill="hold">
                                          <p:stCondLst>
                                            <p:cond delay="770"/>
                                          </p:stCondLst>
                                        </p:cTn>
                                        <p:tgtEl>
                                          <p:spTgt spid="654340"/>
                                        </p:tgtEl>
                                      </p:cBhvr>
                                      <p:from x="200000" y="450000"/>
                                      <p:to x="100000" y="100000"/>
                                    </p:animScale>
                                    <p:set>
                                      <p:cBhvr>
                                        <p:cTn id="10" dur="770" fill="hold"/>
                                        <p:tgtEl>
                                          <p:spTgt spid="654340"/>
                                        </p:tgtEl>
                                        <p:attrNameLst>
                                          <p:attrName>ppt_x</p:attrName>
                                        </p:attrNameLst>
                                      </p:cBhvr>
                                      <p:to>
                                        <p:strVal val="(0.5)"/>
                                      </p:to>
                                    </p:set>
                                    <p:anim from="(0.5)" to="(#ppt_x)" calcmode="lin" valueType="num">
                                      <p:cBhvr>
                                        <p:cTn id="11" dur="1230" accel="100000" fill="hold">
                                          <p:stCondLst>
                                            <p:cond delay="770"/>
                                          </p:stCondLst>
                                        </p:cTn>
                                        <p:tgtEl>
                                          <p:spTgt spid="654340"/>
                                        </p:tgtEl>
                                        <p:attrNameLst>
                                          <p:attrName>ppt_x</p:attrName>
                                        </p:attrNameLst>
                                      </p:cBhvr>
                                    </p:anim>
                                    <p:set>
                                      <p:cBhvr>
                                        <p:cTn id="12" dur="770" fill="hold"/>
                                        <p:tgtEl>
                                          <p:spTgt spid="654340"/>
                                        </p:tgtEl>
                                        <p:attrNameLst>
                                          <p:attrName>ppt_y</p:attrName>
                                        </p:attrNameLst>
                                      </p:cBhvr>
                                      <p:to>
                                        <p:strVal val="(#ppt_y+0.4)"/>
                                      </p:to>
                                    </p:set>
                                    <p:anim from="(#ppt_y+0.4)" to="(#ppt_y)" calcmode="lin" valueType="num">
                                      <p:cBhvr>
                                        <p:cTn id="13" dur="1230" accel="100000" fill="hold">
                                          <p:stCondLst>
                                            <p:cond delay="770"/>
                                          </p:stCondLst>
                                        </p:cTn>
                                        <p:tgtEl>
                                          <p:spTgt spid="654340"/>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9" presetClass="entr" presetSubtype="0" decel="100000" fill="hold" grpId="0" nodeType="clickEffect">
                                  <p:stCondLst>
                                    <p:cond delay="0"/>
                                  </p:stCondLst>
                                  <p:childTnLst>
                                    <p:set>
                                      <p:cBhvr>
                                        <p:cTn id="17" dur="1" fill="hold">
                                          <p:stCondLst>
                                            <p:cond delay="0"/>
                                          </p:stCondLst>
                                        </p:cTn>
                                        <p:tgtEl>
                                          <p:spTgt spid="654338"/>
                                        </p:tgtEl>
                                        <p:attrNameLst>
                                          <p:attrName>style.visibility</p:attrName>
                                        </p:attrNameLst>
                                      </p:cBhvr>
                                      <p:to>
                                        <p:strVal val="visible"/>
                                      </p:to>
                                    </p:set>
                                    <p:anim calcmode="lin" valueType="num">
                                      <p:cBhvr>
                                        <p:cTn id="18" dur="500" fill="hold"/>
                                        <p:tgtEl>
                                          <p:spTgt spid="654338"/>
                                        </p:tgtEl>
                                        <p:attrNameLst>
                                          <p:attrName>ppt_w</p:attrName>
                                        </p:attrNameLst>
                                      </p:cBhvr>
                                      <p:tavLst>
                                        <p:tav tm="0">
                                          <p:val>
                                            <p:fltVal val="0"/>
                                          </p:val>
                                        </p:tav>
                                        <p:tav tm="100000">
                                          <p:val>
                                            <p:strVal val="#ppt_w"/>
                                          </p:val>
                                        </p:tav>
                                      </p:tavLst>
                                    </p:anim>
                                    <p:anim calcmode="lin" valueType="num">
                                      <p:cBhvr>
                                        <p:cTn id="19" dur="500" fill="hold"/>
                                        <p:tgtEl>
                                          <p:spTgt spid="654338"/>
                                        </p:tgtEl>
                                        <p:attrNameLst>
                                          <p:attrName>ppt_h</p:attrName>
                                        </p:attrNameLst>
                                      </p:cBhvr>
                                      <p:tavLst>
                                        <p:tav tm="0">
                                          <p:val>
                                            <p:fltVal val="0"/>
                                          </p:val>
                                        </p:tav>
                                        <p:tav tm="100000">
                                          <p:val>
                                            <p:strVal val="#ppt_h"/>
                                          </p:val>
                                        </p:tav>
                                      </p:tavLst>
                                    </p:anim>
                                    <p:anim calcmode="lin" valueType="num">
                                      <p:cBhvr>
                                        <p:cTn id="20" dur="500" fill="hold"/>
                                        <p:tgtEl>
                                          <p:spTgt spid="654338"/>
                                        </p:tgtEl>
                                        <p:attrNameLst>
                                          <p:attrName>style.rotation</p:attrName>
                                        </p:attrNameLst>
                                      </p:cBhvr>
                                      <p:tavLst>
                                        <p:tav tm="0">
                                          <p:val>
                                            <p:fltVal val="360"/>
                                          </p:val>
                                        </p:tav>
                                        <p:tav tm="100000">
                                          <p:val>
                                            <p:fltVal val="0"/>
                                          </p:val>
                                        </p:tav>
                                      </p:tavLst>
                                    </p:anim>
                                    <p:animEffect transition="in" filter="fade">
                                      <p:cBhvr>
                                        <p:cTn id="21" dur="500"/>
                                        <p:tgtEl>
                                          <p:spTgt spid="65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4338" grpId="0"/>
      <p:bldP spid="654340"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08000" y="2273300"/>
            <a:ext cx="8128000" cy="4584700"/>
          </a:xfrm>
          <a:prstGeom prst="rect">
            <a:avLst/>
          </a:prstGeom>
        </p:spPr>
      </p:pic>
      <p:sp>
        <p:nvSpPr>
          <p:cNvPr id="430084" name="Rectangle 5"/>
          <p:cNvSpPr>
            <a:spLocks noGrp="1" noChangeArrowheads="1"/>
          </p:cNvSpPr>
          <p:nvPr>
            <p:ph type="title" idx="4294967295"/>
          </p:nvPr>
        </p:nvSpPr>
        <p:spPr>
          <a:xfrm>
            <a:off x="0" y="1"/>
            <a:ext cx="9144000" cy="2420887"/>
          </a:xfrm>
        </p:spPr>
        <p:txBody>
          <a:bodyPr/>
          <a:lstStyle/>
          <a:p>
            <a:pPr defTabSz="914400" eaLnBrk="1" hangingPunct="1">
              <a:defRPr/>
            </a:pPr>
            <a:br>
              <a:rPr lang="en-US" altLang="zh-CN" sz="4800" b="1" dirty="0">
                <a:solidFill>
                  <a:srgbClr val="FFFFFF"/>
                </a:solidFill>
                <a:effectLst>
                  <a:glow rad="254000">
                    <a:srgbClr val="000000">
                      <a:alpha val="85000"/>
                    </a:srgbClr>
                  </a:glow>
                </a:effectLst>
                <a:cs typeface="Arial"/>
              </a:rPr>
            </a:br>
            <a:r>
              <a:rPr lang="ja-JP" altLang="en-US" sz="4800" b="1">
                <a:solidFill>
                  <a:srgbClr val="FFFFFF"/>
                </a:solidFill>
                <a:effectLst>
                  <a:glow rad="254000">
                    <a:srgbClr val="000000">
                      <a:alpha val="85000"/>
                    </a:srgbClr>
                  </a:glow>
                </a:effectLst>
                <a:cs typeface="Arial"/>
              </a:rPr>
              <a:t>耶稣带给我们一个新的盟约</a:t>
            </a:r>
            <a:r>
              <a:rPr lang="zh-CN" altLang="en-US" sz="4800" b="1" dirty="0">
                <a:solidFill>
                  <a:srgbClr val="FFFFFF"/>
                </a:solidFill>
                <a:effectLst>
                  <a:glow rad="254000">
                    <a:srgbClr val="000000">
                      <a:alpha val="85000"/>
                    </a:srgbClr>
                  </a:glow>
                </a:effectLst>
                <a:cs typeface="Arial"/>
              </a:rPr>
              <a:t>，</a:t>
            </a:r>
            <a:r>
              <a:rPr lang="ja-JP" altLang="en-US" sz="4800" b="1">
                <a:solidFill>
                  <a:srgbClr val="FFFFFF"/>
                </a:solidFill>
                <a:effectLst>
                  <a:glow rad="254000">
                    <a:srgbClr val="000000">
                      <a:alpha val="85000"/>
                    </a:srgbClr>
                  </a:glow>
                </a:effectLst>
                <a:cs typeface="Arial"/>
              </a:rPr>
              <a:t>允许圣灵</a:t>
            </a:r>
            <a:r>
              <a:rPr lang="ja-JP" altLang="en-SG" sz="4800" b="1">
                <a:solidFill>
                  <a:srgbClr val="FFFFFF"/>
                </a:solidFill>
                <a:effectLst>
                  <a:glow rad="254000">
                    <a:srgbClr val="000000">
                      <a:alpha val="85000"/>
                    </a:srgbClr>
                  </a:glow>
                </a:effectLst>
                <a:cs typeface="Arial"/>
              </a:rPr>
              <a:t>内住</a:t>
            </a:r>
            <a:r>
              <a:rPr lang="ja-JP" altLang="en-US" sz="4800" b="1">
                <a:solidFill>
                  <a:srgbClr val="FFFFFF"/>
                </a:solidFill>
                <a:effectLst>
                  <a:glow rad="254000">
                    <a:srgbClr val="000000">
                      <a:alpha val="85000"/>
                    </a:srgbClr>
                  </a:glow>
                </a:effectLst>
                <a:cs typeface="Arial"/>
              </a:rPr>
              <a:t>赛我们当中</a:t>
            </a:r>
            <a:endParaRPr lang="en-US" altLang="zh-CN" sz="4800" b="1" dirty="0">
              <a:solidFill>
                <a:srgbClr val="FFFFFF"/>
              </a:solidFill>
              <a:effectLst>
                <a:glow rad="254000">
                  <a:srgbClr val="000000">
                    <a:alpha val="85000"/>
                  </a:srgbClr>
                </a:glow>
              </a:effectLst>
              <a:cs typeface="Arial"/>
            </a:endParaRPr>
          </a:p>
        </p:txBody>
      </p:sp>
    </p:spTree>
    <p:extLst>
      <p:ext uri="{BB962C8B-B14F-4D97-AF65-F5344CB8AC3E}">
        <p14:creationId xmlns:p14="http://schemas.microsoft.com/office/powerpoint/2010/main" val="3113049431"/>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7" name="Picture 2" descr="Temple Bow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 y="0"/>
            <a:ext cx="9296400" cy="693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8418" name="Rectangle 3"/>
          <p:cNvSpPr>
            <a:spLocks noGrp="1" noChangeArrowheads="1"/>
          </p:cNvSpPr>
          <p:nvPr>
            <p:ph type="title"/>
          </p:nvPr>
        </p:nvSpPr>
        <p:spPr>
          <a:xfrm>
            <a:off x="3657600" y="0"/>
            <a:ext cx="5486400" cy="1676400"/>
          </a:xfrm>
          <a:solidFill>
            <a:schemeClr val="bg1"/>
          </a:solidFill>
        </p:spPr>
        <p:txBody>
          <a:bodyPr/>
          <a:lstStyle/>
          <a:p>
            <a:r>
              <a:rPr lang="ja-JP" altLang="en-SG" sz="3600" b="1">
                <a:latin typeface="Arial" charset="0"/>
                <a:ea typeface="ＭＳ Ｐゴシック" charset="0"/>
              </a:rPr>
              <a:t>神</a:t>
            </a:r>
            <a:r>
              <a:rPr lang="ja-JP" altLang="en-US" sz="3600" b="1">
                <a:latin typeface="Arial" charset="0"/>
                <a:ea typeface="ＭＳ Ｐゴシック" charset="0"/>
              </a:rPr>
              <a:t>的灵充满了所罗门</a:t>
            </a:r>
            <a:r>
              <a:rPr lang="ja-JP" altLang="en-SG" sz="3600" b="1">
                <a:latin typeface="Arial" charset="0"/>
                <a:ea typeface="ＭＳ Ｐゴシック" charset="0"/>
              </a:rPr>
              <a:t>所建</a:t>
            </a:r>
            <a:r>
              <a:rPr lang="ja-JP" altLang="en-US" sz="3600" b="1">
                <a:latin typeface="Arial" charset="0"/>
                <a:ea typeface="ＭＳ Ｐゴシック" charset="0"/>
              </a:rPr>
              <a:t>的庙宇</a:t>
            </a:r>
            <a:endParaRPr lang="en-US" sz="3600" b="1" dirty="0">
              <a:latin typeface="Arial" charset="0"/>
              <a:ea typeface="ＭＳ Ｐゴシック" charset="0"/>
            </a:endParaRPr>
          </a:p>
        </p:txBody>
      </p:sp>
    </p:spTree>
    <p:extLst>
      <p:ext uri="{BB962C8B-B14F-4D97-AF65-F5344CB8AC3E}">
        <p14:creationId xmlns:p14="http://schemas.microsoft.com/office/powerpoint/2010/main" val="284042967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3" name="Picture 2" descr="Holy Spirit Lr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581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2514" name="Rectangle 3"/>
          <p:cNvSpPr>
            <a:spLocks noGrp="1" noChangeArrowheads="1"/>
          </p:cNvSpPr>
          <p:nvPr>
            <p:ph type="title" idx="4294967295"/>
          </p:nvPr>
        </p:nvSpPr>
        <p:spPr>
          <a:xfrm>
            <a:off x="0" y="5715000"/>
            <a:ext cx="9144000" cy="1143000"/>
          </a:xfrm>
        </p:spPr>
        <p:txBody>
          <a:bodyPr/>
          <a:lstStyle/>
          <a:p>
            <a:pPr eaLnBrk="1" hangingPunct="1"/>
            <a:r>
              <a:rPr lang="ja-JP" altLang="en-US" b="1">
                <a:latin typeface="Arial" charset="0"/>
                <a:ea typeface="ＭＳ Ｐゴシック" charset="0"/>
                <a:cs typeface="ＭＳ Ｐゴシック" charset="0"/>
              </a:rPr>
              <a:t>五旬节发生了什么</a:t>
            </a:r>
            <a:r>
              <a:rPr lang="en-US" b="1" dirty="0">
                <a:latin typeface="Arial" charset="0"/>
                <a:ea typeface="ＭＳ Ｐゴシック" charset="0"/>
                <a:cs typeface="ＭＳ Ｐゴシック" charset="0"/>
              </a:rPr>
              <a:t>?</a:t>
            </a:r>
          </a:p>
        </p:txBody>
      </p:sp>
    </p:spTree>
    <p:extLst>
      <p:ext uri="{BB962C8B-B14F-4D97-AF65-F5344CB8AC3E}">
        <p14:creationId xmlns:p14="http://schemas.microsoft.com/office/powerpoint/2010/main" val="31005534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2245.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0" y="0"/>
            <a:ext cx="3923928" cy="980728"/>
          </a:xfrm>
          <a:solidFill>
            <a:schemeClr val="tx1"/>
          </a:solidFill>
        </p:spPr>
        <p:txBody>
          <a:bodyPr/>
          <a:lstStyle/>
          <a:p>
            <a:r>
              <a:rPr lang="en-US" sz="3600" b="1">
                <a:solidFill>
                  <a:schemeClr val="bg1"/>
                </a:solidFill>
              </a:rPr>
              <a:t>Visiting Corinth</a:t>
            </a:r>
          </a:p>
        </p:txBody>
      </p:sp>
      <p:sp>
        <p:nvSpPr>
          <p:cNvPr id="4" name="Title 1">
            <a:extLst>
              <a:ext uri="{FF2B5EF4-FFF2-40B4-BE49-F238E27FC236}">
                <a16:creationId xmlns:a16="http://schemas.microsoft.com/office/drawing/2014/main" id="{18A2A437-782E-B241-8189-20CD3978CC98}"/>
              </a:ext>
            </a:extLst>
          </p:cNvPr>
          <p:cNvSpPr txBox="1">
            <a:spLocks/>
          </p:cNvSpPr>
          <p:nvPr/>
        </p:nvSpPr>
        <p:spPr bwMode="auto">
          <a:xfrm>
            <a:off x="0" y="116632"/>
            <a:ext cx="3923928" cy="98072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zh-CN" altLang="en-US" sz="3600" b="1" kern="0">
                <a:solidFill>
                  <a:schemeClr val="bg1"/>
                </a:solidFill>
              </a:rPr>
              <a:t>拜访科林斯</a:t>
            </a:r>
            <a:endParaRPr lang="en-US" sz="3600" b="1" kern="0" dirty="0">
              <a:solidFill>
                <a:schemeClr val="bg1"/>
              </a:solidFill>
            </a:endParaRPr>
          </a:p>
        </p:txBody>
      </p:sp>
    </p:spTree>
    <p:extLst>
      <p:ext uri="{BB962C8B-B14F-4D97-AF65-F5344CB8AC3E}">
        <p14:creationId xmlns:p14="http://schemas.microsoft.com/office/powerpoint/2010/main" val="2285478740"/>
      </p:ext>
    </p:extLst>
  </p:cSld>
  <p:clrMapOvr>
    <a:masterClrMapping/>
  </p:clrMapOvr>
  <p:transition spd="med">
    <p:randomBar dir="vert"/>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6" descr="Indwell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0038" y="0"/>
            <a:ext cx="8593137" cy="685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3538" name="Rectangle 3"/>
          <p:cNvSpPr>
            <a:spLocks noGrp="1" noChangeArrowheads="1"/>
          </p:cNvSpPr>
          <p:nvPr>
            <p:ph type="title" idx="4294967295"/>
          </p:nvPr>
        </p:nvSpPr>
        <p:spPr>
          <a:xfrm>
            <a:off x="0" y="0"/>
            <a:ext cx="6300788" cy="647700"/>
          </a:xfrm>
          <a:solidFill>
            <a:srgbClr val="000090"/>
          </a:solidFill>
        </p:spPr>
        <p:txBody>
          <a:bodyPr/>
          <a:lstStyle/>
          <a:p>
            <a:pPr eaLnBrk="1" hangingPunct="1"/>
            <a:r>
              <a:rPr lang="ja-JP" altLang="en-US">
                <a:solidFill>
                  <a:schemeClr val="bg1"/>
                </a:solidFill>
                <a:latin typeface="Arial" charset="0"/>
                <a:ea typeface="ＭＳ Ｐゴシック" charset="0"/>
                <a:cs typeface="ＭＳ Ｐゴシック" charset="0"/>
              </a:rPr>
              <a:t>内住的圣灵</a:t>
            </a:r>
            <a:r>
              <a:rPr lang="zh-CN" altLang="en-US" dirty="0">
                <a:solidFill>
                  <a:schemeClr val="bg1"/>
                </a:solidFill>
                <a:latin typeface="Arial" charset="0"/>
                <a:ea typeface="ＭＳ Ｐゴシック" charset="0"/>
                <a:cs typeface="ＭＳ Ｐゴシック" charset="0"/>
              </a:rPr>
              <a:t>？</a:t>
            </a:r>
            <a:endParaRPr lang="en-US" dirty="0">
              <a:solidFill>
                <a:schemeClr val="bg1"/>
              </a:solidFill>
              <a:latin typeface="Arial" charset="0"/>
              <a:ea typeface="ＭＳ Ｐゴシック" charset="0"/>
              <a:cs typeface="ＭＳ Ｐゴシック" charset="0"/>
            </a:endParaRPr>
          </a:p>
        </p:txBody>
      </p:sp>
      <p:pic>
        <p:nvPicPr>
          <p:cNvPr id="193539" name="Picture 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40425" y="2060575"/>
            <a:ext cx="1377950" cy="1330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297435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hape 6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28575"/>
            <a:ext cx="9182100" cy="6886575"/>
          </a:xfrm>
          <a:prstGeom prst="rect">
            <a:avLst/>
          </a:prstGeom>
          <a:noFill/>
          <a:ln>
            <a:noFill/>
          </a:ln>
          <a:effectLst>
            <a:glow rad="139700">
              <a:schemeClr val="accent4">
                <a:satMod val="175000"/>
                <a:alpha val="40000"/>
              </a:schemeClr>
            </a:glow>
          </a:effectLst>
        </p:spPr>
      </p:pic>
      <p:sp>
        <p:nvSpPr>
          <p:cNvPr id="900098" name="Rectangle 2"/>
          <p:cNvSpPr>
            <a:spLocks noGrp="1" noChangeArrowheads="1"/>
          </p:cNvSpPr>
          <p:nvPr>
            <p:ph type="ctrTitle"/>
          </p:nvPr>
        </p:nvSpPr>
        <p:spPr>
          <a:xfrm>
            <a:off x="-28862" y="-71022"/>
            <a:ext cx="9210962" cy="1066719"/>
          </a:xfrm>
          <a:solidFill>
            <a:schemeClr val="tx1"/>
          </a:solidFill>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为什么神要</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塑造</a:t>
            </a:r>
            <a:r>
              <a:rPr lang="zh-CN" altLang="en-US" sz="5400" b="1" dirty="0">
                <a:effectLst>
                  <a:glow rad="127000">
                    <a:schemeClr val="tx1"/>
                  </a:glow>
                </a:effectLst>
                <a:latin typeface="Arial" charset="0"/>
                <a:ea typeface="ＭＳ Ｐゴシック" charset="0"/>
                <a:cs typeface="ＭＳ Ｐゴシック" charset="0"/>
              </a:rPr>
              <a:t>我们</a:t>
            </a:r>
            <a:r>
              <a:rPr lang="en-US" sz="5400" b="1" dirty="0">
                <a:effectLst>
                  <a:glow rad="127000">
                    <a:schemeClr val="tx1"/>
                  </a:glo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rot="20015944">
            <a:off x="-818831" y="4199519"/>
            <a:ext cx="6259573" cy="864391"/>
          </a:xfrm>
          <a:prstGeom prst="rect">
            <a:avLst/>
          </a:prstGeom>
          <a:noFill/>
          <a:ln>
            <a:noFill/>
          </a:ln>
          <a:effectLst>
            <a:glow rad="88900">
              <a:schemeClr val="accent4">
                <a:satMod val="175000"/>
                <a:alpha val="57000"/>
              </a:schemeClr>
            </a:glow>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6000" b="1" i="1" u="none" strike="noStrike" kern="1200" cap="none" spc="0" normalizeH="0" baseline="0" noProof="0" dirty="0">
                <a:ln>
                  <a:noFill/>
                </a:ln>
                <a:solidFill>
                  <a:srgbClr val="FFFFFF"/>
                </a:solidFill>
                <a:effectLst>
                  <a:glow rad="139700">
                    <a:srgbClr val="000000">
                      <a:satMod val="175000"/>
                      <a:alpha val="40000"/>
                    </a:srgbClr>
                  </a:glow>
                </a:effectLst>
                <a:uLnTx/>
                <a:uFillTx/>
                <a:latin typeface="Arial" charset="0"/>
                <a:ea typeface="ＭＳ Ｐゴシック" charset="0"/>
                <a:cs typeface="ＭＳ Ｐゴシック" charset="0"/>
              </a:rPr>
              <a:t>2</a:t>
            </a:r>
            <a:r>
              <a:rPr kumimoji="0" lang="zh-CN" altLang="en-US" sz="6000" b="1" i="1" u="none" strike="noStrike" kern="1200" cap="none" spc="0" normalizeH="0" baseline="0" noProof="0" dirty="0">
                <a:ln>
                  <a:noFill/>
                </a:ln>
                <a:solidFill>
                  <a:srgbClr val="FFFFFF"/>
                </a:solidFill>
                <a:effectLst>
                  <a:glow rad="139700">
                    <a:srgbClr val="000000">
                      <a:satMod val="175000"/>
                      <a:alpha val="40000"/>
                    </a:srgbClr>
                  </a:glow>
                </a:effectLst>
                <a:uLnTx/>
                <a:uFillTx/>
                <a:latin typeface="Arial" charset="0"/>
                <a:ea typeface="ＭＳ Ｐゴシック" charset="0"/>
                <a:cs typeface="ＭＳ Ｐゴシック" charset="0"/>
              </a:rPr>
              <a:t>个原因</a:t>
            </a:r>
            <a:endParaRPr kumimoji="0" lang="en-US" sz="6000" b="1" i="1" u="none" strike="noStrike" kern="1200" cap="none" spc="0" normalizeH="0" baseline="0" noProof="0" dirty="0">
              <a:ln>
                <a:noFill/>
              </a:ln>
              <a:solidFill>
                <a:srgbClr val="FFFFFF"/>
              </a:solidFill>
              <a:effectLst>
                <a:glow rad="139700">
                  <a:srgbClr val="000000">
                    <a:satMod val="175000"/>
                    <a:alpha val="40000"/>
                  </a:srgbClr>
                </a:glow>
              </a:effectLst>
              <a:uLnTx/>
              <a:uFillTx/>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5887A400-6F69-8943-96EB-B275CFA1E6DB}"/>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出埃及记</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990876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3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491D0C-DF55-42C5-89CF-6EC9594B1168}"/>
              </a:ext>
            </a:extLst>
          </p:cNvPr>
          <p:cNvPicPr>
            <a:picLocks noChangeAspect="1"/>
          </p:cNvPicPr>
          <p:nvPr/>
        </p:nvPicPr>
        <p:blipFill>
          <a:blip r:embed="rId4"/>
          <a:stretch>
            <a:fillRect/>
          </a:stretch>
        </p:blipFill>
        <p:spPr>
          <a:xfrm>
            <a:off x="0" y="-1"/>
            <a:ext cx="9144000" cy="682977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970458"/>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a:t>
            </a:r>
            <a:r>
              <a:rPr lang="zh-CN" altLang="en-US" sz="4800" b="1" dirty="0">
                <a:effectLst>
                  <a:glow rad="127000">
                    <a:schemeClr val="tx1"/>
                  </a:glow>
                </a:effectLst>
                <a:latin typeface="Arial" charset="0"/>
                <a:ea typeface="ＭＳ Ｐゴシック" charset="0"/>
                <a:cs typeface="ＭＳ Ｐゴシック" charset="0"/>
              </a:rPr>
              <a:t>神</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拯救</a:t>
            </a:r>
            <a:r>
              <a:rPr lang="zh-CN" altLang="en-US" sz="4800" b="1" dirty="0">
                <a:effectLst>
                  <a:glow rad="127000">
                    <a:schemeClr val="tx1"/>
                  </a:glow>
                </a:effectLst>
                <a:latin typeface="Arial" charset="0"/>
                <a:ea typeface="ＭＳ Ｐゴシック" charset="0"/>
                <a:cs typeface="ＭＳ Ｐゴシック" charset="0"/>
              </a:rPr>
              <a:t>我们来彰显他的能力与关爱</a:t>
            </a:r>
            <a:r>
              <a:rPr lang="en-US" sz="4800" b="1" dirty="0">
                <a:effectLst>
                  <a:glow rad="127000">
                    <a:schemeClr val="tx1"/>
                  </a:glow>
                </a:effectLst>
                <a:latin typeface="Arial" charset="0"/>
                <a:ea typeface="ＭＳ Ｐゴシック" charset="0"/>
                <a:cs typeface="ＭＳ Ｐゴシック" charset="0"/>
              </a:rPr>
              <a:t> (</a:t>
            </a:r>
            <a:r>
              <a:rPr lang="zh-TW" altLang="en-US" sz="4800" b="1" dirty="0">
                <a:effectLst>
                  <a:glow rad="127000">
                    <a:schemeClr val="tx1"/>
                  </a:glow>
                </a:effectLst>
                <a:latin typeface="Arial" charset="0"/>
                <a:ea typeface="ＭＳ Ｐゴシック" charset="0"/>
                <a:cs typeface="ＭＳ Ｐゴシック" charset="0"/>
              </a:rPr>
              <a:t>出埃及记</a:t>
            </a:r>
            <a:r>
              <a:rPr lang="en-US" sz="4800" b="1" dirty="0">
                <a:effectLst>
                  <a:glow rad="127000">
                    <a:schemeClr val="tx1"/>
                  </a:glow>
                </a:effectLst>
                <a:latin typeface="Arial" charset="0"/>
                <a:ea typeface="ＭＳ Ｐゴシック" charset="0"/>
                <a:cs typeface="ＭＳ Ｐゴシック" charset="0"/>
              </a:rPr>
              <a:t> 1–18).</a:t>
            </a:r>
          </a:p>
        </p:txBody>
      </p:sp>
    </p:spTree>
    <p:extLst>
      <p:ext uri="{BB962C8B-B14F-4D97-AF65-F5344CB8AC3E}">
        <p14:creationId xmlns:p14="http://schemas.microsoft.com/office/powerpoint/2010/main" val="399198873"/>
      </p:ext>
    </p:extLst>
  </p:cSld>
  <p:clrMapOvr>
    <a:overrideClrMapping bg1="lt1" tx1="dk1" bg2="lt2" tx2="dk2" accent1="accent1" accent2="accent2" accent3="accent3" accent4="accent4" accent5="accent5" accent6="accent6" hlink="hlink" folHlink="folHlink"/>
  </p:clrMapOvr>
  <p:transition/>
</p:sld>
</file>

<file path=ppt/slides/slide13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92F7C-D927-4B8B-938D-B8C0EB18CE30}"/>
              </a:ext>
            </a:extLst>
          </p:cNvPr>
          <p:cNvPicPr>
            <a:picLocks noChangeAspect="1"/>
          </p:cNvPicPr>
          <p:nvPr/>
        </p:nvPicPr>
        <p:blipFill>
          <a:blip r:embed="rId4"/>
          <a:stretch>
            <a:fillRect/>
          </a:stretch>
        </p:blipFill>
        <p:spPr>
          <a:xfrm>
            <a:off x="-1" y="0"/>
            <a:ext cx="9106371" cy="682977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63425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a:t>
            </a:r>
            <a:r>
              <a:rPr lang="zh-CN" altLang="en-US" sz="4800" b="1" dirty="0">
                <a:effectLst>
                  <a:glow rad="127000">
                    <a:schemeClr val="tx1"/>
                  </a:glow>
                </a:effectLst>
                <a:latin typeface="Arial" charset="0"/>
                <a:ea typeface="ＭＳ Ｐゴシック" charset="0"/>
                <a:cs typeface="ＭＳ Ｐゴシック" charset="0"/>
              </a:rPr>
              <a:t>神</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教导</a:t>
            </a:r>
            <a:r>
              <a:rPr lang="zh-CN" altLang="en-US" sz="4800" b="1" dirty="0">
                <a:effectLst>
                  <a:glow rad="127000">
                    <a:schemeClr val="tx1"/>
                  </a:glow>
                </a:effectLst>
                <a:latin typeface="Arial" charset="0"/>
                <a:ea typeface="ＭＳ Ｐゴシック" charset="0"/>
                <a:cs typeface="ＭＳ Ｐゴシック" charset="0"/>
              </a:rPr>
              <a:t>我们作属他的新人来享受他的同在</a:t>
            </a:r>
            <a:r>
              <a:rPr lang="en-US" sz="4800" b="1" dirty="0">
                <a:effectLst>
                  <a:glow rad="127000">
                    <a:schemeClr val="tx1"/>
                  </a:glow>
                </a:effectLst>
                <a:latin typeface="Arial" charset="0"/>
                <a:ea typeface="ＭＳ Ｐゴシック" charset="0"/>
                <a:cs typeface="ＭＳ Ｐゴシック" charset="0"/>
              </a:rPr>
              <a:t>(</a:t>
            </a:r>
            <a:r>
              <a:rPr lang="zh-TW" altLang="en-US" sz="4800" b="1" dirty="0">
                <a:effectLst>
                  <a:glow rad="127000">
                    <a:schemeClr val="tx1"/>
                  </a:glow>
                </a:effectLst>
                <a:latin typeface="Arial" charset="0"/>
                <a:ea typeface="ＭＳ Ｐゴシック" charset="0"/>
                <a:cs typeface="ＭＳ Ｐゴシック" charset="0"/>
              </a:rPr>
              <a:t>出埃及记</a:t>
            </a:r>
            <a:r>
              <a:rPr lang="en-US" sz="4800" b="1" dirty="0">
                <a:effectLst>
                  <a:glow rad="127000">
                    <a:schemeClr val="tx1"/>
                  </a:glow>
                </a:effectLst>
                <a:latin typeface="Arial" charset="0"/>
                <a:ea typeface="ＭＳ Ｐゴシック" charset="0"/>
                <a:cs typeface="ＭＳ Ｐゴシック" charset="0"/>
              </a:rPr>
              <a:t> 19–40).</a:t>
            </a:r>
          </a:p>
        </p:txBody>
      </p:sp>
    </p:spTree>
    <p:extLst>
      <p:ext uri="{BB962C8B-B14F-4D97-AF65-F5344CB8AC3E}">
        <p14:creationId xmlns:p14="http://schemas.microsoft.com/office/powerpoint/2010/main" val="1241388110"/>
      </p:ext>
    </p:extLst>
  </p:cSld>
  <p:clrMapOvr>
    <a:overrideClrMapping bg1="lt1" tx1="dk1" bg2="lt2" tx2="dk2" accent1="accent1" accent2="accent2" accent3="accent3" accent4="accent4" accent5="accent5" accent6="accent6" hlink="hlink" folHlink="folHlink"/>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59667"/>
            <a:ext cx="9147500" cy="6098333"/>
          </a:xfrm>
          <a:prstGeom prst="rect">
            <a:avLst/>
          </a:prstGeom>
        </p:spPr>
      </p:pic>
      <p:sp>
        <p:nvSpPr>
          <p:cNvPr id="900098" name="Rectangle 2"/>
          <p:cNvSpPr>
            <a:spLocks noGrp="1" noChangeArrowheads="1"/>
          </p:cNvSpPr>
          <p:nvPr>
            <p:ph type="ctrTitle"/>
          </p:nvPr>
        </p:nvSpPr>
        <p:spPr>
          <a:xfrm>
            <a:off x="210844" y="5997754"/>
            <a:ext cx="5050403" cy="769349"/>
          </a:xfrm>
          <a:effectLst>
            <a:outerShdw blurRad="63500" dist="35921" dir="2700000" algn="ctr" rotWithShape="0">
              <a:schemeClr val="tx2">
                <a:alpha val="74998"/>
              </a:schemeClr>
            </a:outerShdw>
          </a:effectLst>
        </p:spPr>
        <p:txBody>
          <a:bodyPr/>
          <a:lstStyle/>
          <a:p>
            <a:pPr algn="l">
              <a:defRPr/>
            </a:pPr>
            <a:r>
              <a:rPr lang="zh-CN" altLang="en-US" b="1" dirty="0">
                <a:effectLst>
                  <a:glow rad="127000">
                    <a:schemeClr val="tx1"/>
                  </a:glow>
                </a:effectLst>
                <a:latin typeface="Arial" charset="0"/>
                <a:ea typeface="ＭＳ Ｐゴシック" charset="0"/>
                <a:cs typeface="ＭＳ Ｐゴシック" charset="0"/>
              </a:rPr>
              <a:t>中心思想</a:t>
            </a:r>
            <a:endParaRPr lang="en-US"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3500" y="150641"/>
            <a:ext cx="9144000" cy="2155874"/>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lang="zh-CN" altLang="en-US" sz="6000" b="1" dirty="0">
                <a:solidFill>
                  <a:srgbClr val="FFFFFF"/>
                </a:solidFill>
                <a:effectLst>
                  <a:glow rad="127000">
                    <a:srgbClr val="000000"/>
                  </a:glow>
                </a:effectLst>
                <a:latin typeface="Arial" charset="0"/>
                <a:ea typeface="ＭＳ Ｐゴシック" charset="0"/>
                <a:cs typeface="ＭＳ Ｐゴシック" charset="0"/>
              </a:rPr>
              <a:t>神拯救你是要你享受祂的</a:t>
            </a:r>
            <a:r>
              <a:rPr lang="zh-CN" altLang="en-US" sz="6000" b="1" dirty="0">
                <a:solidFill>
                  <a:srgbClr val="FFFF00"/>
                </a:solidFill>
                <a:effectLst>
                  <a:glow rad="127000">
                    <a:srgbClr val="000000"/>
                  </a:glow>
                </a:effectLst>
                <a:latin typeface="Arial" charset="0"/>
                <a:ea typeface="ＭＳ Ｐゴシック" charset="0"/>
                <a:cs typeface="ＭＳ Ｐゴシック" charset="0"/>
              </a:rPr>
              <a:t>同在</a:t>
            </a:r>
            <a:endParaRPr kumimoji="0" lang="en-US" sz="60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943809" y="5920006"/>
            <a:ext cx="684741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TW" alt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出埃及记</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965392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hape 6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28575"/>
            <a:ext cx="9182100" cy="6886575"/>
          </a:xfrm>
          <a:prstGeom prst="rect">
            <a:avLst/>
          </a:prstGeom>
          <a:noFill/>
          <a:ln>
            <a:noFill/>
          </a:ln>
        </p:spPr>
      </p:pic>
      <p:sp>
        <p:nvSpPr>
          <p:cNvPr id="900098" name="Rectangle 2"/>
          <p:cNvSpPr>
            <a:spLocks noGrp="1" noChangeArrowheads="1"/>
          </p:cNvSpPr>
          <p:nvPr>
            <p:ph type="ctrTitle"/>
          </p:nvPr>
        </p:nvSpPr>
        <p:spPr>
          <a:xfrm>
            <a:off x="0" y="337588"/>
            <a:ext cx="9144000" cy="2016125"/>
          </a:xfrm>
          <a:effectLst>
            <a:outerShdw blurRad="63500" dist="35921" dir="2700000" algn="ctr" rotWithShape="0">
              <a:schemeClr val="tx2">
                <a:alpha val="74998"/>
              </a:schemeClr>
            </a:outerShdw>
          </a:effectLst>
        </p:spPr>
        <p:txBody>
          <a:bodyPr/>
          <a:lstStyle/>
          <a:p>
            <a:pPr>
              <a:defRPr/>
            </a:pPr>
            <a:r>
              <a:rPr lang="ja-JP" altLang="en-US" sz="5400" b="1">
                <a:effectLst>
                  <a:glow rad="127000">
                    <a:schemeClr val="tx1"/>
                  </a:glow>
                </a:effectLst>
                <a:latin typeface="Arial" charset="0"/>
                <a:ea typeface="ＭＳ Ｐゴシック" charset="0"/>
                <a:cs typeface="ＭＳ Ｐゴシック" charset="0"/>
              </a:rPr>
              <a:t>我们应该要</a:t>
            </a:r>
            <a:r>
              <a:rPr lang="ja-JP" altLang="en-US" sz="5400" b="1">
                <a:solidFill>
                  <a:srgbClr val="FFFF00"/>
                </a:solidFill>
                <a:effectLst>
                  <a:glow rad="127000">
                    <a:schemeClr val="tx1"/>
                  </a:glow>
                </a:effectLst>
                <a:latin typeface="Arial" charset="0"/>
                <a:ea typeface="ＭＳ Ｐゴシック" charset="0"/>
                <a:cs typeface="ＭＳ Ｐゴシック" charset="0"/>
              </a:rPr>
              <a:t>做什么</a:t>
            </a:r>
            <a:r>
              <a:rPr lang="ja-JP" altLang="en-US" sz="5400" b="1">
                <a:effectLst>
                  <a:glow rad="127000">
                    <a:schemeClr val="tx1"/>
                  </a:glow>
                </a:effectLst>
                <a:latin typeface="Arial" charset="0"/>
                <a:ea typeface="ＭＳ Ｐゴシック" charset="0"/>
                <a:cs typeface="ＭＳ Ｐゴシック" charset="0"/>
              </a:rPr>
              <a:t>让神来塑造我们</a:t>
            </a:r>
            <a:r>
              <a:rPr lang="zh-CN" altLang="en-US" sz="5400" b="1" dirty="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64854058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339095"/>
            <a:ext cx="9144000" cy="2016125"/>
          </a:xfrm>
          <a:effectLst>
            <a:outerShdw blurRad="63500" dist="35921" dir="2700000" algn="ctr" rotWithShape="0">
              <a:schemeClr val="tx2">
                <a:alpha val="74998"/>
              </a:schemeClr>
            </a:outerShdw>
          </a:effectLst>
        </p:spPr>
        <p:txBody>
          <a:bodyPr/>
          <a:lstStyle/>
          <a:p>
            <a:pPr>
              <a:defRPr/>
            </a:pPr>
            <a:r>
              <a:rPr lang="ja-JP" altLang="en-US" b="1">
                <a:effectLst>
                  <a:glow rad="127000">
                    <a:schemeClr val="tx1"/>
                  </a:glow>
                </a:effectLst>
                <a:latin typeface="Arial" charset="0"/>
                <a:ea typeface="ＭＳ Ｐゴシック" charset="0"/>
                <a:cs typeface="ＭＳ Ｐゴシック" charset="0"/>
              </a:rPr>
              <a:t>您有把耶稣当做您生命中的大祭司吗</a:t>
            </a:r>
            <a:r>
              <a:rPr lang="en-US" b="1" dirty="0">
                <a:effectLst>
                  <a:glow rad="127000">
                    <a:schemeClr val="tx1"/>
                  </a:glo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a:off x="0" y="1374280"/>
            <a:ext cx="9144000" cy="2016125"/>
          </a:xfrm>
          <a:prstGeom prst="rect">
            <a:avLst/>
          </a:prstGeom>
          <a:solidFill>
            <a:srgbClr val="FF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ja-JP" altLang="en-US" sz="6600" b="1">
                <a:solidFill>
                  <a:srgbClr val="FFFFFF"/>
                </a:solidFill>
                <a:effectLst>
                  <a:glow rad="127000">
                    <a:srgbClr val="000000"/>
                  </a:glow>
                </a:effectLst>
                <a:latin typeface="Arial" charset="0"/>
                <a:ea typeface="ＭＳ Ｐゴシック" charset="0"/>
                <a:cs typeface="ＭＳ Ｐゴシック" charset="0"/>
              </a:rPr>
              <a:t>耶稣</a:t>
            </a:r>
            <a:r>
              <a:rPr lang="en-US" sz="6600" b="1" dirty="0">
                <a:solidFill>
                  <a:srgbClr val="FFFFFF"/>
                </a:solidFill>
                <a:effectLst>
                  <a:glow rad="127000">
                    <a:srgbClr val="000000"/>
                  </a:glow>
                </a:effectLst>
                <a:latin typeface="Arial" charset="0"/>
                <a:ea typeface="ＭＳ Ｐゴシック" charset="0"/>
                <a:cs typeface="ＭＳ Ｐゴシック" charset="0"/>
              </a:rPr>
              <a:t> &gt; </a:t>
            </a:r>
            <a:r>
              <a:rPr lang="ja-JP" altLang="en-US" sz="6600" b="1">
                <a:solidFill>
                  <a:srgbClr val="FFFFFF"/>
                </a:solidFill>
                <a:effectLst>
                  <a:glow rad="127000">
                    <a:srgbClr val="000000"/>
                  </a:glow>
                </a:effectLst>
                <a:latin typeface="Arial" charset="0"/>
                <a:ea typeface="ＭＳ Ｐゴシック" charset="0"/>
                <a:cs typeface="ＭＳ Ｐゴシック" charset="0"/>
              </a:rPr>
              <a:t>宗教</a:t>
            </a:r>
            <a:endParaRPr lang="en-US" sz="66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47422843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9144001" cy="6858000"/>
          </a:xfrm>
          <a:prstGeom prst="rect">
            <a:avLst/>
          </a:prstGeom>
        </p:spPr>
      </p:pic>
      <p:sp>
        <p:nvSpPr>
          <p:cNvPr id="900098" name="Rectangle 2"/>
          <p:cNvSpPr>
            <a:spLocks noGrp="1" noChangeArrowheads="1"/>
          </p:cNvSpPr>
          <p:nvPr>
            <p:ph type="ctrTitle"/>
          </p:nvPr>
        </p:nvSpPr>
        <p:spPr>
          <a:xfrm>
            <a:off x="4090848" y="4281425"/>
            <a:ext cx="5053152" cy="1639400"/>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关系，</a:t>
            </a:r>
            <a:br>
              <a:rPr lang="en-SG" altLang="zh-CN" sz="5400" b="1" dirty="0">
                <a:effectLst>
                  <a:glow rad="127000">
                    <a:schemeClr val="tx1"/>
                  </a:glow>
                </a:effectLst>
                <a:latin typeface="Arial" charset="0"/>
                <a:ea typeface="ＭＳ Ｐゴシック" charset="0"/>
                <a:cs typeface="ＭＳ Ｐゴシック" charset="0"/>
              </a:rPr>
            </a:br>
            <a:r>
              <a:rPr lang="zh-CN" altLang="en-US" sz="5400" b="1" dirty="0">
                <a:effectLst>
                  <a:glow rad="127000">
                    <a:schemeClr val="tx1"/>
                  </a:glow>
                </a:effectLst>
                <a:latin typeface="Arial" charset="0"/>
                <a:ea typeface="ＭＳ Ｐゴシック" charset="0"/>
                <a:cs typeface="ＭＳ Ｐゴシック" charset="0"/>
              </a:rPr>
              <a:t>而非仪式</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10103512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defRPr/>
            </a:pPr>
            <a:r>
              <a:rPr lang="en-US" dirty="0"/>
              <a:t>Black</a:t>
            </a:r>
          </a:p>
        </p:txBody>
      </p:sp>
    </p:spTree>
    <p:extLst>
      <p:ext uri="{BB962C8B-B14F-4D97-AF65-F5344CB8AC3E}">
        <p14:creationId xmlns:p14="http://schemas.microsoft.com/office/powerpoint/2010/main" val="729466979"/>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13447"/>
            <a:ext cx="9144000" cy="574261"/>
          </a:xfrm>
          <a:prstGeom prst="rect">
            <a:avLst/>
          </a:prstGeom>
          <a:noFill/>
          <a:ln>
            <a:noFill/>
          </a:ln>
          <a:effectLst>
            <a:outerShdw blurRad="63500" dist="35921" dir="2700000" algn="ctr" rotWithShape="0">
              <a:schemeClr val="dk2">
                <a:alpha val="74901"/>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spcFirstLastPara="1" vert="horz" wrap="square" lIns="91425" tIns="45700" rIns="91425" bIns="45700" numCol="1" anchor="ctr" anchorCtr="0" compatLnSpc="1">
            <a:prstTxWarp prst="textNoShape">
              <a:avLst/>
            </a:prstTxWarp>
            <a:noAutofit/>
          </a:bodyPr>
          <a:lstStyle>
            <a:lvl1pPr algn="ctr" eaLnBrk="0" fontAlgn="base" hangingPunct="0">
              <a:spcBef>
                <a:spcPct val="0"/>
              </a:spcBef>
              <a:spcAft>
                <a:spcPct val="0"/>
              </a:spcAft>
              <a:defRPr sz="3600" b="1">
                <a:solidFill>
                  <a:schemeClr val="bg1"/>
                </a:solidFill>
                <a:ea typeface="ＭＳ Ｐゴシック" pitchFamily="-108" charset="-128"/>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zh-CN" altLang="en-US"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sym typeface="Arial"/>
              </a:rPr>
              <a:t>免费获得该讲解</a:t>
            </a:r>
            <a:r>
              <a:rPr kumimoji="0" lang="en-US"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sym typeface="Arial"/>
              </a:rPr>
              <a:t>!</a:t>
            </a:r>
          </a:p>
        </p:txBody>
      </p:sp>
      <p:pic>
        <p:nvPicPr>
          <p:cNvPr id="6" name="图片 5">
            <a:extLst>
              <a:ext uri="{FF2B5EF4-FFF2-40B4-BE49-F238E27FC236}">
                <a16:creationId xmlns:a16="http://schemas.microsoft.com/office/drawing/2014/main" id="{791E53B6-8742-2B40-C177-BE280D188EAF}"/>
              </a:ext>
            </a:extLst>
          </p:cNvPr>
          <p:cNvPicPr>
            <a:picLocks noChangeAspect="1"/>
          </p:cNvPicPr>
          <p:nvPr/>
        </p:nvPicPr>
        <p:blipFill>
          <a:blip r:embed="rId3"/>
          <a:srcRect/>
          <a:stretch/>
        </p:blipFill>
        <p:spPr>
          <a:xfrm>
            <a:off x="0" y="628049"/>
            <a:ext cx="9144000" cy="6083300"/>
          </a:xfrm>
          <a:prstGeom prst="rect">
            <a:avLst/>
          </a:prstGeom>
        </p:spPr>
      </p:pic>
      <p:pic>
        <p:nvPicPr>
          <p:cNvPr id="9" name="图片 8">
            <a:extLst>
              <a:ext uri="{FF2B5EF4-FFF2-40B4-BE49-F238E27FC236}">
                <a16:creationId xmlns:a16="http://schemas.microsoft.com/office/drawing/2014/main" id="{68C8C9C1-EEE3-C260-D127-73BF5E1BE98B}"/>
              </a:ext>
            </a:extLst>
          </p:cNvPr>
          <p:cNvPicPr>
            <a:picLocks noChangeAspect="1"/>
          </p:cNvPicPr>
          <p:nvPr/>
        </p:nvPicPr>
        <p:blipFill>
          <a:blip r:embed="rId4"/>
          <a:srcRect/>
          <a:stretch/>
        </p:blipFill>
        <p:spPr>
          <a:xfrm>
            <a:off x="8029905" y="5160207"/>
            <a:ext cx="925836" cy="925836"/>
          </a:xfrm>
          <a:prstGeom prst="rect">
            <a:avLst/>
          </a:prstGeom>
        </p:spPr>
      </p:pic>
      <p:sp>
        <p:nvSpPr>
          <p:cNvPr id="11" name="文本框 10">
            <a:extLst>
              <a:ext uri="{FF2B5EF4-FFF2-40B4-BE49-F238E27FC236}">
                <a16:creationId xmlns:a16="http://schemas.microsoft.com/office/drawing/2014/main" id="{466D2CCE-ACFF-9D3B-5D45-6FD7B6BE4F87}"/>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zh-CN" altLang="en-US" sz="1200" b="0" i="0" u="none" strike="noStrike" kern="0" cap="none" spc="0" normalizeH="0" baseline="0" noProof="0" dirty="0">
                <a:ln>
                  <a:noFill/>
                </a:ln>
                <a:solidFill>
                  <a:srgbClr val="0E0BF5"/>
                </a:solidFill>
                <a:effectLst/>
                <a:uLnTx/>
                <a:uFillTx/>
                <a:latin typeface="Arial"/>
                <a:ea typeface="+mn-ea"/>
                <a:cs typeface="Arial"/>
                <a:sym typeface="Arial"/>
              </a:rPr>
              <a:t>圣经学习下载</a:t>
            </a:r>
          </a:p>
        </p:txBody>
      </p:sp>
      <p:sp>
        <p:nvSpPr>
          <p:cNvPr id="202753" name="Rectangle 1026"/>
          <p:cNvSpPr>
            <a:spLocks noGrp="1" noChangeArrowheads="1"/>
          </p:cNvSpPr>
          <p:nvPr>
            <p:ph type="ctrTitle"/>
          </p:nvPr>
        </p:nvSpPr>
        <p:spPr>
          <a:xfrm>
            <a:off x="0" y="6172200"/>
            <a:ext cx="9144000" cy="685800"/>
          </a:xfrm>
          <a:solidFill>
            <a:schemeClr val="tx1"/>
          </a:solidFill>
          <a:ln>
            <a:noFill/>
          </a:ln>
          <a:effectLst>
            <a:outerShdw blurRad="63500" dist="35921" dir="2700000" algn="ctr" rotWithShape="0">
              <a:schemeClr val="dk2">
                <a:alpha val="74901"/>
              </a:schemeClr>
            </a:outerShdw>
          </a:effectLst>
        </p:spPr>
        <p:txBody>
          <a:bodyPr spcFirstLastPara="1" vert="horz" wrap="square" lIns="91425" tIns="45700" rIns="91425" bIns="45700" numCol="1" anchor="ctr" anchorCtr="0" compatLnSpc="1">
            <a:prstTxWarp prst="textNoShape">
              <a:avLst/>
            </a:prstTxWarp>
            <a:noAutofit/>
          </a:bodyPr>
          <a:lstStyle/>
          <a:p>
            <a:r>
              <a:rPr lang="zh-TW" altLang="en-US" sz="3600" b="1" dirty="0">
                <a:latin typeface="Arial" panose="020B0604020202020204" pitchFamily="34" charset="0"/>
                <a:cs typeface="Arial" panose="020B0604020202020204" pitchFamily="34" charset="0"/>
              </a:rPr>
              <a:t>圣经阐释 </a:t>
            </a:r>
            <a:r>
              <a:rPr lang="en-US" altLang="zh-TW" sz="3600" b="1" dirty="0">
                <a:latin typeface="Arial" panose="020B0604020202020204" pitchFamily="34" charset="0"/>
                <a:cs typeface="Arial" panose="020B0604020202020204" pitchFamily="34" charset="0"/>
              </a:rPr>
              <a:t>• </a:t>
            </a:r>
            <a:r>
              <a:rPr lang="en-US" sz="3600" b="1" dirty="0">
                <a:latin typeface="Arial" panose="020B0604020202020204" pitchFamily="34" charset="0"/>
                <a:cs typeface="Arial" panose="020B0604020202020204" pitchFamily="34" charset="0"/>
              </a:rPr>
              <a:t>BibleStudyDownloads.org</a:t>
            </a:r>
          </a:p>
        </p:txBody>
      </p:sp>
      <p:sp>
        <p:nvSpPr>
          <p:cNvPr id="8" name="Rectangle 1026"/>
          <p:cNvSpPr txBox="1">
            <a:spLocks noChangeArrowheads="1"/>
          </p:cNvSpPr>
          <p:nvPr/>
        </p:nvSpPr>
        <p:spPr bwMode="auto">
          <a:xfrm>
            <a:off x="1629103" y="669040"/>
            <a:ext cx="4194555" cy="57426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spcFirstLastPara="1" vert="horz" wrap="square" lIns="91425" tIns="45700" rIns="91425" bIns="45700" numCol="1" anchor="ctr" anchorCtr="0" compatLnSpc="1">
            <a:prstTxWarp prst="textNoShape">
              <a:avLst/>
            </a:prstTxWarp>
            <a:noAutofit/>
          </a:bodyPr>
          <a:lstStyle>
            <a:defPPr marR="0" lvl="0" algn="l" rtl="0">
              <a:lnSpc>
                <a:spcPct val="100000"/>
              </a:lnSpc>
              <a:spcBef>
                <a:spcPts val="0"/>
              </a:spcBef>
              <a:spcAft>
                <a:spcPts val="0"/>
              </a:spcAft>
            </a:defPPr>
            <a:lvl1pPr algn="ctr" eaLnBrk="0" fontAlgn="base" hangingPunct="0">
              <a:spcBef>
                <a:spcPct val="0"/>
              </a:spcBef>
              <a:spcAft>
                <a:spcPct val="0"/>
              </a:spcAft>
              <a:defRPr sz="3600" b="1">
                <a:solidFill>
                  <a:schemeClr val="bg1"/>
                </a:solidFill>
                <a:latin typeface="Arial" panose="020B0604020202020204" pitchFamily="34" charset="0"/>
                <a:ea typeface="ＭＳ Ｐゴシック" pitchFamily="-108" charset="-128"/>
                <a:cs typeface="Arial" panose="020B0604020202020204" pitchFamily="34"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zh-CN" altLang="en-US" sz="3200" b="1" i="0"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sym typeface="Arial"/>
              </a:rPr>
              <a:t>圣经学习下载</a:t>
            </a:r>
          </a:p>
        </p:txBody>
      </p:sp>
      <p:sp>
        <p:nvSpPr>
          <p:cNvPr id="3" name="文本框 2">
            <a:extLst>
              <a:ext uri="{FF2B5EF4-FFF2-40B4-BE49-F238E27FC236}">
                <a16:creationId xmlns:a16="http://schemas.microsoft.com/office/drawing/2014/main" id="{4D7549BA-129B-175F-0889-8CCDB7216707}"/>
              </a:ext>
            </a:extLst>
          </p:cNvPr>
          <p:cNvSpPr txBox="1"/>
          <p:nvPr/>
        </p:nvSpPr>
        <p:spPr>
          <a:xfrm>
            <a:off x="510988" y="3368040"/>
            <a:ext cx="8175812" cy="78707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你需要更好地了解圣经吗？谁不需要呢？</a:t>
            </a:r>
            <a:r>
              <a:rPr kumimoji="1" lang="en-US" altLang="zh-CN" sz="1600" b="0" i="0" u="none" strike="noStrike" kern="0" cap="none" spc="0" normalizeH="0" baseline="0" noProof="0" dirty="0" err="1">
                <a:ln>
                  <a:noFill/>
                </a:ln>
                <a:solidFill>
                  <a:srgbClr val="000000"/>
                </a:solidFill>
                <a:effectLst/>
                <a:uLnTx/>
                <a:uFillTx/>
                <a:latin typeface="Arial"/>
                <a:ea typeface="+mn-ea"/>
                <a:cs typeface="Arial"/>
                <a:sym typeface="Arial"/>
              </a:rPr>
              <a:t>BibleStudyDownloads</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（圣经学习下载）为神学生和教师们提供了从 创世纪</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到 启示录的</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30</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万份</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可编辑的免费</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PowerPoint</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和</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Word</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文件。</a:t>
            </a:r>
          </a:p>
        </p:txBody>
      </p:sp>
      <p:sp>
        <p:nvSpPr>
          <p:cNvPr id="4" name="文本框 3">
            <a:extLst>
              <a:ext uri="{FF2B5EF4-FFF2-40B4-BE49-F238E27FC236}">
                <a16:creationId xmlns:a16="http://schemas.microsoft.com/office/drawing/2014/main" id="{7993E054-16E2-274B-1A28-DF7BC15E1E7A}"/>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本网站的大部分资料由</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Dr. Rick Griffith </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博士设计，他从</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1991</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年到</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2021</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年在新加坡神学院教授圣经、神学和讲道学，现在是约旦福音神学院的圣经释经教授。</a:t>
            </a:r>
          </a:p>
        </p:txBody>
      </p:sp>
    </p:spTree>
    <p:extLst>
      <p:ext uri="{BB962C8B-B14F-4D97-AF65-F5344CB8AC3E}">
        <p14:creationId xmlns:p14="http://schemas.microsoft.com/office/powerpoint/2010/main" val="1866877549"/>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2250.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itle 4">
            <a:extLst>
              <a:ext uri="{FF2B5EF4-FFF2-40B4-BE49-F238E27FC236}">
                <a16:creationId xmlns:a16="http://schemas.microsoft.com/office/drawing/2014/main" id="{E3E60803-F9BB-2D46-8E43-52E0B62DC135}"/>
              </a:ext>
            </a:extLst>
          </p:cNvPr>
          <p:cNvSpPr>
            <a:spLocks noGrp="1"/>
          </p:cNvSpPr>
          <p:nvPr>
            <p:ph type="title"/>
          </p:nvPr>
        </p:nvSpPr>
        <p:spPr/>
        <p:txBody>
          <a:bodyPr/>
          <a:lstStyle/>
          <a:p>
            <a:endParaRPr lang="en-US"/>
          </a:p>
        </p:txBody>
      </p:sp>
      <p:sp>
        <p:nvSpPr>
          <p:cNvPr id="6" name="Title 1">
            <a:extLst>
              <a:ext uri="{FF2B5EF4-FFF2-40B4-BE49-F238E27FC236}">
                <a16:creationId xmlns:a16="http://schemas.microsoft.com/office/drawing/2014/main" id="{D23D64CE-6BD7-624A-B982-710CAE8A9126}"/>
              </a:ext>
            </a:extLst>
          </p:cNvPr>
          <p:cNvSpPr txBox="1">
            <a:spLocks/>
          </p:cNvSpPr>
          <p:nvPr/>
        </p:nvSpPr>
        <p:spPr bwMode="auto">
          <a:xfrm>
            <a:off x="0" y="0"/>
            <a:ext cx="3923928" cy="98072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zh-CN" altLang="en-US" sz="3600" b="1" kern="0">
                <a:solidFill>
                  <a:schemeClr val="bg1"/>
                </a:solidFill>
              </a:rPr>
              <a:t>方向</a:t>
            </a:r>
            <a:r>
              <a:rPr lang="en-US" sz="3600" b="1" kern="0">
                <a:solidFill>
                  <a:schemeClr val="bg1"/>
                </a:solidFill>
              </a:rPr>
              <a:t>?</a:t>
            </a:r>
            <a:endParaRPr lang="en-US" sz="3600" b="1" kern="0" dirty="0">
              <a:solidFill>
                <a:schemeClr val="bg1"/>
              </a:solidFill>
            </a:endParaRPr>
          </a:p>
        </p:txBody>
      </p:sp>
    </p:spTree>
    <p:extLst>
      <p:ext uri="{BB962C8B-B14F-4D97-AF65-F5344CB8AC3E}">
        <p14:creationId xmlns:p14="http://schemas.microsoft.com/office/powerpoint/2010/main" val="2358993881"/>
      </p:ext>
    </p:extLst>
  </p:cSld>
  <p:clrMapOvr>
    <a:masterClrMapping/>
  </p:clrMapOvr>
  <p:transition spd="med">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225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53481" y="2279983"/>
            <a:ext cx="3923928" cy="980728"/>
          </a:xfrm>
          <a:solidFill>
            <a:schemeClr val="tx1"/>
          </a:solidFill>
        </p:spPr>
        <p:txBody>
          <a:bodyPr/>
          <a:lstStyle/>
          <a:p>
            <a:r>
              <a:rPr lang="en-US" sz="3600" b="1">
                <a:solidFill>
                  <a:schemeClr val="bg1"/>
                </a:solidFill>
              </a:rPr>
              <a:t>Way Out</a:t>
            </a:r>
          </a:p>
        </p:txBody>
      </p:sp>
      <p:sp>
        <p:nvSpPr>
          <p:cNvPr id="4" name="Title 1">
            <a:extLst>
              <a:ext uri="{FF2B5EF4-FFF2-40B4-BE49-F238E27FC236}">
                <a16:creationId xmlns:a16="http://schemas.microsoft.com/office/drawing/2014/main" id="{A99666DA-E861-AA46-821A-22CA3E71455B}"/>
              </a:ext>
            </a:extLst>
          </p:cNvPr>
          <p:cNvSpPr txBox="1">
            <a:spLocks/>
          </p:cNvSpPr>
          <p:nvPr/>
        </p:nvSpPr>
        <p:spPr bwMode="auto">
          <a:xfrm>
            <a:off x="1174812" y="2279983"/>
            <a:ext cx="3923928" cy="98072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zh-CN" altLang="en-US" sz="3600" b="1" kern="0">
                <a:solidFill>
                  <a:schemeClr val="bg1"/>
                </a:solidFill>
              </a:rPr>
              <a:t>出路</a:t>
            </a:r>
            <a:endParaRPr lang="en-US" sz="3600" b="1" kern="0" dirty="0">
              <a:solidFill>
                <a:schemeClr val="bg1"/>
              </a:solidFill>
            </a:endParaRPr>
          </a:p>
        </p:txBody>
      </p:sp>
    </p:spTree>
    <p:extLst>
      <p:ext uri="{BB962C8B-B14F-4D97-AF65-F5344CB8AC3E}">
        <p14:creationId xmlns:p14="http://schemas.microsoft.com/office/powerpoint/2010/main" val="249014256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0" nodeType="clickEffect">
                                  <p:stCondLst>
                                    <p:cond delay="0"/>
                                  </p:stCondLst>
                                  <p:childTnLst>
                                    <p:animEffect transition="out" filter="blinds(horizont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37" name="Picture 5" descr="Exod plagues_egypt_hi.jpg"/>
          <p:cNvPicPr>
            <a:picLocks noChangeAspect="1"/>
          </p:cNvPicPr>
          <p:nvPr/>
        </p:nvPicPr>
        <p:blipFill>
          <a:blip r:embed="rId3" cstate="screen">
            <a:lum bright="-34000"/>
            <a:extLst>
              <a:ext uri="{28A0092B-C50C-407E-A947-70E740481C1C}">
                <a14:useLocalDpi xmlns:a14="http://schemas.microsoft.com/office/drawing/2010/main" val="0"/>
              </a:ext>
            </a:extLst>
          </a:blip>
          <a:srcRect/>
          <a:stretch>
            <a:fillRect/>
          </a:stretch>
        </p:blipFill>
        <p:spPr bwMode="auto">
          <a:xfrm>
            <a:off x="0" y="0"/>
            <a:ext cx="9144000" cy="6927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0274" name="Rectangle 2"/>
          <p:cNvSpPr>
            <a:spLocks noGrp="1" noChangeArrowheads="1"/>
          </p:cNvSpPr>
          <p:nvPr>
            <p:ph type="title"/>
          </p:nvPr>
        </p:nvSpPr>
        <p:spPr/>
        <p:txBody>
          <a:bodyPr/>
          <a:lstStyle/>
          <a:p>
            <a:pPr algn="ctr">
              <a:defRPr/>
            </a:pPr>
            <a:r>
              <a:rPr lang="zh-CN" altLang="en-US" b="1" i="0">
                <a:latin typeface="Arial Black" charset="0"/>
                <a:ea typeface="华文细黑" charset="0"/>
                <a:cs typeface="华文细黑" charset="0"/>
              </a:rPr>
              <a:t>标题</a:t>
            </a:r>
            <a:endParaRPr lang="zh-CN" altLang="en-US" b="1" i="0">
              <a:latin typeface="Arial Black" charset="0"/>
              <a:ea typeface="MS PGothic" charset="0"/>
              <a:cs typeface="MS PGothic" charset="0"/>
            </a:endParaRPr>
          </a:p>
        </p:txBody>
      </p:sp>
      <p:sp>
        <p:nvSpPr>
          <p:cNvPr id="295939" name="Text Box 4"/>
          <p:cNvSpPr txBox="1">
            <a:spLocks noChangeArrowheads="1"/>
          </p:cNvSpPr>
          <p:nvPr/>
        </p:nvSpPr>
        <p:spPr bwMode="auto">
          <a:xfrm>
            <a:off x="8534400" y="150813"/>
            <a:ext cx="523875" cy="45720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en-US" altLang="zh-CN">
                <a:solidFill>
                  <a:schemeClr val="tx2"/>
                </a:solidFill>
                <a:latin typeface="Arial" charset="0"/>
              </a:rPr>
              <a:t>99</a:t>
            </a:r>
          </a:p>
        </p:txBody>
      </p:sp>
      <p:sp>
        <p:nvSpPr>
          <p:cNvPr id="310278" name="Rectangle 6"/>
          <p:cNvSpPr>
            <a:spLocks noChangeArrowheads="1"/>
          </p:cNvSpPr>
          <p:nvPr/>
        </p:nvSpPr>
        <p:spPr bwMode="auto">
          <a:xfrm>
            <a:off x="152400" y="1752600"/>
            <a:ext cx="8915400"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69875" indent="-269875">
              <a:lnSpc>
                <a:spcPct val="90000"/>
              </a:lnSpc>
              <a:spcBef>
                <a:spcPct val="20000"/>
              </a:spcBef>
              <a:buClr>
                <a:schemeClr val="hlink"/>
              </a:buClr>
              <a:buFontTx/>
              <a:buChar char="•"/>
            </a:pPr>
            <a:r>
              <a:rPr kumimoji="1" lang="zh-CN" altLang="en-US" sz="3600" b="1">
                <a:solidFill>
                  <a:schemeClr val="tx2"/>
                </a:solidFill>
                <a:latin typeface="Times" charset="0"/>
                <a:ea typeface="宋体" charset="0"/>
                <a:cs typeface="宋体" charset="0"/>
              </a:rPr>
              <a:t>英文的翻译含“离开”或“出去”的意思</a:t>
            </a:r>
            <a:endParaRPr kumimoji="1" lang="en-US" altLang="zh-CN" sz="3600" b="1">
              <a:solidFill>
                <a:schemeClr val="tx2"/>
              </a:solidFill>
              <a:latin typeface="Times" charset="0"/>
              <a:ea typeface="宋体" charset="0"/>
              <a:cs typeface="宋体" charset="0"/>
            </a:endParaRPr>
          </a:p>
          <a:p>
            <a:pPr marL="269875" indent="-269875" algn="ctr">
              <a:lnSpc>
                <a:spcPct val="90000"/>
              </a:lnSpc>
              <a:spcBef>
                <a:spcPct val="20000"/>
              </a:spcBef>
              <a:buClr>
                <a:schemeClr val="hlink"/>
              </a:buClr>
            </a:pPr>
            <a:endParaRPr kumimoji="1" lang="en-US" altLang="zh-CN" sz="3600" b="1">
              <a:solidFill>
                <a:schemeClr val="tx2"/>
              </a:solidFill>
              <a:latin typeface="Times" charset="0"/>
              <a:ea typeface="宋体" charset="0"/>
              <a:cs typeface="宋体" charset="0"/>
            </a:endParaRPr>
          </a:p>
          <a:p>
            <a:pPr marL="269875" indent="-269875">
              <a:lnSpc>
                <a:spcPct val="90000"/>
              </a:lnSpc>
              <a:spcBef>
                <a:spcPct val="20000"/>
              </a:spcBef>
              <a:buClr>
                <a:schemeClr val="hlink"/>
              </a:buClr>
              <a:buFontTx/>
              <a:buChar char="•"/>
            </a:pPr>
            <a:r>
              <a:rPr kumimoji="1" lang="zh-CN" altLang="en-US" sz="3600" b="1">
                <a:solidFill>
                  <a:schemeClr val="tx2"/>
                </a:solidFill>
                <a:latin typeface="Times" charset="0"/>
                <a:ea typeface="宋体" charset="0"/>
                <a:cs typeface="宋体" charset="0"/>
              </a:rPr>
              <a:t>以色列人出埃及的叙述虽然只占了全书的寥寥几章，但因由该事件的意义在全书内容中的核心地位，“出埃及记”的确是一个恰当的标题</a:t>
            </a:r>
            <a:r>
              <a:rPr kumimoji="1" lang="en-US" altLang="zh-CN" sz="3600" b="1">
                <a:solidFill>
                  <a:schemeClr val="tx2"/>
                </a:solidFill>
                <a:latin typeface="Times" charset="0"/>
                <a:ea typeface="宋体" charset="0"/>
                <a:cs typeface="宋体"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310278">
                                            <p:txEl>
                                              <p:pRg st="0" end="0"/>
                                            </p:txEl>
                                          </p:spTgt>
                                        </p:tgtEl>
                                        <p:attrNameLst>
                                          <p:attrName>style.visibility</p:attrName>
                                        </p:attrNameLst>
                                      </p:cBhvr>
                                      <p:to>
                                        <p:strVal val="visible"/>
                                      </p:to>
                                    </p:set>
                                    <p:anim calcmode="lin" valueType="num">
                                      <p:cBhvr additive="base">
                                        <p:cTn id="7" dur="500" fill="hold"/>
                                        <p:tgtEl>
                                          <p:spTgt spid="31027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10278">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10278">
                                            <p:txEl>
                                              <p:pRg st="2" end="2"/>
                                            </p:txEl>
                                          </p:spTgt>
                                        </p:tgtEl>
                                        <p:attrNameLst>
                                          <p:attrName>style.visibility</p:attrName>
                                        </p:attrNameLst>
                                      </p:cBhvr>
                                      <p:to>
                                        <p:strVal val="visible"/>
                                      </p:to>
                                    </p:set>
                                    <p:anim calcmode="lin" valueType="num">
                                      <p:cBhvr additive="base">
                                        <p:cTn id="11" dur="500" fill="hold"/>
                                        <p:tgtEl>
                                          <p:spTgt spid="310278">
                                            <p:txEl>
                                              <p:pRg st="2" end="2"/>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10278">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278" grpId="0" build="p" bldLvl="2"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1" name="Picture 6" descr="Tabernacle from above, bb n032300.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8" name="Rectangle 4"/>
          <p:cNvSpPr>
            <a:spLocks noGrp="1" noChangeArrowheads="1"/>
          </p:cNvSpPr>
          <p:nvPr>
            <p:ph type="title"/>
          </p:nvPr>
        </p:nvSpPr>
        <p:spPr>
          <a:xfrm>
            <a:off x="0" y="0"/>
            <a:ext cx="9144000" cy="1052513"/>
          </a:xfrm>
          <a:solidFill>
            <a:schemeClr val="bg2">
              <a:lumMod val="75000"/>
            </a:schemeClr>
          </a:solidFill>
        </p:spPr>
        <p:txBody>
          <a:bodyPr/>
          <a:lstStyle/>
          <a:p>
            <a:pPr algn="ctr">
              <a:defRPr/>
            </a:pPr>
            <a:r>
              <a:rPr lang="zh-CN" altLang="en-US" i="0" dirty="0">
                <a:effectLst/>
                <a:latin typeface="Times New Roman" charset="0"/>
                <a:ea typeface="MS PGothic" charset="0"/>
                <a:cs typeface="MS PGothic" charset="0"/>
              </a:rPr>
              <a:t>关</a:t>
            </a:r>
            <a:r>
              <a:rPr lang="zh-CN" altLang="en-US" i="0" dirty="0">
                <a:effectLst/>
                <a:latin typeface="Times New Roman" charset="0"/>
                <a:ea typeface="华文细黑" charset="0"/>
                <a:cs typeface="华文细黑" charset="0"/>
              </a:rPr>
              <a:t>键词</a:t>
            </a:r>
            <a:endParaRPr lang="zh-CN" altLang="en-US" b="1" dirty="0">
              <a:effectLst/>
              <a:latin typeface="Arial Black" charset="0"/>
              <a:ea typeface="MS PGothic" charset="0"/>
              <a:cs typeface="MS PGothic" charset="0"/>
            </a:endParaRPr>
          </a:p>
        </p:txBody>
      </p:sp>
      <p:sp>
        <p:nvSpPr>
          <p:cNvPr id="11269" name="WordArt 5"/>
          <p:cNvSpPr>
            <a:spLocks noChangeArrowheads="1" noChangeShapeType="1" noTextEdit="1"/>
          </p:cNvSpPr>
          <p:nvPr/>
        </p:nvSpPr>
        <p:spPr bwMode="auto">
          <a:xfrm>
            <a:off x="2195513" y="1052513"/>
            <a:ext cx="4248150" cy="4038600"/>
          </a:xfrm>
          <a:prstGeom prst="rect">
            <a:avLst/>
          </a:prstGeom>
        </p:spPr>
        <p:txBody>
          <a:bodyPr wrap="none" fromWordArt="1">
            <a:prstTxWarp prst="textCascadeUp">
              <a:avLst>
                <a:gd name="adj" fmla="val 44444"/>
              </a:avLst>
            </a:prstTxWarp>
          </a:bodyPr>
          <a:lstStyle/>
          <a:p>
            <a:pPr algn="ctr"/>
            <a:r>
              <a:rPr lang="zh-CN" altLang="en-US" sz="8000" b="1" kern="10" dirty="0">
                <a:ln w="9525">
                  <a:round/>
                  <a:headEnd/>
                  <a:tailEnd/>
                </a:ln>
                <a:gradFill rotWithShape="1">
                  <a:gsLst>
                    <a:gs pos="0">
                      <a:srgbClr val="FFE701"/>
                    </a:gs>
                    <a:gs pos="100000">
                      <a:srgbClr val="FE3E02"/>
                    </a:gs>
                  </a:gsLst>
                  <a:lin ang="5400000" scaled="1"/>
                </a:gradFill>
                <a:latin typeface="Impact"/>
                <a:ea typeface="Impact"/>
                <a:cs typeface="Impact"/>
              </a:rPr>
              <a:t>形成</a:t>
            </a:r>
            <a:endParaRPr lang="en-US" sz="8000" b="1" kern="10" dirty="0">
              <a:ln w="17780">
                <a:solidFill>
                  <a:srgbClr val="FFFFFF"/>
                </a:solidFill>
                <a:miter lim="800000"/>
                <a:headEnd/>
                <a:tailEnd/>
              </a:ln>
              <a:gradFill rotWithShape="1">
                <a:gsLst>
                  <a:gs pos="0">
                    <a:srgbClr val="505050"/>
                  </a:gs>
                  <a:gs pos="49001">
                    <a:srgbClr val="595959"/>
                  </a:gs>
                  <a:gs pos="50000">
                    <a:srgbClr val="000000"/>
                  </a:gs>
                  <a:gs pos="95000">
                    <a:srgbClr val="000000"/>
                  </a:gs>
                  <a:gs pos="100000">
                    <a:srgbClr val="000000"/>
                  </a:gs>
                </a:gsLst>
                <a:lin ang="5400000"/>
              </a:gradFill>
              <a:effectLst>
                <a:outerShdw blurRad="50800" algn="tl" rotWithShape="0">
                  <a:srgbClr val="000000"/>
                </a:outerShdw>
              </a:effectLst>
              <a:latin typeface="ＭＳ Ｐゴシック"/>
              <a:ea typeface="ＭＳ Ｐゴシック"/>
              <a:cs typeface="ＭＳ Ｐゴシック"/>
            </a:endParaRPr>
          </a:p>
        </p:txBody>
      </p:sp>
      <p:sp>
        <p:nvSpPr>
          <p:cNvPr id="312324" name="Text Box 6"/>
          <p:cNvSpPr txBox="1">
            <a:spLocks noChangeArrowheads="1"/>
          </p:cNvSpPr>
          <p:nvPr/>
        </p:nvSpPr>
        <p:spPr bwMode="auto">
          <a:xfrm>
            <a:off x="8534400" y="150813"/>
            <a:ext cx="523875" cy="45720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en-US" altLang="zh-CN">
                <a:solidFill>
                  <a:schemeClr val="tx2"/>
                </a:solidFill>
                <a:latin typeface="Arial" charset="0"/>
              </a:rPr>
              <a:t>98</a:t>
            </a:r>
          </a:p>
        </p:txBody>
      </p:sp>
      <p:pic>
        <p:nvPicPr>
          <p:cNvPr id="312325" name="Picture 9" descr="j0252661"/>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096000" y="3938588"/>
            <a:ext cx="3048000" cy="2919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269"/>
                                        </p:tgtEl>
                                        <p:attrNameLst>
                                          <p:attrName>style.visibility</p:attrName>
                                        </p:attrNameLst>
                                      </p:cBhvr>
                                      <p:to>
                                        <p:strVal val="visible"/>
                                      </p:to>
                                    </p:set>
                                    <p:animEffect transition="in" filter="checkerboard(across)">
                                      <p:cBhvr>
                                        <p:cTn id="7" dur="500"/>
                                        <p:tgtEl>
                                          <p:spTgt spid="11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10 Ways Entrepreneurs Can Help Build a Nation That Wants Better for Everyone">
            <a:extLst>
              <a:ext uri="{FF2B5EF4-FFF2-40B4-BE49-F238E27FC236}">
                <a16:creationId xmlns:a16="http://schemas.microsoft.com/office/drawing/2014/main" id="{6BA9C55C-86BE-9B52-7391-B29174784C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9413"/>
            <a:ext cx="9144000" cy="6099175"/>
          </a:xfrm>
          <a:prstGeom prst="rect">
            <a:avLst/>
          </a:prstGeom>
          <a:noFill/>
          <a:extLst>
            <a:ext uri="{909E8E84-426E-40DD-AFC4-6F175D3DCCD1}">
              <a14:hiddenFill xmlns:a14="http://schemas.microsoft.com/office/drawing/2010/main">
                <a:solidFill>
                  <a:srgbClr val="FFFFFF"/>
                </a:solidFill>
              </a14:hiddenFill>
            </a:ext>
          </a:extLst>
        </p:spPr>
      </p:pic>
      <p:sp>
        <p:nvSpPr>
          <p:cNvPr id="314370" name="Text Box 2"/>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a:ln>
                  <a:noFill/>
                </a:ln>
                <a:solidFill>
                  <a:srgbClr val="000000"/>
                </a:solidFill>
                <a:effectLst/>
                <a:uLnTx/>
                <a:uFillTx/>
                <a:latin typeface="Arial" charset="0"/>
                <a:ea typeface="MS PGothic" charset="0"/>
              </a:rPr>
              <a:t>100</a:t>
            </a:r>
          </a:p>
        </p:txBody>
      </p:sp>
      <p:sp>
        <p:nvSpPr>
          <p:cNvPr id="27653" name="Rectangle 5"/>
          <p:cNvSpPr>
            <a:spLocks noGrp="1" noChangeArrowheads="1"/>
          </p:cNvSpPr>
          <p:nvPr>
            <p:ph type="title" idx="4294967295"/>
          </p:nvPr>
        </p:nvSpPr>
        <p:spPr>
          <a:xfrm>
            <a:off x="0" y="304800"/>
            <a:ext cx="6346825" cy="1143000"/>
          </a:xfrm>
          <a:effectLst>
            <a:outerShdw blurRad="63500" dist="107763" dir="2700000" algn="ctr" rotWithShape="0">
              <a:srgbClr val="000000">
                <a:alpha val="74998"/>
              </a:srgbClr>
            </a:outerShdw>
          </a:effectLst>
        </p:spPr>
        <p:txBody>
          <a:bodyPr/>
          <a:lstStyle/>
          <a:p>
            <a:pPr>
              <a:defRPr/>
            </a:pPr>
            <a:r>
              <a:rPr lang="zh-CN" altLang="en-US" b="1">
                <a:effectLst/>
                <a:latin typeface="Arial Black" charset="0"/>
                <a:ea typeface="宋体" charset="0"/>
                <a:cs typeface="宋体" charset="0"/>
              </a:rPr>
              <a:t>立国的条件</a:t>
            </a:r>
            <a:endParaRPr lang="zh-CN" altLang="en-US" b="1">
              <a:effectLst/>
              <a:latin typeface="Arial Black" charset="0"/>
              <a:ea typeface="MS PGothic" charset="0"/>
              <a:cs typeface="MS PGothic" charset="0"/>
            </a:endParaRPr>
          </a:p>
        </p:txBody>
      </p:sp>
    </p:spTree>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2" name="Picture 2" descr="10 Ways Entrepreneurs Can Help Build a Nation That Wants Better for Everyone">
            <a:extLst>
              <a:ext uri="{FF2B5EF4-FFF2-40B4-BE49-F238E27FC236}">
                <a16:creationId xmlns:a16="http://schemas.microsoft.com/office/drawing/2014/main" id="{3D917C1B-C3BC-3FA6-4276-6F6D644128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9413"/>
            <a:ext cx="9144000" cy="6099175"/>
          </a:xfrm>
          <a:prstGeom prst="rect">
            <a:avLst/>
          </a:prstGeom>
          <a:noFill/>
          <a:extLst>
            <a:ext uri="{909E8E84-426E-40DD-AFC4-6F175D3DCCD1}">
              <a14:hiddenFill xmlns:a14="http://schemas.microsoft.com/office/drawing/2010/main">
                <a:solidFill>
                  <a:srgbClr val="FFFFFF"/>
                </a:solidFill>
              </a14:hiddenFill>
            </a:ext>
          </a:extLst>
        </p:spPr>
      </p:pic>
      <p:sp>
        <p:nvSpPr>
          <p:cNvPr id="316418" name="Text Box 2"/>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a:ln>
                  <a:noFill/>
                </a:ln>
                <a:solidFill>
                  <a:srgbClr val="000000"/>
                </a:solidFill>
                <a:effectLst/>
                <a:uLnTx/>
                <a:uFillTx/>
                <a:latin typeface="Arial" charset="0"/>
                <a:ea typeface="MS PGothic" charset="0"/>
              </a:rPr>
              <a:t>100</a:t>
            </a:r>
          </a:p>
        </p:txBody>
      </p:sp>
      <p:sp>
        <p:nvSpPr>
          <p:cNvPr id="27653" name="Rectangle 5"/>
          <p:cNvSpPr>
            <a:spLocks noGrp="1" noChangeArrowheads="1"/>
          </p:cNvSpPr>
          <p:nvPr>
            <p:ph type="title"/>
          </p:nvPr>
        </p:nvSpPr>
        <p:spPr>
          <a:effectLst>
            <a:outerShdw blurRad="63500" dist="107763" dir="2700000" algn="ctr" rotWithShape="0">
              <a:srgbClr val="000000">
                <a:alpha val="74997"/>
              </a:srgbClr>
            </a:outerShdw>
          </a:effectLst>
        </p:spPr>
        <p:txBody>
          <a:bodyPr/>
          <a:lstStyle/>
          <a:p>
            <a:pPr algn="ctr">
              <a:defRPr/>
            </a:pPr>
            <a:r>
              <a:rPr lang="zh-CN" altLang="en-US" b="1">
                <a:effectLst/>
                <a:latin typeface="Arial Black" charset="0"/>
                <a:ea typeface="华文细黑" charset="0"/>
                <a:cs typeface="华文细黑" charset="0"/>
              </a:rPr>
              <a:t>论</a:t>
            </a:r>
            <a:r>
              <a:rPr lang="zh-CN" altLang="en-US" b="1">
                <a:effectLst/>
                <a:latin typeface="Arial Black" charset="0"/>
                <a:ea typeface="MS PGothic" charset="0"/>
                <a:cs typeface="MS PGothic" charset="0"/>
              </a:rPr>
              <a:t>点</a:t>
            </a:r>
          </a:p>
        </p:txBody>
      </p:sp>
      <p:pic>
        <p:nvPicPr>
          <p:cNvPr id="316420" name="Picture 7" descr="j021605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2438400"/>
            <a:ext cx="3657600" cy="2451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656" name="Rectangle 8"/>
          <p:cNvSpPr>
            <a:spLocks noChangeArrowheads="1"/>
          </p:cNvSpPr>
          <p:nvPr/>
        </p:nvSpPr>
        <p:spPr bwMode="auto">
          <a:xfrm>
            <a:off x="381000" y="1828800"/>
            <a:ext cx="8153400" cy="447516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0" i="0" u="none" strike="noStrike" kern="1200" cap="none" spc="0" normalizeH="0" baseline="0" noProof="0">
                <a:ln>
                  <a:noFill/>
                </a:ln>
                <a:solidFill>
                  <a:srgbClr val="F1F7E9"/>
                </a:solidFill>
                <a:effectLst/>
                <a:uLnTx/>
                <a:uFillTx/>
                <a:latin typeface="Times New Roman" charset="0"/>
                <a:ea typeface="MS PGothic" charset="0"/>
              </a:rPr>
              <a:t>要成为一个国家，有三个条件需要满足： </a:t>
            </a:r>
            <a:br>
              <a:rPr kumimoji="0" lang="zh-CN" altLang="en-US" sz="2800" b="0" i="0" u="none" strike="noStrike" kern="1200" cap="none" spc="0" normalizeH="0" baseline="0" noProof="0">
                <a:ln>
                  <a:noFill/>
                </a:ln>
                <a:solidFill>
                  <a:srgbClr val="F1F7E9"/>
                </a:solidFill>
                <a:effectLst/>
                <a:uLnTx/>
                <a:uFillTx/>
                <a:latin typeface="Times New Roman" charset="0"/>
                <a:ea typeface="MS PGothic" charset="0"/>
              </a:rPr>
            </a:br>
            <a:br>
              <a:rPr kumimoji="0" lang="zh-CN" altLang="en-US" sz="2800" b="0" i="0" u="none" strike="noStrike" kern="1200" cap="none" spc="0" normalizeH="0" baseline="0" noProof="0">
                <a:ln>
                  <a:noFill/>
                </a:ln>
                <a:solidFill>
                  <a:srgbClr val="F1F7E9"/>
                </a:solidFill>
                <a:effectLst/>
                <a:uLnTx/>
                <a:uFillTx/>
                <a:latin typeface="Times New Roman" charset="0"/>
                <a:ea typeface="MS PGothic" charset="0"/>
              </a:rPr>
            </a:br>
            <a:r>
              <a:rPr kumimoji="0" lang="zh-CN" altLang="en-US" sz="2800" b="0" i="0" u="none" strike="noStrike" kern="1200" cap="none" spc="0" normalizeH="0" baseline="0" noProof="0">
                <a:ln>
                  <a:noFill/>
                </a:ln>
                <a:solidFill>
                  <a:srgbClr val="F1F7E9"/>
                </a:solidFill>
                <a:effectLst/>
                <a:uLnTx/>
                <a:uFillTx/>
                <a:latin typeface="Times New Roman" charset="0"/>
                <a:ea typeface="MS PGothic" charset="0"/>
              </a:rPr>
              <a:t>（ </a:t>
            </a:r>
            <a:r>
              <a:rPr kumimoji="0" lang="en-US" altLang="zh-CN" sz="2800" b="0" i="0" u="none" strike="noStrike" kern="1200" cap="none" spc="0" normalizeH="0" baseline="0" noProof="0">
                <a:ln>
                  <a:noFill/>
                </a:ln>
                <a:solidFill>
                  <a:srgbClr val="F1F7E9"/>
                </a:solidFill>
                <a:effectLst/>
                <a:uLnTx/>
                <a:uFillTx/>
                <a:latin typeface="Times New Roman" charset="0"/>
                <a:ea typeface="MS PGothic" charset="0"/>
              </a:rPr>
              <a:t>1 </a:t>
            </a:r>
            <a:r>
              <a:rPr kumimoji="0" lang="zh-CN" altLang="en-US" sz="2800" b="0" i="0" u="none" strike="noStrike" kern="1200" cap="none" spc="0" normalizeH="0" baseline="0" noProof="0">
                <a:ln>
                  <a:noFill/>
                </a:ln>
                <a:solidFill>
                  <a:srgbClr val="F1F7E9"/>
                </a:solidFill>
                <a:effectLst/>
                <a:uLnTx/>
                <a:uFillTx/>
                <a:latin typeface="Times New Roman" charset="0"/>
                <a:ea typeface="MS PGothic" charset="0"/>
              </a:rPr>
              <a:t>）自由</a:t>
            </a:r>
            <a:br>
              <a:rPr kumimoji="0" lang="zh-CN" altLang="en-US" sz="2800" b="0" i="0" u="none" strike="noStrike" kern="1200" cap="none" spc="0" normalizeH="0" baseline="0" noProof="0">
                <a:ln>
                  <a:noFill/>
                </a:ln>
                <a:solidFill>
                  <a:srgbClr val="F1F7E9"/>
                </a:solidFill>
                <a:effectLst/>
                <a:uLnTx/>
                <a:uFillTx/>
                <a:latin typeface="Times New Roman" charset="0"/>
                <a:ea typeface="MS PGothic" charset="0"/>
              </a:rPr>
            </a:br>
            <a:r>
              <a:rPr kumimoji="0" lang="zh-CN" altLang="en-US" sz="2800" b="0" i="0" u="none" strike="noStrike" kern="1200" cap="none" spc="0" normalizeH="0" baseline="0" noProof="0">
                <a:ln>
                  <a:noFill/>
                </a:ln>
                <a:solidFill>
                  <a:srgbClr val="F1F7E9"/>
                </a:solidFill>
                <a:effectLst/>
                <a:uLnTx/>
                <a:uFillTx/>
                <a:latin typeface="Times New Roman" charset="0"/>
                <a:ea typeface="MS PGothic" charset="0"/>
              </a:rPr>
              <a:t>（ </a:t>
            </a:r>
            <a:r>
              <a:rPr kumimoji="0" lang="en-US" altLang="zh-CN" sz="2800" b="0" i="0" u="none" strike="noStrike" kern="1200" cap="none" spc="0" normalizeH="0" baseline="0" noProof="0">
                <a:ln>
                  <a:noFill/>
                </a:ln>
                <a:solidFill>
                  <a:srgbClr val="F1F7E9"/>
                </a:solidFill>
                <a:effectLst/>
                <a:uLnTx/>
                <a:uFillTx/>
                <a:latin typeface="Times New Roman" charset="0"/>
                <a:ea typeface="MS PGothic" charset="0"/>
              </a:rPr>
              <a:t>2 </a:t>
            </a:r>
            <a:r>
              <a:rPr kumimoji="0" lang="zh-CN" altLang="en-US" sz="2800" b="0" i="0" u="none" strike="noStrike" kern="1200" cap="none" spc="0" normalizeH="0" baseline="0" noProof="0">
                <a:ln>
                  <a:noFill/>
                </a:ln>
                <a:solidFill>
                  <a:srgbClr val="F1F7E9"/>
                </a:solidFill>
                <a:effectLst/>
                <a:uLnTx/>
                <a:uFillTx/>
                <a:latin typeface="Times New Roman" charset="0"/>
                <a:ea typeface="MS PGothic" charset="0"/>
              </a:rPr>
              <a:t>）政府</a:t>
            </a:r>
            <a:br>
              <a:rPr kumimoji="0" lang="zh-CN" altLang="en-US" sz="2800" b="0" i="0" u="none" strike="noStrike" kern="1200" cap="none" spc="0" normalizeH="0" baseline="0" noProof="0">
                <a:ln>
                  <a:noFill/>
                </a:ln>
                <a:solidFill>
                  <a:srgbClr val="F1F7E9"/>
                </a:solidFill>
                <a:effectLst/>
                <a:uLnTx/>
                <a:uFillTx/>
                <a:latin typeface="Times New Roman" charset="0"/>
                <a:ea typeface="MS PGothic" charset="0"/>
              </a:rPr>
            </a:br>
            <a:r>
              <a:rPr kumimoji="0" lang="zh-CN" altLang="en-US" sz="2800" b="0" i="0" u="none" strike="noStrike" kern="1200" cap="none" spc="0" normalizeH="0" baseline="0" noProof="0">
                <a:ln>
                  <a:noFill/>
                </a:ln>
                <a:solidFill>
                  <a:srgbClr val="F1F7E9"/>
                </a:solidFill>
                <a:effectLst/>
                <a:uLnTx/>
                <a:uFillTx/>
                <a:latin typeface="Times New Roman" charset="0"/>
                <a:ea typeface="MS PGothic" charset="0"/>
              </a:rPr>
              <a:t>（ </a:t>
            </a:r>
            <a:r>
              <a:rPr kumimoji="0" lang="en-US" altLang="zh-CN" sz="2800" b="0" i="0" u="none" strike="noStrike" kern="1200" cap="none" spc="0" normalizeH="0" baseline="0" noProof="0">
                <a:ln>
                  <a:noFill/>
                </a:ln>
                <a:solidFill>
                  <a:srgbClr val="F1F7E9"/>
                </a:solidFill>
                <a:effectLst/>
                <a:uLnTx/>
                <a:uFillTx/>
                <a:latin typeface="Times New Roman" charset="0"/>
                <a:ea typeface="MS PGothic" charset="0"/>
              </a:rPr>
              <a:t>3 </a:t>
            </a:r>
            <a:r>
              <a:rPr kumimoji="0" lang="zh-CN" altLang="en-US" sz="2800" b="0" i="0" u="none" strike="noStrike" kern="1200" cap="none" spc="0" normalizeH="0" baseline="0" noProof="0">
                <a:ln>
                  <a:noFill/>
                </a:ln>
                <a:solidFill>
                  <a:srgbClr val="F1F7E9"/>
                </a:solidFill>
                <a:effectLst/>
                <a:uLnTx/>
                <a:uFillTx/>
                <a:latin typeface="Times New Roman" charset="0"/>
                <a:ea typeface="MS PGothic" charset="0"/>
              </a:rPr>
              <a:t>）土地</a:t>
            </a:r>
            <a:br>
              <a:rPr kumimoji="0" lang="zh-CN" altLang="en-US" sz="2800" b="0" i="0" u="none" strike="noStrike" kern="1200" cap="none" spc="0" normalizeH="0" baseline="0" noProof="0">
                <a:ln>
                  <a:noFill/>
                </a:ln>
                <a:solidFill>
                  <a:srgbClr val="F1F7E9"/>
                </a:solidFill>
                <a:effectLst/>
                <a:uLnTx/>
                <a:uFillTx/>
                <a:latin typeface="Times New Roman" charset="0"/>
                <a:ea typeface="MS PGothic" charset="0"/>
              </a:rPr>
            </a:br>
            <a:br>
              <a:rPr kumimoji="0" lang="zh-CN" altLang="en-US" sz="2800" b="0" i="0" u="none" strike="noStrike" kern="1200" cap="none" spc="0" normalizeH="0" baseline="0" noProof="0">
                <a:ln>
                  <a:noFill/>
                </a:ln>
                <a:solidFill>
                  <a:srgbClr val="F1F7E9"/>
                </a:solidFill>
                <a:effectLst/>
                <a:uLnTx/>
                <a:uFillTx/>
                <a:latin typeface="Times New Roman" charset="0"/>
                <a:ea typeface="MS PGothic" charset="0"/>
              </a:rPr>
            </a:br>
            <a:br>
              <a:rPr kumimoji="0" lang="zh-CN" altLang="en-US" sz="2800" b="0" i="0" u="none" strike="noStrike" kern="1200" cap="none" spc="0" normalizeH="0" baseline="0" noProof="0">
                <a:ln>
                  <a:noFill/>
                </a:ln>
                <a:solidFill>
                  <a:srgbClr val="F1F7E9"/>
                </a:solidFill>
                <a:effectLst/>
                <a:uLnTx/>
                <a:uFillTx/>
                <a:latin typeface="Times New Roman" charset="0"/>
                <a:ea typeface="MS PGothic" charset="0"/>
              </a:rPr>
            </a:br>
            <a:r>
              <a:rPr kumimoji="0" lang="zh-CN" altLang="en-US" sz="2800" b="0" i="0" u="none" strike="noStrike" kern="1200" cap="none" spc="0" normalizeH="0" baseline="0" noProof="0">
                <a:ln>
                  <a:noFill/>
                </a:ln>
                <a:solidFill>
                  <a:srgbClr val="F1F7E9"/>
                </a:solidFill>
                <a:effectLst/>
                <a:uLnTx/>
                <a:uFillTx/>
                <a:latin typeface="Times New Roman" charset="0"/>
                <a:ea typeface="MS PGothic" charset="0"/>
              </a:rPr>
              <a:t>出埃及记记录了前两个条件的实现；唯一缺少的是土地，而这一条件将在约书亚书中被满足。</a:t>
            </a:r>
          </a:p>
        </p:txBody>
      </p:sp>
      <p:pic>
        <p:nvPicPr>
          <p:cNvPr id="316422" name="Picture 7" descr="j021605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7175" y="2420938"/>
            <a:ext cx="3657600" cy="2451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7656">
                                            <p:txEl>
                                              <p:pRg st="0" end="0"/>
                                            </p:txEl>
                                          </p:spTgt>
                                        </p:tgtEl>
                                        <p:attrNameLst>
                                          <p:attrName>style.visibility</p:attrName>
                                        </p:attrNameLst>
                                      </p:cBhvr>
                                      <p:to>
                                        <p:strVal val="visible"/>
                                      </p:to>
                                    </p:set>
                                    <p:animEffect transition="in" filter="box(in)">
                                      <p:cBhvr>
                                        <p:cTn id="7" dur="500"/>
                                        <p:tgtEl>
                                          <p:spTgt spid="2765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6"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958781"/>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我们的生活充满变化。</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9396536" y="620688"/>
            <a:ext cx="9306262" cy="4481323"/>
          </a:xfrm>
          <a:prstGeom prst="rect">
            <a:avLst/>
          </a:prstGeom>
        </p:spPr>
      </p:pic>
      <p:sp>
        <p:nvSpPr>
          <p:cNvPr id="3" name="TextBox 2">
            <a:extLst>
              <a:ext uri="{FF2B5EF4-FFF2-40B4-BE49-F238E27FC236}">
                <a16:creationId xmlns:a16="http://schemas.microsoft.com/office/drawing/2014/main" id="{20D6AF78-7FEA-41AE-BB91-E3E97ADA3059}"/>
              </a:ext>
            </a:extLst>
          </p:cNvPr>
          <p:cNvSpPr txBox="1"/>
          <p:nvPr/>
        </p:nvSpPr>
        <p:spPr>
          <a:xfrm>
            <a:off x="1835696" y="908720"/>
            <a:ext cx="6840760" cy="2677656"/>
          </a:xfrm>
          <a:prstGeom prst="rect">
            <a:avLst/>
          </a:prstGeom>
          <a:noFill/>
        </p:spPr>
        <p:txBody>
          <a:bodyPr wrap="square" rtlCol="0">
            <a:spAutoFit/>
          </a:bodyPr>
          <a:lstStyle/>
          <a:p>
            <a:r>
              <a:rPr lang="zh-CN" altLang="en-US" sz="7200" dirty="0">
                <a:solidFill>
                  <a:schemeClr val="accent5">
                    <a:lumMod val="75000"/>
                  </a:schemeClr>
                </a:solidFill>
                <a:latin typeface="Franklin Gothic Heavy" panose="020B0903020102020204" pitchFamily="34" charset="0"/>
              </a:rPr>
              <a:t>生活</a:t>
            </a:r>
            <a:endParaRPr lang="en-SG" altLang="zh-CN" sz="7200" dirty="0">
              <a:solidFill>
                <a:schemeClr val="accent5">
                  <a:lumMod val="75000"/>
                </a:schemeClr>
              </a:solidFill>
              <a:latin typeface="Franklin Gothic Heavy" panose="020B0903020102020204" pitchFamily="34" charset="0"/>
            </a:endParaRPr>
          </a:p>
          <a:p>
            <a:r>
              <a:rPr lang="zh-CN" altLang="en-US" sz="9600" dirty="0">
                <a:solidFill>
                  <a:schemeClr val="bg1"/>
                </a:solidFill>
                <a:latin typeface="Franklin Gothic Heavy" panose="020B0903020102020204" pitchFamily="34" charset="0"/>
              </a:rPr>
              <a:t>改变</a:t>
            </a:r>
            <a:r>
              <a:rPr lang="zh-CN" altLang="en-US" sz="4800" dirty="0">
                <a:solidFill>
                  <a:srgbClr val="00B0F0"/>
                </a:solidFill>
                <a:latin typeface="Franklin Gothic Heavy" panose="020B0903020102020204" pitchFamily="34" charset="0"/>
              </a:rPr>
              <a:t>舒适区</a:t>
            </a:r>
            <a:endParaRPr lang="en-SG" sz="4800" dirty="0">
              <a:solidFill>
                <a:srgbClr val="00B0F0"/>
              </a:solidFill>
              <a:latin typeface="Franklin Gothic Heavy" panose="020B0903020102020204" pitchFamily="34" charset="0"/>
            </a:endParaRPr>
          </a:p>
        </p:txBody>
      </p:sp>
    </p:spTree>
    <p:extLst>
      <p:ext uri="{BB962C8B-B14F-4D97-AF65-F5344CB8AC3E}">
        <p14:creationId xmlns:p14="http://schemas.microsoft.com/office/powerpoint/2010/main" val="18254208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8465" name="Rectangle 126" descr="Green marble"/>
          <p:cNvSpPr>
            <a:spLocks noChangeArrowheads="1"/>
          </p:cNvSpPr>
          <p:nvPr/>
        </p:nvSpPr>
        <p:spPr bwMode="auto">
          <a:xfrm>
            <a:off x="0" y="0"/>
            <a:ext cx="9144000" cy="6858000"/>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a:p>
        </p:txBody>
      </p:sp>
      <p:sp>
        <p:nvSpPr>
          <p:cNvPr id="6146" name="Rectangle 2"/>
          <p:cNvSpPr>
            <a:spLocks noGrp="1" noChangeArrowheads="1"/>
          </p:cNvSpPr>
          <p:nvPr>
            <p:ph type="title" idx="4294967295"/>
          </p:nvPr>
        </p:nvSpPr>
        <p:spPr>
          <a:xfrm>
            <a:off x="2971800" y="76200"/>
            <a:ext cx="3276600" cy="533400"/>
          </a:xfrm>
          <a:effectLst>
            <a:outerShdw blurRad="63500" dist="107763" dir="2700000" algn="ctr" rotWithShape="0">
              <a:srgbClr val="000000">
                <a:alpha val="74997"/>
              </a:srgbClr>
            </a:outerShdw>
          </a:effectLst>
        </p:spPr>
        <p:txBody>
          <a:bodyPr/>
          <a:lstStyle/>
          <a:p>
            <a:pPr algn="ctr">
              <a:defRPr/>
            </a:pPr>
            <a:br>
              <a:rPr lang="en-US" altLang="zh-CN" i="0">
                <a:latin typeface="Times New Roman" charset="0"/>
                <a:ea typeface="MS PGothic" charset="0"/>
                <a:cs typeface="MS PGothic" charset="0"/>
              </a:rPr>
            </a:br>
            <a:r>
              <a:rPr lang="zh-CN" altLang="en-US" i="0">
                <a:latin typeface="Times New Roman" charset="0"/>
                <a:ea typeface="MS PGothic" charset="0"/>
                <a:cs typeface="MS PGothic" charset="0"/>
              </a:rPr>
              <a:t>大</a:t>
            </a:r>
            <a:r>
              <a:rPr lang="zh-CN" altLang="en-US" i="0">
                <a:latin typeface="Times New Roman" charset="0"/>
                <a:ea typeface="华文细黑" charset="0"/>
                <a:cs typeface="华文细黑" charset="0"/>
              </a:rPr>
              <a:t>纲</a:t>
            </a:r>
            <a:br>
              <a:rPr lang="zh-CN" altLang="en-US" i="0">
                <a:latin typeface="Times New Roman" charset="0"/>
                <a:ea typeface="MS PGothic" charset="0"/>
                <a:cs typeface="MS PGothic" charset="0"/>
              </a:rPr>
            </a:br>
            <a:endParaRPr lang="zh-CN" altLang="en-US" b="1">
              <a:effectLst/>
              <a:latin typeface="Arial Black" charset="0"/>
              <a:ea typeface="MS PGothic" charset="0"/>
              <a:cs typeface="MS PGothic" charset="0"/>
            </a:endParaRPr>
          </a:p>
        </p:txBody>
      </p:sp>
      <p:grpSp>
        <p:nvGrpSpPr>
          <p:cNvPr id="318467" name="Group 125"/>
          <p:cNvGrpSpPr>
            <a:grpSpLocks/>
          </p:cNvGrpSpPr>
          <p:nvPr/>
        </p:nvGrpSpPr>
        <p:grpSpPr bwMode="auto">
          <a:xfrm>
            <a:off x="152400" y="762000"/>
            <a:ext cx="8991600" cy="6096000"/>
            <a:chOff x="144" y="480"/>
            <a:chExt cx="5228" cy="3744"/>
          </a:xfrm>
        </p:grpSpPr>
        <p:grpSp>
          <p:nvGrpSpPr>
            <p:cNvPr id="318471" name="Group 52"/>
            <p:cNvGrpSpPr>
              <a:grpSpLocks/>
            </p:cNvGrpSpPr>
            <p:nvPr/>
          </p:nvGrpSpPr>
          <p:grpSpPr bwMode="auto">
            <a:xfrm>
              <a:off x="144" y="480"/>
              <a:ext cx="5184" cy="351"/>
              <a:chOff x="0" y="0"/>
              <a:chExt cx="4768" cy="537"/>
            </a:xfrm>
          </p:grpSpPr>
          <p:sp>
            <p:nvSpPr>
              <p:cNvPr id="318577" name="Rectangle 4"/>
              <p:cNvSpPr>
                <a:spLocks noChangeArrowheads="1"/>
              </p:cNvSpPr>
              <p:nvPr/>
            </p:nvSpPr>
            <p:spPr bwMode="auto">
              <a:xfrm>
                <a:off x="32" y="0"/>
                <a:ext cx="4704" cy="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zh-CN" altLang="en-US">
                    <a:solidFill>
                      <a:schemeClr val="bg1"/>
                    </a:solidFill>
                  </a:rPr>
                  <a:t>一个民族开始成形</a:t>
                </a:r>
              </a:p>
            </p:txBody>
          </p:sp>
          <p:sp>
            <p:nvSpPr>
              <p:cNvPr id="318578" name="Rectangle 51"/>
              <p:cNvSpPr>
                <a:spLocks noChangeArrowheads="1"/>
              </p:cNvSpPr>
              <p:nvPr/>
            </p:nvSpPr>
            <p:spPr bwMode="auto">
              <a:xfrm>
                <a:off x="0" y="0"/>
                <a:ext cx="4768" cy="537"/>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zh-CN" altLang="en-US"/>
              </a:p>
            </p:txBody>
          </p:sp>
        </p:grpSp>
        <p:grpSp>
          <p:nvGrpSpPr>
            <p:cNvPr id="318472" name="Group 54"/>
            <p:cNvGrpSpPr>
              <a:grpSpLocks/>
            </p:cNvGrpSpPr>
            <p:nvPr/>
          </p:nvGrpSpPr>
          <p:grpSpPr bwMode="auto">
            <a:xfrm>
              <a:off x="144" y="831"/>
              <a:ext cx="2717" cy="275"/>
              <a:chOff x="0" y="537"/>
              <a:chExt cx="2388" cy="422"/>
            </a:xfrm>
          </p:grpSpPr>
          <p:sp>
            <p:nvSpPr>
              <p:cNvPr id="318575" name="Rectangle 5"/>
              <p:cNvSpPr>
                <a:spLocks noChangeArrowheads="1"/>
              </p:cNvSpPr>
              <p:nvPr/>
            </p:nvSpPr>
            <p:spPr bwMode="auto">
              <a:xfrm>
                <a:off x="32" y="537"/>
                <a:ext cx="232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zh-CN" altLang="en-US" b="1">
                    <a:solidFill>
                      <a:schemeClr val="bg1"/>
                    </a:solidFill>
                    <a:latin typeface="Arial Narrow" charset="0"/>
                    <a:ea typeface="宋体" charset="0"/>
                    <a:cs typeface="宋体" charset="0"/>
                  </a:rPr>
                  <a:t>第</a:t>
                </a:r>
                <a:r>
                  <a:rPr lang="en-US" altLang="zh-CN" b="1">
                    <a:solidFill>
                      <a:schemeClr val="bg1"/>
                    </a:solidFill>
                    <a:latin typeface="Arial Narrow" charset="0"/>
                    <a:ea typeface="宋体" charset="0"/>
                    <a:cs typeface="宋体" charset="0"/>
                  </a:rPr>
                  <a:t>1—18</a:t>
                </a:r>
                <a:r>
                  <a:rPr lang="zh-CN" altLang="en-US" b="1">
                    <a:solidFill>
                      <a:schemeClr val="bg1"/>
                    </a:solidFill>
                    <a:latin typeface="Arial Narrow" charset="0"/>
                    <a:ea typeface="宋体" charset="0"/>
                    <a:cs typeface="宋体" charset="0"/>
                  </a:rPr>
                  <a:t> 章</a:t>
                </a:r>
                <a:endParaRPr lang="en-US" altLang="zh-CN">
                  <a:solidFill>
                    <a:schemeClr val="bg1"/>
                  </a:solidFill>
                  <a:latin typeface="Arial Narrow" charset="0"/>
                  <a:ea typeface="宋体" charset="0"/>
                  <a:cs typeface="宋体" charset="0"/>
                </a:endParaRPr>
              </a:p>
            </p:txBody>
          </p:sp>
          <p:sp>
            <p:nvSpPr>
              <p:cNvPr id="318576" name="Rectangle 53"/>
              <p:cNvSpPr>
                <a:spLocks noChangeArrowheads="1"/>
              </p:cNvSpPr>
              <p:nvPr/>
            </p:nvSpPr>
            <p:spPr bwMode="auto">
              <a:xfrm>
                <a:off x="0" y="537"/>
                <a:ext cx="238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zh-CN" altLang="en-US"/>
              </a:p>
            </p:txBody>
          </p:sp>
        </p:grpSp>
        <p:grpSp>
          <p:nvGrpSpPr>
            <p:cNvPr id="318473" name="Group 56"/>
            <p:cNvGrpSpPr>
              <a:grpSpLocks/>
            </p:cNvGrpSpPr>
            <p:nvPr/>
          </p:nvGrpSpPr>
          <p:grpSpPr bwMode="auto">
            <a:xfrm>
              <a:off x="2861" y="831"/>
              <a:ext cx="2461" cy="275"/>
              <a:chOff x="2388" y="537"/>
              <a:chExt cx="2164" cy="422"/>
            </a:xfrm>
          </p:grpSpPr>
          <p:sp>
            <p:nvSpPr>
              <p:cNvPr id="318573" name="Rectangle 6"/>
              <p:cNvSpPr>
                <a:spLocks noChangeArrowheads="1"/>
              </p:cNvSpPr>
              <p:nvPr/>
            </p:nvSpPr>
            <p:spPr bwMode="auto">
              <a:xfrm>
                <a:off x="2420" y="537"/>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zh-CN" altLang="en-US" b="1">
                    <a:solidFill>
                      <a:schemeClr val="bg1"/>
                    </a:solidFill>
                    <a:latin typeface="Arial Narrow" charset="0"/>
                    <a:ea typeface="宋体" charset="0"/>
                    <a:cs typeface="宋体" charset="0"/>
                  </a:rPr>
                  <a:t>第</a:t>
                </a:r>
                <a:r>
                  <a:rPr lang="en-US" altLang="zh-CN" b="1">
                    <a:solidFill>
                      <a:schemeClr val="bg1"/>
                    </a:solidFill>
                    <a:latin typeface="Arial Narrow" charset="0"/>
                    <a:ea typeface="宋体" charset="0"/>
                    <a:cs typeface="宋体" charset="0"/>
                  </a:rPr>
                  <a:t> 19—40</a:t>
                </a:r>
                <a:r>
                  <a:rPr lang="zh-CN" altLang="en-US" b="1">
                    <a:solidFill>
                      <a:schemeClr val="bg1"/>
                    </a:solidFill>
                    <a:latin typeface="Arial Narrow" charset="0"/>
                    <a:ea typeface="宋体" charset="0"/>
                    <a:cs typeface="宋体" charset="0"/>
                  </a:rPr>
                  <a:t> 章</a:t>
                </a:r>
                <a:endParaRPr lang="en-US" altLang="zh-CN">
                  <a:solidFill>
                    <a:schemeClr val="bg1"/>
                  </a:solidFill>
                  <a:latin typeface="Arial Narrow" charset="0"/>
                  <a:ea typeface="宋体" charset="0"/>
                  <a:cs typeface="宋体" charset="0"/>
                </a:endParaRPr>
              </a:p>
            </p:txBody>
          </p:sp>
          <p:sp>
            <p:nvSpPr>
              <p:cNvPr id="318574" name="Rectangle 55"/>
              <p:cNvSpPr>
                <a:spLocks noChangeArrowheads="1"/>
              </p:cNvSpPr>
              <p:nvPr/>
            </p:nvSpPr>
            <p:spPr bwMode="auto">
              <a:xfrm>
                <a:off x="2388" y="537"/>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zh-CN" altLang="en-US"/>
              </a:p>
            </p:txBody>
          </p:sp>
        </p:grpSp>
        <p:grpSp>
          <p:nvGrpSpPr>
            <p:cNvPr id="318474" name="Group 58"/>
            <p:cNvGrpSpPr>
              <a:grpSpLocks/>
            </p:cNvGrpSpPr>
            <p:nvPr/>
          </p:nvGrpSpPr>
          <p:grpSpPr bwMode="auto">
            <a:xfrm>
              <a:off x="144" y="1105"/>
              <a:ext cx="2930" cy="412"/>
              <a:chOff x="0" y="959"/>
              <a:chExt cx="2575" cy="632"/>
            </a:xfrm>
          </p:grpSpPr>
          <p:sp>
            <p:nvSpPr>
              <p:cNvPr id="318571" name="Rectangle 8"/>
              <p:cNvSpPr>
                <a:spLocks noChangeArrowheads="1"/>
              </p:cNvSpPr>
              <p:nvPr/>
            </p:nvSpPr>
            <p:spPr bwMode="auto">
              <a:xfrm>
                <a:off x="251" y="968"/>
                <a:ext cx="2324" cy="6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endParaRPr lang="en-US" altLang="zh-CN">
                  <a:solidFill>
                    <a:schemeClr val="bg1"/>
                  </a:solidFill>
                </a:endParaRPr>
              </a:p>
              <a:p>
                <a:pPr algn="ctr" eaLnBrk="1" hangingPunct="1"/>
                <a:r>
                  <a:rPr lang="zh-CN" altLang="en-US">
                    <a:solidFill>
                      <a:schemeClr val="bg1"/>
                    </a:solidFill>
                  </a:rPr>
                  <a:t>从奴隶制 得到解放</a:t>
                </a:r>
              </a:p>
              <a:p>
                <a:pPr algn="ctr" eaLnBrk="1" hangingPunct="1"/>
                <a:endParaRPr lang="zh-CN" altLang="en-US">
                  <a:solidFill>
                    <a:schemeClr val="bg1"/>
                  </a:solidFill>
                </a:endParaRPr>
              </a:p>
              <a:p>
                <a:pPr algn="ctr" eaLnBrk="1" hangingPunct="1"/>
                <a:endParaRPr lang="en-US" altLang="zh-CN">
                  <a:solidFill>
                    <a:schemeClr val="bg1"/>
                  </a:solidFill>
                  <a:latin typeface="Arial Narrow" charset="0"/>
                  <a:ea typeface="宋体" charset="0"/>
                  <a:cs typeface="宋体" charset="0"/>
                </a:endParaRPr>
              </a:p>
            </p:txBody>
          </p:sp>
          <p:sp>
            <p:nvSpPr>
              <p:cNvPr id="318572" name="Rectangle 57"/>
              <p:cNvSpPr>
                <a:spLocks noChangeArrowheads="1"/>
              </p:cNvSpPr>
              <p:nvPr/>
            </p:nvSpPr>
            <p:spPr bwMode="auto">
              <a:xfrm>
                <a:off x="0" y="959"/>
                <a:ext cx="238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zh-CN" altLang="en-US"/>
              </a:p>
            </p:txBody>
          </p:sp>
        </p:grpSp>
        <p:grpSp>
          <p:nvGrpSpPr>
            <p:cNvPr id="318475" name="Group 60"/>
            <p:cNvGrpSpPr>
              <a:grpSpLocks/>
            </p:cNvGrpSpPr>
            <p:nvPr/>
          </p:nvGrpSpPr>
          <p:grpSpPr bwMode="auto">
            <a:xfrm>
              <a:off x="2861" y="1106"/>
              <a:ext cx="2511" cy="281"/>
              <a:chOff x="2388" y="959"/>
              <a:chExt cx="2208" cy="431"/>
            </a:xfrm>
          </p:grpSpPr>
          <p:sp>
            <p:nvSpPr>
              <p:cNvPr id="318569" name="Rectangle 9"/>
              <p:cNvSpPr>
                <a:spLocks noChangeArrowheads="1"/>
              </p:cNvSpPr>
              <p:nvPr/>
            </p:nvSpPr>
            <p:spPr bwMode="auto">
              <a:xfrm>
                <a:off x="2496" y="968"/>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endParaRPr lang="en-US" altLang="zh-CN">
                  <a:solidFill>
                    <a:schemeClr val="bg1"/>
                  </a:solidFill>
                  <a:latin typeface="Arial Narrow" charset="0"/>
                  <a:ea typeface="宋体" charset="0"/>
                  <a:cs typeface="宋体" charset="0"/>
                </a:endParaRPr>
              </a:p>
              <a:p>
                <a:pPr algn="ctr" eaLnBrk="1" hangingPunct="1"/>
                <a:endParaRPr lang="en-US" altLang="zh-CN">
                  <a:solidFill>
                    <a:schemeClr val="bg1"/>
                  </a:solidFill>
                  <a:latin typeface="Arial Narrow" charset="0"/>
                  <a:ea typeface="宋体" charset="0"/>
                  <a:cs typeface="宋体" charset="0"/>
                </a:endParaRPr>
              </a:p>
              <a:p>
                <a:pPr algn="ctr" eaLnBrk="1" hangingPunct="1"/>
                <a:r>
                  <a:rPr lang="zh-CN" altLang="en-US">
                    <a:solidFill>
                      <a:schemeClr val="bg1"/>
                    </a:solidFill>
                    <a:latin typeface="Arial Narrow" charset="0"/>
                    <a:ea typeface="宋体" charset="0"/>
                    <a:cs typeface="宋体" charset="0"/>
                  </a:rPr>
                  <a:t>接受上帝的</a:t>
                </a:r>
                <a:r>
                  <a:rPr lang="zh-CN" altLang="en-US">
                    <a:solidFill>
                      <a:schemeClr val="bg1"/>
                    </a:solidFill>
                  </a:rPr>
                  <a:t>律法</a:t>
                </a:r>
                <a:endParaRPr lang="en-US" altLang="zh-CN">
                  <a:solidFill>
                    <a:schemeClr val="bg1"/>
                  </a:solidFill>
                </a:endParaRPr>
              </a:p>
              <a:p>
                <a:pPr algn="ctr" eaLnBrk="1" hangingPunct="1"/>
                <a:endParaRPr lang="zh-CN" altLang="en-US">
                  <a:solidFill>
                    <a:schemeClr val="bg1"/>
                  </a:solidFill>
                </a:endParaRPr>
              </a:p>
              <a:p>
                <a:pPr algn="ctr" eaLnBrk="1" hangingPunct="1"/>
                <a:endParaRPr lang="en-US" altLang="zh-CN">
                  <a:solidFill>
                    <a:schemeClr val="bg1"/>
                  </a:solidFill>
                  <a:latin typeface="Arial Narrow" charset="0"/>
                  <a:ea typeface="宋体" charset="0"/>
                  <a:cs typeface="宋体" charset="0"/>
                </a:endParaRPr>
              </a:p>
            </p:txBody>
          </p:sp>
          <p:sp>
            <p:nvSpPr>
              <p:cNvPr id="318570" name="Rectangle 59"/>
              <p:cNvSpPr>
                <a:spLocks noChangeArrowheads="1"/>
              </p:cNvSpPr>
              <p:nvPr/>
            </p:nvSpPr>
            <p:spPr bwMode="auto">
              <a:xfrm>
                <a:off x="2388" y="959"/>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zh-CN" altLang="en-US"/>
              </a:p>
            </p:txBody>
          </p:sp>
        </p:grpSp>
        <p:grpSp>
          <p:nvGrpSpPr>
            <p:cNvPr id="318476" name="Group 62"/>
            <p:cNvGrpSpPr>
              <a:grpSpLocks/>
            </p:cNvGrpSpPr>
            <p:nvPr/>
          </p:nvGrpSpPr>
          <p:grpSpPr bwMode="auto">
            <a:xfrm>
              <a:off x="144" y="1381"/>
              <a:ext cx="2717" cy="276"/>
              <a:chOff x="0" y="1381"/>
              <a:chExt cx="2388" cy="422"/>
            </a:xfrm>
          </p:grpSpPr>
          <p:sp>
            <p:nvSpPr>
              <p:cNvPr id="318567" name="Rectangle 11"/>
              <p:cNvSpPr>
                <a:spLocks noChangeArrowheads="1"/>
              </p:cNvSpPr>
              <p:nvPr/>
            </p:nvSpPr>
            <p:spPr bwMode="auto">
              <a:xfrm>
                <a:off x="32" y="1381"/>
                <a:ext cx="232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endParaRPr lang="en-US" altLang="zh-CN" b="1">
                  <a:solidFill>
                    <a:schemeClr val="bg1"/>
                  </a:solidFill>
                  <a:latin typeface="Arial Narrow" charset="0"/>
                  <a:ea typeface="宋体" charset="0"/>
                  <a:cs typeface="宋体" charset="0"/>
                </a:endParaRPr>
              </a:p>
              <a:p>
                <a:pPr algn="ctr" eaLnBrk="1" hangingPunct="1"/>
                <a:r>
                  <a:rPr lang="zh-CN" altLang="en-US" b="1">
                    <a:solidFill>
                      <a:schemeClr val="bg1"/>
                    </a:solidFill>
                    <a:latin typeface="Arial Narrow" charset="0"/>
                    <a:ea typeface="宋体" charset="0"/>
                    <a:cs typeface="宋体" charset="0"/>
                  </a:rPr>
                  <a:t>把以</a:t>
                </a:r>
                <a:r>
                  <a:rPr lang="zh-CN" altLang="en-US">
                    <a:solidFill>
                      <a:schemeClr val="bg1"/>
                    </a:solidFill>
                  </a:rPr>
                  <a:t>色列带出埃及</a:t>
                </a:r>
              </a:p>
              <a:p>
                <a:pPr algn="ctr" eaLnBrk="1" hangingPunct="1"/>
                <a:endParaRPr lang="en-US" altLang="zh-CN">
                  <a:solidFill>
                    <a:schemeClr val="bg1"/>
                  </a:solidFill>
                  <a:latin typeface="Arial Narrow" charset="0"/>
                  <a:ea typeface="宋体" charset="0"/>
                  <a:cs typeface="宋体" charset="0"/>
                </a:endParaRPr>
              </a:p>
            </p:txBody>
          </p:sp>
          <p:sp>
            <p:nvSpPr>
              <p:cNvPr id="318568" name="Rectangle 61"/>
              <p:cNvSpPr>
                <a:spLocks noChangeArrowheads="1"/>
              </p:cNvSpPr>
              <p:nvPr/>
            </p:nvSpPr>
            <p:spPr bwMode="auto">
              <a:xfrm>
                <a:off x="0" y="1381"/>
                <a:ext cx="238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zh-CN" altLang="en-US"/>
              </a:p>
            </p:txBody>
          </p:sp>
        </p:grpSp>
        <p:grpSp>
          <p:nvGrpSpPr>
            <p:cNvPr id="318477" name="Group 64"/>
            <p:cNvGrpSpPr>
              <a:grpSpLocks/>
            </p:cNvGrpSpPr>
            <p:nvPr/>
          </p:nvGrpSpPr>
          <p:grpSpPr bwMode="auto">
            <a:xfrm>
              <a:off x="2861" y="1381"/>
              <a:ext cx="2461" cy="276"/>
              <a:chOff x="2388" y="1381"/>
              <a:chExt cx="2164" cy="422"/>
            </a:xfrm>
          </p:grpSpPr>
          <p:sp>
            <p:nvSpPr>
              <p:cNvPr id="318565" name="Rectangle 12"/>
              <p:cNvSpPr>
                <a:spLocks noChangeArrowheads="1"/>
              </p:cNvSpPr>
              <p:nvPr/>
            </p:nvSpPr>
            <p:spPr bwMode="auto">
              <a:xfrm>
                <a:off x="2420" y="1381"/>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zh-CN" altLang="en-US">
                    <a:solidFill>
                      <a:schemeClr val="bg1"/>
                    </a:solidFill>
                    <a:latin typeface="Arial Narrow" charset="0"/>
                    <a:ea typeface="宋体" charset="0"/>
                    <a:cs typeface="宋体" charset="0"/>
                  </a:rPr>
                  <a:t>除去以色列人心中的埃及</a:t>
                </a:r>
                <a:endParaRPr lang="en-US" altLang="zh-CN">
                  <a:solidFill>
                    <a:schemeClr val="bg1"/>
                  </a:solidFill>
                  <a:latin typeface="Arial Narrow" charset="0"/>
                  <a:ea typeface="宋体" charset="0"/>
                  <a:cs typeface="宋体" charset="0"/>
                </a:endParaRPr>
              </a:p>
            </p:txBody>
          </p:sp>
          <p:sp>
            <p:nvSpPr>
              <p:cNvPr id="318566" name="Rectangle 63"/>
              <p:cNvSpPr>
                <a:spLocks noChangeArrowheads="1"/>
              </p:cNvSpPr>
              <p:nvPr/>
            </p:nvSpPr>
            <p:spPr bwMode="auto">
              <a:xfrm>
                <a:off x="2388" y="1381"/>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zh-CN" altLang="en-US"/>
              </a:p>
            </p:txBody>
          </p:sp>
        </p:grpSp>
        <p:grpSp>
          <p:nvGrpSpPr>
            <p:cNvPr id="318478" name="Group 66"/>
            <p:cNvGrpSpPr>
              <a:grpSpLocks/>
            </p:cNvGrpSpPr>
            <p:nvPr/>
          </p:nvGrpSpPr>
          <p:grpSpPr bwMode="auto">
            <a:xfrm>
              <a:off x="144" y="1657"/>
              <a:ext cx="2717" cy="275"/>
              <a:chOff x="0" y="1803"/>
              <a:chExt cx="2388" cy="422"/>
            </a:xfrm>
          </p:grpSpPr>
          <p:sp>
            <p:nvSpPr>
              <p:cNvPr id="318563" name="Rectangle 14"/>
              <p:cNvSpPr>
                <a:spLocks noChangeArrowheads="1"/>
              </p:cNvSpPr>
              <p:nvPr/>
            </p:nvSpPr>
            <p:spPr bwMode="auto">
              <a:xfrm>
                <a:off x="32" y="1803"/>
                <a:ext cx="232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zh-CN" altLang="en-US" b="1">
                    <a:solidFill>
                      <a:schemeClr val="bg1"/>
                    </a:solidFill>
                    <a:latin typeface="Arial Narrow" charset="0"/>
                    <a:ea typeface="宋体" charset="0"/>
                    <a:cs typeface="宋体" charset="0"/>
                  </a:rPr>
                  <a:t> 叙事  </a:t>
                </a:r>
                <a:endParaRPr lang="en-US" altLang="zh-CN">
                  <a:solidFill>
                    <a:schemeClr val="bg1"/>
                  </a:solidFill>
                  <a:latin typeface="Arial Narrow" charset="0"/>
                  <a:ea typeface="宋体" charset="0"/>
                  <a:cs typeface="宋体" charset="0"/>
                </a:endParaRPr>
              </a:p>
            </p:txBody>
          </p:sp>
          <p:sp>
            <p:nvSpPr>
              <p:cNvPr id="318564" name="Rectangle 65"/>
              <p:cNvSpPr>
                <a:spLocks noChangeArrowheads="1"/>
              </p:cNvSpPr>
              <p:nvPr/>
            </p:nvSpPr>
            <p:spPr bwMode="auto">
              <a:xfrm>
                <a:off x="0" y="1803"/>
                <a:ext cx="238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zh-CN" altLang="en-US"/>
              </a:p>
            </p:txBody>
          </p:sp>
        </p:grpSp>
        <p:grpSp>
          <p:nvGrpSpPr>
            <p:cNvPr id="318479" name="Group 68"/>
            <p:cNvGrpSpPr>
              <a:grpSpLocks/>
            </p:cNvGrpSpPr>
            <p:nvPr/>
          </p:nvGrpSpPr>
          <p:grpSpPr bwMode="auto">
            <a:xfrm>
              <a:off x="2861" y="1657"/>
              <a:ext cx="2461" cy="275"/>
              <a:chOff x="2388" y="1803"/>
              <a:chExt cx="2164" cy="422"/>
            </a:xfrm>
          </p:grpSpPr>
          <p:sp>
            <p:nvSpPr>
              <p:cNvPr id="318561" name="Rectangle 15"/>
              <p:cNvSpPr>
                <a:spLocks noChangeArrowheads="1"/>
              </p:cNvSpPr>
              <p:nvPr/>
            </p:nvSpPr>
            <p:spPr bwMode="auto">
              <a:xfrm>
                <a:off x="2420" y="1803"/>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zh-CN" altLang="en-US">
                    <a:solidFill>
                      <a:schemeClr val="bg1"/>
                    </a:solidFill>
                    <a:latin typeface="Arial Narrow" charset="0"/>
                    <a:ea typeface="宋体" charset="0"/>
                    <a:cs typeface="宋体" charset="0"/>
                  </a:rPr>
                  <a:t>立法</a:t>
                </a:r>
                <a:r>
                  <a:rPr lang="en-US" altLang="zh-CN">
                    <a:solidFill>
                      <a:schemeClr val="bg1"/>
                    </a:solidFill>
                    <a:latin typeface="Arial Narrow" charset="0"/>
                    <a:ea typeface="宋体" charset="0"/>
                    <a:cs typeface="宋体" charset="0"/>
                  </a:rPr>
                  <a:t>i</a:t>
                </a:r>
              </a:p>
            </p:txBody>
          </p:sp>
          <p:sp>
            <p:nvSpPr>
              <p:cNvPr id="318562" name="Rectangle 67"/>
              <p:cNvSpPr>
                <a:spLocks noChangeArrowheads="1"/>
              </p:cNvSpPr>
              <p:nvPr/>
            </p:nvSpPr>
            <p:spPr bwMode="auto">
              <a:xfrm>
                <a:off x="2388" y="1803"/>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zh-CN" altLang="en-US"/>
              </a:p>
            </p:txBody>
          </p:sp>
        </p:grpSp>
        <p:grpSp>
          <p:nvGrpSpPr>
            <p:cNvPr id="318480" name="Group 70"/>
            <p:cNvGrpSpPr>
              <a:grpSpLocks/>
            </p:cNvGrpSpPr>
            <p:nvPr/>
          </p:nvGrpSpPr>
          <p:grpSpPr bwMode="auto">
            <a:xfrm>
              <a:off x="144" y="1932"/>
              <a:ext cx="2717" cy="276"/>
              <a:chOff x="0" y="2225"/>
              <a:chExt cx="2388" cy="422"/>
            </a:xfrm>
          </p:grpSpPr>
          <p:sp>
            <p:nvSpPr>
              <p:cNvPr id="318559" name="Rectangle 17"/>
              <p:cNvSpPr>
                <a:spLocks noChangeArrowheads="1"/>
              </p:cNvSpPr>
              <p:nvPr/>
            </p:nvSpPr>
            <p:spPr bwMode="auto">
              <a:xfrm>
                <a:off x="32" y="2225"/>
                <a:ext cx="232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zh-CN" altLang="en-US">
                    <a:solidFill>
                      <a:schemeClr val="bg1"/>
                    </a:solidFill>
                    <a:latin typeface="Arial Narrow" charset="0"/>
                    <a:ea typeface="宋体" charset="0"/>
                    <a:cs typeface="宋体" charset="0"/>
                  </a:rPr>
                  <a:t>自由人</a:t>
                </a:r>
                <a:endParaRPr lang="en-US" altLang="zh-CN">
                  <a:solidFill>
                    <a:schemeClr val="bg1"/>
                  </a:solidFill>
                  <a:latin typeface="Arial Narrow" charset="0"/>
                  <a:ea typeface="宋体" charset="0"/>
                  <a:cs typeface="宋体" charset="0"/>
                </a:endParaRPr>
              </a:p>
            </p:txBody>
          </p:sp>
          <p:sp>
            <p:nvSpPr>
              <p:cNvPr id="318560" name="Rectangle 69"/>
              <p:cNvSpPr>
                <a:spLocks noChangeArrowheads="1"/>
              </p:cNvSpPr>
              <p:nvPr/>
            </p:nvSpPr>
            <p:spPr bwMode="auto">
              <a:xfrm>
                <a:off x="0" y="2225"/>
                <a:ext cx="238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zh-CN" altLang="en-US"/>
              </a:p>
            </p:txBody>
          </p:sp>
        </p:grpSp>
        <p:grpSp>
          <p:nvGrpSpPr>
            <p:cNvPr id="318481" name="Group 72"/>
            <p:cNvGrpSpPr>
              <a:grpSpLocks/>
            </p:cNvGrpSpPr>
            <p:nvPr/>
          </p:nvGrpSpPr>
          <p:grpSpPr bwMode="auto">
            <a:xfrm>
              <a:off x="2861" y="1932"/>
              <a:ext cx="2461" cy="276"/>
              <a:chOff x="2388" y="2225"/>
              <a:chExt cx="2164" cy="422"/>
            </a:xfrm>
          </p:grpSpPr>
          <p:sp>
            <p:nvSpPr>
              <p:cNvPr id="318557" name="Rectangle 18"/>
              <p:cNvSpPr>
                <a:spLocks noChangeArrowheads="1"/>
              </p:cNvSpPr>
              <p:nvPr/>
            </p:nvSpPr>
            <p:spPr bwMode="auto">
              <a:xfrm>
                <a:off x="2420" y="2225"/>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zh-CN" altLang="en-US">
                    <a:solidFill>
                      <a:schemeClr val="bg1"/>
                    </a:solidFill>
                    <a:latin typeface="Arial Narrow" charset="0"/>
                    <a:ea typeface="宋体" charset="0"/>
                    <a:cs typeface="宋体" charset="0"/>
                  </a:rPr>
                  <a:t>政府</a:t>
                </a:r>
                <a:endParaRPr lang="en-US" altLang="zh-CN">
                  <a:solidFill>
                    <a:schemeClr val="bg1"/>
                  </a:solidFill>
                  <a:latin typeface="Arial Narrow" charset="0"/>
                  <a:ea typeface="宋体" charset="0"/>
                  <a:cs typeface="宋体" charset="0"/>
                </a:endParaRPr>
              </a:p>
            </p:txBody>
          </p:sp>
          <p:sp>
            <p:nvSpPr>
              <p:cNvPr id="318558" name="Rectangle 71"/>
              <p:cNvSpPr>
                <a:spLocks noChangeArrowheads="1"/>
              </p:cNvSpPr>
              <p:nvPr/>
            </p:nvSpPr>
            <p:spPr bwMode="auto">
              <a:xfrm>
                <a:off x="2388" y="2225"/>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zh-CN" altLang="en-US"/>
              </a:p>
            </p:txBody>
          </p:sp>
        </p:grpSp>
        <p:grpSp>
          <p:nvGrpSpPr>
            <p:cNvPr id="318482" name="Group 74"/>
            <p:cNvGrpSpPr>
              <a:grpSpLocks/>
            </p:cNvGrpSpPr>
            <p:nvPr/>
          </p:nvGrpSpPr>
          <p:grpSpPr bwMode="auto">
            <a:xfrm>
              <a:off x="144" y="2208"/>
              <a:ext cx="1206" cy="275"/>
              <a:chOff x="0" y="2647"/>
              <a:chExt cx="1060" cy="422"/>
            </a:xfrm>
          </p:grpSpPr>
          <p:sp>
            <p:nvSpPr>
              <p:cNvPr id="318555" name="Rectangle 20"/>
              <p:cNvSpPr>
                <a:spLocks noChangeArrowheads="1"/>
              </p:cNvSpPr>
              <p:nvPr/>
            </p:nvSpPr>
            <p:spPr bwMode="auto">
              <a:xfrm>
                <a:off x="32" y="2647"/>
                <a:ext cx="996"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endParaRPr lang="en-US" altLang="zh-CN">
                  <a:solidFill>
                    <a:schemeClr val="bg1"/>
                  </a:solidFill>
                </a:endParaRPr>
              </a:p>
              <a:p>
                <a:pPr algn="ctr" eaLnBrk="1" hangingPunct="1"/>
                <a:r>
                  <a:rPr lang="zh-CN" altLang="en-US">
                    <a:solidFill>
                      <a:schemeClr val="bg1"/>
                    </a:solidFill>
                  </a:rPr>
                  <a:t>被奴役</a:t>
                </a:r>
              </a:p>
              <a:p>
                <a:pPr algn="ctr" eaLnBrk="1" hangingPunct="1"/>
                <a:r>
                  <a:rPr lang="zh-CN" altLang="en-US" b="1">
                    <a:solidFill>
                      <a:schemeClr val="bg1"/>
                    </a:solidFill>
                    <a:latin typeface="Arial Narrow" charset="0"/>
                    <a:ea typeface="宋体" charset="0"/>
                    <a:cs typeface="宋体" charset="0"/>
                  </a:rPr>
                  <a:t> </a:t>
                </a:r>
                <a:endParaRPr lang="en-US" altLang="zh-CN">
                  <a:solidFill>
                    <a:schemeClr val="bg1"/>
                  </a:solidFill>
                  <a:latin typeface="Arial Narrow" charset="0"/>
                  <a:ea typeface="宋体" charset="0"/>
                  <a:cs typeface="宋体" charset="0"/>
                </a:endParaRPr>
              </a:p>
            </p:txBody>
          </p:sp>
          <p:sp>
            <p:nvSpPr>
              <p:cNvPr id="318556" name="Rectangle 73"/>
              <p:cNvSpPr>
                <a:spLocks noChangeArrowheads="1"/>
              </p:cNvSpPr>
              <p:nvPr/>
            </p:nvSpPr>
            <p:spPr bwMode="auto">
              <a:xfrm>
                <a:off x="0" y="2647"/>
                <a:ext cx="1060"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zh-CN" altLang="en-US"/>
              </a:p>
            </p:txBody>
          </p:sp>
        </p:grpSp>
        <p:grpSp>
          <p:nvGrpSpPr>
            <p:cNvPr id="318483" name="Group 76"/>
            <p:cNvGrpSpPr>
              <a:grpSpLocks/>
            </p:cNvGrpSpPr>
            <p:nvPr/>
          </p:nvGrpSpPr>
          <p:grpSpPr bwMode="auto">
            <a:xfrm>
              <a:off x="1350" y="2208"/>
              <a:ext cx="1511" cy="275"/>
              <a:chOff x="1060" y="2647"/>
              <a:chExt cx="1328" cy="422"/>
            </a:xfrm>
          </p:grpSpPr>
          <p:sp>
            <p:nvSpPr>
              <p:cNvPr id="318553" name="Rectangle 21"/>
              <p:cNvSpPr>
                <a:spLocks noChangeArrowheads="1"/>
              </p:cNvSpPr>
              <p:nvPr/>
            </p:nvSpPr>
            <p:spPr bwMode="auto">
              <a:xfrm>
                <a:off x="1092" y="2647"/>
                <a:ext cx="126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zh-CN" altLang="en-US" b="1">
                    <a:solidFill>
                      <a:schemeClr val="bg1"/>
                    </a:solidFill>
                    <a:latin typeface="Arial Narrow" charset="0"/>
                    <a:ea typeface="宋体" charset="0"/>
                    <a:cs typeface="宋体" charset="0"/>
                  </a:rPr>
                  <a:t>解救</a:t>
                </a:r>
                <a:endParaRPr lang="en-US" altLang="zh-CN">
                  <a:solidFill>
                    <a:schemeClr val="bg1"/>
                  </a:solidFill>
                  <a:latin typeface="Arial Narrow" charset="0"/>
                  <a:ea typeface="宋体" charset="0"/>
                  <a:cs typeface="宋体" charset="0"/>
                </a:endParaRPr>
              </a:p>
            </p:txBody>
          </p:sp>
          <p:sp>
            <p:nvSpPr>
              <p:cNvPr id="318554" name="Rectangle 75"/>
              <p:cNvSpPr>
                <a:spLocks noChangeArrowheads="1"/>
              </p:cNvSpPr>
              <p:nvPr/>
            </p:nvSpPr>
            <p:spPr bwMode="auto">
              <a:xfrm>
                <a:off x="1060" y="2647"/>
                <a:ext cx="132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zh-CN" altLang="en-US"/>
              </a:p>
            </p:txBody>
          </p:sp>
        </p:grpSp>
        <p:grpSp>
          <p:nvGrpSpPr>
            <p:cNvPr id="318484" name="Group 78"/>
            <p:cNvGrpSpPr>
              <a:grpSpLocks/>
            </p:cNvGrpSpPr>
            <p:nvPr/>
          </p:nvGrpSpPr>
          <p:grpSpPr bwMode="auto">
            <a:xfrm>
              <a:off x="2861" y="2208"/>
              <a:ext cx="2461" cy="275"/>
              <a:chOff x="2388" y="2647"/>
              <a:chExt cx="2164" cy="422"/>
            </a:xfrm>
          </p:grpSpPr>
          <p:sp>
            <p:nvSpPr>
              <p:cNvPr id="318551" name="Rectangle 22"/>
              <p:cNvSpPr>
                <a:spLocks noChangeArrowheads="1"/>
              </p:cNvSpPr>
              <p:nvPr/>
            </p:nvSpPr>
            <p:spPr bwMode="auto">
              <a:xfrm>
                <a:off x="2420" y="2647"/>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zh-CN" altLang="en-US" b="1">
                    <a:solidFill>
                      <a:schemeClr val="bg1"/>
                    </a:solidFill>
                    <a:latin typeface="Arial Narrow" charset="0"/>
                    <a:ea typeface="宋体" charset="0"/>
                    <a:cs typeface="宋体" charset="0"/>
                  </a:rPr>
                  <a:t> 教导</a:t>
                </a:r>
                <a:endParaRPr lang="en-US" altLang="zh-CN">
                  <a:solidFill>
                    <a:schemeClr val="bg1"/>
                  </a:solidFill>
                  <a:latin typeface="Arial Narrow" charset="0"/>
                  <a:ea typeface="宋体" charset="0"/>
                  <a:cs typeface="宋体" charset="0"/>
                </a:endParaRPr>
              </a:p>
            </p:txBody>
          </p:sp>
          <p:sp>
            <p:nvSpPr>
              <p:cNvPr id="318552" name="Rectangle 77"/>
              <p:cNvSpPr>
                <a:spLocks noChangeArrowheads="1"/>
              </p:cNvSpPr>
              <p:nvPr/>
            </p:nvSpPr>
            <p:spPr bwMode="auto">
              <a:xfrm>
                <a:off x="2388" y="2647"/>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zh-CN" altLang="en-US"/>
              </a:p>
            </p:txBody>
          </p:sp>
        </p:grpSp>
        <p:grpSp>
          <p:nvGrpSpPr>
            <p:cNvPr id="318485" name="Group 80"/>
            <p:cNvGrpSpPr>
              <a:grpSpLocks/>
            </p:cNvGrpSpPr>
            <p:nvPr/>
          </p:nvGrpSpPr>
          <p:grpSpPr bwMode="auto">
            <a:xfrm>
              <a:off x="144" y="2483"/>
              <a:ext cx="1206" cy="276"/>
              <a:chOff x="0" y="3069"/>
              <a:chExt cx="1060" cy="422"/>
            </a:xfrm>
          </p:grpSpPr>
          <p:sp>
            <p:nvSpPr>
              <p:cNvPr id="318549" name="Rectangle 24"/>
              <p:cNvSpPr>
                <a:spLocks noChangeArrowheads="1"/>
              </p:cNvSpPr>
              <p:nvPr/>
            </p:nvSpPr>
            <p:spPr bwMode="auto">
              <a:xfrm>
                <a:off x="32" y="3069"/>
                <a:ext cx="996"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zh-CN" altLang="en-US">
                    <a:solidFill>
                      <a:schemeClr val="bg1"/>
                    </a:solidFill>
                    <a:latin typeface="Arial Narrow" charset="0"/>
                    <a:ea typeface="宋体" charset="0"/>
                    <a:cs typeface="宋体" charset="0"/>
                  </a:rPr>
                  <a:t>埃及</a:t>
                </a:r>
                <a:endParaRPr lang="en-US" altLang="zh-CN">
                  <a:solidFill>
                    <a:schemeClr val="bg1"/>
                  </a:solidFill>
                  <a:latin typeface="Arial Narrow" charset="0"/>
                  <a:ea typeface="宋体" charset="0"/>
                  <a:cs typeface="宋体" charset="0"/>
                </a:endParaRPr>
              </a:p>
            </p:txBody>
          </p:sp>
          <p:sp>
            <p:nvSpPr>
              <p:cNvPr id="318550" name="Rectangle 79"/>
              <p:cNvSpPr>
                <a:spLocks noChangeArrowheads="1"/>
              </p:cNvSpPr>
              <p:nvPr/>
            </p:nvSpPr>
            <p:spPr bwMode="auto">
              <a:xfrm>
                <a:off x="0" y="3069"/>
                <a:ext cx="1060"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zh-CN" altLang="en-US"/>
              </a:p>
            </p:txBody>
          </p:sp>
        </p:grpSp>
        <p:grpSp>
          <p:nvGrpSpPr>
            <p:cNvPr id="318486" name="Group 82"/>
            <p:cNvGrpSpPr>
              <a:grpSpLocks/>
            </p:cNvGrpSpPr>
            <p:nvPr/>
          </p:nvGrpSpPr>
          <p:grpSpPr bwMode="auto">
            <a:xfrm>
              <a:off x="1350" y="2483"/>
              <a:ext cx="1511" cy="276"/>
              <a:chOff x="1060" y="3069"/>
              <a:chExt cx="1328" cy="422"/>
            </a:xfrm>
          </p:grpSpPr>
          <p:sp>
            <p:nvSpPr>
              <p:cNvPr id="318547" name="Rectangle 25"/>
              <p:cNvSpPr>
                <a:spLocks noChangeArrowheads="1"/>
              </p:cNvSpPr>
              <p:nvPr/>
            </p:nvSpPr>
            <p:spPr bwMode="auto">
              <a:xfrm>
                <a:off x="1092" y="3069"/>
                <a:ext cx="126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zh-CN" altLang="en-US" b="1">
                    <a:solidFill>
                      <a:schemeClr val="bg1"/>
                    </a:solidFill>
                    <a:latin typeface="Arial Narrow" charset="0"/>
                    <a:ea typeface="宋体" charset="0"/>
                    <a:cs typeface="宋体" charset="0"/>
                  </a:rPr>
                  <a:t>旷野</a:t>
                </a:r>
                <a:endParaRPr lang="zh-CN" altLang="en-US">
                  <a:solidFill>
                    <a:schemeClr val="bg1"/>
                  </a:solidFill>
                  <a:latin typeface="Arial Narrow" charset="0"/>
                  <a:ea typeface="宋体" charset="0"/>
                  <a:cs typeface="宋体" charset="0"/>
                </a:endParaRPr>
              </a:p>
            </p:txBody>
          </p:sp>
          <p:sp>
            <p:nvSpPr>
              <p:cNvPr id="318548" name="Rectangle 81"/>
              <p:cNvSpPr>
                <a:spLocks noChangeArrowheads="1"/>
              </p:cNvSpPr>
              <p:nvPr/>
            </p:nvSpPr>
            <p:spPr bwMode="auto">
              <a:xfrm>
                <a:off x="1060" y="3069"/>
                <a:ext cx="132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zh-CN" altLang="en-US"/>
              </a:p>
            </p:txBody>
          </p:sp>
        </p:grpSp>
        <p:grpSp>
          <p:nvGrpSpPr>
            <p:cNvPr id="318487" name="Group 84"/>
            <p:cNvGrpSpPr>
              <a:grpSpLocks/>
            </p:cNvGrpSpPr>
            <p:nvPr/>
          </p:nvGrpSpPr>
          <p:grpSpPr bwMode="auto">
            <a:xfrm>
              <a:off x="2861" y="2483"/>
              <a:ext cx="2461" cy="276"/>
              <a:chOff x="2388" y="3069"/>
              <a:chExt cx="2164" cy="422"/>
            </a:xfrm>
          </p:grpSpPr>
          <p:sp>
            <p:nvSpPr>
              <p:cNvPr id="318545" name="Rectangle 26"/>
              <p:cNvSpPr>
                <a:spLocks noChangeArrowheads="1"/>
              </p:cNvSpPr>
              <p:nvPr/>
            </p:nvSpPr>
            <p:spPr bwMode="auto">
              <a:xfrm>
                <a:off x="2420" y="3069"/>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endParaRPr lang="en-US" altLang="zh-CN">
                  <a:solidFill>
                    <a:schemeClr val="bg1"/>
                  </a:solidFill>
                </a:endParaRPr>
              </a:p>
              <a:p>
                <a:pPr algn="ctr" eaLnBrk="1" hangingPunct="1"/>
                <a:r>
                  <a:rPr lang="zh-CN" altLang="en-US">
                    <a:solidFill>
                      <a:schemeClr val="bg1"/>
                    </a:solidFill>
                  </a:rPr>
                  <a:t>西奈半岛</a:t>
                </a:r>
              </a:p>
              <a:p>
                <a:pPr algn="ctr" eaLnBrk="1" hangingPunct="1"/>
                <a:endParaRPr lang="en-US" altLang="zh-CN">
                  <a:solidFill>
                    <a:schemeClr val="bg1"/>
                  </a:solidFill>
                  <a:latin typeface="Arial Narrow" charset="0"/>
                  <a:ea typeface="宋体" charset="0"/>
                  <a:cs typeface="宋体" charset="0"/>
                </a:endParaRPr>
              </a:p>
            </p:txBody>
          </p:sp>
          <p:sp>
            <p:nvSpPr>
              <p:cNvPr id="318546" name="Rectangle 83"/>
              <p:cNvSpPr>
                <a:spLocks noChangeArrowheads="1"/>
              </p:cNvSpPr>
              <p:nvPr/>
            </p:nvSpPr>
            <p:spPr bwMode="auto">
              <a:xfrm>
                <a:off x="2388" y="3069"/>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zh-CN" altLang="en-US"/>
              </a:p>
            </p:txBody>
          </p:sp>
        </p:grpSp>
        <p:grpSp>
          <p:nvGrpSpPr>
            <p:cNvPr id="318488" name="Group 86"/>
            <p:cNvGrpSpPr>
              <a:grpSpLocks/>
            </p:cNvGrpSpPr>
            <p:nvPr/>
          </p:nvGrpSpPr>
          <p:grpSpPr bwMode="auto">
            <a:xfrm>
              <a:off x="144" y="2759"/>
              <a:ext cx="1206" cy="275"/>
              <a:chOff x="0" y="3491"/>
              <a:chExt cx="1060" cy="422"/>
            </a:xfrm>
          </p:grpSpPr>
          <p:sp>
            <p:nvSpPr>
              <p:cNvPr id="318543" name="Rectangle 28"/>
              <p:cNvSpPr>
                <a:spLocks noChangeArrowheads="1"/>
              </p:cNvSpPr>
              <p:nvPr/>
            </p:nvSpPr>
            <p:spPr bwMode="auto">
              <a:xfrm>
                <a:off x="32" y="3491"/>
                <a:ext cx="996"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b="1">
                    <a:solidFill>
                      <a:schemeClr val="bg1"/>
                    </a:solidFill>
                    <a:latin typeface="Arial Narrow" charset="0"/>
                    <a:ea typeface="宋体" charset="0"/>
                    <a:cs typeface="宋体" charset="0"/>
                  </a:rPr>
                  <a:t>400</a:t>
                </a:r>
                <a:r>
                  <a:rPr lang="zh-CN" altLang="en-US" b="1">
                    <a:solidFill>
                      <a:schemeClr val="bg1"/>
                    </a:solidFill>
                    <a:latin typeface="Arial Narrow" charset="0"/>
                    <a:ea typeface="宋体" charset="0"/>
                    <a:cs typeface="宋体" charset="0"/>
                  </a:rPr>
                  <a:t> 年</a:t>
                </a:r>
                <a:endParaRPr lang="en-US" altLang="zh-CN">
                  <a:solidFill>
                    <a:schemeClr val="bg1"/>
                  </a:solidFill>
                  <a:latin typeface="Arial Narrow" charset="0"/>
                  <a:ea typeface="宋体" charset="0"/>
                  <a:cs typeface="宋体" charset="0"/>
                </a:endParaRPr>
              </a:p>
            </p:txBody>
          </p:sp>
          <p:sp>
            <p:nvSpPr>
              <p:cNvPr id="318544" name="Rectangle 85"/>
              <p:cNvSpPr>
                <a:spLocks noChangeArrowheads="1"/>
              </p:cNvSpPr>
              <p:nvPr/>
            </p:nvSpPr>
            <p:spPr bwMode="auto">
              <a:xfrm>
                <a:off x="0" y="3491"/>
                <a:ext cx="1060"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zh-CN" altLang="en-US"/>
              </a:p>
            </p:txBody>
          </p:sp>
        </p:grpSp>
        <p:grpSp>
          <p:nvGrpSpPr>
            <p:cNvPr id="318489" name="Group 88"/>
            <p:cNvGrpSpPr>
              <a:grpSpLocks/>
            </p:cNvGrpSpPr>
            <p:nvPr/>
          </p:nvGrpSpPr>
          <p:grpSpPr bwMode="auto">
            <a:xfrm>
              <a:off x="1350" y="2759"/>
              <a:ext cx="1511" cy="275"/>
              <a:chOff x="1060" y="3491"/>
              <a:chExt cx="1328" cy="422"/>
            </a:xfrm>
          </p:grpSpPr>
          <p:sp>
            <p:nvSpPr>
              <p:cNvPr id="318541" name="Rectangle 29"/>
              <p:cNvSpPr>
                <a:spLocks noChangeArrowheads="1"/>
              </p:cNvSpPr>
              <p:nvPr/>
            </p:nvSpPr>
            <p:spPr bwMode="auto">
              <a:xfrm>
                <a:off x="1092" y="3491"/>
                <a:ext cx="126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b="1">
                    <a:solidFill>
                      <a:schemeClr val="bg1"/>
                    </a:solidFill>
                    <a:latin typeface="Arial Narrow" charset="0"/>
                    <a:ea typeface="宋体" charset="0"/>
                    <a:cs typeface="宋体" charset="0"/>
                  </a:rPr>
                  <a:t>2 </a:t>
                </a:r>
                <a:r>
                  <a:rPr lang="zh-CN" altLang="en-US" b="1">
                    <a:solidFill>
                      <a:schemeClr val="bg1"/>
                    </a:solidFill>
                    <a:latin typeface="Arial Narrow" charset="0"/>
                    <a:ea typeface="宋体" charset="0"/>
                    <a:cs typeface="宋体" charset="0"/>
                  </a:rPr>
                  <a:t>个月</a:t>
                </a:r>
                <a:endParaRPr lang="en-US" altLang="zh-CN">
                  <a:solidFill>
                    <a:schemeClr val="bg1"/>
                  </a:solidFill>
                  <a:latin typeface="Arial Narrow" charset="0"/>
                  <a:ea typeface="宋体" charset="0"/>
                  <a:cs typeface="宋体" charset="0"/>
                </a:endParaRPr>
              </a:p>
            </p:txBody>
          </p:sp>
          <p:sp>
            <p:nvSpPr>
              <p:cNvPr id="318542" name="Rectangle 87"/>
              <p:cNvSpPr>
                <a:spLocks noChangeArrowheads="1"/>
              </p:cNvSpPr>
              <p:nvPr/>
            </p:nvSpPr>
            <p:spPr bwMode="auto">
              <a:xfrm>
                <a:off x="1060" y="3491"/>
                <a:ext cx="132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zh-CN" altLang="en-US"/>
              </a:p>
            </p:txBody>
          </p:sp>
        </p:grpSp>
        <p:grpSp>
          <p:nvGrpSpPr>
            <p:cNvPr id="318490" name="Group 90"/>
            <p:cNvGrpSpPr>
              <a:grpSpLocks/>
            </p:cNvGrpSpPr>
            <p:nvPr/>
          </p:nvGrpSpPr>
          <p:grpSpPr bwMode="auto">
            <a:xfrm>
              <a:off x="2861" y="2759"/>
              <a:ext cx="2461" cy="275"/>
              <a:chOff x="2388" y="3491"/>
              <a:chExt cx="2164" cy="422"/>
            </a:xfrm>
          </p:grpSpPr>
          <p:sp>
            <p:nvSpPr>
              <p:cNvPr id="318539" name="Rectangle 30"/>
              <p:cNvSpPr>
                <a:spLocks noChangeArrowheads="1"/>
              </p:cNvSpPr>
              <p:nvPr/>
            </p:nvSpPr>
            <p:spPr bwMode="auto">
              <a:xfrm>
                <a:off x="2420" y="3491"/>
                <a:ext cx="2100"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b="1">
                    <a:solidFill>
                      <a:schemeClr val="bg1"/>
                    </a:solidFill>
                    <a:latin typeface="Arial Narrow" charset="0"/>
                    <a:ea typeface="宋体" charset="0"/>
                    <a:cs typeface="宋体" charset="0"/>
                  </a:rPr>
                  <a:t>10 </a:t>
                </a:r>
                <a:r>
                  <a:rPr lang="zh-CN" altLang="en-US" b="1">
                    <a:solidFill>
                      <a:schemeClr val="bg1"/>
                    </a:solidFill>
                    <a:latin typeface="Arial Narrow" charset="0"/>
                    <a:ea typeface="宋体" charset="0"/>
                    <a:cs typeface="宋体" charset="0"/>
                  </a:rPr>
                  <a:t>个月</a:t>
                </a:r>
                <a:endParaRPr lang="en-US" altLang="zh-CN">
                  <a:solidFill>
                    <a:schemeClr val="bg1"/>
                  </a:solidFill>
                  <a:latin typeface="Arial Narrow" charset="0"/>
                  <a:ea typeface="宋体" charset="0"/>
                  <a:cs typeface="宋体" charset="0"/>
                </a:endParaRPr>
              </a:p>
            </p:txBody>
          </p:sp>
          <p:sp>
            <p:nvSpPr>
              <p:cNvPr id="318540" name="Rectangle 89"/>
              <p:cNvSpPr>
                <a:spLocks noChangeArrowheads="1"/>
              </p:cNvSpPr>
              <p:nvPr/>
            </p:nvSpPr>
            <p:spPr bwMode="auto">
              <a:xfrm>
                <a:off x="2388" y="3491"/>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zh-CN" altLang="en-US"/>
              </a:p>
            </p:txBody>
          </p:sp>
        </p:grpSp>
        <p:grpSp>
          <p:nvGrpSpPr>
            <p:cNvPr id="318491" name="Group 92"/>
            <p:cNvGrpSpPr>
              <a:grpSpLocks/>
            </p:cNvGrpSpPr>
            <p:nvPr/>
          </p:nvGrpSpPr>
          <p:grpSpPr bwMode="auto">
            <a:xfrm>
              <a:off x="144" y="3034"/>
              <a:ext cx="1206" cy="413"/>
              <a:chOff x="0" y="3913"/>
              <a:chExt cx="1060" cy="633"/>
            </a:xfrm>
          </p:grpSpPr>
          <p:sp>
            <p:nvSpPr>
              <p:cNvPr id="318537" name="Rectangle 32"/>
              <p:cNvSpPr>
                <a:spLocks noChangeArrowheads="1"/>
              </p:cNvSpPr>
              <p:nvPr/>
            </p:nvSpPr>
            <p:spPr bwMode="auto">
              <a:xfrm>
                <a:off x="32" y="3913"/>
                <a:ext cx="99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zh-CN" altLang="en-US" sz="1800" b="1">
                    <a:solidFill>
                      <a:schemeClr val="bg1"/>
                    </a:solidFill>
                    <a:latin typeface="Arial Narrow" charset="0"/>
                    <a:ea typeface="宋体" charset="0"/>
                    <a:cs typeface="宋体" charset="0"/>
                  </a:rPr>
                  <a:t>辛劳与对抗</a:t>
                </a:r>
                <a:r>
                  <a:rPr lang="en-US" altLang="zh-CN" sz="1800" b="1">
                    <a:solidFill>
                      <a:schemeClr val="bg1"/>
                    </a:solidFill>
                    <a:latin typeface="Arial Narrow" charset="0"/>
                    <a:ea typeface="宋体" charset="0"/>
                    <a:cs typeface="宋体" charset="0"/>
                  </a:rPr>
                  <a:t> </a:t>
                </a:r>
                <a:endParaRPr lang="en-US" altLang="zh-CN" sz="1800">
                  <a:solidFill>
                    <a:schemeClr val="bg1"/>
                  </a:solidFill>
                  <a:latin typeface="Arial Narrow" charset="0"/>
                  <a:ea typeface="宋体" charset="0"/>
                  <a:cs typeface="宋体" charset="0"/>
                </a:endParaRPr>
              </a:p>
              <a:p>
                <a:pPr algn="ctr"/>
                <a:r>
                  <a:rPr lang="en-US" altLang="zh-CN" sz="1800" b="1">
                    <a:solidFill>
                      <a:schemeClr val="bg1"/>
                    </a:solidFill>
                    <a:latin typeface="Arial Narrow" charset="0"/>
                    <a:ea typeface="宋体" charset="0"/>
                    <a:cs typeface="宋体" charset="0"/>
                  </a:rPr>
                  <a:t>(1—11)</a:t>
                </a:r>
                <a:endParaRPr lang="en-US" altLang="zh-CN" sz="1800">
                  <a:solidFill>
                    <a:schemeClr val="bg1"/>
                  </a:solidFill>
                  <a:latin typeface="Arial Narrow" charset="0"/>
                  <a:ea typeface="宋体" charset="0"/>
                  <a:cs typeface="宋体" charset="0"/>
                </a:endParaRPr>
              </a:p>
            </p:txBody>
          </p:sp>
          <p:sp>
            <p:nvSpPr>
              <p:cNvPr id="318538" name="Rectangle 91"/>
              <p:cNvSpPr>
                <a:spLocks noChangeArrowheads="1"/>
              </p:cNvSpPr>
              <p:nvPr/>
            </p:nvSpPr>
            <p:spPr bwMode="auto">
              <a:xfrm>
                <a:off x="0" y="3913"/>
                <a:ext cx="1060" cy="633"/>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zh-CN" altLang="en-US"/>
              </a:p>
            </p:txBody>
          </p:sp>
        </p:grpSp>
        <p:grpSp>
          <p:nvGrpSpPr>
            <p:cNvPr id="318492" name="Group 94"/>
            <p:cNvGrpSpPr>
              <a:grpSpLocks/>
            </p:cNvGrpSpPr>
            <p:nvPr/>
          </p:nvGrpSpPr>
          <p:grpSpPr bwMode="auto">
            <a:xfrm>
              <a:off x="1350" y="3034"/>
              <a:ext cx="1511" cy="413"/>
              <a:chOff x="1060" y="3913"/>
              <a:chExt cx="1328" cy="633"/>
            </a:xfrm>
          </p:grpSpPr>
          <p:sp>
            <p:nvSpPr>
              <p:cNvPr id="318535" name="Rectangle 33"/>
              <p:cNvSpPr>
                <a:spLocks noChangeArrowheads="1"/>
              </p:cNvSpPr>
              <p:nvPr/>
            </p:nvSpPr>
            <p:spPr bwMode="auto">
              <a:xfrm>
                <a:off x="1092" y="4056"/>
                <a:ext cx="1264" cy="4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zh-CN" altLang="en-US" sz="1800"/>
                  <a:t> </a:t>
                </a:r>
                <a:r>
                  <a:rPr lang="zh-CN" altLang="en-US" sz="1800">
                    <a:solidFill>
                      <a:schemeClr val="bg1"/>
                    </a:solidFill>
                  </a:rPr>
                  <a:t>救赎与保护</a:t>
                </a:r>
                <a:r>
                  <a:rPr lang="en-US" altLang="zh-CN" sz="1800" b="1">
                    <a:solidFill>
                      <a:schemeClr val="bg1"/>
                    </a:solidFill>
                    <a:latin typeface="Arial Narrow" charset="0"/>
                    <a:ea typeface="宋体" charset="0"/>
                    <a:cs typeface="宋体" charset="0"/>
                  </a:rPr>
                  <a:t> </a:t>
                </a:r>
                <a:endParaRPr lang="en-US" altLang="zh-CN" sz="1800">
                  <a:solidFill>
                    <a:schemeClr val="bg1"/>
                  </a:solidFill>
                  <a:latin typeface="Arial Narrow" charset="0"/>
                  <a:ea typeface="宋体" charset="0"/>
                  <a:cs typeface="宋体" charset="0"/>
                </a:endParaRPr>
              </a:p>
              <a:p>
                <a:pPr algn="ctr"/>
                <a:r>
                  <a:rPr lang="en-US" altLang="zh-CN" sz="1800" b="1">
                    <a:solidFill>
                      <a:schemeClr val="bg1"/>
                    </a:solidFill>
                    <a:latin typeface="Arial Narrow" charset="0"/>
                    <a:ea typeface="宋体" charset="0"/>
                    <a:cs typeface="宋体" charset="0"/>
                  </a:rPr>
                  <a:t>(12—18)</a:t>
                </a:r>
                <a:endParaRPr lang="en-US" altLang="zh-CN" sz="1800">
                  <a:solidFill>
                    <a:schemeClr val="bg1"/>
                  </a:solidFill>
                  <a:latin typeface="Arial Narrow" charset="0"/>
                  <a:ea typeface="宋体" charset="0"/>
                  <a:cs typeface="宋体" charset="0"/>
                </a:endParaRPr>
              </a:p>
            </p:txBody>
          </p:sp>
          <p:sp>
            <p:nvSpPr>
              <p:cNvPr id="318536" name="Rectangle 93"/>
              <p:cNvSpPr>
                <a:spLocks noChangeArrowheads="1"/>
              </p:cNvSpPr>
              <p:nvPr/>
            </p:nvSpPr>
            <p:spPr bwMode="auto">
              <a:xfrm>
                <a:off x="1060" y="3913"/>
                <a:ext cx="1328" cy="633"/>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zh-CN" altLang="en-US"/>
              </a:p>
            </p:txBody>
          </p:sp>
        </p:grpSp>
        <p:grpSp>
          <p:nvGrpSpPr>
            <p:cNvPr id="318493" name="Group 96"/>
            <p:cNvGrpSpPr>
              <a:grpSpLocks/>
            </p:cNvGrpSpPr>
            <p:nvPr/>
          </p:nvGrpSpPr>
          <p:grpSpPr bwMode="auto">
            <a:xfrm>
              <a:off x="2861" y="3034"/>
              <a:ext cx="1128" cy="413"/>
              <a:chOff x="2388" y="3913"/>
              <a:chExt cx="992" cy="633"/>
            </a:xfrm>
          </p:grpSpPr>
          <p:sp>
            <p:nvSpPr>
              <p:cNvPr id="318533" name="Rectangle 34"/>
              <p:cNvSpPr>
                <a:spLocks noChangeArrowheads="1"/>
              </p:cNvSpPr>
              <p:nvPr/>
            </p:nvSpPr>
            <p:spPr bwMode="auto">
              <a:xfrm>
                <a:off x="2420" y="3913"/>
                <a:ext cx="92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zh-CN" altLang="en-US" sz="1800" dirty="0"/>
                  <a:t> </a:t>
                </a:r>
                <a:r>
                  <a:rPr lang="zh-CN" altLang="en-US" sz="1800" dirty="0">
                    <a:solidFill>
                      <a:schemeClr val="bg1"/>
                    </a:solidFill>
                  </a:rPr>
                  <a:t>约的启示</a:t>
                </a:r>
                <a:endParaRPr lang="en-US" altLang="zh-CN" sz="1800" dirty="0">
                  <a:solidFill>
                    <a:schemeClr val="bg1"/>
                  </a:solidFill>
                  <a:latin typeface="Arial Narrow" charset="0"/>
                  <a:ea typeface="宋体" charset="0"/>
                  <a:cs typeface="宋体" charset="0"/>
                </a:endParaRPr>
              </a:p>
              <a:p>
                <a:pPr algn="ctr"/>
                <a:r>
                  <a:rPr lang="en-US" altLang="zh-CN" sz="1800" b="1" dirty="0">
                    <a:solidFill>
                      <a:schemeClr val="bg1"/>
                    </a:solidFill>
                    <a:latin typeface="Arial Narrow" charset="0"/>
                    <a:ea typeface="宋体" charset="0"/>
                    <a:cs typeface="宋体" charset="0"/>
                  </a:rPr>
                  <a:t>(19—31)</a:t>
                </a:r>
                <a:endParaRPr lang="en-US" altLang="zh-CN" sz="1800" dirty="0">
                  <a:solidFill>
                    <a:schemeClr val="bg1"/>
                  </a:solidFill>
                  <a:latin typeface="Arial Narrow" charset="0"/>
                  <a:ea typeface="宋体" charset="0"/>
                  <a:cs typeface="宋体" charset="0"/>
                </a:endParaRPr>
              </a:p>
            </p:txBody>
          </p:sp>
          <p:sp>
            <p:nvSpPr>
              <p:cNvPr id="318534" name="Rectangle 95"/>
              <p:cNvSpPr>
                <a:spLocks noChangeArrowheads="1"/>
              </p:cNvSpPr>
              <p:nvPr/>
            </p:nvSpPr>
            <p:spPr bwMode="auto">
              <a:xfrm>
                <a:off x="2388" y="3913"/>
                <a:ext cx="992" cy="633"/>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zh-CN" altLang="en-US"/>
              </a:p>
            </p:txBody>
          </p:sp>
        </p:grpSp>
        <p:grpSp>
          <p:nvGrpSpPr>
            <p:cNvPr id="318494" name="Group 98"/>
            <p:cNvGrpSpPr>
              <a:grpSpLocks/>
            </p:cNvGrpSpPr>
            <p:nvPr/>
          </p:nvGrpSpPr>
          <p:grpSpPr bwMode="auto">
            <a:xfrm>
              <a:off x="3989" y="3034"/>
              <a:ext cx="1333" cy="413"/>
              <a:chOff x="3380" y="3913"/>
              <a:chExt cx="1172" cy="633"/>
            </a:xfrm>
          </p:grpSpPr>
          <p:sp>
            <p:nvSpPr>
              <p:cNvPr id="318531" name="Rectangle 35"/>
              <p:cNvSpPr>
                <a:spLocks noChangeArrowheads="1"/>
              </p:cNvSpPr>
              <p:nvPr/>
            </p:nvSpPr>
            <p:spPr bwMode="auto">
              <a:xfrm>
                <a:off x="3412" y="3913"/>
                <a:ext cx="110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zh-CN" altLang="en-US" sz="1800">
                    <a:solidFill>
                      <a:schemeClr val="bg1"/>
                    </a:solidFill>
                  </a:rPr>
                  <a:t>约的订立</a:t>
                </a:r>
                <a:br>
                  <a:rPr lang="zh-CN" altLang="en-US" sz="1800">
                    <a:solidFill>
                      <a:schemeClr val="bg1"/>
                    </a:solidFill>
                  </a:rPr>
                </a:br>
                <a:r>
                  <a:rPr lang="zh-CN" altLang="en-US" sz="1800">
                    <a:solidFill>
                      <a:schemeClr val="bg1"/>
                    </a:solidFill>
                  </a:rPr>
                  <a:t> </a:t>
                </a:r>
                <a:r>
                  <a:rPr lang="en-US" altLang="zh-CN" sz="1800" b="1">
                    <a:solidFill>
                      <a:schemeClr val="bg1"/>
                    </a:solidFill>
                    <a:latin typeface="Arial Narrow" charset="0"/>
                    <a:ea typeface="宋体" charset="0"/>
                    <a:cs typeface="宋体" charset="0"/>
                  </a:rPr>
                  <a:t>(32—40)</a:t>
                </a:r>
                <a:endParaRPr lang="en-US" altLang="zh-CN" sz="1800">
                  <a:solidFill>
                    <a:schemeClr val="bg1"/>
                  </a:solidFill>
                  <a:latin typeface="Arial Narrow" charset="0"/>
                  <a:ea typeface="宋体" charset="0"/>
                  <a:cs typeface="宋体" charset="0"/>
                </a:endParaRPr>
              </a:p>
            </p:txBody>
          </p:sp>
          <p:sp>
            <p:nvSpPr>
              <p:cNvPr id="318532" name="Rectangle 97"/>
              <p:cNvSpPr>
                <a:spLocks noChangeArrowheads="1"/>
              </p:cNvSpPr>
              <p:nvPr/>
            </p:nvSpPr>
            <p:spPr bwMode="auto">
              <a:xfrm>
                <a:off x="3380" y="3913"/>
                <a:ext cx="1172" cy="633"/>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zh-CN" altLang="en-US"/>
              </a:p>
            </p:txBody>
          </p:sp>
        </p:grpSp>
        <p:grpSp>
          <p:nvGrpSpPr>
            <p:cNvPr id="318495" name="Group 100"/>
            <p:cNvGrpSpPr>
              <a:grpSpLocks/>
            </p:cNvGrpSpPr>
            <p:nvPr/>
          </p:nvGrpSpPr>
          <p:grpSpPr bwMode="auto">
            <a:xfrm>
              <a:off x="144" y="3447"/>
              <a:ext cx="1206" cy="338"/>
              <a:chOff x="0" y="4546"/>
              <a:chExt cx="1060" cy="518"/>
            </a:xfrm>
          </p:grpSpPr>
          <p:sp>
            <p:nvSpPr>
              <p:cNvPr id="318529" name="Rectangle 37"/>
              <p:cNvSpPr>
                <a:spLocks noChangeArrowheads="1"/>
              </p:cNvSpPr>
              <p:nvPr/>
            </p:nvSpPr>
            <p:spPr bwMode="auto">
              <a:xfrm>
                <a:off x="32" y="4546"/>
                <a:ext cx="996"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zh-CN" altLang="en-US" sz="1800">
                    <a:solidFill>
                      <a:schemeClr val="bg1"/>
                    </a:solidFill>
                    <a:latin typeface="Arial Narrow" charset="0"/>
                    <a:ea typeface="宋体" charset="0"/>
                    <a:cs typeface="宋体" charset="0"/>
                  </a:rPr>
                  <a:t>摩西结束在逃</a:t>
                </a:r>
                <a:endParaRPr lang="en-US" altLang="zh-CN" sz="1800">
                  <a:solidFill>
                    <a:schemeClr val="bg1"/>
                  </a:solidFill>
                  <a:latin typeface="Arial Narrow" charset="0"/>
                  <a:ea typeface="宋体" charset="0"/>
                  <a:cs typeface="宋体" charset="0"/>
                </a:endParaRPr>
              </a:p>
            </p:txBody>
          </p:sp>
          <p:sp>
            <p:nvSpPr>
              <p:cNvPr id="318530" name="Rectangle 99"/>
              <p:cNvSpPr>
                <a:spLocks noChangeArrowheads="1"/>
              </p:cNvSpPr>
              <p:nvPr/>
            </p:nvSpPr>
            <p:spPr bwMode="auto">
              <a:xfrm>
                <a:off x="0" y="4546"/>
                <a:ext cx="1060" cy="518"/>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zh-CN" altLang="en-US"/>
              </a:p>
            </p:txBody>
          </p:sp>
        </p:grpSp>
        <p:grpSp>
          <p:nvGrpSpPr>
            <p:cNvPr id="318496" name="Group 102"/>
            <p:cNvGrpSpPr>
              <a:grpSpLocks/>
            </p:cNvGrpSpPr>
            <p:nvPr/>
          </p:nvGrpSpPr>
          <p:grpSpPr bwMode="auto">
            <a:xfrm>
              <a:off x="1350" y="3447"/>
              <a:ext cx="1511" cy="338"/>
              <a:chOff x="1060" y="4546"/>
              <a:chExt cx="1328" cy="518"/>
            </a:xfrm>
          </p:grpSpPr>
          <p:sp>
            <p:nvSpPr>
              <p:cNvPr id="318527" name="Rectangle 38"/>
              <p:cNvSpPr>
                <a:spLocks noChangeArrowheads="1"/>
              </p:cNvSpPr>
              <p:nvPr/>
            </p:nvSpPr>
            <p:spPr bwMode="auto">
              <a:xfrm>
                <a:off x="1092" y="4546"/>
                <a:ext cx="126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zh-CN" altLang="en-US" sz="1800">
                    <a:solidFill>
                      <a:schemeClr val="bg1"/>
                    </a:solidFill>
                    <a:latin typeface="Arial Narrow" charset="0"/>
                    <a:ea typeface="宋体" charset="0"/>
                    <a:cs typeface="宋体" charset="0"/>
                  </a:rPr>
                  <a:t>摩西在旷野做领袖</a:t>
                </a:r>
                <a:endParaRPr lang="en-US" altLang="zh-CN" sz="1800">
                  <a:solidFill>
                    <a:schemeClr val="bg1"/>
                  </a:solidFill>
                  <a:latin typeface="Arial Narrow" charset="0"/>
                  <a:ea typeface="宋体" charset="0"/>
                  <a:cs typeface="宋体" charset="0"/>
                </a:endParaRPr>
              </a:p>
            </p:txBody>
          </p:sp>
          <p:sp>
            <p:nvSpPr>
              <p:cNvPr id="318528" name="Rectangle 101"/>
              <p:cNvSpPr>
                <a:spLocks noChangeArrowheads="1"/>
              </p:cNvSpPr>
              <p:nvPr/>
            </p:nvSpPr>
            <p:spPr bwMode="auto">
              <a:xfrm>
                <a:off x="1060" y="4546"/>
                <a:ext cx="1328" cy="518"/>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zh-CN" altLang="en-US"/>
              </a:p>
            </p:txBody>
          </p:sp>
        </p:grpSp>
        <p:grpSp>
          <p:nvGrpSpPr>
            <p:cNvPr id="318497" name="Group 104"/>
            <p:cNvGrpSpPr>
              <a:grpSpLocks/>
            </p:cNvGrpSpPr>
            <p:nvPr/>
          </p:nvGrpSpPr>
          <p:grpSpPr bwMode="auto">
            <a:xfrm>
              <a:off x="2861" y="3447"/>
              <a:ext cx="1128" cy="338"/>
              <a:chOff x="2388" y="4546"/>
              <a:chExt cx="992" cy="518"/>
            </a:xfrm>
          </p:grpSpPr>
          <p:sp>
            <p:nvSpPr>
              <p:cNvPr id="318525" name="Rectangle 39"/>
              <p:cNvSpPr>
                <a:spLocks noChangeArrowheads="1"/>
              </p:cNvSpPr>
              <p:nvPr/>
            </p:nvSpPr>
            <p:spPr bwMode="auto">
              <a:xfrm>
                <a:off x="2420" y="4546"/>
                <a:ext cx="92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zh-CN" altLang="en-US" sz="1800">
                    <a:solidFill>
                      <a:schemeClr val="bg1"/>
                    </a:solidFill>
                    <a:latin typeface="Arial Narrow" charset="0"/>
                    <a:ea typeface="宋体" charset="0"/>
                    <a:cs typeface="宋体" charset="0"/>
                  </a:rPr>
                  <a:t>摩西为中间人</a:t>
                </a:r>
                <a:endParaRPr lang="en-US" altLang="zh-CN" sz="1800">
                  <a:solidFill>
                    <a:schemeClr val="bg1"/>
                  </a:solidFill>
                  <a:latin typeface="Arial Narrow" charset="0"/>
                  <a:ea typeface="宋体" charset="0"/>
                  <a:cs typeface="宋体" charset="0"/>
                </a:endParaRPr>
              </a:p>
            </p:txBody>
          </p:sp>
          <p:sp>
            <p:nvSpPr>
              <p:cNvPr id="318526" name="Rectangle 103"/>
              <p:cNvSpPr>
                <a:spLocks noChangeArrowheads="1"/>
              </p:cNvSpPr>
              <p:nvPr/>
            </p:nvSpPr>
            <p:spPr bwMode="auto">
              <a:xfrm>
                <a:off x="2388" y="4546"/>
                <a:ext cx="992" cy="518"/>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zh-CN" altLang="en-US"/>
              </a:p>
            </p:txBody>
          </p:sp>
        </p:grpSp>
        <p:grpSp>
          <p:nvGrpSpPr>
            <p:cNvPr id="318498" name="Group 106"/>
            <p:cNvGrpSpPr>
              <a:grpSpLocks/>
            </p:cNvGrpSpPr>
            <p:nvPr/>
          </p:nvGrpSpPr>
          <p:grpSpPr bwMode="auto">
            <a:xfrm>
              <a:off x="3989" y="3447"/>
              <a:ext cx="1333" cy="338"/>
              <a:chOff x="3380" y="4546"/>
              <a:chExt cx="1172" cy="518"/>
            </a:xfrm>
          </p:grpSpPr>
          <p:sp>
            <p:nvSpPr>
              <p:cNvPr id="318523" name="Rectangle 40"/>
              <p:cNvSpPr>
                <a:spLocks noChangeArrowheads="1"/>
              </p:cNvSpPr>
              <p:nvPr/>
            </p:nvSpPr>
            <p:spPr bwMode="auto">
              <a:xfrm>
                <a:off x="3412" y="4546"/>
                <a:ext cx="110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zh-CN" altLang="en-US" sz="1800">
                    <a:solidFill>
                      <a:schemeClr val="bg1"/>
                    </a:solidFill>
                    <a:latin typeface="Arial Narrow" charset="0"/>
                    <a:ea typeface="宋体" charset="0"/>
                    <a:cs typeface="宋体" charset="0"/>
                  </a:rPr>
                  <a:t>摩西颁布律法</a:t>
                </a:r>
                <a:endParaRPr lang="en-US" altLang="zh-CN" sz="1800">
                  <a:solidFill>
                    <a:schemeClr val="bg1"/>
                  </a:solidFill>
                  <a:latin typeface="Arial Narrow" charset="0"/>
                  <a:ea typeface="宋体" charset="0"/>
                  <a:cs typeface="宋体" charset="0"/>
                </a:endParaRPr>
              </a:p>
            </p:txBody>
          </p:sp>
          <p:sp>
            <p:nvSpPr>
              <p:cNvPr id="318524" name="Rectangle 105"/>
              <p:cNvSpPr>
                <a:spLocks noChangeArrowheads="1"/>
              </p:cNvSpPr>
              <p:nvPr/>
            </p:nvSpPr>
            <p:spPr bwMode="auto">
              <a:xfrm>
                <a:off x="3380" y="4546"/>
                <a:ext cx="1172" cy="518"/>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zh-CN" altLang="en-US"/>
              </a:p>
            </p:txBody>
          </p:sp>
        </p:grpSp>
        <p:grpSp>
          <p:nvGrpSpPr>
            <p:cNvPr id="318499" name="Group 108"/>
            <p:cNvGrpSpPr>
              <a:grpSpLocks/>
            </p:cNvGrpSpPr>
            <p:nvPr/>
          </p:nvGrpSpPr>
          <p:grpSpPr bwMode="auto">
            <a:xfrm>
              <a:off x="144" y="3785"/>
              <a:ext cx="582" cy="439"/>
              <a:chOff x="0" y="5064"/>
              <a:chExt cx="512" cy="672"/>
            </a:xfrm>
          </p:grpSpPr>
          <p:sp>
            <p:nvSpPr>
              <p:cNvPr id="318521" name="Rectangle 42"/>
              <p:cNvSpPr>
                <a:spLocks noChangeArrowheads="1"/>
              </p:cNvSpPr>
              <p:nvPr/>
            </p:nvSpPr>
            <p:spPr bwMode="auto">
              <a:xfrm>
                <a:off x="32" y="5064"/>
                <a:ext cx="448"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zh-CN" altLang="en-US" sz="1600">
                    <a:solidFill>
                      <a:schemeClr val="bg1"/>
                    </a:solidFill>
                    <a:latin typeface="Arial Narrow" charset="0"/>
                    <a:ea typeface="宋体" charset="0"/>
                    <a:cs typeface="宋体" charset="0"/>
                  </a:rPr>
                  <a:t>预备</a:t>
                </a:r>
                <a:endParaRPr lang="en-US" altLang="zh-CN" sz="1600">
                  <a:solidFill>
                    <a:schemeClr val="bg1"/>
                  </a:solidFill>
                  <a:latin typeface="Arial Narrow" charset="0"/>
                  <a:ea typeface="宋体" charset="0"/>
                  <a:cs typeface="宋体" charset="0"/>
                </a:endParaRPr>
              </a:p>
              <a:p>
                <a:pPr algn="ctr"/>
                <a:r>
                  <a:rPr lang="en-US" altLang="zh-CN" sz="1600">
                    <a:solidFill>
                      <a:schemeClr val="bg1"/>
                    </a:solidFill>
                    <a:latin typeface="Arial Narrow" charset="0"/>
                    <a:ea typeface="宋体" charset="0"/>
                    <a:cs typeface="宋体" charset="0"/>
                  </a:rPr>
                  <a:t>(1:1–7:13)</a:t>
                </a:r>
              </a:p>
            </p:txBody>
          </p:sp>
          <p:sp>
            <p:nvSpPr>
              <p:cNvPr id="318522" name="Rectangle 107"/>
              <p:cNvSpPr>
                <a:spLocks noChangeArrowheads="1"/>
              </p:cNvSpPr>
              <p:nvPr/>
            </p:nvSpPr>
            <p:spPr bwMode="auto">
              <a:xfrm>
                <a:off x="0" y="5064"/>
                <a:ext cx="512"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zh-CN" altLang="en-US"/>
              </a:p>
            </p:txBody>
          </p:sp>
        </p:grpSp>
        <p:grpSp>
          <p:nvGrpSpPr>
            <p:cNvPr id="318500" name="Group 110"/>
            <p:cNvGrpSpPr>
              <a:grpSpLocks/>
            </p:cNvGrpSpPr>
            <p:nvPr/>
          </p:nvGrpSpPr>
          <p:grpSpPr bwMode="auto">
            <a:xfrm>
              <a:off x="726" y="3785"/>
              <a:ext cx="624" cy="439"/>
              <a:chOff x="512" y="5064"/>
              <a:chExt cx="548" cy="672"/>
            </a:xfrm>
          </p:grpSpPr>
          <p:sp>
            <p:nvSpPr>
              <p:cNvPr id="318519" name="Rectangle 43"/>
              <p:cNvSpPr>
                <a:spLocks noChangeArrowheads="1"/>
              </p:cNvSpPr>
              <p:nvPr/>
            </p:nvSpPr>
            <p:spPr bwMode="auto">
              <a:xfrm>
                <a:off x="544" y="5064"/>
                <a:ext cx="484"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zh-CN" altLang="en-US" sz="1600">
                    <a:solidFill>
                      <a:schemeClr val="bg1"/>
                    </a:solidFill>
                    <a:latin typeface="Arial Narrow" charset="0"/>
                    <a:ea typeface="宋体" charset="0"/>
                    <a:cs typeface="宋体" charset="0"/>
                  </a:rPr>
                  <a:t>瘟疫</a:t>
                </a:r>
                <a:endParaRPr lang="en-US" altLang="zh-CN" sz="1600">
                  <a:solidFill>
                    <a:schemeClr val="bg1"/>
                  </a:solidFill>
                  <a:latin typeface="Arial Narrow" charset="0"/>
                  <a:ea typeface="宋体" charset="0"/>
                  <a:cs typeface="宋体" charset="0"/>
                </a:endParaRPr>
              </a:p>
              <a:p>
                <a:pPr algn="ctr" eaLnBrk="1" hangingPunct="1"/>
                <a:r>
                  <a:rPr lang="en-US" altLang="zh-CN" sz="1600">
                    <a:solidFill>
                      <a:schemeClr val="bg1"/>
                    </a:solidFill>
                    <a:latin typeface="Arial Narrow" charset="0"/>
                    <a:ea typeface="宋体" charset="0"/>
                    <a:cs typeface="宋体" charset="0"/>
                  </a:rPr>
                  <a:t>(7:14–11:10)</a:t>
                </a:r>
              </a:p>
            </p:txBody>
          </p:sp>
          <p:sp>
            <p:nvSpPr>
              <p:cNvPr id="318520" name="Rectangle 109"/>
              <p:cNvSpPr>
                <a:spLocks noChangeArrowheads="1"/>
              </p:cNvSpPr>
              <p:nvPr/>
            </p:nvSpPr>
            <p:spPr bwMode="auto">
              <a:xfrm>
                <a:off x="512" y="5064"/>
                <a:ext cx="548"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zh-CN" altLang="en-US"/>
              </a:p>
            </p:txBody>
          </p:sp>
        </p:grpSp>
        <p:grpSp>
          <p:nvGrpSpPr>
            <p:cNvPr id="318501" name="Group 112"/>
            <p:cNvGrpSpPr>
              <a:grpSpLocks/>
            </p:cNvGrpSpPr>
            <p:nvPr/>
          </p:nvGrpSpPr>
          <p:grpSpPr bwMode="auto">
            <a:xfrm>
              <a:off x="1350" y="3785"/>
              <a:ext cx="687" cy="439"/>
              <a:chOff x="1060" y="5064"/>
              <a:chExt cx="604" cy="672"/>
            </a:xfrm>
          </p:grpSpPr>
          <p:sp>
            <p:nvSpPr>
              <p:cNvPr id="318517" name="Rectangle 44"/>
              <p:cNvSpPr>
                <a:spLocks noChangeArrowheads="1"/>
              </p:cNvSpPr>
              <p:nvPr/>
            </p:nvSpPr>
            <p:spPr bwMode="auto">
              <a:xfrm>
                <a:off x="1092" y="5064"/>
                <a:ext cx="540"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zh-CN" altLang="en-US" sz="1600">
                    <a:solidFill>
                      <a:schemeClr val="bg1"/>
                    </a:solidFill>
                    <a:latin typeface="Arial Narrow" charset="0"/>
                    <a:ea typeface="宋体" charset="0"/>
                    <a:cs typeface="宋体" charset="0"/>
                  </a:rPr>
                  <a:t>记念</a:t>
                </a:r>
                <a:endParaRPr lang="en-US" altLang="zh-CN" sz="1600">
                  <a:solidFill>
                    <a:schemeClr val="bg1"/>
                  </a:solidFill>
                  <a:latin typeface="Arial Narrow" charset="0"/>
                  <a:ea typeface="宋体" charset="0"/>
                  <a:cs typeface="宋体" charset="0"/>
                </a:endParaRPr>
              </a:p>
              <a:p>
                <a:pPr algn="ctr"/>
                <a:r>
                  <a:rPr lang="en-US" altLang="zh-CN" sz="1600">
                    <a:solidFill>
                      <a:schemeClr val="bg1"/>
                    </a:solidFill>
                    <a:latin typeface="Arial Narrow" charset="0"/>
                    <a:ea typeface="宋体" charset="0"/>
                    <a:cs typeface="宋体" charset="0"/>
                  </a:rPr>
                  <a:t>(12:1–15:21)</a:t>
                </a:r>
              </a:p>
            </p:txBody>
          </p:sp>
          <p:sp>
            <p:nvSpPr>
              <p:cNvPr id="318518" name="Rectangle 111"/>
              <p:cNvSpPr>
                <a:spLocks noChangeArrowheads="1"/>
              </p:cNvSpPr>
              <p:nvPr/>
            </p:nvSpPr>
            <p:spPr bwMode="auto">
              <a:xfrm>
                <a:off x="1060" y="5064"/>
                <a:ext cx="604"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zh-CN" altLang="en-US"/>
              </a:p>
            </p:txBody>
          </p:sp>
        </p:grpSp>
        <p:grpSp>
          <p:nvGrpSpPr>
            <p:cNvPr id="318502" name="Group 114"/>
            <p:cNvGrpSpPr>
              <a:grpSpLocks/>
            </p:cNvGrpSpPr>
            <p:nvPr/>
          </p:nvGrpSpPr>
          <p:grpSpPr bwMode="auto">
            <a:xfrm>
              <a:off x="2037" y="3785"/>
              <a:ext cx="824" cy="439"/>
              <a:chOff x="1664" y="5064"/>
              <a:chExt cx="724" cy="672"/>
            </a:xfrm>
          </p:grpSpPr>
          <p:sp>
            <p:nvSpPr>
              <p:cNvPr id="318515" name="Rectangle 45"/>
              <p:cNvSpPr>
                <a:spLocks noChangeArrowheads="1"/>
              </p:cNvSpPr>
              <p:nvPr/>
            </p:nvSpPr>
            <p:spPr bwMode="auto">
              <a:xfrm>
                <a:off x="1696" y="5064"/>
                <a:ext cx="660"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zh-CN" altLang="en-US" sz="1600">
                    <a:solidFill>
                      <a:schemeClr val="bg1"/>
                    </a:solidFill>
                    <a:latin typeface="Arial Narrow" charset="0"/>
                    <a:ea typeface="宋体" charset="0"/>
                    <a:cs typeface="宋体" charset="0"/>
                  </a:rPr>
                  <a:t>供应</a:t>
                </a:r>
                <a:endParaRPr lang="en-US" altLang="zh-CN" sz="1600">
                  <a:solidFill>
                    <a:schemeClr val="bg1"/>
                  </a:solidFill>
                  <a:latin typeface="Arial Narrow" charset="0"/>
                  <a:ea typeface="宋体" charset="0"/>
                  <a:cs typeface="宋体" charset="0"/>
                </a:endParaRPr>
              </a:p>
              <a:p>
                <a:pPr algn="ctr"/>
                <a:r>
                  <a:rPr lang="en-US" altLang="zh-CN" sz="1600">
                    <a:solidFill>
                      <a:schemeClr val="bg1"/>
                    </a:solidFill>
                    <a:latin typeface="Arial Narrow" charset="0"/>
                    <a:ea typeface="宋体" charset="0"/>
                    <a:cs typeface="宋体" charset="0"/>
                  </a:rPr>
                  <a:t>(15:22–18:27)</a:t>
                </a:r>
              </a:p>
            </p:txBody>
          </p:sp>
          <p:sp>
            <p:nvSpPr>
              <p:cNvPr id="318516" name="Rectangle 113"/>
              <p:cNvSpPr>
                <a:spLocks noChangeArrowheads="1"/>
              </p:cNvSpPr>
              <p:nvPr/>
            </p:nvSpPr>
            <p:spPr bwMode="auto">
              <a:xfrm>
                <a:off x="1664" y="5064"/>
                <a:ext cx="724"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zh-CN" altLang="en-US"/>
              </a:p>
            </p:txBody>
          </p:sp>
        </p:grpSp>
        <p:grpSp>
          <p:nvGrpSpPr>
            <p:cNvPr id="318503" name="Group 116"/>
            <p:cNvGrpSpPr>
              <a:grpSpLocks/>
            </p:cNvGrpSpPr>
            <p:nvPr/>
          </p:nvGrpSpPr>
          <p:grpSpPr bwMode="auto">
            <a:xfrm>
              <a:off x="2861" y="3785"/>
              <a:ext cx="605" cy="439"/>
              <a:chOff x="2388" y="5064"/>
              <a:chExt cx="532" cy="672"/>
            </a:xfrm>
          </p:grpSpPr>
          <p:sp>
            <p:nvSpPr>
              <p:cNvPr id="318513" name="Rectangle 46"/>
              <p:cNvSpPr>
                <a:spLocks noChangeArrowheads="1"/>
              </p:cNvSpPr>
              <p:nvPr/>
            </p:nvSpPr>
            <p:spPr bwMode="auto">
              <a:xfrm>
                <a:off x="2420" y="5064"/>
                <a:ext cx="468"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zh-CN" altLang="en-US" sz="1600">
                    <a:solidFill>
                      <a:schemeClr val="bg1"/>
                    </a:solidFill>
                    <a:latin typeface="Arial Narrow" charset="0"/>
                    <a:ea typeface="宋体" charset="0"/>
                    <a:cs typeface="宋体" charset="0"/>
                  </a:rPr>
                  <a:t>预备</a:t>
                </a:r>
                <a:endParaRPr lang="en-US" altLang="zh-CN" sz="1600">
                  <a:solidFill>
                    <a:schemeClr val="bg1"/>
                  </a:solidFill>
                  <a:latin typeface="Arial Narrow" charset="0"/>
                  <a:ea typeface="宋体" charset="0"/>
                  <a:cs typeface="宋体" charset="0"/>
                </a:endParaRPr>
              </a:p>
              <a:p>
                <a:pPr algn="ctr"/>
                <a:r>
                  <a:rPr lang="en-US" altLang="zh-CN" sz="1600">
                    <a:solidFill>
                      <a:schemeClr val="bg1"/>
                    </a:solidFill>
                    <a:latin typeface="Arial Narrow" charset="0"/>
                    <a:ea typeface="宋体" charset="0"/>
                    <a:cs typeface="宋体" charset="0"/>
                  </a:rPr>
                  <a:t>(19)</a:t>
                </a:r>
              </a:p>
            </p:txBody>
          </p:sp>
          <p:sp>
            <p:nvSpPr>
              <p:cNvPr id="318514" name="Rectangle 115"/>
              <p:cNvSpPr>
                <a:spLocks noChangeArrowheads="1"/>
              </p:cNvSpPr>
              <p:nvPr/>
            </p:nvSpPr>
            <p:spPr bwMode="auto">
              <a:xfrm>
                <a:off x="2388" y="5064"/>
                <a:ext cx="532"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zh-CN" altLang="en-US"/>
              </a:p>
            </p:txBody>
          </p:sp>
        </p:grpSp>
        <p:grpSp>
          <p:nvGrpSpPr>
            <p:cNvPr id="318504" name="Group 118"/>
            <p:cNvGrpSpPr>
              <a:grpSpLocks/>
            </p:cNvGrpSpPr>
            <p:nvPr/>
          </p:nvGrpSpPr>
          <p:grpSpPr bwMode="auto">
            <a:xfrm>
              <a:off x="3466" y="3785"/>
              <a:ext cx="523" cy="439"/>
              <a:chOff x="2920" y="5064"/>
              <a:chExt cx="460" cy="672"/>
            </a:xfrm>
          </p:grpSpPr>
          <p:sp>
            <p:nvSpPr>
              <p:cNvPr id="318511" name="Rectangle 47"/>
              <p:cNvSpPr>
                <a:spLocks noChangeArrowheads="1"/>
              </p:cNvSpPr>
              <p:nvPr/>
            </p:nvSpPr>
            <p:spPr bwMode="auto">
              <a:xfrm>
                <a:off x="2952" y="5064"/>
                <a:ext cx="396"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zh-CN" altLang="en-US" sz="1600">
                    <a:solidFill>
                      <a:schemeClr val="bg1"/>
                    </a:solidFill>
                    <a:latin typeface="Arial Narrow" charset="0"/>
                    <a:ea typeface="宋体" charset="0"/>
                    <a:cs typeface="宋体" charset="0"/>
                  </a:rPr>
                  <a:t>三段约</a:t>
                </a:r>
                <a:r>
                  <a:rPr lang="en-US" altLang="zh-CN" sz="1600">
                    <a:solidFill>
                      <a:schemeClr val="bg1"/>
                    </a:solidFill>
                    <a:latin typeface="Arial Narrow" charset="0"/>
                    <a:ea typeface="宋体" charset="0"/>
                    <a:cs typeface="宋体" charset="0"/>
                  </a:rPr>
                  <a:t>(20–31)</a:t>
                </a:r>
              </a:p>
            </p:txBody>
          </p:sp>
          <p:sp>
            <p:nvSpPr>
              <p:cNvPr id="318512" name="Rectangle 117"/>
              <p:cNvSpPr>
                <a:spLocks noChangeArrowheads="1"/>
              </p:cNvSpPr>
              <p:nvPr/>
            </p:nvSpPr>
            <p:spPr bwMode="auto">
              <a:xfrm>
                <a:off x="2920" y="5064"/>
                <a:ext cx="460"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zh-CN" altLang="en-US"/>
              </a:p>
            </p:txBody>
          </p:sp>
        </p:grpSp>
        <p:grpSp>
          <p:nvGrpSpPr>
            <p:cNvPr id="318505" name="Group 120"/>
            <p:cNvGrpSpPr>
              <a:grpSpLocks/>
            </p:cNvGrpSpPr>
            <p:nvPr/>
          </p:nvGrpSpPr>
          <p:grpSpPr bwMode="auto">
            <a:xfrm>
              <a:off x="3989" y="3785"/>
              <a:ext cx="564" cy="439"/>
              <a:chOff x="3380" y="5064"/>
              <a:chExt cx="496" cy="672"/>
            </a:xfrm>
          </p:grpSpPr>
          <p:sp>
            <p:nvSpPr>
              <p:cNvPr id="318509" name="Rectangle 48"/>
              <p:cNvSpPr>
                <a:spLocks noChangeArrowheads="1"/>
              </p:cNvSpPr>
              <p:nvPr/>
            </p:nvSpPr>
            <p:spPr bwMode="auto">
              <a:xfrm>
                <a:off x="3412" y="5064"/>
                <a:ext cx="432"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eaLnBrk="1" hangingPunct="1"/>
                <a:r>
                  <a:rPr lang="zh-CN" altLang="en-US" sz="1600">
                    <a:solidFill>
                      <a:schemeClr val="bg1"/>
                    </a:solidFill>
                    <a:latin typeface="Arial Narrow" charset="0"/>
                    <a:ea typeface="宋体" charset="0"/>
                    <a:cs typeface="宋体" charset="0"/>
                  </a:rPr>
                  <a:t>违约及重订</a:t>
                </a:r>
                <a:endParaRPr lang="en-US" altLang="zh-CN" sz="1600">
                  <a:solidFill>
                    <a:schemeClr val="bg1"/>
                  </a:solidFill>
                  <a:latin typeface="Arial Narrow" charset="0"/>
                  <a:ea typeface="宋体" charset="0"/>
                  <a:cs typeface="宋体" charset="0"/>
                </a:endParaRPr>
              </a:p>
              <a:p>
                <a:pPr algn="ctr"/>
                <a:r>
                  <a:rPr lang="en-US" altLang="zh-CN" sz="1600">
                    <a:solidFill>
                      <a:schemeClr val="bg1"/>
                    </a:solidFill>
                    <a:latin typeface="Arial Narrow" charset="0"/>
                    <a:ea typeface="宋体" charset="0"/>
                    <a:cs typeface="宋体" charset="0"/>
                  </a:rPr>
                  <a:t>(32–34)</a:t>
                </a:r>
              </a:p>
            </p:txBody>
          </p:sp>
          <p:sp>
            <p:nvSpPr>
              <p:cNvPr id="318510" name="Rectangle 119"/>
              <p:cNvSpPr>
                <a:spLocks noChangeArrowheads="1"/>
              </p:cNvSpPr>
              <p:nvPr/>
            </p:nvSpPr>
            <p:spPr bwMode="auto">
              <a:xfrm>
                <a:off x="3380" y="5064"/>
                <a:ext cx="496"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zh-CN" altLang="en-US"/>
              </a:p>
            </p:txBody>
          </p:sp>
        </p:grpSp>
        <p:grpSp>
          <p:nvGrpSpPr>
            <p:cNvPr id="318506" name="Group 122"/>
            <p:cNvGrpSpPr>
              <a:grpSpLocks/>
            </p:cNvGrpSpPr>
            <p:nvPr/>
          </p:nvGrpSpPr>
          <p:grpSpPr bwMode="auto">
            <a:xfrm>
              <a:off x="4553" y="3785"/>
              <a:ext cx="769" cy="439"/>
              <a:chOff x="3876" y="5064"/>
              <a:chExt cx="676" cy="672"/>
            </a:xfrm>
          </p:grpSpPr>
          <p:sp>
            <p:nvSpPr>
              <p:cNvPr id="318507" name="Rectangle 49"/>
              <p:cNvSpPr>
                <a:spLocks noChangeArrowheads="1"/>
              </p:cNvSpPr>
              <p:nvPr/>
            </p:nvSpPr>
            <p:spPr bwMode="auto">
              <a:xfrm>
                <a:off x="3908" y="5064"/>
                <a:ext cx="612"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zh-CN" altLang="en-US" sz="1600">
                    <a:solidFill>
                      <a:schemeClr val="bg1"/>
                    </a:solidFill>
                    <a:latin typeface="Arial Narrow" charset="0"/>
                    <a:ea typeface="宋体" charset="0"/>
                    <a:cs typeface="宋体" charset="0"/>
                  </a:rPr>
                  <a:t>帐幕完成</a:t>
                </a:r>
              </a:p>
              <a:p>
                <a:pPr algn="ctr"/>
                <a:r>
                  <a:rPr lang="en-US" altLang="zh-CN" sz="1600">
                    <a:solidFill>
                      <a:schemeClr val="bg1"/>
                    </a:solidFill>
                    <a:latin typeface="Arial Narrow" charset="0"/>
                    <a:ea typeface="宋体" charset="0"/>
                    <a:cs typeface="宋体" charset="0"/>
                  </a:rPr>
                  <a:t>(35–40)</a:t>
                </a:r>
              </a:p>
            </p:txBody>
          </p:sp>
          <p:sp>
            <p:nvSpPr>
              <p:cNvPr id="318508" name="Rectangle 121"/>
              <p:cNvSpPr>
                <a:spLocks noChangeArrowheads="1"/>
              </p:cNvSpPr>
              <p:nvPr/>
            </p:nvSpPr>
            <p:spPr bwMode="auto">
              <a:xfrm>
                <a:off x="3876" y="5064"/>
                <a:ext cx="676"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zh-CN" altLang="en-US"/>
              </a:p>
            </p:txBody>
          </p:sp>
        </p:grpSp>
      </p:grpSp>
      <p:pic>
        <p:nvPicPr>
          <p:cNvPr id="318468" name="Picture 129" descr="j0216054"/>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0"/>
            <a:ext cx="1905000" cy="1276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8469" name="Text Box 124"/>
          <p:cNvSpPr txBox="1">
            <a:spLocks noChangeArrowheads="1"/>
          </p:cNvSpPr>
          <p:nvPr/>
        </p:nvSpPr>
        <p:spPr bwMode="auto">
          <a:xfrm>
            <a:off x="8534400" y="150813"/>
            <a:ext cx="523875" cy="45720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en-US" altLang="zh-CN">
                <a:solidFill>
                  <a:schemeClr val="tx2"/>
                </a:solidFill>
                <a:latin typeface="Arial" charset="0"/>
              </a:rPr>
              <a:t>98</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F08E72E-0AAD-4745-8A5F-2B390559A1B6}"/>
              </a:ext>
            </a:extLst>
          </p:cNvPr>
          <p:cNvSpPr>
            <a:spLocks noGrp="1"/>
          </p:cNvSpPr>
          <p:nvPr>
            <p:ph type="ctrTitle"/>
          </p:nvPr>
        </p:nvSpPr>
        <p:spPr/>
        <p:txBody>
          <a:bodyPr/>
          <a:lstStyle/>
          <a:p>
            <a:endParaRPr lang="en-US"/>
          </a:p>
        </p:txBody>
      </p:sp>
      <p:sp>
        <p:nvSpPr>
          <p:cNvPr id="13" name="Rectangle 2">
            <a:extLst>
              <a:ext uri="{FF2B5EF4-FFF2-40B4-BE49-F238E27FC236}">
                <a16:creationId xmlns:a16="http://schemas.microsoft.com/office/drawing/2014/main" id="{A5E19865-15F3-A042-B558-75F4C1169999}"/>
              </a:ext>
            </a:extLst>
          </p:cNvPr>
          <p:cNvSpPr txBox="1">
            <a:spLocks noChangeArrowheads="1"/>
          </p:cNvSpPr>
          <p:nvPr/>
        </p:nvSpPr>
        <p:spPr bwMode="auto">
          <a:xfrm>
            <a:off x="0" y="-142369"/>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TW" altLang="en-US" b="1" i="1" kern="0">
                <a:effectLst>
                  <a:glow rad="63500">
                    <a:schemeClr val="accent4">
                      <a:satMod val="175000"/>
                      <a:alpha val="40000"/>
                    </a:schemeClr>
                  </a:glow>
                </a:effectLst>
                <a:latin typeface="Arial" charset="0"/>
                <a:ea typeface="ＭＳ Ｐゴシック" charset="0"/>
                <a:cs typeface="ＭＳ Ｐゴシック" charset="0"/>
              </a:rPr>
              <a:t>出埃及记</a:t>
            </a:r>
            <a:r>
              <a:rPr lang="en-US" b="1" i="1" kern="0">
                <a:effectLst>
                  <a:glow rad="63500">
                    <a:schemeClr val="accent4">
                      <a:satMod val="175000"/>
                      <a:alpha val="40000"/>
                    </a:schemeClr>
                  </a:glow>
                </a:effectLst>
                <a:latin typeface="Arial" charset="0"/>
                <a:ea typeface="ＭＳ Ｐゴシック" charset="0"/>
                <a:cs typeface="ＭＳ Ｐゴシック" charset="0"/>
              </a:rPr>
              <a:t> </a:t>
            </a:r>
            <a:r>
              <a:rPr lang="zh-CN" altLang="en-US" b="1" i="1" kern="0">
                <a:effectLst>
                  <a:glow rad="63500">
                    <a:schemeClr val="accent4">
                      <a:satMod val="175000"/>
                      <a:alpha val="40000"/>
                    </a:schemeClr>
                  </a:glow>
                </a:effectLst>
                <a:latin typeface="Arial" charset="0"/>
                <a:ea typeface="ＭＳ Ｐゴシック" charset="0"/>
                <a:cs typeface="ＭＳ Ｐゴシック" charset="0"/>
              </a:rPr>
              <a:t>关键章节</a:t>
            </a:r>
            <a:endParaRPr lang="en-US" b="1" i="1" kern="0" dirty="0">
              <a:effectLst>
                <a:glow rad="63500">
                  <a:schemeClr val="accent4">
                    <a:satMod val="175000"/>
                    <a:alpha val="40000"/>
                  </a:schemeClr>
                </a:glow>
              </a:effectLst>
              <a:latin typeface="Arial" charset="0"/>
              <a:ea typeface="ＭＳ Ｐゴシック" charset="0"/>
              <a:cs typeface="ＭＳ Ｐゴシック" charset="0"/>
            </a:endParaRPr>
          </a:p>
        </p:txBody>
      </p:sp>
      <p:sp>
        <p:nvSpPr>
          <p:cNvPr id="14" name="Rectangle 2">
            <a:extLst>
              <a:ext uri="{FF2B5EF4-FFF2-40B4-BE49-F238E27FC236}">
                <a16:creationId xmlns:a16="http://schemas.microsoft.com/office/drawing/2014/main" id="{08B882F2-9498-D14E-9773-33AC804B89BC}"/>
              </a:ext>
            </a:extLst>
          </p:cNvPr>
          <p:cNvSpPr txBox="1">
            <a:spLocks noChangeArrowheads="1"/>
          </p:cNvSpPr>
          <p:nvPr/>
        </p:nvSpPr>
        <p:spPr bwMode="auto">
          <a:xfrm>
            <a:off x="162333" y="1628938"/>
            <a:ext cx="2843212"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TW" altLang="en-US" sz="4800" spc="-100" dirty="0">
                <a:solidFill>
                  <a:srgbClr val="000090"/>
                </a:solidFill>
                <a:latin typeface="Helvetica Neue Black Condensed"/>
                <a:ea typeface="ＭＳ Ｐゴシック" charset="0"/>
                <a:cs typeface="Helvetica Neue Black Condensed"/>
              </a:rPr>
              <a:t>出埃及记</a:t>
            </a:r>
            <a:endParaRPr lang="en-US" sz="4800" spc="-100" dirty="0">
              <a:solidFill>
                <a:srgbClr val="000090"/>
              </a:solidFill>
              <a:latin typeface="Helvetica Neue Black Condensed"/>
              <a:ea typeface="ＭＳ Ｐゴシック" charset="0"/>
              <a:cs typeface="Helvetica Neue Black Condensed"/>
            </a:endParaRPr>
          </a:p>
        </p:txBody>
      </p:sp>
      <p:sp>
        <p:nvSpPr>
          <p:cNvPr id="15" name="Rectangle 2">
            <a:extLst>
              <a:ext uri="{FF2B5EF4-FFF2-40B4-BE49-F238E27FC236}">
                <a16:creationId xmlns:a16="http://schemas.microsoft.com/office/drawing/2014/main" id="{6622B8DC-86A9-9B46-87A2-1B9F268D004A}"/>
              </a:ext>
            </a:extLst>
          </p:cNvPr>
          <p:cNvSpPr txBox="1">
            <a:spLocks noChangeArrowheads="1"/>
          </p:cNvSpPr>
          <p:nvPr/>
        </p:nvSpPr>
        <p:spPr bwMode="auto">
          <a:xfrm>
            <a:off x="3179372" y="1628938"/>
            <a:ext cx="2843212"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4800" spc="-100" dirty="0">
                <a:solidFill>
                  <a:srgbClr val="000090"/>
                </a:solidFill>
                <a:latin typeface="Helvetica Neue Black Condensed"/>
                <a:ea typeface="ＭＳ Ｐゴシック" charset="0"/>
                <a:cs typeface="Helvetica Neue Black Condensed"/>
              </a:rPr>
              <a:t>律法书</a:t>
            </a:r>
            <a:endParaRPr lang="en-US" sz="4800" spc="-100" dirty="0">
              <a:solidFill>
                <a:srgbClr val="000090"/>
              </a:solidFill>
              <a:latin typeface="Helvetica Neue Black Condensed"/>
              <a:ea typeface="ＭＳ Ｐゴシック" charset="0"/>
              <a:cs typeface="Helvetica Neue Black Condensed"/>
            </a:endParaRPr>
          </a:p>
        </p:txBody>
      </p:sp>
      <p:sp>
        <p:nvSpPr>
          <p:cNvPr id="16" name="Rectangle 2">
            <a:extLst>
              <a:ext uri="{FF2B5EF4-FFF2-40B4-BE49-F238E27FC236}">
                <a16:creationId xmlns:a16="http://schemas.microsoft.com/office/drawing/2014/main" id="{BCD56789-A1A3-5546-BF47-CA50FB53057F}"/>
              </a:ext>
            </a:extLst>
          </p:cNvPr>
          <p:cNvSpPr txBox="1">
            <a:spLocks noChangeArrowheads="1"/>
          </p:cNvSpPr>
          <p:nvPr/>
        </p:nvSpPr>
        <p:spPr bwMode="auto">
          <a:xfrm>
            <a:off x="6196412" y="1628938"/>
            <a:ext cx="2843212"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4800" spc="-100" dirty="0">
                <a:solidFill>
                  <a:srgbClr val="000090"/>
                </a:solidFill>
                <a:latin typeface="Helvetica Neue Black Condensed"/>
                <a:ea typeface="ＭＳ Ｐゴシック" charset="0"/>
                <a:cs typeface="Helvetica Neue Black Condensed"/>
              </a:rPr>
              <a:t>帐幕</a:t>
            </a:r>
            <a:endParaRPr lang="en-US" sz="4800" spc="-100" dirty="0">
              <a:solidFill>
                <a:srgbClr val="000090"/>
              </a:solidFill>
              <a:latin typeface="Helvetica Neue Black Condensed"/>
              <a:ea typeface="ＭＳ Ｐゴシック" charset="0"/>
              <a:cs typeface="Helvetica Neue Black Condensed"/>
            </a:endParaRPr>
          </a:p>
        </p:txBody>
      </p:sp>
      <p:sp>
        <p:nvSpPr>
          <p:cNvPr id="17" name="Rectangle 2">
            <a:extLst>
              <a:ext uri="{FF2B5EF4-FFF2-40B4-BE49-F238E27FC236}">
                <a16:creationId xmlns:a16="http://schemas.microsoft.com/office/drawing/2014/main" id="{5A0127CD-D79C-6F44-8D0C-8FAED463F898}"/>
              </a:ext>
            </a:extLst>
          </p:cNvPr>
          <p:cNvSpPr txBox="1">
            <a:spLocks noChangeArrowheads="1"/>
          </p:cNvSpPr>
          <p:nvPr/>
        </p:nvSpPr>
        <p:spPr bwMode="auto">
          <a:xfrm>
            <a:off x="162333" y="5037601"/>
            <a:ext cx="2843212" cy="8643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i="1" dirty="0">
                <a:solidFill>
                  <a:srgbClr val="FFFFFF"/>
                </a:solidFill>
                <a:effectLst>
                  <a:glow rad="63500">
                    <a:schemeClr val="accent4">
                      <a:satMod val="175000"/>
                      <a:alpha val="40000"/>
                    </a:schemeClr>
                  </a:glow>
                </a:effectLst>
                <a:latin typeface="Arial" charset="0"/>
                <a:ea typeface="ＭＳ Ｐゴシック" charset="0"/>
                <a:cs typeface="ＭＳ Ｐゴシック" charset="0"/>
              </a:rPr>
              <a:t>1–18</a:t>
            </a:r>
          </a:p>
        </p:txBody>
      </p:sp>
      <p:sp>
        <p:nvSpPr>
          <p:cNvPr id="18" name="Rectangle 2">
            <a:extLst>
              <a:ext uri="{FF2B5EF4-FFF2-40B4-BE49-F238E27FC236}">
                <a16:creationId xmlns:a16="http://schemas.microsoft.com/office/drawing/2014/main" id="{B5C5D7DA-5B62-C244-8711-BC7DD9AD1EF8}"/>
              </a:ext>
            </a:extLst>
          </p:cNvPr>
          <p:cNvSpPr txBox="1">
            <a:spLocks noChangeArrowheads="1"/>
          </p:cNvSpPr>
          <p:nvPr/>
        </p:nvSpPr>
        <p:spPr bwMode="auto">
          <a:xfrm>
            <a:off x="3179372" y="5039025"/>
            <a:ext cx="2843212" cy="8643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i="1" dirty="0">
                <a:solidFill>
                  <a:srgbClr val="FFFFFF"/>
                </a:solidFill>
                <a:effectLst>
                  <a:glow rad="63500">
                    <a:schemeClr val="accent4">
                      <a:satMod val="175000"/>
                      <a:alpha val="40000"/>
                    </a:schemeClr>
                  </a:glow>
                </a:effectLst>
                <a:latin typeface="Arial" charset="0"/>
                <a:ea typeface="ＭＳ Ｐゴシック" charset="0"/>
                <a:cs typeface="ＭＳ Ｐゴシック" charset="0"/>
              </a:rPr>
              <a:t>19–31</a:t>
            </a:r>
          </a:p>
        </p:txBody>
      </p:sp>
      <p:sp>
        <p:nvSpPr>
          <p:cNvPr id="19" name="Rectangle 2">
            <a:extLst>
              <a:ext uri="{FF2B5EF4-FFF2-40B4-BE49-F238E27FC236}">
                <a16:creationId xmlns:a16="http://schemas.microsoft.com/office/drawing/2014/main" id="{3F77A364-CB75-5145-BB07-5909E48A8F7A}"/>
              </a:ext>
            </a:extLst>
          </p:cNvPr>
          <p:cNvSpPr txBox="1">
            <a:spLocks noChangeArrowheads="1"/>
          </p:cNvSpPr>
          <p:nvPr/>
        </p:nvSpPr>
        <p:spPr bwMode="auto">
          <a:xfrm>
            <a:off x="6196412" y="5026019"/>
            <a:ext cx="2843212" cy="8643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i="1" dirty="0">
                <a:solidFill>
                  <a:srgbClr val="FFFFFF"/>
                </a:solidFill>
                <a:effectLst>
                  <a:glow rad="63500">
                    <a:schemeClr val="accent4">
                      <a:satMod val="175000"/>
                      <a:alpha val="40000"/>
                    </a:schemeClr>
                  </a:glow>
                </a:effectLst>
                <a:latin typeface="Arial" charset="0"/>
                <a:ea typeface="ＭＳ Ｐゴシック" charset="0"/>
                <a:cs typeface="ＭＳ Ｐゴシック" charset="0"/>
              </a:rPr>
              <a:t>32–40</a:t>
            </a:r>
          </a:p>
        </p:txBody>
      </p:sp>
      <p:sp>
        <p:nvSpPr>
          <p:cNvPr id="20" name="Rectangle 2">
            <a:extLst>
              <a:ext uri="{FF2B5EF4-FFF2-40B4-BE49-F238E27FC236}">
                <a16:creationId xmlns:a16="http://schemas.microsoft.com/office/drawing/2014/main" id="{C5B250BA-777C-FF43-AF7A-DE6FBF38FF4A}"/>
              </a:ext>
            </a:extLst>
          </p:cNvPr>
          <p:cNvSpPr txBox="1">
            <a:spLocks noChangeArrowheads="1"/>
          </p:cNvSpPr>
          <p:nvPr/>
        </p:nvSpPr>
        <p:spPr bwMode="auto">
          <a:xfrm>
            <a:off x="162333" y="5849306"/>
            <a:ext cx="2843212" cy="8643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b="1" i="1" dirty="0">
                <a:solidFill>
                  <a:srgbClr val="FFFFFF"/>
                </a:solidFill>
                <a:effectLst>
                  <a:glow rad="63500">
                    <a:schemeClr val="accent4">
                      <a:satMod val="175000"/>
                      <a:alpha val="40000"/>
                    </a:schemeClr>
                  </a:glow>
                </a:effectLst>
                <a:latin typeface="Arial" charset="0"/>
                <a:ea typeface="ＭＳ Ｐゴシック" charset="0"/>
                <a:cs typeface="ＭＳ Ｐゴシック" charset="0"/>
              </a:rPr>
              <a:t>口述史</a:t>
            </a:r>
            <a:endParaRPr lang="en-US" b="1" i="1" dirty="0">
              <a:solidFill>
                <a:srgbClr val="FFFFFF"/>
              </a:solidFill>
              <a:effectLst>
                <a:glow rad="63500">
                  <a:schemeClr val="accent4">
                    <a:satMod val="175000"/>
                    <a:alpha val="40000"/>
                  </a:schemeClr>
                </a:glow>
              </a:effectLst>
              <a:latin typeface="Arial" charset="0"/>
              <a:ea typeface="ＭＳ Ｐゴシック" charset="0"/>
              <a:cs typeface="ＭＳ Ｐゴシック" charset="0"/>
            </a:endParaRPr>
          </a:p>
        </p:txBody>
      </p:sp>
      <p:sp>
        <p:nvSpPr>
          <p:cNvPr id="21" name="Rectangle 2">
            <a:extLst>
              <a:ext uri="{FF2B5EF4-FFF2-40B4-BE49-F238E27FC236}">
                <a16:creationId xmlns:a16="http://schemas.microsoft.com/office/drawing/2014/main" id="{8AFDFA85-9FAE-754E-811F-6A2B1677BC26}"/>
              </a:ext>
            </a:extLst>
          </p:cNvPr>
          <p:cNvSpPr txBox="1">
            <a:spLocks noChangeArrowheads="1"/>
          </p:cNvSpPr>
          <p:nvPr/>
        </p:nvSpPr>
        <p:spPr bwMode="auto">
          <a:xfrm>
            <a:off x="3179372" y="5849306"/>
            <a:ext cx="5860252" cy="8643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b="1" i="1" dirty="0">
                <a:solidFill>
                  <a:srgbClr val="FFFFFF"/>
                </a:solidFill>
                <a:effectLst>
                  <a:glow rad="63500">
                    <a:schemeClr val="accent4">
                      <a:satMod val="175000"/>
                      <a:alpha val="40000"/>
                    </a:schemeClr>
                  </a:glow>
                </a:effectLst>
                <a:latin typeface="Arial" charset="0"/>
                <a:ea typeface="ＭＳ Ｐゴシック" charset="0"/>
                <a:cs typeface="ＭＳ Ｐゴシック" charset="0"/>
              </a:rPr>
              <a:t>教导</a:t>
            </a:r>
            <a:endParaRPr lang="en-US" b="1" i="1" dirty="0">
              <a:solidFill>
                <a:srgbClr val="FFFFFF"/>
              </a:solidFill>
              <a:effectLst>
                <a:glow rad="63500">
                  <a:schemeClr val="accent4">
                    <a:satMod val="175000"/>
                    <a:alpha val="40000"/>
                  </a:scheme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1820086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hape 6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28575"/>
            <a:ext cx="9182100" cy="6886575"/>
          </a:xfrm>
          <a:prstGeom prst="rect">
            <a:avLst/>
          </a:prstGeom>
          <a:noFill/>
          <a:ln>
            <a:noFill/>
          </a:ln>
        </p:spPr>
      </p:pic>
      <p:sp>
        <p:nvSpPr>
          <p:cNvPr id="900098" name="Rectangle 2"/>
          <p:cNvSpPr>
            <a:spLocks noGrp="1" noChangeArrowheads="1"/>
          </p:cNvSpPr>
          <p:nvPr>
            <p:ph type="ctrTitle"/>
          </p:nvPr>
        </p:nvSpPr>
        <p:spPr>
          <a:xfrm>
            <a:off x="-28862" y="-71022"/>
            <a:ext cx="9210962" cy="1066719"/>
          </a:xfrm>
          <a:solidFill>
            <a:schemeClr val="tx1"/>
          </a:solidFill>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is God </a:t>
            </a:r>
            <a:r>
              <a:rPr lang="en-US" sz="5400" b="1" dirty="0">
                <a:solidFill>
                  <a:srgbClr val="FFFF00"/>
                </a:solidFill>
                <a:effectLst>
                  <a:glow rad="127000">
                    <a:schemeClr val="tx1"/>
                  </a:glow>
                </a:effectLst>
                <a:latin typeface="Arial" charset="0"/>
                <a:ea typeface="ＭＳ Ｐゴシック" charset="0"/>
                <a:cs typeface="ＭＳ Ｐゴシック" charset="0"/>
              </a:rPr>
              <a:t>forming</a:t>
            </a:r>
            <a:r>
              <a:rPr lang="en-US" sz="5400" b="1" dirty="0">
                <a:effectLst>
                  <a:glow rad="127000">
                    <a:schemeClr val="tx1"/>
                  </a:glow>
                </a:effectLst>
                <a:latin typeface="Arial" charset="0"/>
                <a:ea typeface="ＭＳ Ｐゴシック" charset="0"/>
                <a:cs typeface="ＭＳ Ｐゴシック" charset="0"/>
              </a:rPr>
              <a:t> us?</a:t>
            </a:r>
          </a:p>
        </p:txBody>
      </p:sp>
      <p:sp>
        <p:nvSpPr>
          <p:cNvPr id="14" name="Rectangle 2">
            <a:extLst>
              <a:ext uri="{FF2B5EF4-FFF2-40B4-BE49-F238E27FC236}">
                <a16:creationId xmlns:a16="http://schemas.microsoft.com/office/drawing/2014/main" id="{B8A85E9E-2F46-9746-8ED1-EC0387CB95D2}"/>
              </a:ext>
            </a:extLst>
          </p:cNvPr>
          <p:cNvSpPr txBox="1">
            <a:spLocks noChangeArrowheads="1"/>
          </p:cNvSpPr>
          <p:nvPr/>
        </p:nvSpPr>
        <p:spPr bwMode="auto">
          <a:xfrm>
            <a:off x="0" y="22385"/>
            <a:ext cx="9210962" cy="1066719"/>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5400" b="1" kern="0">
                <a:effectLst>
                  <a:glow rad="127000">
                    <a:schemeClr val="tx1"/>
                  </a:glow>
                </a:effectLst>
                <a:latin typeface="Arial" charset="0"/>
                <a:ea typeface="ＭＳ Ｐゴシック" charset="0"/>
                <a:cs typeface="ＭＳ Ｐゴシック" charset="0"/>
              </a:rPr>
              <a:t>为什么神要塑造我们？</a:t>
            </a:r>
            <a:endParaRPr lang="en-US" sz="5400" b="1" kern="0" dirty="0">
              <a:effectLst>
                <a:glow rad="127000">
                  <a:schemeClr val="tx1"/>
                </a:glow>
              </a:effectLst>
              <a:latin typeface="Arial" charset="0"/>
              <a:ea typeface="ＭＳ Ｐゴシック" charset="0"/>
              <a:cs typeface="ＭＳ Ｐゴシック" charset="0"/>
            </a:endParaRPr>
          </a:p>
        </p:txBody>
      </p:sp>
      <p:sp>
        <p:nvSpPr>
          <p:cNvPr id="17" name="Rectangle 2">
            <a:extLst>
              <a:ext uri="{FF2B5EF4-FFF2-40B4-BE49-F238E27FC236}">
                <a16:creationId xmlns:a16="http://schemas.microsoft.com/office/drawing/2014/main" id="{09629797-84A8-B04F-86CA-5BB05BD55B69}"/>
              </a:ext>
            </a:extLst>
          </p:cNvPr>
          <p:cNvSpPr txBox="1">
            <a:spLocks noChangeArrowheads="1"/>
          </p:cNvSpPr>
          <p:nvPr/>
        </p:nvSpPr>
        <p:spPr bwMode="auto">
          <a:xfrm rot="20015944">
            <a:off x="3869371" y="4941630"/>
            <a:ext cx="6259573" cy="8643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6000" b="1" i="1" dirty="0">
                <a:solidFill>
                  <a:srgbClr val="FFFFFF"/>
                </a:solidFill>
                <a:effectLst>
                  <a:glow rad="876300">
                    <a:srgbClr val="000000"/>
                  </a:glow>
                </a:effectLst>
                <a:latin typeface="Arial" charset="0"/>
                <a:ea typeface="ＭＳ Ｐゴシック" charset="0"/>
                <a:cs typeface="ＭＳ Ｐゴシック" charset="0"/>
              </a:rPr>
              <a:t>2</a:t>
            </a:r>
            <a:r>
              <a:rPr lang="zh-CN" altLang="en-US" sz="6000" b="1" i="1" dirty="0">
                <a:solidFill>
                  <a:srgbClr val="FFFFFF"/>
                </a:solidFill>
                <a:effectLst>
                  <a:glow rad="876300">
                    <a:srgbClr val="000000"/>
                  </a:glow>
                </a:effectLst>
                <a:latin typeface="Arial" charset="0"/>
                <a:ea typeface="ＭＳ Ｐゴシック" charset="0"/>
                <a:cs typeface="ＭＳ Ｐゴシック" charset="0"/>
              </a:rPr>
              <a:t>个原因</a:t>
            </a:r>
            <a:endParaRPr lang="en-US" sz="6000" b="1" i="1" dirty="0">
              <a:solidFill>
                <a:srgbClr val="FFFFFF"/>
              </a:solidFill>
              <a:effectLst>
                <a:glow rad="8763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78250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177F85-65CF-D3D4-973D-5973E16B57CD}"/>
              </a:ext>
            </a:extLst>
          </p:cNvPr>
          <p:cNvPicPr>
            <a:picLocks noChangeAspect="1"/>
          </p:cNvPicPr>
          <p:nvPr/>
        </p:nvPicPr>
        <p:blipFill>
          <a:blip r:embed="rId4"/>
          <a:stretch>
            <a:fillRect/>
          </a:stretch>
        </p:blipFill>
        <p:spPr>
          <a:xfrm>
            <a:off x="0" y="-1"/>
            <a:ext cx="9144000" cy="682977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8FA543F1-D392-224D-A5D6-914A0CD6143F}"/>
              </a:ext>
            </a:extLst>
          </p:cNvPr>
          <p:cNvSpPr txBox="1">
            <a:spLocks noChangeArrowheads="1"/>
          </p:cNvSpPr>
          <p:nvPr/>
        </p:nvSpPr>
        <p:spPr bwMode="auto">
          <a:xfrm>
            <a:off x="0" y="49784"/>
            <a:ext cx="9144000" cy="197045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I.</a:t>
            </a:r>
            <a:r>
              <a:rPr kumimoji="0" lang="zh-CN" altLang="en-US" sz="4800" b="1" i="0" u="none" strike="noStrike" kern="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神拯救摩西来彰显</a:t>
            </a:r>
            <a:br>
              <a:rPr kumimoji="0" lang="en-US" altLang="zh-CN" sz="4800" b="1" i="0" u="none" strike="noStrike" kern="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zh-CN" altLang="en-US" sz="4800" b="1" i="0" u="none" strike="noStrike" kern="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他的大能和护理</a:t>
            </a:r>
            <a:br>
              <a:rPr kumimoji="0" lang="en-US" altLang="zh-CN" sz="4800" b="1" i="0" u="none" strike="noStrike" kern="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800" b="1" i="0" u="none" strike="noStrike" kern="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TW" altLang="en-US" sz="4800" b="1" i="0" u="none" strike="noStrike" kern="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出埃及记</a:t>
            </a:r>
            <a:r>
              <a:rPr kumimoji="0" lang="en-US" sz="4800" b="1" i="0" u="none" strike="noStrike" kern="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 1–18).</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218230424"/>
      </p:ext>
    </p:extLst>
  </p:cSld>
  <p:clrMapOvr>
    <a:overrideClrMapping bg1="lt1" tx1="dk1" bg2="lt2" tx2="dk2" accent1="accent1" accent2="accent2" accent3="accent3" accent4="accent4" accent5="accent5" accent6="accent6" hlink="hlink" folHlink="folHlink"/>
  </p:clrMapOvr>
  <p:transition/>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1" name="Rectangle 2">
            <a:extLst>
              <a:ext uri="{FF2B5EF4-FFF2-40B4-BE49-F238E27FC236}">
                <a16:creationId xmlns:a16="http://schemas.microsoft.com/office/drawing/2014/main" id="{E43C7BE2-CDBA-B547-B076-35BDCC8D21C6}"/>
              </a:ext>
            </a:extLst>
          </p:cNvPr>
          <p:cNvSpPr txBox="1">
            <a:spLocks noChangeArrowheads="1"/>
          </p:cNvSpPr>
          <p:nvPr/>
        </p:nvSpPr>
        <p:spPr bwMode="auto">
          <a:xfrm>
            <a:off x="0" y="-142369"/>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TW" altLang="en-US" b="1" i="1" kern="0">
                <a:effectLst>
                  <a:glow rad="101600">
                    <a:schemeClr val="accent4">
                      <a:satMod val="175000"/>
                      <a:alpha val="40000"/>
                    </a:schemeClr>
                  </a:glow>
                </a:effectLst>
                <a:latin typeface="Arial" charset="0"/>
                <a:ea typeface="ＭＳ Ｐゴシック" charset="0"/>
                <a:cs typeface="ＭＳ Ｐゴシック" charset="0"/>
              </a:rPr>
              <a:t>出埃及记</a:t>
            </a:r>
            <a:r>
              <a:rPr lang="en-US" b="1" i="1" kern="0">
                <a:effectLst>
                  <a:glow rad="101600">
                    <a:schemeClr val="accent4">
                      <a:satMod val="175000"/>
                      <a:alpha val="40000"/>
                    </a:schemeClr>
                  </a:glow>
                </a:effectLst>
                <a:latin typeface="Arial" charset="0"/>
                <a:ea typeface="ＭＳ Ｐゴシック" charset="0"/>
                <a:cs typeface="ＭＳ Ｐゴシック" charset="0"/>
              </a:rPr>
              <a:t> </a:t>
            </a:r>
            <a:r>
              <a:rPr lang="zh-CN" altLang="en-US" b="1" i="1" kern="0">
                <a:effectLst>
                  <a:glow rad="101600">
                    <a:schemeClr val="accent4">
                      <a:satMod val="175000"/>
                      <a:alpha val="40000"/>
                    </a:schemeClr>
                  </a:glow>
                </a:effectLst>
                <a:latin typeface="Arial" charset="0"/>
                <a:ea typeface="ＭＳ Ｐゴシック" charset="0"/>
                <a:cs typeface="ＭＳ Ｐゴシック" charset="0"/>
              </a:rPr>
              <a:t>关键章节</a:t>
            </a:r>
            <a:endParaRPr lang="en-US" b="1" i="1" kern="0" dirty="0">
              <a:effectLst>
                <a:glow rad="101600">
                  <a:schemeClr val="accent4">
                    <a:satMod val="175000"/>
                    <a:alpha val="40000"/>
                  </a:schemeClr>
                </a:glow>
              </a:effectLst>
              <a:latin typeface="Arial" charset="0"/>
              <a:ea typeface="ＭＳ Ｐゴシック" charset="0"/>
              <a:cs typeface="ＭＳ Ｐゴシック" charset="0"/>
            </a:endParaRPr>
          </a:p>
        </p:txBody>
      </p:sp>
      <p:sp>
        <p:nvSpPr>
          <p:cNvPr id="13" name="Rectangle 2">
            <a:extLst>
              <a:ext uri="{FF2B5EF4-FFF2-40B4-BE49-F238E27FC236}">
                <a16:creationId xmlns:a16="http://schemas.microsoft.com/office/drawing/2014/main" id="{F278D24C-587F-5444-A96F-A7CDB5F050DA}"/>
              </a:ext>
            </a:extLst>
          </p:cNvPr>
          <p:cNvSpPr txBox="1">
            <a:spLocks noChangeArrowheads="1"/>
          </p:cNvSpPr>
          <p:nvPr/>
        </p:nvSpPr>
        <p:spPr bwMode="auto">
          <a:xfrm>
            <a:off x="162333" y="1628938"/>
            <a:ext cx="2843212"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TW" altLang="en-US" sz="4800" spc="-100" dirty="0">
                <a:solidFill>
                  <a:srgbClr val="000090"/>
                </a:solidFill>
                <a:latin typeface="Helvetica Neue Black Condensed"/>
                <a:ea typeface="ＭＳ Ｐゴシック" charset="0"/>
                <a:cs typeface="Helvetica Neue Black Condensed"/>
              </a:rPr>
              <a:t>出埃及记</a:t>
            </a:r>
            <a:endParaRPr lang="en-US" sz="4800" spc="-100" dirty="0">
              <a:solidFill>
                <a:srgbClr val="000090"/>
              </a:solidFill>
              <a:latin typeface="Helvetica Neue Black Condensed"/>
              <a:ea typeface="ＭＳ Ｐゴシック" charset="0"/>
              <a:cs typeface="Helvetica Neue Black Condensed"/>
            </a:endParaRPr>
          </a:p>
        </p:txBody>
      </p:sp>
      <p:sp>
        <p:nvSpPr>
          <p:cNvPr id="14" name="Rectangle 2">
            <a:extLst>
              <a:ext uri="{FF2B5EF4-FFF2-40B4-BE49-F238E27FC236}">
                <a16:creationId xmlns:a16="http://schemas.microsoft.com/office/drawing/2014/main" id="{257437E3-52CD-BA44-A82A-ACD6B4BADCC1}"/>
              </a:ext>
            </a:extLst>
          </p:cNvPr>
          <p:cNvSpPr txBox="1">
            <a:spLocks noChangeArrowheads="1"/>
          </p:cNvSpPr>
          <p:nvPr/>
        </p:nvSpPr>
        <p:spPr bwMode="auto">
          <a:xfrm>
            <a:off x="162333" y="5037601"/>
            <a:ext cx="2843212" cy="8643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i="1" dirty="0">
                <a:solidFill>
                  <a:srgbClr val="FFFFFF"/>
                </a:solidFill>
                <a:effectLst>
                  <a:glow rad="101600">
                    <a:schemeClr val="accent4">
                      <a:satMod val="175000"/>
                      <a:alpha val="40000"/>
                    </a:schemeClr>
                  </a:glow>
                </a:effectLst>
                <a:latin typeface="Arial" charset="0"/>
                <a:ea typeface="ＭＳ Ｐゴシック" charset="0"/>
                <a:cs typeface="ＭＳ Ｐゴシック" charset="0"/>
              </a:rPr>
              <a:t>1–18</a:t>
            </a:r>
          </a:p>
        </p:txBody>
      </p:sp>
      <p:sp>
        <p:nvSpPr>
          <p:cNvPr id="15" name="Rectangle 2">
            <a:extLst>
              <a:ext uri="{FF2B5EF4-FFF2-40B4-BE49-F238E27FC236}">
                <a16:creationId xmlns:a16="http://schemas.microsoft.com/office/drawing/2014/main" id="{FF45A334-4D50-374D-90B0-C661BBF01669}"/>
              </a:ext>
            </a:extLst>
          </p:cNvPr>
          <p:cNvSpPr txBox="1">
            <a:spLocks noChangeArrowheads="1"/>
          </p:cNvSpPr>
          <p:nvPr/>
        </p:nvSpPr>
        <p:spPr bwMode="auto">
          <a:xfrm>
            <a:off x="3189306" y="1936506"/>
            <a:ext cx="5729206" cy="11227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4000" b="1" i="1" dirty="0">
                <a:solidFill>
                  <a:srgbClr val="FFFFFF"/>
                </a:solidFill>
                <a:effectLst>
                  <a:glow rad="101600">
                    <a:schemeClr val="accent4">
                      <a:satMod val="175000"/>
                      <a:alpha val="40000"/>
                    </a:schemeClr>
                  </a:glow>
                </a:effectLst>
                <a:latin typeface="Arial" charset="0"/>
                <a:ea typeface="ＭＳ Ｐゴシック" charset="0"/>
                <a:cs typeface="ＭＳ Ｐゴシック" charset="0"/>
              </a:rPr>
              <a:t>神把以色列人从埃及</a:t>
            </a:r>
            <a:endParaRPr lang="en-US" altLang="zh-CN" sz="4000" b="1" i="1" dirty="0">
              <a:solidFill>
                <a:srgbClr val="FFFFFF"/>
              </a:solidFill>
              <a:effectLst>
                <a:glow rad="101600">
                  <a:schemeClr val="accent4">
                    <a:satMod val="175000"/>
                    <a:alpha val="40000"/>
                  </a:schemeClr>
                </a:glow>
              </a:effectLst>
              <a:latin typeface="Arial" charset="0"/>
              <a:ea typeface="ＭＳ Ｐゴシック" charset="0"/>
              <a:cs typeface="ＭＳ Ｐゴシック" charset="0"/>
            </a:endParaRPr>
          </a:p>
          <a:p>
            <a:pPr defTabSz="457200">
              <a:defRPr/>
            </a:pPr>
            <a:r>
              <a:rPr lang="zh-CN" altLang="en-US" sz="4000" b="1" i="1" dirty="0">
                <a:solidFill>
                  <a:srgbClr val="FFFFFF"/>
                </a:solidFill>
                <a:effectLst>
                  <a:glow rad="101600">
                    <a:schemeClr val="accent4">
                      <a:satMod val="175000"/>
                      <a:alpha val="40000"/>
                    </a:schemeClr>
                  </a:glow>
                </a:effectLst>
                <a:latin typeface="Arial" charset="0"/>
                <a:ea typeface="ＭＳ Ｐゴシック" charset="0"/>
                <a:cs typeface="ＭＳ Ｐゴシック" charset="0"/>
              </a:rPr>
              <a:t>为奴之家领出来</a:t>
            </a:r>
            <a:endParaRPr lang="en-US" sz="4000" b="1" i="1" dirty="0">
              <a:solidFill>
                <a:srgbClr val="FFFFFF"/>
              </a:solidFill>
              <a:effectLst>
                <a:glow rad="101600">
                  <a:schemeClr val="accent4">
                    <a:satMod val="175000"/>
                    <a:alpha val="40000"/>
                  </a:schemeClr>
                </a:glow>
              </a:effectLst>
              <a:latin typeface="Arial" charset="0"/>
              <a:ea typeface="ＭＳ Ｐゴシック" charset="0"/>
              <a:cs typeface="ＭＳ Ｐゴシック" charset="0"/>
            </a:endParaRPr>
          </a:p>
        </p:txBody>
      </p:sp>
      <p:sp>
        <p:nvSpPr>
          <p:cNvPr id="16" name="Rectangle 2">
            <a:extLst>
              <a:ext uri="{FF2B5EF4-FFF2-40B4-BE49-F238E27FC236}">
                <a16:creationId xmlns:a16="http://schemas.microsoft.com/office/drawing/2014/main" id="{1AA70A53-1230-EF40-B1C0-D5F7AFE36192}"/>
              </a:ext>
            </a:extLst>
          </p:cNvPr>
          <p:cNvSpPr txBox="1">
            <a:spLocks noChangeArrowheads="1"/>
          </p:cNvSpPr>
          <p:nvPr/>
        </p:nvSpPr>
        <p:spPr bwMode="auto">
          <a:xfrm>
            <a:off x="162333" y="5849306"/>
            <a:ext cx="2843212" cy="8643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b="1" i="1" dirty="0">
                <a:solidFill>
                  <a:srgbClr val="FFFFFF"/>
                </a:solidFill>
                <a:effectLst>
                  <a:glow rad="101600">
                    <a:schemeClr val="accent4">
                      <a:satMod val="175000"/>
                      <a:alpha val="40000"/>
                    </a:schemeClr>
                  </a:glow>
                </a:effectLst>
                <a:latin typeface="Arial" charset="0"/>
                <a:ea typeface="ＭＳ Ｐゴシック" charset="0"/>
                <a:cs typeface="ＭＳ Ｐゴシック" charset="0"/>
              </a:rPr>
              <a:t>口述史</a:t>
            </a:r>
            <a:endParaRPr lang="en-US" b="1" i="1" dirty="0">
              <a:solidFill>
                <a:srgbClr val="FFFFFF"/>
              </a:solidFill>
              <a:effectLst>
                <a:glow rad="101600">
                  <a:schemeClr val="accent4">
                    <a:satMod val="175000"/>
                    <a:alpha val="40000"/>
                  </a:schemeClr>
                </a:glow>
              </a:effectLst>
              <a:latin typeface="Arial" charset="0"/>
              <a:ea typeface="ＭＳ Ｐゴシック" charset="0"/>
              <a:cs typeface="ＭＳ Ｐゴシック" charset="0"/>
            </a:endParaRPr>
          </a:p>
        </p:txBody>
      </p:sp>
      <p:sp>
        <p:nvSpPr>
          <p:cNvPr id="17" name="Rectangle 2">
            <a:extLst>
              <a:ext uri="{FF2B5EF4-FFF2-40B4-BE49-F238E27FC236}">
                <a16:creationId xmlns:a16="http://schemas.microsoft.com/office/drawing/2014/main" id="{AABEB776-31F8-A344-8C10-118D6A219681}"/>
              </a:ext>
            </a:extLst>
          </p:cNvPr>
          <p:cNvSpPr txBox="1">
            <a:spLocks noChangeArrowheads="1"/>
          </p:cNvSpPr>
          <p:nvPr/>
        </p:nvSpPr>
        <p:spPr bwMode="auto">
          <a:xfrm>
            <a:off x="3189306" y="3189101"/>
            <a:ext cx="5729206" cy="14280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defTabSz="457200">
              <a:defRPr sz="4000" b="1" i="1">
                <a:solidFill>
                  <a:srgbClr val="FFFFFF"/>
                </a:solidFill>
                <a:effectLst>
                  <a:glow rad="101600">
                    <a:schemeClr val="accent4">
                      <a:satMod val="175000"/>
                      <a:alpha val="40000"/>
                    </a:schemeClr>
                  </a:glow>
                </a:effectLst>
                <a:latin typeface="Arial" charset="0"/>
                <a:ea typeface="ＭＳ Ｐゴシック" charset="0"/>
                <a:cs typeface="ＭＳ Ｐゴシック"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zh-CN" altLang="en-US" dirty="0"/>
              <a:t>并且在旷野中</a:t>
            </a:r>
            <a:endParaRPr lang="en-US" altLang="zh-CN" dirty="0"/>
          </a:p>
          <a:p>
            <a:r>
              <a:rPr lang="zh-CN" altLang="en-US" dirty="0"/>
              <a:t>保护他们。</a:t>
            </a:r>
            <a:endParaRPr lang="en-US" dirty="0"/>
          </a:p>
        </p:txBody>
      </p:sp>
    </p:spTree>
    <p:extLst>
      <p:ext uri="{BB962C8B-B14F-4D97-AF65-F5344CB8AC3E}">
        <p14:creationId xmlns:p14="http://schemas.microsoft.com/office/powerpoint/2010/main" val="400036674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ea typeface="ＭＳ Ｐゴシック" charset="0"/>
              <a:cs typeface="ＭＳ Ｐゴシック" charset="0"/>
            </a:endParaRPr>
          </a:p>
        </p:txBody>
      </p:sp>
      <p:sp>
        <p:nvSpPr>
          <p:cNvPr id="8" name="Rectangle 2">
            <a:extLst>
              <a:ext uri="{FF2B5EF4-FFF2-40B4-BE49-F238E27FC236}">
                <a16:creationId xmlns:a16="http://schemas.microsoft.com/office/drawing/2014/main" id="{8E9D1759-C31C-CB4D-AB74-DF516D48BFEB}"/>
              </a:ext>
            </a:extLst>
          </p:cNvPr>
          <p:cNvSpPr txBox="1">
            <a:spLocks noChangeArrowheads="1"/>
          </p:cNvSpPr>
          <p:nvPr/>
        </p:nvSpPr>
        <p:spPr bwMode="auto">
          <a:xfrm>
            <a:off x="197768" y="1196752"/>
            <a:ext cx="8748464" cy="16739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808038" indent="-808038" algn="l">
              <a:defRPr/>
            </a:pPr>
            <a:r>
              <a:rPr lang="en-US" b="1" kern="0" dirty="0">
                <a:effectLst>
                  <a:glow rad="127000">
                    <a:schemeClr val="tx1"/>
                  </a:glow>
                </a:effectLst>
                <a:latin typeface="Arial" charset="0"/>
                <a:ea typeface="ＭＳ Ｐゴシック" charset="0"/>
                <a:cs typeface="ＭＳ Ｐゴシック" charset="0"/>
              </a:rPr>
              <a:t>1.</a:t>
            </a:r>
            <a:r>
              <a:rPr lang="zh-CN" altLang="en-US" b="1" kern="0" dirty="0">
                <a:effectLst>
                  <a:glow rad="127000">
                    <a:schemeClr val="tx1"/>
                  </a:glow>
                </a:effectLst>
                <a:latin typeface="Arial" charset="0"/>
                <a:ea typeface="ＭＳ Ｐゴシック" charset="0"/>
                <a:cs typeface="ＭＳ Ｐゴシック" charset="0"/>
              </a:rPr>
              <a:t> 神使用摩西来催促法老释放为奴的以色列人：</a:t>
            </a:r>
            <a:endParaRPr lang="en-US" b="1" kern="0" dirty="0">
              <a:effectLst>
                <a:glow rad="127000">
                  <a:schemeClr val="tx1"/>
                </a:glow>
              </a:effectLst>
              <a:latin typeface="Arial" charset="0"/>
              <a:ea typeface="ＭＳ Ｐゴシック" charset="0"/>
              <a:cs typeface="ＭＳ Ｐゴシック" charset="0"/>
            </a:endParaRPr>
          </a:p>
        </p:txBody>
      </p:sp>
      <p:sp>
        <p:nvSpPr>
          <p:cNvPr id="9" name="Rectangle 2">
            <a:extLst>
              <a:ext uri="{FF2B5EF4-FFF2-40B4-BE49-F238E27FC236}">
                <a16:creationId xmlns:a16="http://schemas.microsoft.com/office/drawing/2014/main" id="{8A99CB1B-2795-DC41-9C95-8D8CFE865313}"/>
              </a:ext>
            </a:extLst>
          </p:cNvPr>
          <p:cNvSpPr txBox="1">
            <a:spLocks noChangeArrowheads="1"/>
          </p:cNvSpPr>
          <p:nvPr/>
        </p:nvSpPr>
        <p:spPr bwMode="auto">
          <a:xfrm>
            <a:off x="880307" y="2924944"/>
            <a:ext cx="8162674" cy="37085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20713" indent="-620713" algn="l" defTabSz="457200">
              <a:defRPr/>
            </a:pPr>
            <a:r>
              <a:rPr lang="en-US" b="1" dirty="0">
                <a:solidFill>
                  <a:srgbClr val="FFFFFF"/>
                </a:solidFill>
                <a:effectLst>
                  <a:glow rad="127000">
                    <a:srgbClr val="000000"/>
                  </a:glow>
                </a:effectLst>
                <a:latin typeface="Arial" charset="0"/>
                <a:ea typeface="ＭＳ Ｐゴシック" charset="0"/>
                <a:cs typeface="ＭＳ Ｐゴシック" charset="0"/>
              </a:rPr>
              <a:t>•	</a:t>
            </a:r>
            <a:r>
              <a:rPr lang="zh-CN" altLang="en-US" b="1" dirty="0">
                <a:solidFill>
                  <a:srgbClr val="FFFFFF"/>
                </a:solidFill>
                <a:effectLst>
                  <a:glow rad="127000">
                    <a:srgbClr val="000000"/>
                  </a:glow>
                </a:effectLst>
                <a:latin typeface="Arial" charset="0"/>
                <a:ea typeface="ＭＳ Ｐゴシック" charset="0"/>
                <a:cs typeface="ＭＳ Ｐゴシック" charset="0"/>
              </a:rPr>
              <a:t>耶和华神</a:t>
            </a:r>
            <a:r>
              <a:rPr lang="zh-CN" altLang="en-US" b="1" dirty="0">
                <a:solidFill>
                  <a:srgbClr val="FFC000"/>
                </a:solidFill>
                <a:effectLst>
                  <a:glow rad="127000">
                    <a:srgbClr val="000000"/>
                  </a:glow>
                </a:effectLst>
                <a:latin typeface="Arial" charset="0"/>
                <a:ea typeface="ＭＳ Ｐゴシック" charset="0"/>
                <a:cs typeface="ＭＳ Ｐゴシック" charset="0"/>
              </a:rPr>
              <a:t>护理</a:t>
            </a:r>
            <a:r>
              <a:rPr lang="zh-CN" altLang="en-US" b="1" dirty="0">
                <a:solidFill>
                  <a:srgbClr val="FFFFFF"/>
                </a:solidFill>
                <a:effectLst>
                  <a:glow rad="127000">
                    <a:srgbClr val="000000"/>
                  </a:glow>
                </a:effectLst>
                <a:latin typeface="Arial" charset="0"/>
                <a:ea typeface="ＭＳ Ｐゴシック" charset="0"/>
                <a:cs typeface="ＭＳ Ｐゴシック" charset="0"/>
              </a:rPr>
              <a:t>以色列人</a:t>
            </a:r>
            <a:r>
              <a:rPr lang="en-US" b="1" dirty="0">
                <a:solidFill>
                  <a:srgbClr val="FFFFFF"/>
                </a:solidFill>
                <a:effectLst>
                  <a:glow rad="127000">
                    <a:srgbClr val="000000"/>
                  </a:glow>
                </a:effectLst>
                <a:latin typeface="Arial" charset="0"/>
                <a:ea typeface="ＭＳ Ｐゴシック" charset="0"/>
                <a:cs typeface="ＭＳ Ｐゴシック" charset="0"/>
              </a:rPr>
              <a:t>,</a:t>
            </a:r>
          </a:p>
          <a:p>
            <a:pPr marL="620713" indent="-620713" algn="l" defTabSz="457200">
              <a:defRPr/>
            </a:pPr>
            <a:r>
              <a:rPr lang="en-US" b="1" dirty="0">
                <a:solidFill>
                  <a:srgbClr val="FFFFFF"/>
                </a:solidFill>
                <a:effectLst>
                  <a:glow rad="127000">
                    <a:srgbClr val="000000"/>
                  </a:glow>
                </a:effectLst>
                <a:latin typeface="Arial" charset="0"/>
                <a:ea typeface="ＭＳ Ｐゴシック" charset="0"/>
                <a:cs typeface="ＭＳ Ｐゴシック" charset="0"/>
              </a:rPr>
              <a:t>• 	</a:t>
            </a:r>
            <a:r>
              <a:rPr lang="zh-CN" altLang="en-US" b="1" dirty="0">
                <a:solidFill>
                  <a:srgbClr val="FFC000"/>
                </a:solidFill>
                <a:effectLst>
                  <a:glow rad="127000">
                    <a:srgbClr val="000000"/>
                  </a:glow>
                </a:effectLst>
                <a:latin typeface="Arial" charset="0"/>
                <a:ea typeface="ＭＳ Ｐゴシック" charset="0"/>
                <a:cs typeface="ＭＳ Ｐゴシック" charset="0"/>
              </a:rPr>
              <a:t>忠心</a:t>
            </a:r>
            <a:r>
              <a:rPr lang="zh-CN" altLang="en-US" b="1" dirty="0">
                <a:solidFill>
                  <a:srgbClr val="FFFFFF"/>
                </a:solidFill>
                <a:effectLst>
                  <a:glow rad="127000">
                    <a:srgbClr val="000000"/>
                  </a:glow>
                </a:effectLst>
                <a:latin typeface="Arial" charset="0"/>
                <a:ea typeface="ＭＳ Ｐゴシック" charset="0"/>
                <a:cs typeface="ＭＳ Ｐゴシック" charset="0"/>
              </a:rPr>
              <a:t>于亚伯拉罕之约和耶和华神</a:t>
            </a:r>
            <a:r>
              <a:rPr lang="zh-CN" altLang="en-US" b="1" dirty="0">
                <a:solidFill>
                  <a:srgbClr val="FFC000"/>
                </a:solidFill>
                <a:effectLst>
                  <a:glow rad="127000">
                    <a:srgbClr val="000000"/>
                  </a:glow>
                </a:effectLst>
                <a:latin typeface="Arial" charset="0"/>
                <a:ea typeface="ＭＳ Ｐゴシック" charset="0"/>
                <a:cs typeface="ＭＳ Ｐゴシック" charset="0"/>
              </a:rPr>
              <a:t>主权高过</a:t>
            </a:r>
            <a:r>
              <a:rPr lang="zh-CN" altLang="en-US" b="1" dirty="0">
                <a:solidFill>
                  <a:srgbClr val="FFFFFF"/>
                </a:solidFill>
                <a:effectLst>
                  <a:glow rad="127000">
                    <a:srgbClr val="000000"/>
                  </a:glow>
                </a:effectLst>
                <a:latin typeface="Arial" charset="0"/>
                <a:ea typeface="ＭＳ Ｐゴシック" charset="0"/>
                <a:cs typeface="ＭＳ Ｐゴシック" charset="0"/>
              </a:rPr>
              <a:t>埃及其他一切的神</a:t>
            </a:r>
            <a:endParaRPr lang="en-US" altLang="zh-CN"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0" name="Rectangle 2">
            <a:extLst>
              <a:ext uri="{FF2B5EF4-FFF2-40B4-BE49-F238E27FC236}">
                <a16:creationId xmlns:a16="http://schemas.microsoft.com/office/drawing/2014/main" id="{0F32C52E-1685-5245-82CF-FEEFF300B41B}"/>
              </a:ext>
            </a:extLst>
          </p:cNvPr>
          <p:cNvSpPr txBox="1">
            <a:spLocks noChangeArrowheads="1"/>
          </p:cNvSpPr>
          <p:nvPr/>
        </p:nvSpPr>
        <p:spPr bwMode="auto">
          <a:xfrm>
            <a:off x="0" y="-2179"/>
            <a:ext cx="9144000" cy="1084452"/>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808038" indent="-808038" defTabSz="457200">
              <a:defRPr/>
            </a:pPr>
            <a:r>
              <a:rPr lang="zh-TW" altLang="en-US" b="1" i="1" dirty="0">
                <a:solidFill>
                  <a:srgbClr val="FFFFFF"/>
                </a:solidFill>
                <a:effectLst>
                  <a:glow rad="127000">
                    <a:srgbClr val="000000"/>
                  </a:glow>
                </a:effectLst>
                <a:latin typeface="Arial" charset="0"/>
                <a:ea typeface="ＭＳ Ｐゴシック" charset="0"/>
                <a:cs typeface="ＭＳ Ｐゴシック" charset="0"/>
              </a:rPr>
              <a:t>出埃及记</a:t>
            </a:r>
            <a:r>
              <a:rPr lang="en-US" b="1" i="1" dirty="0">
                <a:solidFill>
                  <a:srgbClr val="FFFFFF"/>
                </a:solidFill>
                <a:effectLst>
                  <a:glow rad="127000">
                    <a:srgbClr val="000000"/>
                  </a:glow>
                </a:effectLst>
                <a:latin typeface="Arial" charset="0"/>
                <a:ea typeface="ＭＳ Ｐゴシック" charset="0"/>
                <a:cs typeface="ＭＳ Ｐゴシック" charset="0"/>
              </a:rPr>
              <a:t> 1–11</a:t>
            </a:r>
            <a:r>
              <a:rPr lang="zh-CN" altLang="en-US" b="1" i="1" dirty="0">
                <a:solidFill>
                  <a:srgbClr val="FFFFFF"/>
                </a:solidFill>
                <a:effectLst>
                  <a:glow rad="127000">
                    <a:srgbClr val="000000"/>
                  </a:glow>
                </a:effectLst>
                <a:latin typeface="Arial" charset="0"/>
                <a:ea typeface="ＭＳ Ｐゴシック" charset="0"/>
                <a:cs typeface="ＭＳ Ｐゴシック" charset="0"/>
              </a:rPr>
              <a:t>关键点</a:t>
            </a:r>
            <a:endParaRPr lang="en-US" b="1" i="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83213958"/>
      </p:ext>
    </p:extLst>
  </p:cSld>
  <p:clrMapOvr>
    <a:overrideClrMapping bg1="lt1" tx1="dk1" bg2="lt2" tx2="dk2" accent1="accent1" accent2="accent2" accent3="accent3" accent4="accent4" accent5="accent5" accent6="accent6" hlink="hlink" folHlink="folHlink"/>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出埃及记</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7518175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S PGothic" pitchFamily="34" charset="-128"/>
                <a:cs typeface="MS PGothic" pitchFamily="34" charset="-128"/>
              </a:rPr>
              <a:t>7</a:t>
            </a:r>
          </a:p>
        </p:txBody>
      </p:sp>
      <p:sp>
        <p:nvSpPr>
          <p:cNvPr id="345091" name="Line 3"/>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Times New Roman" pitchFamily="-108" charset="0"/>
              <a:ea typeface="+mn-ea"/>
              <a:cs typeface="+mn-cs"/>
            </a:endParaRPr>
          </a:p>
        </p:txBody>
      </p:sp>
      <p:sp>
        <p:nvSpPr>
          <p:cNvPr id="324611" name="Text Box 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endParaRPr lang="zh-CN" altLang="en-US" sz="2000">
              <a:solidFill>
                <a:srgbClr val="FFA27C"/>
              </a:solidFill>
              <a:latin typeface="B VAG Rounded Bold" charset="0"/>
            </a:endParaRPr>
          </a:p>
        </p:txBody>
      </p:sp>
      <p:sp>
        <p:nvSpPr>
          <p:cNvPr id="345093" name="Rectangle 5"/>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a:defRPr/>
            </a:pPr>
            <a:r>
              <a:rPr lang="en-US" altLang="zh-CN" sz="1000" b="1">
                <a:effectLst>
                  <a:outerShdw blurRad="38100" dist="38100" dir="2700000" algn="tl">
                    <a:srgbClr val="000000"/>
                  </a:outerShdw>
                </a:effectLst>
                <a:latin typeface="Comic Sans MS" charset="0"/>
              </a:rPr>
              <a:t>57</a:t>
            </a:r>
          </a:p>
        </p:txBody>
      </p:sp>
      <p:sp>
        <p:nvSpPr>
          <p:cNvPr id="324613" name="Text Box 6"/>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en-US" altLang="zh-CN" sz="1200" b="1">
                <a:latin typeface="Arial" charset="0"/>
              </a:rPr>
              <a:t>Handbook pg. 24-25</a:t>
            </a:r>
          </a:p>
        </p:txBody>
      </p:sp>
      <p:pic>
        <p:nvPicPr>
          <p:cNvPr id="345095" name="Picture 7" descr="Sphinx with Chefren's Pyramid"/>
          <p:cNvPicPr preferRelativeResize="0">
            <a:picLocks noChangeAspect="1" noChangeArrowheads="1"/>
          </p:cNvPicPr>
          <p:nvPr>
            <p:custDataLst>
              <p:tags r:id="rId1"/>
            </p:custDataLst>
          </p:nvPr>
        </p:nvPicPr>
        <p:blipFill>
          <a:blip r:embed="rId4"/>
          <a:srcRect r="6920"/>
          <a:stretch>
            <a:fillRect/>
          </a:stretch>
        </p:blipFill>
        <p:spPr bwMode="auto">
          <a:xfrm>
            <a:off x="1193800" y="746125"/>
            <a:ext cx="7218363" cy="511175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324615" name="Freeform 8"/>
          <p:cNvSpPr>
            <a:spLocks/>
          </p:cNvSpPr>
          <p:nvPr/>
        </p:nvSpPr>
        <p:spPr bwMode="auto">
          <a:xfrm>
            <a:off x="8570913" y="35814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24616" name="Rectangle 9"/>
          <p:cNvSpPr>
            <a:spLocks noChangeArrowheads="1"/>
          </p:cNvSpPr>
          <p:nvPr/>
        </p:nvSpPr>
        <p:spPr bwMode="auto">
          <a:xfrm>
            <a:off x="8151813" y="3911600"/>
            <a:ext cx="304800" cy="11430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zh-CN" altLang="en-US"/>
          </a:p>
        </p:txBody>
      </p:sp>
      <p:sp>
        <p:nvSpPr>
          <p:cNvPr id="324617" name="Freeform 10"/>
          <p:cNvSpPr>
            <a:spLocks/>
          </p:cNvSpPr>
          <p:nvPr/>
        </p:nvSpPr>
        <p:spPr bwMode="auto">
          <a:xfrm>
            <a:off x="8566150" y="3541713"/>
            <a:ext cx="234950" cy="120650"/>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24618" name="AutoShape 11"/>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p:spPr>
        <p:txBody>
          <a:bodyPr wrap="none" anchor="ctr"/>
          <a:lstStyle/>
          <a:p>
            <a:endParaRPr lang="zh-CN" altLang="en-US"/>
          </a:p>
        </p:txBody>
      </p:sp>
      <p:sp>
        <p:nvSpPr>
          <p:cNvPr id="324619" name="Rectangle 12"/>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p:spPr>
        <p:txBody>
          <a:bodyPr wrap="none" anchor="ctr"/>
          <a:lstStyle/>
          <a:p>
            <a:endParaRPr lang="zh-CN" altLang="en-US"/>
          </a:p>
        </p:txBody>
      </p:sp>
      <p:sp>
        <p:nvSpPr>
          <p:cNvPr id="324620" name="Rectangle 13"/>
          <p:cNvSpPr>
            <a:spLocks noChangeArrowheads="1"/>
          </p:cNvSpPr>
          <p:nvPr/>
        </p:nvSpPr>
        <p:spPr bwMode="auto">
          <a:xfrm>
            <a:off x="8101013" y="3862388"/>
            <a:ext cx="514350" cy="19050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zh-CN" altLang="en-US"/>
          </a:p>
        </p:txBody>
      </p:sp>
      <p:sp>
        <p:nvSpPr>
          <p:cNvPr id="324621" name="AutoShape 14"/>
          <p:cNvSpPr>
            <a:spLocks noChangeArrowheads="1"/>
          </p:cNvSpPr>
          <p:nvPr/>
        </p:nvSpPr>
        <p:spPr bwMode="auto">
          <a:xfrm>
            <a:off x="8007350" y="3487738"/>
            <a:ext cx="692150" cy="290512"/>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zh-CN" altLang="en-US"/>
          </a:p>
        </p:txBody>
      </p:sp>
      <p:sp>
        <p:nvSpPr>
          <p:cNvPr id="324622" name="Line 15"/>
          <p:cNvSpPr>
            <a:spLocks noChangeShapeType="1"/>
          </p:cNvSpPr>
          <p:nvPr/>
        </p:nvSpPr>
        <p:spPr bwMode="auto">
          <a:xfrm>
            <a:off x="8034338" y="384016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4623" name="Line 16"/>
          <p:cNvSpPr>
            <a:spLocks noChangeShapeType="1"/>
          </p:cNvSpPr>
          <p:nvPr/>
        </p:nvSpPr>
        <p:spPr bwMode="auto">
          <a:xfrm>
            <a:off x="8031163" y="402590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4624" name="Rectangle 17"/>
          <p:cNvSpPr>
            <a:spLocks noChangeArrowheads="1"/>
          </p:cNvSpPr>
          <p:nvPr/>
        </p:nvSpPr>
        <p:spPr bwMode="auto">
          <a:xfrm>
            <a:off x="8023225" y="3429000"/>
            <a:ext cx="6445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altLang="zh-CN" sz="900" b="1">
                <a:solidFill>
                  <a:srgbClr val="000000"/>
                </a:solidFill>
                <a:latin typeface="Chicago" charset="0"/>
              </a:rPr>
              <a:t>JOSEPH</a:t>
            </a:r>
          </a:p>
        </p:txBody>
      </p:sp>
      <p:sp>
        <p:nvSpPr>
          <p:cNvPr id="345106" name="Rectangle 18"/>
          <p:cNvSpPr>
            <a:spLocks noChangeArrowheads="1"/>
          </p:cNvSpPr>
          <p:nvPr/>
        </p:nvSpPr>
        <p:spPr bwMode="auto">
          <a:xfrm>
            <a:off x="1671638" y="5549900"/>
            <a:ext cx="5749925" cy="596900"/>
          </a:xfrm>
          <a:prstGeom prst="rect">
            <a:avLst/>
          </a:prstGeom>
          <a:solidFill>
            <a:schemeClr val="folHlink"/>
          </a:solidFill>
          <a:ln w="50800">
            <a:solidFill>
              <a:schemeClr val="accent2"/>
            </a:solidFill>
            <a:miter lim="800000"/>
            <a:headEnd/>
            <a:tailEnd/>
          </a:ln>
          <a:effectLst>
            <a:outerShdw blurRad="63500" dist="46662" dir="3284183" algn="ctr" rotWithShape="0">
              <a:schemeClr val="bg2">
                <a:alpha val="74997"/>
              </a:schemeClr>
            </a:outerShdw>
          </a:effectLst>
        </p:spPr>
        <p:txBody>
          <a:bodyPr wrap="none" anchor="ctr"/>
          <a:lstStyle/>
          <a:p>
            <a:pPr>
              <a:defRPr/>
            </a:pPr>
            <a:endParaRPr lang="en-US">
              <a:ea typeface="MS PGothic" pitchFamily="34" charset="-128"/>
              <a:cs typeface="MS PGothic" pitchFamily="34" charset="-128"/>
            </a:endParaRPr>
          </a:p>
        </p:txBody>
      </p:sp>
      <p:sp>
        <p:nvSpPr>
          <p:cNvPr id="345108" name="Rectangle 20"/>
          <p:cNvSpPr>
            <a:spLocks noGrp="1" noChangeArrowheads="1"/>
          </p:cNvSpPr>
          <p:nvPr>
            <p:ph type="title" idx="4294967295"/>
          </p:nvPr>
        </p:nvSpPr>
        <p:spPr bwMode="auto">
          <a:xfrm>
            <a:off x="1676400" y="5562600"/>
            <a:ext cx="5791200" cy="828675"/>
          </a:xfrm>
          <a:prstGeom prst="rect">
            <a:avLst/>
          </a:prstGeom>
          <a:ln w="12700">
            <a:miter lim="800000"/>
            <a:headEnd/>
            <a:tailEnd/>
          </a:ln>
          <a:effectLst>
            <a:outerShdw blurRad="63500" dist="38099" dir="2700000" algn="ctr" rotWithShape="0">
              <a:schemeClr val="bg2">
                <a:alpha val="74997"/>
              </a:schemeClr>
            </a:outerShdw>
          </a:effectLst>
        </p:spPr>
        <p:txBody>
          <a:bodyPr lIns="90487" tIns="44450" rIns="90487" bIns="44450">
            <a:spAutoFit/>
          </a:bodyPr>
          <a:lstStyle/>
          <a:p>
            <a:pPr algn="ctr">
              <a:defRPr/>
            </a:pPr>
            <a:r>
              <a:rPr lang="zh-CN" altLang="en-US" sz="2400">
                <a:latin typeface="Times" charset="0"/>
                <a:ea typeface="华文细黑" charset="0"/>
                <a:cs typeface="华文细黑" charset="0"/>
              </a:rPr>
              <a:t>狮</a:t>
            </a:r>
            <a:r>
              <a:rPr lang="zh-CN" altLang="en-US" sz="2400">
                <a:latin typeface="Times" charset="0"/>
                <a:ea typeface="MS PGothic" charset="0"/>
                <a:cs typeface="MS PGothic" charset="0"/>
              </a:rPr>
              <a:t>身人面像和金字塔</a:t>
            </a:r>
            <a:br>
              <a:rPr lang="zh-CN" altLang="en-US" sz="2400">
                <a:latin typeface="Times" charset="0"/>
                <a:ea typeface="MS PGothic" charset="0"/>
                <a:cs typeface="MS PGothic" charset="0"/>
              </a:rPr>
            </a:br>
            <a:endParaRPr lang="zh-CN" altLang="en-US" sz="2400" b="1">
              <a:solidFill>
                <a:schemeClr val="accent2"/>
              </a:solidFill>
              <a:effectLst/>
              <a:latin typeface="Comic Sans MS" charset="0"/>
              <a:ea typeface="MS PGothic" charset="0"/>
              <a:cs typeface="MS PGothic" charset="0"/>
            </a:endParaRPr>
          </a:p>
        </p:txBody>
      </p:sp>
    </p:spTree>
  </p:cSld>
  <p:clrMapOvr>
    <a:masterClrMapping/>
  </p:clrMapOvr>
  <p:transition>
    <p:wheel spokes="0"/>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801" name="Picture 2" descr="OMSSO0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2938"/>
            <a:ext cx="9144000" cy="5705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2035" name="Rectangle 3"/>
          <p:cNvSpPr>
            <a:spLocks noGrp="1" noChangeArrowheads="1"/>
          </p:cNvSpPr>
          <p:nvPr>
            <p:ph type="title" idx="4294967295"/>
          </p:nvPr>
        </p:nvSpPr>
        <p:spPr>
          <a:xfrm>
            <a:off x="0" y="0"/>
            <a:ext cx="9144000" cy="900113"/>
          </a:xfrm>
          <a:solidFill>
            <a:schemeClr val="tx1"/>
          </a:solidFill>
          <a:effectLst>
            <a:outerShdw blurRad="63500" dist="107763" dir="2700000" algn="ctr" rotWithShape="0">
              <a:srgbClr val="000000">
                <a:alpha val="74997"/>
              </a:srgbClr>
            </a:outerShdw>
          </a:effectLst>
        </p:spPr>
        <p:txBody>
          <a:bodyPr/>
          <a:lstStyle/>
          <a:p>
            <a:pPr algn="ctr">
              <a:defRPr/>
            </a:pPr>
            <a:r>
              <a:rPr lang="zh-CN" altLang="en-US" i="0">
                <a:latin typeface="Times New Roman" charset="0"/>
                <a:ea typeface="MS PGothic" charset="0"/>
                <a:cs typeface="MS PGothic" charset="0"/>
              </a:rPr>
              <a:t>  </a:t>
            </a:r>
            <a:br>
              <a:rPr lang="en-US" altLang="zh-CN" i="0">
                <a:latin typeface="Times New Roman" charset="0"/>
                <a:ea typeface="MS PGothic" charset="0"/>
                <a:cs typeface="MS PGothic" charset="0"/>
              </a:rPr>
            </a:br>
            <a:r>
              <a:rPr lang="zh-CN" altLang="en-US" i="0">
                <a:latin typeface="Times New Roman" charset="0"/>
                <a:ea typeface="MS PGothic" charset="0"/>
                <a:cs typeface="MS PGothic" charset="0"/>
              </a:rPr>
              <a:t>埃及人苦待以色列人</a:t>
            </a:r>
            <a:br>
              <a:rPr lang="zh-CN" altLang="en-US" i="0">
                <a:latin typeface="Times New Roman" charset="0"/>
                <a:ea typeface="MS PGothic" charset="0"/>
                <a:cs typeface="MS PGothic" charset="0"/>
              </a:rPr>
            </a:br>
            <a:endParaRPr lang="zh-CN" altLang="en-US">
              <a:latin typeface="Times New Roman" charset="0"/>
              <a:ea typeface="MS PGothic" charset="0"/>
              <a:cs typeface="MS PGothic" charset="0"/>
            </a:endParaRP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49" name="Picture 1" descr="Exod 1 Pharaoh.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93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685800" y="76200"/>
            <a:ext cx="7772400" cy="1143000"/>
          </a:xfrm>
        </p:spPr>
        <p:txBody>
          <a:bodyPr/>
          <a:lstStyle/>
          <a:p>
            <a:pPr>
              <a:defRPr/>
            </a:pPr>
            <a:r>
              <a:rPr lang="zh-CN" altLang="en-US">
                <a:latin typeface="Times New Roman" charset="0"/>
                <a:ea typeface="MS PGothic" charset="0"/>
                <a:cs typeface="MS PGothic" charset="0"/>
              </a:rPr>
              <a:t>“</a:t>
            </a:r>
            <a:r>
              <a:rPr lang="zh-CN" altLang="en-US">
                <a:latin typeface="Times New Roman" charset="0"/>
                <a:ea typeface="宋体" charset="0"/>
                <a:cs typeface="宋体" charset="0"/>
              </a:rPr>
              <a:t>至高</a:t>
            </a:r>
            <a:r>
              <a:rPr lang="zh-CN" altLang="en-US">
                <a:latin typeface="Times New Roman" charset="0"/>
                <a:ea typeface="MS PGothic" charset="0"/>
                <a:cs typeface="MS PGothic" charset="0"/>
              </a:rPr>
              <a:t>” </a:t>
            </a:r>
            <a:r>
              <a:rPr lang="zh-CN" altLang="en-US">
                <a:latin typeface="Times New Roman" charset="0"/>
                <a:ea typeface="宋体" charset="0"/>
                <a:cs typeface="宋体" charset="0"/>
              </a:rPr>
              <a:t>王权</a:t>
            </a:r>
            <a:endParaRPr lang="zh-CN" altLang="en-US">
              <a:latin typeface="Times New Roman" charset="0"/>
              <a:ea typeface="MS PGothic" charset="0"/>
              <a:cs typeface="MS PGothic"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hape 6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28575"/>
            <a:ext cx="9182100" cy="6886575"/>
          </a:xfrm>
          <a:prstGeom prst="rect">
            <a:avLst/>
          </a:prstGeom>
          <a:noFill/>
          <a:ln>
            <a:noFill/>
          </a:ln>
        </p:spPr>
      </p:pic>
      <p:sp>
        <p:nvSpPr>
          <p:cNvPr id="900098" name="Rectangle 2"/>
          <p:cNvSpPr>
            <a:spLocks noGrp="1" noChangeArrowheads="1"/>
          </p:cNvSpPr>
          <p:nvPr>
            <p:ph type="ctrTitle"/>
          </p:nvPr>
        </p:nvSpPr>
        <p:spPr>
          <a:xfrm>
            <a:off x="-28862" y="-71022"/>
            <a:ext cx="9210962" cy="1066719"/>
          </a:xfrm>
          <a:solidFill>
            <a:schemeClr val="tx1"/>
          </a:solidFill>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is God </a:t>
            </a:r>
            <a:r>
              <a:rPr lang="en-US" sz="5400" b="1" dirty="0">
                <a:solidFill>
                  <a:srgbClr val="FFFF00"/>
                </a:solidFill>
                <a:effectLst>
                  <a:glow rad="127000">
                    <a:schemeClr val="tx1"/>
                  </a:glow>
                </a:effectLst>
                <a:latin typeface="Arial" charset="0"/>
                <a:ea typeface="ＭＳ Ｐゴシック" charset="0"/>
                <a:cs typeface="ＭＳ Ｐゴシック" charset="0"/>
              </a:rPr>
              <a:t>forming</a:t>
            </a:r>
            <a:r>
              <a:rPr lang="en-US" sz="5400" b="1" dirty="0">
                <a:effectLst>
                  <a:glow rad="127000">
                    <a:schemeClr val="tx1"/>
                  </a:glow>
                </a:effectLst>
                <a:latin typeface="Arial" charset="0"/>
                <a:ea typeface="ＭＳ Ｐゴシック" charset="0"/>
                <a:cs typeface="ＭＳ Ｐゴシック" charset="0"/>
              </a:rPr>
              <a:t> us?</a:t>
            </a:r>
          </a:p>
        </p:txBody>
      </p:sp>
      <p:sp>
        <p:nvSpPr>
          <p:cNvPr id="4" name="Rectangle 2">
            <a:extLst>
              <a:ext uri="{FF2B5EF4-FFF2-40B4-BE49-F238E27FC236}">
                <a16:creationId xmlns:a16="http://schemas.microsoft.com/office/drawing/2014/main" id="{31FEF25A-641D-5A42-B662-F5967BC74629}"/>
              </a:ext>
            </a:extLst>
          </p:cNvPr>
          <p:cNvSpPr txBox="1">
            <a:spLocks noChangeArrowheads="1"/>
          </p:cNvSpPr>
          <p:nvPr/>
        </p:nvSpPr>
        <p:spPr bwMode="auto">
          <a:xfrm>
            <a:off x="123538" y="81378"/>
            <a:ext cx="9210962" cy="1066719"/>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5400" b="1" kern="0" dirty="0">
                <a:effectLst>
                  <a:glow rad="127000">
                    <a:schemeClr val="tx1"/>
                  </a:glow>
                </a:effectLst>
                <a:latin typeface="Arial" charset="0"/>
                <a:ea typeface="ＭＳ Ｐゴシック" charset="0"/>
                <a:cs typeface="ＭＳ Ｐゴシック" charset="0"/>
              </a:rPr>
              <a:t>神怎样</a:t>
            </a:r>
            <a:r>
              <a:rPr lang="zh-CN" altLang="en-US" sz="5400" b="1" dirty="0">
                <a:solidFill>
                  <a:srgbClr val="FFFF00"/>
                </a:solidFill>
                <a:effectLst>
                  <a:glow rad="127000">
                    <a:schemeClr val="tx1"/>
                  </a:glow>
                </a:effectLst>
                <a:latin typeface="Arial" charset="0"/>
                <a:ea typeface="ＭＳ Ｐゴシック" charset="0"/>
              </a:rPr>
              <a:t>塑造</a:t>
            </a:r>
            <a:r>
              <a:rPr lang="zh-CN" altLang="en-US" sz="5400" b="1" kern="0" dirty="0">
                <a:effectLst>
                  <a:glow rad="127000">
                    <a:schemeClr val="tx1"/>
                  </a:glow>
                </a:effectLst>
                <a:latin typeface="Arial" charset="0"/>
                <a:ea typeface="ＭＳ Ｐゴシック" charset="0"/>
                <a:cs typeface="ＭＳ Ｐゴシック" charset="0"/>
              </a:rPr>
              <a:t>我们？</a:t>
            </a:r>
            <a:endParaRPr lang="en-US" sz="5400" b="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4818309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7" name="Picture 1" descr="exodramses-boa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4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p:txBody>
          <a:bodyPr/>
          <a:lstStyle/>
          <a:p>
            <a:pPr>
              <a:defRPr/>
            </a:pPr>
            <a:r>
              <a:rPr lang="zh-CN" altLang="en-US">
                <a:latin typeface="Times New Roman" charset="0"/>
                <a:ea typeface="宋体" charset="0"/>
                <a:cs typeface="宋体" charset="0"/>
              </a:rPr>
              <a:t>谁的能力大</a:t>
            </a:r>
            <a:r>
              <a:rPr lang="en-US" altLang="zh-CN">
                <a:latin typeface="Times New Roman" charset="0"/>
                <a:ea typeface="宋体" charset="0"/>
                <a:cs typeface="宋体" charset="0"/>
              </a:rPr>
              <a:t>- </a:t>
            </a:r>
            <a:r>
              <a:rPr lang="zh-CN" altLang="en-US">
                <a:latin typeface="Times New Roman" charset="0"/>
                <a:ea typeface="宋体" charset="0"/>
                <a:cs typeface="宋体" charset="0"/>
              </a:rPr>
              <a:t>法老或耶和华？ </a:t>
            </a:r>
            <a:endParaRPr lang="zh-CN" altLang="en-US">
              <a:latin typeface="Times New Roman" charset="0"/>
              <a:ea typeface="MS PGothic" charset="0"/>
              <a:cs typeface="MS PGothic"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5" name="Picture 1" descr="Exod 1 Mud Bricks.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7083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p:txBody>
          <a:bodyPr/>
          <a:lstStyle/>
          <a:p>
            <a:pPr>
              <a:defRPr/>
            </a:pPr>
            <a:r>
              <a:rPr lang="zh-CN" altLang="en-US">
                <a:solidFill>
                  <a:srgbClr val="020020"/>
                </a:solidFill>
                <a:latin typeface="Times New Roman" charset="0"/>
                <a:ea typeface="宋体" charset="0"/>
                <a:cs typeface="宋体" charset="0"/>
              </a:rPr>
              <a:t>泥砖</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p:cNvSpPr>
            <a:spLocks noChangeArrowheads="1"/>
          </p:cNvSpPr>
          <p:nvPr/>
        </p:nvSpPr>
        <p:spPr bwMode="auto">
          <a:xfrm>
            <a:off x="0" y="0"/>
            <a:ext cx="9144000" cy="6858000"/>
          </a:xfrm>
          <a:prstGeom prst="rect">
            <a:avLst/>
          </a:prstGeom>
          <a:solidFill>
            <a:srgbClr val="020020"/>
          </a:solidFill>
          <a:ln w="12700" cap="sq">
            <a:solidFill>
              <a:schemeClr val="tx1"/>
            </a:solidFill>
            <a:round/>
            <a:headEnd type="none" w="sm" len="sm"/>
            <a:tailEnd type="none" w="sm" len="sm"/>
          </a:ln>
        </p:spPr>
        <p:txBody>
          <a:bodyPr wrap="none"/>
          <a:lstStyle/>
          <a:p>
            <a:endParaRPr lang="zh-CN" altLang="en-US"/>
          </a:p>
        </p:txBody>
      </p:sp>
      <p:pic>
        <p:nvPicPr>
          <p:cNvPr id="340994" name="Picture 1" descr="Exod 2 Midwiv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563" y="304800"/>
            <a:ext cx="9275763" cy="5346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3"/>
          <p:cNvSpPr>
            <a:spLocks noGrp="1"/>
          </p:cNvSpPr>
          <p:nvPr>
            <p:ph type="title" idx="4294967295"/>
          </p:nvPr>
        </p:nvSpPr>
        <p:spPr>
          <a:xfrm>
            <a:off x="0" y="5715000"/>
            <a:ext cx="9144000" cy="1143000"/>
          </a:xfrm>
        </p:spPr>
        <p:txBody>
          <a:bodyPr/>
          <a:lstStyle/>
          <a:p>
            <a:pPr>
              <a:defRPr/>
            </a:pPr>
            <a:r>
              <a:rPr lang="zh-CN" altLang="en-US">
                <a:latin typeface="Times New Roman" charset="0"/>
                <a:ea typeface="宋体" charset="0"/>
                <a:cs typeface="宋体" charset="0"/>
              </a:rPr>
              <a:t>希伯来的两个收生婆</a:t>
            </a:r>
            <a:r>
              <a:rPr lang="zh-CN">
                <a:effectLst/>
                <a:latin typeface="Times New Roman" charset="0"/>
                <a:ea typeface="MS PGothic" charset="0"/>
                <a:cs typeface="MS PGothic" charset="0"/>
              </a:rPr>
              <a:t> </a:t>
            </a:r>
            <a:r>
              <a:rPr lang="zh-CN" altLang="en-US">
                <a:effectLst/>
                <a:latin typeface="Times New Roman" charset="0"/>
                <a:ea typeface="宋体" charset="0"/>
                <a:cs typeface="宋体" charset="0"/>
              </a:rPr>
              <a:t>朝见法老</a:t>
            </a:r>
            <a:r>
              <a:rPr lang="en-US" altLang="ja-JP" sz="3200">
                <a:latin typeface="Times New Roman" charset="0"/>
                <a:ea typeface="MS PGothic" charset="0"/>
                <a:cs typeface="MS PGothic" charset="0"/>
              </a:rPr>
              <a:t> </a:t>
            </a:r>
            <a:br>
              <a:rPr lang="en-US" altLang="zh-CN" sz="3200">
                <a:latin typeface="Times New Roman" charset="0"/>
                <a:ea typeface="MS PGothic" charset="0"/>
                <a:cs typeface="MS PGothic" charset="0"/>
              </a:rPr>
            </a:br>
            <a:r>
              <a:rPr lang="en-US" altLang="ja-JP" sz="3200">
                <a:latin typeface="Times New Roman" charset="0"/>
                <a:ea typeface="MS PGothic" charset="0"/>
                <a:cs typeface="MS PGothic" charset="0"/>
              </a:rPr>
              <a:t>(</a:t>
            </a:r>
            <a:r>
              <a:rPr lang="zh-CN" altLang="en-US" sz="3200">
                <a:latin typeface="Times New Roman" charset="0"/>
                <a:ea typeface="宋体" charset="0"/>
                <a:cs typeface="宋体" charset="0"/>
              </a:rPr>
              <a:t>出</a:t>
            </a:r>
            <a:r>
              <a:rPr lang="en-US" altLang="ja-JP" sz="3200">
                <a:latin typeface="Times New Roman" charset="0"/>
                <a:ea typeface="MS PGothic" charset="0"/>
                <a:cs typeface="MS PGothic" charset="0"/>
              </a:rPr>
              <a:t>1:15-22)</a:t>
            </a:r>
            <a:endParaRPr lang="en-US" altLang="zh-CN" sz="3200">
              <a:latin typeface="Times New Roman" charset="0"/>
              <a:ea typeface="MS PGothic" charset="0"/>
              <a:cs typeface="MS PGothic"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出埃及记</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1947763703"/>
      </p:ext>
    </p:extLst>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2"/>
          <p:cNvSpPr>
            <a:spLocks noChangeArrowheads="1"/>
          </p:cNvSpPr>
          <p:nvPr/>
        </p:nvSpPr>
        <p:spPr bwMode="auto">
          <a:xfrm>
            <a:off x="0" y="0"/>
            <a:ext cx="9144000" cy="6858000"/>
          </a:xfrm>
          <a:prstGeom prst="rect">
            <a:avLst/>
          </a:prstGeom>
          <a:solidFill>
            <a:srgbClr val="020020"/>
          </a:solidFill>
          <a:ln w="12700" cap="sq">
            <a:solidFill>
              <a:schemeClr val="tx1"/>
            </a:solidFill>
            <a:round/>
            <a:headEnd type="none" w="sm" len="sm"/>
            <a:tailEnd type="none" w="sm" len="sm"/>
          </a:ln>
        </p:spPr>
        <p:txBody>
          <a:bodyPr wrap="none"/>
          <a:lstStyle/>
          <a:p>
            <a:endParaRPr lang="zh-CN" altLang="en-US"/>
          </a:p>
        </p:txBody>
      </p:sp>
      <p:sp>
        <p:nvSpPr>
          <p:cNvPr id="4" name="Title 3"/>
          <p:cNvSpPr>
            <a:spLocks noGrp="1"/>
          </p:cNvSpPr>
          <p:nvPr>
            <p:ph type="title" idx="4294967295"/>
          </p:nvPr>
        </p:nvSpPr>
        <p:spPr>
          <a:xfrm>
            <a:off x="0" y="5715000"/>
            <a:ext cx="9144000" cy="1143000"/>
          </a:xfrm>
        </p:spPr>
        <p:txBody>
          <a:bodyPr/>
          <a:lstStyle/>
          <a:p>
            <a:pPr>
              <a:defRPr/>
            </a:pPr>
            <a:r>
              <a:rPr lang="zh-CN" altLang="en-US" sz="3200">
                <a:latin typeface="Times New Roman" charset="0"/>
                <a:ea typeface="宋体" charset="0"/>
                <a:cs typeface="宋体" charset="0"/>
              </a:rPr>
              <a:t>摩西被</a:t>
            </a:r>
            <a:r>
              <a:rPr lang="zh-CN" altLang="en-US" sz="3200">
                <a:latin typeface="Times New Roman" charset="0"/>
                <a:ea typeface="MS PGothic" charset="0"/>
                <a:cs typeface="MS PGothic" charset="0"/>
              </a:rPr>
              <a:t> “</a:t>
            </a:r>
            <a:r>
              <a:rPr lang="zh-CN" altLang="en-US" sz="3200">
                <a:latin typeface="Times New Roman" charset="0"/>
                <a:ea typeface="宋体" charset="0"/>
                <a:cs typeface="宋体" charset="0"/>
              </a:rPr>
              <a:t>丢在河里</a:t>
            </a:r>
            <a:r>
              <a:rPr lang="en-US" altLang="ja-JP" sz="3200">
                <a:latin typeface="Times New Roman" charset="0"/>
                <a:ea typeface="MS PGothic" charset="0"/>
                <a:cs typeface="MS PGothic" charset="0"/>
              </a:rPr>
              <a:t>” (</a:t>
            </a:r>
            <a:r>
              <a:rPr lang="zh-CN" altLang="en-US" sz="3200">
                <a:latin typeface="Times New Roman" charset="0"/>
                <a:ea typeface="宋体" charset="0"/>
                <a:cs typeface="宋体" charset="0"/>
              </a:rPr>
              <a:t>出</a:t>
            </a:r>
            <a:r>
              <a:rPr lang="en-US" altLang="ja-JP" sz="3200">
                <a:latin typeface="Times New Roman" charset="0"/>
                <a:ea typeface="MS PGothic" charset="0"/>
                <a:cs typeface="MS PGothic" charset="0"/>
              </a:rPr>
              <a:t> 1:22)</a:t>
            </a:r>
            <a:endParaRPr lang="en-US" altLang="zh-CN" sz="3200">
              <a:latin typeface="Times New Roman" charset="0"/>
              <a:ea typeface="MS PGothic" charset="0"/>
              <a:cs typeface="MS PGothic" charset="0"/>
            </a:endParaRPr>
          </a:p>
        </p:txBody>
      </p:sp>
      <p:pic>
        <p:nvPicPr>
          <p:cNvPr id="343043" name="Picture 4" descr="Exod 2 Moses baske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4000" cy="5330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185" name="Picture 1" descr="Exod 2 Miriam.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3726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p:txBody>
          <a:bodyPr/>
          <a:lstStyle/>
          <a:p>
            <a:pPr>
              <a:defRPr/>
            </a:pPr>
            <a:r>
              <a:rPr lang="zh-CN" altLang="en-US">
                <a:latin typeface="Times New Roman" charset="0"/>
                <a:ea typeface="宋体" charset="0"/>
                <a:cs typeface="宋体" charset="0"/>
              </a:rPr>
              <a:t>米利暗</a:t>
            </a:r>
            <a:r>
              <a:rPr lang="en-US" altLang="ja-JP">
                <a:latin typeface="Times New Roman" charset="0"/>
                <a:ea typeface="MS PGothic" charset="0"/>
                <a:cs typeface="MS PGothic" charset="0"/>
              </a:rPr>
              <a:t>(</a:t>
            </a:r>
            <a:r>
              <a:rPr lang="zh-CN" altLang="en-US">
                <a:latin typeface="Times New Roman" charset="0"/>
                <a:ea typeface="宋体" charset="0"/>
                <a:cs typeface="宋体" charset="0"/>
              </a:rPr>
              <a:t>出</a:t>
            </a:r>
            <a:r>
              <a:rPr lang="en-US" altLang="ja-JP">
                <a:latin typeface="Times New Roman" charset="0"/>
                <a:ea typeface="MS PGothic" charset="0"/>
                <a:cs typeface="MS PGothic" charset="0"/>
              </a:rPr>
              <a:t>2:4)</a:t>
            </a:r>
            <a:endParaRPr lang="en-US" altLang="zh-CN">
              <a:latin typeface="Times New Roman" charset="0"/>
              <a:ea typeface="MS PGothic" charset="0"/>
              <a:cs typeface="MS PGothic"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zh-CN" altLang="en-US"/>
          </a:p>
        </p:txBody>
      </p:sp>
      <p:pic>
        <p:nvPicPr>
          <p:cNvPr id="347138" name="Picture 3" descr="OMSSO089"/>
          <p:cNvPicPr>
            <a:picLocks noChangeAspect="1" noChangeArrowheads="1"/>
          </p:cNvPicPr>
          <p:nvPr/>
        </p:nvPicPr>
        <p:blipFill>
          <a:blip r:embed="rId4" cstate="screen">
            <a:lum bright="-36000"/>
            <a:extLst>
              <a:ext uri="{28A0092B-C50C-407E-A947-70E740481C1C}">
                <a14:useLocalDpi xmlns:a14="http://schemas.microsoft.com/office/drawing/2010/main" val="0"/>
              </a:ext>
            </a:extLst>
          </a:blip>
          <a:srcRect/>
          <a:stretch>
            <a:fillRect/>
          </a:stretch>
        </p:blipFill>
        <p:spPr bwMode="auto">
          <a:xfrm>
            <a:off x="0" y="0"/>
            <a:ext cx="9144000" cy="5045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7156" name="Text Box 4"/>
          <p:cNvSpPr txBox="1">
            <a:spLocks noChangeArrowheads="1"/>
          </p:cNvSpPr>
          <p:nvPr/>
        </p:nvSpPr>
        <p:spPr bwMode="auto">
          <a:xfrm>
            <a:off x="685800" y="212725"/>
            <a:ext cx="8229600" cy="4359275"/>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a:defRPr sz="2400">
                <a:solidFill>
                  <a:schemeClr val="tx1"/>
                </a:solidFill>
                <a:latin typeface="Times New Roman" charset="0"/>
                <a:ea typeface="MS PGothic" charset="0"/>
                <a:cs typeface="MS PGothic" charset="0"/>
              </a:defRPr>
            </a:lvl1pPr>
            <a:lvl2pPr marL="37931725" indent="-37474525">
              <a:defRPr sz="24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400">
                <a:solidFill>
                  <a:schemeClr val="tx1"/>
                </a:solidFill>
                <a:latin typeface="Times New Roman" charset="0"/>
                <a:ea typeface="MS PGothic" charset="0"/>
                <a:cs typeface="MS PGothic" charset="0"/>
              </a:defRPr>
            </a:lvl4pPr>
            <a:lvl5pPr>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spcBef>
                <a:spcPct val="50000"/>
              </a:spcBef>
              <a:defRPr/>
            </a:pPr>
            <a:endParaRPr lang="en-US" altLang="zh-CN" sz="4000">
              <a:solidFill>
                <a:schemeClr val="bg1"/>
              </a:solidFill>
            </a:endParaRPr>
          </a:p>
          <a:p>
            <a:pPr eaLnBrk="1" hangingPunct="1">
              <a:spcBef>
                <a:spcPct val="50000"/>
              </a:spcBef>
              <a:defRPr/>
            </a:pPr>
            <a:r>
              <a:rPr lang="zh-CN" altLang="en-US" sz="4000">
                <a:solidFill>
                  <a:schemeClr val="bg1"/>
                </a:solidFill>
              </a:rPr>
              <a:t>那</a:t>
            </a:r>
            <a:r>
              <a:rPr lang="zh-CN" altLang="en-US" sz="4000">
                <a:solidFill>
                  <a:schemeClr val="bg1"/>
                </a:solidFill>
                <a:ea typeface="华文细黑" charset="0"/>
                <a:cs typeface="华文细黑" charset="0"/>
              </a:rPr>
              <a:t>时</a:t>
            </a:r>
            <a:r>
              <a:rPr lang="zh-CN" altLang="en-US" sz="4000">
                <a:solidFill>
                  <a:schemeClr val="bg1"/>
                </a:solidFill>
              </a:rPr>
              <a:t>， 摩西生下来，俊美非凡，在他的父</a:t>
            </a:r>
            <a:r>
              <a:rPr lang="zh-CN" altLang="en-US" sz="4000">
                <a:solidFill>
                  <a:schemeClr val="bg1"/>
                </a:solidFill>
                <a:ea typeface="华文细黑" charset="0"/>
                <a:cs typeface="华文细黑" charset="0"/>
              </a:rPr>
              <a:t>亲</a:t>
            </a:r>
            <a:r>
              <a:rPr lang="zh-CN" altLang="en-US" sz="4000">
                <a:solidFill>
                  <a:schemeClr val="bg1"/>
                </a:solidFill>
              </a:rPr>
              <a:t>家</a:t>
            </a:r>
            <a:r>
              <a:rPr lang="zh-CN" altLang="en-US" sz="4000">
                <a:solidFill>
                  <a:schemeClr val="bg1"/>
                </a:solidFill>
                <a:ea typeface="华文细黑" charset="0"/>
                <a:cs typeface="华文细黑" charset="0"/>
              </a:rPr>
              <a:t>抚</a:t>
            </a:r>
            <a:r>
              <a:rPr lang="zh-CN" altLang="en-US" sz="4000">
                <a:solidFill>
                  <a:schemeClr val="bg1"/>
                </a:solidFill>
              </a:rPr>
              <a:t>养了三个月。他被</a:t>
            </a:r>
            <a:r>
              <a:rPr lang="zh-CN" altLang="en-US" sz="4000">
                <a:solidFill>
                  <a:schemeClr val="bg1"/>
                </a:solidFill>
                <a:ea typeface="华文细黑" charset="0"/>
                <a:cs typeface="华文细黑" charset="0"/>
              </a:rPr>
              <a:t>丢</a:t>
            </a:r>
            <a:r>
              <a:rPr lang="zh-CN" altLang="en-US" sz="4000">
                <a:solidFill>
                  <a:schemeClr val="bg1"/>
                </a:solidFill>
              </a:rPr>
              <a:t>弃的</a:t>
            </a:r>
            <a:r>
              <a:rPr lang="zh-CN" altLang="en-US" sz="4000">
                <a:solidFill>
                  <a:schemeClr val="bg1"/>
                </a:solidFill>
                <a:ea typeface="华文细黑" charset="0"/>
                <a:cs typeface="华文细黑" charset="0"/>
              </a:rPr>
              <a:t>时</a:t>
            </a:r>
            <a:r>
              <a:rPr lang="zh-CN" altLang="en-US" sz="4000">
                <a:solidFill>
                  <a:schemeClr val="bg1"/>
                </a:solidFill>
              </a:rPr>
              <a:t>候</a:t>
            </a:r>
            <a:r>
              <a:rPr lang="en-US" altLang="zh-CN" sz="4000">
                <a:solidFill>
                  <a:schemeClr val="bg1"/>
                </a:solidFill>
              </a:rPr>
              <a:t>`</a:t>
            </a:r>
            <a:r>
              <a:rPr lang="zh-CN" altLang="en-US" sz="4000">
                <a:solidFill>
                  <a:schemeClr val="bg1"/>
                </a:solidFill>
              </a:rPr>
              <a:t>，法老的女儿拾了去，养</a:t>
            </a:r>
            <a:r>
              <a:rPr lang="zh-CN" altLang="en-US" sz="4000">
                <a:solidFill>
                  <a:schemeClr val="bg1"/>
                </a:solidFill>
                <a:ea typeface="华文细黑" charset="0"/>
                <a:cs typeface="华文细黑" charset="0"/>
              </a:rPr>
              <a:t>为</a:t>
            </a:r>
            <a:r>
              <a:rPr lang="zh-CN" altLang="en-US" sz="4000">
                <a:solidFill>
                  <a:schemeClr val="bg1"/>
                </a:solidFill>
              </a:rPr>
              <a:t>自己的儿子。</a:t>
            </a:r>
          </a:p>
          <a:p>
            <a:pPr eaLnBrk="1" hangingPunct="1">
              <a:spcBef>
                <a:spcPct val="50000"/>
              </a:spcBef>
              <a:defRPr/>
            </a:pPr>
            <a:r>
              <a:rPr lang="en-US" altLang="zh-CN" sz="4000" b="1" i="1">
                <a:solidFill>
                  <a:schemeClr val="bg1"/>
                </a:solidFill>
              </a:rPr>
              <a:t>. </a:t>
            </a:r>
            <a:r>
              <a:rPr lang="en-US" altLang="zh-CN" sz="4000" b="1" i="1" baseline="30000">
                <a:solidFill>
                  <a:schemeClr val="bg1"/>
                </a:solidFill>
              </a:rPr>
              <a:t> </a:t>
            </a:r>
            <a:endParaRPr lang="en-US" altLang="zh-CN" sz="4000" b="1" i="1">
              <a:solidFill>
                <a:schemeClr val="bg1"/>
              </a:solidFill>
            </a:endParaRPr>
          </a:p>
        </p:txBody>
      </p:sp>
      <p:sp>
        <p:nvSpPr>
          <p:cNvPr id="177158" name="Rectangle 6"/>
          <p:cNvSpPr>
            <a:spLocks noGrp="1" noChangeArrowheads="1"/>
          </p:cNvSpPr>
          <p:nvPr>
            <p:ph type="title" idx="4294967295"/>
          </p:nvPr>
        </p:nvSpPr>
        <p:spPr>
          <a:xfrm>
            <a:off x="4284663" y="5715000"/>
            <a:ext cx="4859337" cy="1143000"/>
          </a:xfrm>
          <a:effectLst>
            <a:outerShdw blurRad="63500" dist="35921" dir="2700000" algn="ctr" rotWithShape="0">
              <a:srgbClr val="000000">
                <a:alpha val="74997"/>
              </a:srgbClr>
            </a:outerShdw>
          </a:effectLst>
        </p:spPr>
        <p:txBody>
          <a:bodyPr/>
          <a:lstStyle/>
          <a:p>
            <a:pPr algn="r">
              <a:defRPr/>
            </a:pPr>
            <a:r>
              <a:rPr kumimoji="0" lang="zh-CN" altLang="en-US" sz="3200" b="1" i="0">
                <a:solidFill>
                  <a:schemeClr val="bg1"/>
                </a:solidFill>
                <a:effectLst/>
                <a:latin typeface="Times New Roman" charset="0"/>
                <a:ea typeface="MS PGothic" charset="0"/>
                <a:cs typeface="MS PGothic" charset="0"/>
              </a:rPr>
              <a:t>使徒行</a:t>
            </a:r>
            <a:r>
              <a:rPr kumimoji="0" lang="zh-CN" altLang="en-US" sz="3200" b="1" i="0">
                <a:solidFill>
                  <a:schemeClr val="bg1"/>
                </a:solidFill>
                <a:effectLst/>
                <a:latin typeface="Times New Roman" charset="0"/>
                <a:ea typeface="华文细黑" charset="0"/>
                <a:cs typeface="华文细黑" charset="0"/>
              </a:rPr>
              <a:t>传</a:t>
            </a:r>
            <a:r>
              <a:rPr kumimoji="0" lang="en-US" altLang="ja-JP" sz="3200" b="1" i="0">
                <a:solidFill>
                  <a:schemeClr val="bg1"/>
                </a:solidFill>
                <a:effectLst/>
                <a:latin typeface="Times New Roman" charset="0"/>
                <a:ea typeface="MS PGothic" charset="0"/>
                <a:cs typeface="MS PGothic" charset="0"/>
              </a:rPr>
              <a:t> 7:20-21 (</a:t>
            </a:r>
            <a:r>
              <a:rPr kumimoji="0" lang="zh-CN" altLang="en-US" sz="3200" b="1" i="0">
                <a:solidFill>
                  <a:schemeClr val="bg1"/>
                </a:solidFill>
                <a:effectLst/>
                <a:latin typeface="Times New Roman" charset="0"/>
                <a:ea typeface="MS PGothic" charset="0"/>
                <a:cs typeface="MS PGothic" charset="0"/>
              </a:rPr>
              <a:t>合和本</a:t>
            </a:r>
            <a:r>
              <a:rPr kumimoji="0" lang="en-US" altLang="ja-JP" sz="3200" b="1" i="0">
                <a:solidFill>
                  <a:schemeClr val="bg1"/>
                </a:solidFill>
                <a:effectLst/>
                <a:latin typeface="Times New Roman" charset="0"/>
                <a:ea typeface="MS PGothic" charset="0"/>
                <a:cs typeface="MS PGothic" charset="0"/>
              </a:rPr>
              <a:t>)</a:t>
            </a:r>
            <a:endParaRPr lang="en-US" altLang="zh-CN">
              <a:latin typeface="Times New Roman" charset="0"/>
              <a:ea typeface="MS PGothic" charset="0"/>
              <a:cs typeface="MS PGothic" charset="0"/>
            </a:endParaRP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3" name="Picture 2" descr="World Travel 0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0"/>
            <a:ext cx="92964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8179" name="Text Box 3"/>
          <p:cNvSpPr txBox="1">
            <a:spLocks noChangeArrowheads="1"/>
          </p:cNvSpPr>
          <p:nvPr/>
        </p:nvSpPr>
        <p:spPr bwMode="auto">
          <a:xfrm>
            <a:off x="685800" y="212725"/>
            <a:ext cx="8229600" cy="1323975"/>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a:defRPr sz="2400">
                <a:solidFill>
                  <a:schemeClr val="tx1"/>
                </a:solidFill>
                <a:latin typeface="Times New Roman" charset="0"/>
                <a:ea typeface="MS PGothic" charset="0"/>
                <a:cs typeface="MS PGothic" charset="0"/>
              </a:defRPr>
            </a:lvl1pPr>
            <a:lvl2pPr marL="37931725" indent="-37474525">
              <a:defRPr sz="24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400">
                <a:solidFill>
                  <a:schemeClr val="tx1"/>
                </a:solidFill>
                <a:latin typeface="Times New Roman" charset="0"/>
                <a:ea typeface="MS PGothic" charset="0"/>
                <a:cs typeface="MS PGothic" charset="0"/>
              </a:defRPr>
            </a:lvl4pPr>
            <a:lvl5pPr>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spcBef>
                <a:spcPct val="50000"/>
              </a:spcBef>
              <a:defRPr/>
            </a:pPr>
            <a:r>
              <a:rPr lang="zh-CN" altLang="en-US" sz="4000">
                <a:solidFill>
                  <a:schemeClr val="bg1"/>
                </a:solidFill>
              </a:rPr>
              <a:t>摩西学了埃及人一切的学问，说话行事都有才能。</a:t>
            </a:r>
          </a:p>
        </p:txBody>
      </p:sp>
      <p:sp>
        <p:nvSpPr>
          <p:cNvPr id="178181" name="Rectangle 5"/>
          <p:cNvSpPr>
            <a:spLocks noGrp="1" noChangeArrowheads="1"/>
          </p:cNvSpPr>
          <p:nvPr>
            <p:ph type="title" idx="4294967295"/>
          </p:nvPr>
        </p:nvSpPr>
        <p:spPr>
          <a:xfrm>
            <a:off x="5562600" y="5973763"/>
            <a:ext cx="3429000" cy="584200"/>
          </a:xfrm>
          <a:effectLst>
            <a:outerShdw blurRad="63500" dist="38099" dir="2700000" algn="ctr" rotWithShape="0">
              <a:schemeClr val="tx1">
                <a:alpha val="74997"/>
              </a:schemeClr>
            </a:outerShdw>
          </a:effectLst>
        </p:spPr>
        <p:txBody>
          <a:bodyPr anchor="t">
            <a:spAutoFit/>
          </a:bodyPr>
          <a:lstStyle/>
          <a:p>
            <a:pPr algn="r" eaLnBrk="1" hangingPunct="1">
              <a:spcBef>
                <a:spcPct val="50000"/>
              </a:spcBef>
              <a:defRPr/>
            </a:pPr>
            <a:r>
              <a:rPr kumimoji="0" lang="zh-CN" altLang="en-US" sz="3200" b="1" i="0">
                <a:solidFill>
                  <a:schemeClr val="bg1"/>
                </a:solidFill>
                <a:effectLst/>
                <a:latin typeface="Times New Roman" charset="0"/>
                <a:ea typeface="MS PGothic" charset="0"/>
                <a:cs typeface="MS PGothic" charset="0"/>
              </a:rPr>
              <a:t>使徒行</a:t>
            </a:r>
            <a:r>
              <a:rPr kumimoji="0" lang="zh-CN" altLang="en-US" sz="3200" b="1" i="0">
                <a:solidFill>
                  <a:schemeClr val="bg1"/>
                </a:solidFill>
                <a:effectLst/>
                <a:latin typeface="Times New Roman" charset="0"/>
                <a:ea typeface="华文细黑" charset="0"/>
                <a:cs typeface="华文细黑" charset="0"/>
              </a:rPr>
              <a:t>传</a:t>
            </a:r>
            <a:r>
              <a:rPr kumimoji="0" lang="en-US" altLang="ja-JP" sz="3200" b="1" i="0">
                <a:solidFill>
                  <a:schemeClr val="bg1"/>
                </a:solidFill>
                <a:effectLst/>
                <a:latin typeface="Times New Roman" charset="0"/>
                <a:ea typeface="MS PGothic" charset="0"/>
                <a:cs typeface="MS PGothic" charset="0"/>
              </a:rPr>
              <a:t>7:22 </a:t>
            </a:r>
            <a:endParaRPr kumimoji="0" lang="en-US" altLang="zh-CN" sz="3200" b="1" i="0">
              <a:solidFill>
                <a:schemeClr val="bg1"/>
              </a:solidFill>
              <a:effectLst/>
              <a:latin typeface="Times New Roman" charset="0"/>
              <a:ea typeface="MS PGothic" charset="0"/>
              <a:cs typeface="MS PGothic" charset="0"/>
            </a:endParaRP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Rectangle 2" descr="Brow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zh-CN" altLang="en-US"/>
          </a:p>
        </p:txBody>
      </p:sp>
      <p:pic>
        <p:nvPicPr>
          <p:cNvPr id="353282" name="Picture 3" descr="OMSSO037"/>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bwMode="auto">
          <a:xfrm>
            <a:off x="0" y="0"/>
            <a:ext cx="50165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9204" name="Text Box 4"/>
          <p:cNvSpPr txBox="1">
            <a:spLocks noChangeArrowheads="1"/>
          </p:cNvSpPr>
          <p:nvPr/>
        </p:nvSpPr>
        <p:spPr bwMode="auto">
          <a:xfrm>
            <a:off x="4724400" y="6003925"/>
            <a:ext cx="4267200" cy="1631950"/>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a:defRPr sz="2400">
                <a:solidFill>
                  <a:schemeClr val="tx1"/>
                </a:solidFill>
                <a:latin typeface="Times New Roman" charset="0"/>
                <a:ea typeface="MS PGothic" charset="0"/>
                <a:cs typeface="MS PGothic" charset="0"/>
              </a:defRPr>
            </a:lvl1pPr>
            <a:lvl2pPr marL="37931725" indent="-37474525">
              <a:defRPr sz="24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400">
                <a:solidFill>
                  <a:schemeClr val="tx1"/>
                </a:solidFill>
                <a:latin typeface="Times New Roman" charset="0"/>
                <a:ea typeface="MS PGothic" charset="0"/>
                <a:cs typeface="MS PGothic" charset="0"/>
              </a:defRPr>
            </a:lvl4pPr>
            <a:lvl5pPr>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r" eaLnBrk="1" hangingPunct="1">
              <a:spcBef>
                <a:spcPct val="50000"/>
              </a:spcBef>
              <a:defRPr/>
            </a:pPr>
            <a:r>
              <a:rPr lang="zh-CN" altLang="en-US" sz="4000">
                <a:solidFill>
                  <a:schemeClr val="bg1"/>
                </a:solidFill>
              </a:rPr>
              <a:t>图特摩斯三世</a:t>
            </a:r>
          </a:p>
          <a:p>
            <a:pPr algn="r" eaLnBrk="1" hangingPunct="1">
              <a:spcBef>
                <a:spcPct val="50000"/>
              </a:spcBef>
              <a:defRPr/>
            </a:pPr>
            <a:r>
              <a:rPr lang="en-US" altLang="zh-CN" sz="4000">
                <a:solidFill>
                  <a:schemeClr val="bg1"/>
                </a:solidFill>
              </a:rPr>
              <a:t>Thutmose III</a:t>
            </a:r>
            <a:r>
              <a:rPr lang="zh-CN" altLang="en-US" sz="4000">
                <a:solidFill>
                  <a:schemeClr val="bg1"/>
                </a:solidFill>
              </a:rPr>
              <a:t> </a:t>
            </a:r>
            <a:endParaRPr lang="en-US" altLang="zh-CN" sz="4000">
              <a:solidFill>
                <a:schemeClr val="bg1"/>
              </a:solidFill>
            </a:endParaRPr>
          </a:p>
        </p:txBody>
      </p:sp>
      <p:sp>
        <p:nvSpPr>
          <p:cNvPr id="179206" name="Rectangle 6"/>
          <p:cNvSpPr>
            <a:spLocks noGrp="1" noChangeArrowheads="1"/>
          </p:cNvSpPr>
          <p:nvPr>
            <p:ph type="title" idx="4294967295"/>
          </p:nvPr>
        </p:nvSpPr>
        <p:spPr>
          <a:xfrm>
            <a:off x="5181600" y="365125"/>
            <a:ext cx="3657600" cy="701675"/>
          </a:xfrm>
          <a:effectLst>
            <a:outerShdw blurRad="63500" dist="38099" dir="2700000" algn="ctr" rotWithShape="0">
              <a:schemeClr val="tx1">
                <a:alpha val="74997"/>
              </a:schemeClr>
            </a:outerShdw>
          </a:effectLst>
        </p:spPr>
        <p:txBody>
          <a:bodyPr anchor="t">
            <a:spAutoFit/>
          </a:bodyPr>
          <a:lstStyle/>
          <a:p>
            <a:pPr algn="r" eaLnBrk="1" hangingPunct="1">
              <a:spcBef>
                <a:spcPct val="50000"/>
              </a:spcBef>
              <a:defRPr/>
            </a:pPr>
            <a:r>
              <a:rPr kumimoji="0" lang="zh-CN" altLang="en-US" sz="4000" i="0">
                <a:solidFill>
                  <a:schemeClr val="bg1"/>
                </a:solidFill>
                <a:effectLst/>
                <a:latin typeface="Times New Roman" charset="0"/>
                <a:ea typeface="MS PGothic" charset="0"/>
                <a:cs typeface="MS PGothic" charset="0"/>
              </a:rPr>
              <a:t>摩西出逃</a:t>
            </a: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2"/>
          <p:cNvSpPr>
            <a:spLocks noChangeArrowheads="1"/>
          </p:cNvSpPr>
          <p:nvPr/>
        </p:nvSpPr>
        <p:spPr bwMode="auto">
          <a:xfrm>
            <a:off x="6875463" y="0"/>
            <a:ext cx="2268537" cy="6858000"/>
          </a:xfrm>
          <a:prstGeom prst="rect">
            <a:avLst/>
          </a:prstGeom>
          <a:solidFill>
            <a:srgbClr val="000000"/>
          </a:solidFill>
          <a:ln w="12700" cap="sq">
            <a:solidFill>
              <a:schemeClr val="tx1"/>
            </a:solidFill>
            <a:round/>
            <a:headEnd type="none" w="sm" len="sm"/>
            <a:tailEnd type="none" w="sm" len="sm"/>
          </a:ln>
        </p:spPr>
        <p:txBody>
          <a:bodyPr wrap="none"/>
          <a:lstStyle/>
          <a:p>
            <a:endParaRPr lang="zh-CN" altLang="en-US">
              <a:solidFill>
                <a:srgbClr val="003300"/>
              </a:solidFill>
              <a:ea typeface="ＭＳ Ｐゴシック" charset="0"/>
            </a:endParaRPr>
          </a:p>
        </p:txBody>
      </p:sp>
      <p:pic>
        <p:nvPicPr>
          <p:cNvPr id="329730" name="Picture 1" descr="exodus-nasa-map-sinai.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0"/>
            <a:ext cx="6948488" cy="6877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0230" name="Oval 6"/>
          <p:cNvSpPr>
            <a:spLocks noChangeArrowheads="1"/>
          </p:cNvSpPr>
          <p:nvPr/>
        </p:nvSpPr>
        <p:spPr bwMode="auto">
          <a:xfrm>
            <a:off x="5003800" y="3992563"/>
            <a:ext cx="2089150" cy="1584325"/>
          </a:xfrm>
          <a:prstGeom prst="ellipse">
            <a:avLst/>
          </a:prstGeom>
          <a:noFill/>
          <a:ln w="57150">
            <a:solidFill>
              <a:srgbClr val="FF0000"/>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solidFill>
                <a:srgbClr val="003300"/>
              </a:solidFill>
              <a:latin typeface="Times New Roman" pitchFamily="-112" charset="0"/>
              <a:ea typeface="ＭＳ Ｐゴシック" charset="0"/>
              <a:cs typeface="+mn-cs"/>
            </a:endParaRPr>
          </a:p>
        </p:txBody>
      </p:sp>
      <p:sp>
        <p:nvSpPr>
          <p:cNvPr id="180231" name="Oval 7"/>
          <p:cNvSpPr>
            <a:spLocks noChangeArrowheads="1"/>
          </p:cNvSpPr>
          <p:nvPr/>
        </p:nvSpPr>
        <p:spPr bwMode="auto">
          <a:xfrm>
            <a:off x="34925" y="1484313"/>
            <a:ext cx="2089150" cy="1584325"/>
          </a:xfrm>
          <a:prstGeom prst="ellipse">
            <a:avLst/>
          </a:prstGeom>
          <a:noFill/>
          <a:ln w="57150">
            <a:solidFill>
              <a:srgbClr val="FF0000"/>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solidFill>
                <a:srgbClr val="003300"/>
              </a:solidFill>
              <a:latin typeface="Times New Roman" pitchFamily="-112" charset="0"/>
              <a:ea typeface="ＭＳ Ｐゴシック" charset="0"/>
              <a:cs typeface="+mn-cs"/>
            </a:endParaRPr>
          </a:p>
        </p:txBody>
      </p:sp>
      <p:sp>
        <p:nvSpPr>
          <p:cNvPr id="180232" name="Rectangle 8"/>
          <p:cNvSpPr>
            <a:spLocks noGrp="1" noChangeArrowheads="1"/>
          </p:cNvSpPr>
          <p:nvPr>
            <p:ph type="title" idx="4294967295"/>
          </p:nvPr>
        </p:nvSpPr>
        <p:spPr>
          <a:xfrm>
            <a:off x="6875463" y="2065338"/>
            <a:ext cx="2376487" cy="1938992"/>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kumimoji="0" lang="zh-CN" altLang="en-US" sz="4000" dirty="0">
                <a:solidFill>
                  <a:srgbClr val="FFFFFF"/>
                </a:solidFill>
                <a:effectLst/>
                <a:ea typeface="ＭＳ Ｐゴシック" pitchFamily="-112" charset="-128"/>
                <a:cs typeface="ＭＳ Ｐゴシック" pitchFamily="-112" charset="-128"/>
              </a:rPr>
              <a:t>米甸</a:t>
            </a:r>
            <a:br>
              <a:rPr kumimoji="0" lang="en-US" altLang="zh-CN" sz="4000" dirty="0">
                <a:solidFill>
                  <a:srgbClr val="FFFFFF"/>
                </a:solidFill>
                <a:effectLst/>
                <a:ea typeface="ＭＳ Ｐゴシック" pitchFamily="-112" charset="-128"/>
                <a:cs typeface="ＭＳ Ｐゴシック" pitchFamily="-112" charset="-128"/>
              </a:rPr>
            </a:br>
            <a:r>
              <a:rPr kumimoji="0" lang="zh-CN" altLang="en-US" sz="4000" dirty="0">
                <a:solidFill>
                  <a:srgbClr val="FFFFFF"/>
                </a:solidFill>
                <a:effectLst/>
                <a:ea typeface="ＭＳ Ｐゴシック" pitchFamily="-112" charset="-128"/>
                <a:cs typeface="ＭＳ Ｐゴシック" pitchFamily="-112" charset="-128"/>
              </a:rPr>
              <a:t>的</a:t>
            </a:r>
            <a:br>
              <a:rPr kumimoji="0" lang="en-US" altLang="zh-CN" sz="4000" dirty="0">
                <a:solidFill>
                  <a:srgbClr val="FFFFFF"/>
                </a:solidFill>
                <a:effectLst/>
                <a:ea typeface="ＭＳ Ｐゴシック" pitchFamily="-112" charset="-128"/>
                <a:cs typeface="ＭＳ Ｐゴシック" pitchFamily="-112" charset="-128"/>
              </a:rPr>
            </a:br>
            <a:r>
              <a:rPr kumimoji="0" lang="zh-CN" altLang="en-US" sz="4000" dirty="0">
                <a:solidFill>
                  <a:srgbClr val="FFFFFF"/>
                </a:solidFill>
                <a:effectLst/>
                <a:ea typeface="ＭＳ Ｐゴシック" pitchFamily="-112" charset="-128"/>
                <a:cs typeface="ＭＳ Ｐゴシック" pitchFamily="-112" charset="-128"/>
              </a:rPr>
              <a:t>位置</a:t>
            </a:r>
            <a:endParaRPr kumimoji="0" lang="en-US" sz="4000" dirty="0">
              <a:solidFill>
                <a:srgbClr val="FFFFFF"/>
              </a:solidFill>
              <a:effectLst/>
              <a:ea typeface="ＭＳ Ｐゴシック" pitchFamily="-112" charset="-128"/>
              <a:cs typeface="ＭＳ Ｐゴシック" pitchFamily="-112" charset="-128"/>
            </a:endParaRPr>
          </a:p>
        </p:txBody>
      </p:sp>
      <p:sp>
        <p:nvSpPr>
          <p:cNvPr id="9" name="Rectangle 8"/>
          <p:cNvSpPr txBox="1">
            <a:spLocks noChangeArrowheads="1"/>
          </p:cNvSpPr>
          <p:nvPr/>
        </p:nvSpPr>
        <p:spPr bwMode="auto">
          <a:xfrm>
            <a:off x="-31750" y="1844675"/>
            <a:ext cx="2732088"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algn="l" eaLnBrk="1" hangingPunct="1">
              <a:spcBef>
                <a:spcPct val="50000"/>
              </a:spcBef>
              <a:defRPr/>
            </a:pPr>
            <a:r>
              <a:rPr kumimoji="0" lang="zh-CN" altLang="en-US" sz="4000" dirty="0">
                <a:solidFill>
                  <a:srgbClr val="FFFFFF"/>
                </a:solidFill>
                <a:effectLst/>
                <a:ea typeface="ＭＳ Ｐゴシック" pitchFamily="-112" charset="-128"/>
                <a:cs typeface="ＭＳ Ｐゴシック" pitchFamily="-112" charset="-128"/>
              </a:rPr>
              <a:t>   歌珊</a:t>
            </a:r>
            <a:endParaRPr kumimoji="0" lang="en-US" sz="4000" dirty="0">
              <a:solidFill>
                <a:srgbClr val="FFFFFF"/>
              </a:solidFill>
              <a:effectLst/>
              <a:ea typeface="ＭＳ Ｐゴシック" pitchFamily="-112" charset="-128"/>
              <a:cs typeface="ＭＳ Ｐゴシック" pitchFamily="-112" charset="-128"/>
            </a:endParaRPr>
          </a:p>
        </p:txBody>
      </p:sp>
      <p:sp>
        <p:nvSpPr>
          <p:cNvPr id="10" name="Rectangle 8"/>
          <p:cNvSpPr txBox="1">
            <a:spLocks noChangeArrowheads="1"/>
          </p:cNvSpPr>
          <p:nvPr/>
        </p:nvSpPr>
        <p:spPr bwMode="auto">
          <a:xfrm>
            <a:off x="5127625" y="4367213"/>
            <a:ext cx="2155825"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algn="l" eaLnBrk="1" hangingPunct="1">
              <a:spcBef>
                <a:spcPct val="50000"/>
              </a:spcBef>
              <a:defRPr/>
            </a:pPr>
            <a:r>
              <a:rPr kumimoji="0" lang="zh-CN" altLang="en-US" sz="4000" dirty="0">
                <a:solidFill>
                  <a:srgbClr val="F1F7E9">
                    <a:lumMod val="10000"/>
                  </a:srgbClr>
                </a:solidFill>
                <a:effectLst/>
                <a:ea typeface="ＭＳ Ｐゴシック" pitchFamily="-112" charset="-128"/>
                <a:cs typeface="ＭＳ Ｐゴシック" pitchFamily="-112" charset="-128"/>
              </a:rPr>
              <a:t>米甸</a:t>
            </a:r>
            <a:endParaRPr kumimoji="0" lang="en-US" sz="4000" dirty="0">
              <a:solidFill>
                <a:srgbClr val="F1F7E9">
                  <a:lumMod val="10000"/>
                </a:srgbClr>
              </a:solidFill>
              <a:effectLst/>
              <a:ea typeface="ＭＳ Ｐゴシック" pitchFamily="-112" charset="-128"/>
              <a:cs typeface="ＭＳ Ｐゴシック" pitchFamily="-112" charset="-128"/>
            </a:endParaRPr>
          </a:p>
        </p:txBody>
      </p:sp>
      <p:sp>
        <p:nvSpPr>
          <p:cNvPr id="11" name="Rectangle 8"/>
          <p:cNvSpPr txBox="1">
            <a:spLocks noChangeArrowheads="1"/>
          </p:cNvSpPr>
          <p:nvPr/>
        </p:nvSpPr>
        <p:spPr bwMode="auto">
          <a:xfrm>
            <a:off x="2700338" y="3762375"/>
            <a:ext cx="215582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eaLnBrk="1" hangingPunct="1">
              <a:spcBef>
                <a:spcPct val="50000"/>
              </a:spcBef>
              <a:defRPr/>
            </a:pPr>
            <a:r>
              <a:rPr kumimoji="0" lang="zh-CN" altLang="en-US" sz="4000" dirty="0">
                <a:solidFill>
                  <a:srgbClr val="F1F7E9">
                    <a:lumMod val="10000"/>
                  </a:srgbClr>
                </a:solidFill>
                <a:effectLst/>
                <a:ea typeface="ＭＳ Ｐゴシック" pitchFamily="-112" charset="-128"/>
                <a:cs typeface="ＭＳ Ｐゴシック" pitchFamily="-112" charset="-128"/>
              </a:rPr>
              <a:t>西奈山</a:t>
            </a:r>
            <a:endParaRPr kumimoji="0" lang="en-US" sz="4000" dirty="0">
              <a:solidFill>
                <a:srgbClr val="F1F7E9">
                  <a:lumMod val="10000"/>
                </a:srgbClr>
              </a:solidFill>
              <a:effectLst/>
              <a:ea typeface="ＭＳ Ｐゴシック" pitchFamily="-112" charset="-128"/>
              <a:cs typeface="ＭＳ Ｐゴシック" pitchFamily="-112" charset="-128"/>
            </a:endParaRPr>
          </a:p>
        </p:txBody>
      </p:sp>
      <p:sp>
        <p:nvSpPr>
          <p:cNvPr id="12" name="Rectangle 8"/>
          <p:cNvSpPr txBox="1">
            <a:spLocks noChangeArrowheads="1"/>
          </p:cNvSpPr>
          <p:nvPr/>
        </p:nvSpPr>
        <p:spPr bwMode="auto">
          <a:xfrm>
            <a:off x="3924300" y="-9525"/>
            <a:ext cx="2155825"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algn="l" eaLnBrk="1" hangingPunct="1">
              <a:spcBef>
                <a:spcPct val="50000"/>
              </a:spcBef>
              <a:defRPr/>
            </a:pPr>
            <a:r>
              <a:rPr kumimoji="0" lang="zh-CN" altLang="en-US" sz="4000" dirty="0">
                <a:solidFill>
                  <a:srgbClr val="FFFFFF"/>
                </a:solidFill>
                <a:effectLst/>
                <a:ea typeface="ＭＳ Ｐゴシック" pitchFamily="-112" charset="-128"/>
                <a:cs typeface="ＭＳ Ｐゴシック" pitchFamily="-112" charset="-128"/>
              </a:rPr>
              <a:t>迦南</a:t>
            </a:r>
            <a:endParaRPr kumimoji="0" lang="en-US" sz="4000" dirty="0">
              <a:solidFill>
                <a:srgbClr val="FFFFFF"/>
              </a:solidFill>
              <a:effectLst/>
              <a:ea typeface="ＭＳ Ｐゴシック" pitchFamily="-112" charset="-128"/>
              <a:cs typeface="ＭＳ Ｐゴシック" pitchFamily="-112" charset="-128"/>
            </a:endParaRPr>
          </a:p>
        </p:txBody>
      </p:sp>
      <p:sp>
        <p:nvSpPr>
          <p:cNvPr id="13" name="Rectangle 8"/>
          <p:cNvSpPr txBox="1">
            <a:spLocks noChangeArrowheads="1"/>
          </p:cNvSpPr>
          <p:nvPr/>
        </p:nvSpPr>
        <p:spPr bwMode="auto">
          <a:xfrm>
            <a:off x="684213" y="3933825"/>
            <a:ext cx="2155825"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algn="l" eaLnBrk="1" hangingPunct="1">
              <a:spcBef>
                <a:spcPct val="50000"/>
              </a:spcBef>
              <a:defRPr/>
            </a:pPr>
            <a:r>
              <a:rPr kumimoji="0" lang="zh-CN" altLang="en-US" sz="4000" dirty="0">
                <a:solidFill>
                  <a:srgbClr val="F1F7E9">
                    <a:lumMod val="10000"/>
                  </a:srgbClr>
                </a:solidFill>
                <a:effectLst/>
                <a:ea typeface="ＭＳ Ｐゴシック" pitchFamily="-112" charset="-128"/>
                <a:cs typeface="ＭＳ Ｐゴシック" pitchFamily="-112" charset="-128"/>
              </a:rPr>
              <a:t>埃及</a:t>
            </a:r>
            <a:endParaRPr kumimoji="0" lang="en-US" sz="4000" dirty="0">
              <a:solidFill>
                <a:srgbClr val="F1F7E9">
                  <a:lumMod val="10000"/>
                </a:srgbClr>
              </a:solidFill>
              <a:effectLst/>
              <a:ea typeface="ＭＳ Ｐゴシック" pitchFamily="-112" charset="-128"/>
              <a:cs typeface="ＭＳ Ｐゴシック" pitchFamily="-112" charset="-128"/>
            </a:endParaRPr>
          </a:p>
        </p:txBody>
      </p:sp>
      <p:sp>
        <p:nvSpPr>
          <p:cNvPr id="14" name="Rectangle 8"/>
          <p:cNvSpPr txBox="1">
            <a:spLocks noChangeArrowheads="1"/>
          </p:cNvSpPr>
          <p:nvPr/>
        </p:nvSpPr>
        <p:spPr bwMode="auto">
          <a:xfrm rot="5400000">
            <a:off x="-1122362" y="3830637"/>
            <a:ext cx="295275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algn="r" eaLnBrk="1" hangingPunct="1">
              <a:spcBef>
                <a:spcPct val="50000"/>
              </a:spcBef>
              <a:defRPr/>
            </a:pPr>
            <a:r>
              <a:rPr kumimoji="0" lang="zh-CN" altLang="en-US" sz="4000" dirty="0">
                <a:solidFill>
                  <a:srgbClr val="FFFFFF"/>
                </a:solidFill>
                <a:effectLst/>
                <a:ea typeface="ＭＳ Ｐゴシック" pitchFamily="-112" charset="-128"/>
                <a:cs typeface="ＭＳ Ｐゴシック" pitchFamily="-112" charset="-128"/>
              </a:rPr>
              <a:t>尼罗河</a:t>
            </a:r>
            <a:endParaRPr kumimoji="0" lang="en-US" sz="4000" dirty="0">
              <a:solidFill>
                <a:srgbClr val="FFFFFF"/>
              </a:solidFill>
              <a:effectLst/>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86780439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4000"/>
                                  </p:stCondLst>
                                  <p:childTnLst>
                                    <p:set>
                                      <p:cBhvr>
                                        <p:cTn id="6" dur="1" fill="hold">
                                          <p:stCondLst>
                                            <p:cond delay="0"/>
                                          </p:stCondLst>
                                        </p:cTn>
                                        <p:tgtEl>
                                          <p:spTgt spid="180231"/>
                                        </p:tgtEl>
                                        <p:attrNameLst>
                                          <p:attrName>style.visibility</p:attrName>
                                        </p:attrNameLst>
                                      </p:cBhvr>
                                      <p:to>
                                        <p:strVal val="visible"/>
                                      </p:to>
                                    </p:set>
                                    <p:anim calcmode="lin" valueType="num">
                                      <p:cBhvr>
                                        <p:cTn id="7" dur="500" fill="hold"/>
                                        <p:tgtEl>
                                          <p:spTgt spid="180231"/>
                                        </p:tgtEl>
                                        <p:attrNameLst>
                                          <p:attrName>ppt_w</p:attrName>
                                        </p:attrNameLst>
                                      </p:cBhvr>
                                      <p:tavLst>
                                        <p:tav tm="0">
                                          <p:val>
                                            <p:fltVal val="0"/>
                                          </p:val>
                                        </p:tav>
                                        <p:tav tm="100000">
                                          <p:val>
                                            <p:strVal val="#ppt_w"/>
                                          </p:val>
                                        </p:tav>
                                      </p:tavLst>
                                    </p:anim>
                                    <p:anim calcmode="lin" valueType="num">
                                      <p:cBhvr>
                                        <p:cTn id="8" dur="500" fill="hold"/>
                                        <p:tgtEl>
                                          <p:spTgt spid="180231"/>
                                        </p:tgtEl>
                                        <p:attrNameLst>
                                          <p:attrName>ppt_h</p:attrName>
                                        </p:attrNameLst>
                                      </p:cBhvr>
                                      <p:tavLst>
                                        <p:tav tm="0">
                                          <p:val>
                                            <p:fltVal val="0"/>
                                          </p:val>
                                        </p:tav>
                                        <p:tav tm="100000">
                                          <p:val>
                                            <p:strVal val="#ppt_h"/>
                                          </p:val>
                                        </p:tav>
                                      </p:tavLst>
                                    </p:anim>
                                  </p:childTnLst>
                                </p:cTn>
                              </p:par>
                            </p:childTnLst>
                          </p:cTn>
                        </p:par>
                        <p:par>
                          <p:cTn id="9" fill="hold" nodeType="afterGroup">
                            <p:stCondLst>
                              <p:cond delay="4500"/>
                            </p:stCondLst>
                            <p:childTnLst>
                              <p:par>
                                <p:cTn id="10" presetID="23" presetClass="entr" presetSubtype="16" fill="hold" grpId="0" nodeType="afterEffect">
                                  <p:stCondLst>
                                    <p:cond delay="3000"/>
                                  </p:stCondLst>
                                  <p:childTnLst>
                                    <p:set>
                                      <p:cBhvr>
                                        <p:cTn id="11" dur="1" fill="hold">
                                          <p:stCondLst>
                                            <p:cond delay="0"/>
                                          </p:stCondLst>
                                        </p:cTn>
                                        <p:tgtEl>
                                          <p:spTgt spid="180230"/>
                                        </p:tgtEl>
                                        <p:attrNameLst>
                                          <p:attrName>style.visibility</p:attrName>
                                        </p:attrNameLst>
                                      </p:cBhvr>
                                      <p:to>
                                        <p:strVal val="visible"/>
                                      </p:to>
                                    </p:set>
                                    <p:anim calcmode="lin" valueType="num">
                                      <p:cBhvr>
                                        <p:cTn id="12" dur="500" fill="hold"/>
                                        <p:tgtEl>
                                          <p:spTgt spid="180230"/>
                                        </p:tgtEl>
                                        <p:attrNameLst>
                                          <p:attrName>ppt_w</p:attrName>
                                        </p:attrNameLst>
                                      </p:cBhvr>
                                      <p:tavLst>
                                        <p:tav tm="0">
                                          <p:val>
                                            <p:fltVal val="0"/>
                                          </p:val>
                                        </p:tav>
                                        <p:tav tm="100000">
                                          <p:val>
                                            <p:strVal val="#ppt_w"/>
                                          </p:val>
                                        </p:tav>
                                      </p:tavLst>
                                    </p:anim>
                                    <p:anim calcmode="lin" valueType="num">
                                      <p:cBhvr>
                                        <p:cTn id="13" dur="500" fill="hold"/>
                                        <p:tgtEl>
                                          <p:spTgt spid="18023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30" grpId="0" animBg="1"/>
      <p:bldP spid="18023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hape 6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28575"/>
            <a:ext cx="9182100" cy="6886575"/>
          </a:xfrm>
          <a:prstGeom prst="rect">
            <a:avLst/>
          </a:prstGeom>
          <a:noFill/>
          <a:ln>
            <a:noFill/>
          </a:ln>
          <a:effectLst>
            <a:glow rad="139700">
              <a:schemeClr val="accent4">
                <a:satMod val="175000"/>
                <a:alpha val="40000"/>
              </a:schemeClr>
            </a:glow>
          </a:effectLst>
        </p:spPr>
      </p:pic>
      <p:sp>
        <p:nvSpPr>
          <p:cNvPr id="900098" name="Rectangle 2"/>
          <p:cNvSpPr>
            <a:spLocks noGrp="1" noChangeArrowheads="1"/>
          </p:cNvSpPr>
          <p:nvPr>
            <p:ph type="ctrTitle"/>
          </p:nvPr>
        </p:nvSpPr>
        <p:spPr>
          <a:xfrm>
            <a:off x="-28862" y="-71022"/>
            <a:ext cx="9210962" cy="1066719"/>
          </a:xfrm>
          <a:solidFill>
            <a:schemeClr val="tx1"/>
          </a:solidFill>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为什么神要</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塑造</a:t>
            </a:r>
            <a:r>
              <a:rPr lang="zh-CN" altLang="en-US" sz="5400" b="1" dirty="0">
                <a:effectLst>
                  <a:glow rad="127000">
                    <a:schemeClr val="tx1"/>
                  </a:glow>
                </a:effectLst>
                <a:latin typeface="Arial" charset="0"/>
                <a:ea typeface="ＭＳ Ｐゴシック" charset="0"/>
                <a:cs typeface="ＭＳ Ｐゴシック" charset="0"/>
              </a:rPr>
              <a:t>我们</a:t>
            </a:r>
            <a:r>
              <a:rPr lang="en-US" sz="5400" b="1" dirty="0">
                <a:effectLst>
                  <a:glow rad="127000">
                    <a:schemeClr val="tx1"/>
                  </a:glo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rot="20015944">
            <a:off x="-818831" y="4199519"/>
            <a:ext cx="6259573" cy="864391"/>
          </a:xfrm>
          <a:prstGeom prst="rect">
            <a:avLst/>
          </a:prstGeom>
          <a:noFill/>
          <a:ln>
            <a:noFill/>
          </a:ln>
          <a:effectLst>
            <a:glow rad="88900">
              <a:schemeClr val="accent4">
                <a:satMod val="175000"/>
                <a:alpha val="57000"/>
              </a:schemeClr>
            </a:glow>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6000" b="1" i="1" dirty="0">
                <a:solidFill>
                  <a:srgbClr val="FFFFFF"/>
                </a:solidFill>
                <a:effectLst>
                  <a:glow rad="139700">
                    <a:schemeClr val="accent4">
                      <a:satMod val="175000"/>
                      <a:alpha val="40000"/>
                    </a:schemeClr>
                  </a:glow>
                </a:effectLst>
                <a:latin typeface="Arial" charset="0"/>
                <a:ea typeface="ＭＳ Ｐゴシック" charset="0"/>
                <a:cs typeface="ＭＳ Ｐゴシック" charset="0"/>
              </a:rPr>
              <a:t>2</a:t>
            </a:r>
            <a:r>
              <a:rPr lang="zh-CN" altLang="en-US" sz="6000" b="1" i="1" dirty="0">
                <a:solidFill>
                  <a:srgbClr val="FFFFFF"/>
                </a:solidFill>
                <a:effectLst>
                  <a:glow rad="139700">
                    <a:schemeClr val="accent4">
                      <a:satMod val="175000"/>
                      <a:alpha val="40000"/>
                    </a:schemeClr>
                  </a:glow>
                </a:effectLst>
                <a:latin typeface="Arial" charset="0"/>
                <a:ea typeface="ＭＳ Ｐゴシック" charset="0"/>
                <a:cs typeface="ＭＳ Ｐゴシック" charset="0"/>
              </a:rPr>
              <a:t>个原因</a:t>
            </a:r>
            <a:endParaRPr lang="en-US" sz="6000" b="1" i="1" dirty="0">
              <a:solidFill>
                <a:srgbClr val="FFFFFF"/>
              </a:solidFill>
              <a:effectLst>
                <a:glow rad="139700">
                  <a:schemeClr val="accent4">
                    <a:satMod val="175000"/>
                    <a:alpha val="40000"/>
                  </a:schemeClr>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5887A400-6F69-8943-96EB-B275CFA1E6DB}"/>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出埃及记</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175099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出埃及记</a:t>
            </a:r>
            <a:r>
              <a:rPr lang="en-US" sz="8800" dirty="0">
                <a:solidFill>
                  <a:schemeClr val="bg1"/>
                </a:solidFill>
                <a:latin typeface="Arial" charset="0"/>
                <a:ea typeface="Osaka" charset="0"/>
                <a:cs typeface="Arial" charset="0"/>
              </a:rPr>
              <a:t> 3</a:t>
            </a:r>
          </a:p>
        </p:txBody>
      </p:sp>
    </p:spTree>
    <p:extLst>
      <p:ext uri="{BB962C8B-B14F-4D97-AF65-F5344CB8AC3E}">
        <p14:creationId xmlns:p14="http://schemas.microsoft.com/office/powerpoint/2010/main" val="25150387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7"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5">
            <a:extLst>
              <a:ext uri="{FF2B5EF4-FFF2-40B4-BE49-F238E27FC236}">
                <a16:creationId xmlns:a16="http://schemas.microsoft.com/office/drawing/2014/main" id="{B1D2CE09-51AD-0240-9E50-A5E0FD3F9C98}"/>
              </a:ext>
            </a:extLst>
          </p:cNvPr>
          <p:cNvSpPr txBox="1">
            <a:spLocks noChangeArrowheads="1"/>
          </p:cNvSpPr>
          <p:nvPr/>
        </p:nvSpPr>
        <p:spPr bwMode="auto">
          <a:xfrm>
            <a:off x="5334000" y="1222375"/>
            <a:ext cx="3810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3200" b="1" dirty="0">
                <a:solidFill>
                  <a:srgbClr val="F1F7E9"/>
                </a:solidFill>
                <a:latin typeface="Arial"/>
                <a:ea typeface="ＭＳ Ｐゴシック" charset="0"/>
                <a:cs typeface="Arial"/>
              </a:rPr>
              <a:t>(</a:t>
            </a:r>
            <a:r>
              <a:rPr lang="zh-CN" altLang="en-US" sz="3200" b="1" dirty="0">
                <a:solidFill>
                  <a:srgbClr val="F1F7E9"/>
                </a:solidFill>
                <a:latin typeface="Arial"/>
                <a:ea typeface="ＭＳ Ｐゴシック" charset="0"/>
                <a:cs typeface="Arial"/>
              </a:rPr>
              <a:t>出埃及记 </a:t>
            </a:r>
            <a:r>
              <a:rPr lang="en-US" sz="3200" b="1" dirty="0">
                <a:solidFill>
                  <a:srgbClr val="F1F7E9"/>
                </a:solidFill>
                <a:latin typeface="Arial"/>
                <a:ea typeface="ＭＳ Ｐゴシック" charset="0"/>
                <a:cs typeface="Arial"/>
              </a:rPr>
              <a:t>3)</a:t>
            </a:r>
          </a:p>
        </p:txBody>
      </p:sp>
      <p:sp>
        <p:nvSpPr>
          <p:cNvPr id="6" name="Rectangle 6">
            <a:extLst>
              <a:ext uri="{FF2B5EF4-FFF2-40B4-BE49-F238E27FC236}">
                <a16:creationId xmlns:a16="http://schemas.microsoft.com/office/drawing/2014/main" id="{2D695292-77BA-7F4F-91C8-89D64BFE122F}"/>
              </a:ext>
            </a:extLst>
          </p:cNvPr>
          <p:cNvSpPr txBox="1">
            <a:spLocks noChangeArrowheads="1"/>
          </p:cNvSpPr>
          <p:nvPr/>
        </p:nvSpPr>
        <p:spPr bwMode="auto">
          <a:xfrm>
            <a:off x="4787900" y="260648"/>
            <a:ext cx="43561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vert="horz" wrap="square" lIns="91440" tIns="45720" rIns="91440" bIns="45720" numCol="1" anchor="t" anchorCtr="0" compatLnSpc="1">
            <a:prstTxWarp prst="textNoShape">
              <a:avLst/>
            </a:prstTxWarp>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charset="0"/>
                <a:cs typeface="MS PGothic" charset="0"/>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eaLnBrk="1" hangingPunct="1">
              <a:spcBef>
                <a:spcPct val="50000"/>
              </a:spcBef>
              <a:defRPr/>
            </a:pPr>
            <a:r>
              <a:rPr kumimoji="0" lang="en-US" sz="3600" kern="0">
                <a:solidFill>
                  <a:srgbClr val="000000"/>
                </a:solidFill>
                <a:effectLst/>
                <a:latin typeface="Arial" charset="0"/>
                <a:cs typeface="Arial"/>
              </a:rPr>
              <a:t>I. </a:t>
            </a:r>
            <a:r>
              <a:rPr kumimoji="0" lang="zh-CN" altLang="en-US" sz="3600" kern="0">
                <a:solidFill>
                  <a:srgbClr val="000000"/>
                </a:solidFill>
                <a:effectLst/>
                <a:latin typeface="Arial" charset="0"/>
                <a:cs typeface="Arial"/>
              </a:rPr>
              <a:t>神呼召他的仆人</a:t>
            </a:r>
            <a:endParaRPr kumimoji="0" lang="en-US" sz="4000" kern="0" dirty="0">
              <a:solidFill>
                <a:srgbClr val="000000"/>
              </a:solidFill>
              <a:effectLst/>
              <a:latin typeface="Arial" charset="0"/>
              <a:cs typeface="Arial"/>
            </a:endParaRPr>
          </a:p>
        </p:txBody>
      </p:sp>
    </p:spTree>
    <p:extLst>
      <p:ext uri="{BB962C8B-B14F-4D97-AF65-F5344CB8AC3E}">
        <p14:creationId xmlns:p14="http://schemas.microsoft.com/office/powerpoint/2010/main" val="3276236848"/>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1253" name="Text Box 5"/>
          <p:cNvSpPr txBox="1">
            <a:spLocks noChangeArrowheads="1"/>
          </p:cNvSpPr>
          <p:nvPr/>
        </p:nvSpPr>
        <p:spPr bwMode="auto">
          <a:xfrm>
            <a:off x="5334000" y="1554163"/>
            <a:ext cx="3810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3200" b="1" dirty="0">
                <a:solidFill>
                  <a:srgbClr val="F1F7E9"/>
                </a:solidFill>
                <a:latin typeface="Arial"/>
                <a:ea typeface="ＭＳ Ｐゴシック" charset="0"/>
                <a:cs typeface="Arial"/>
              </a:rPr>
              <a:t>(</a:t>
            </a:r>
            <a:r>
              <a:rPr lang="zh-CN" altLang="en-US" sz="3200" b="1" dirty="0">
                <a:solidFill>
                  <a:srgbClr val="F1F7E9"/>
                </a:solidFill>
                <a:latin typeface="Arial"/>
                <a:ea typeface="ＭＳ Ｐゴシック" charset="0"/>
                <a:cs typeface="Arial"/>
              </a:rPr>
              <a:t>出 </a:t>
            </a:r>
            <a:r>
              <a:rPr lang="en-US" sz="3200" b="1" dirty="0">
                <a:solidFill>
                  <a:srgbClr val="F1F7E9"/>
                </a:solidFill>
                <a:latin typeface="Arial"/>
                <a:ea typeface="ＭＳ Ｐゴシック" charset="0"/>
                <a:cs typeface="Arial"/>
              </a:rPr>
              <a:t>3:1–4:17)</a:t>
            </a:r>
          </a:p>
        </p:txBody>
      </p:sp>
      <p:sp>
        <p:nvSpPr>
          <p:cNvPr id="181254" name="Rectangle 6"/>
          <p:cNvSpPr>
            <a:spLocks noGrp="1" noChangeArrowheads="1"/>
          </p:cNvSpPr>
          <p:nvPr>
            <p:ph type="title" idx="4294967295"/>
          </p:nvPr>
        </p:nvSpPr>
        <p:spPr>
          <a:xfrm>
            <a:off x="5334000" y="304800"/>
            <a:ext cx="3810000" cy="646331"/>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kumimoji="0" lang="zh-CN" altLang="en-US" sz="3600" dirty="0">
                <a:solidFill>
                  <a:schemeClr val="bg1"/>
                </a:solidFill>
                <a:effectLst/>
                <a:latin typeface="Arial" charset="0"/>
                <a:cs typeface="Arial"/>
              </a:rPr>
              <a:t>燃烧的荊棘</a:t>
            </a:r>
            <a:endParaRPr kumimoji="0" lang="en-US" sz="4000" dirty="0">
              <a:solidFill>
                <a:schemeClr val="bg1"/>
              </a:solidFill>
              <a:effectLst/>
              <a:latin typeface="Arial" charset="0"/>
              <a:cs typeface="Arial"/>
            </a:endParaRPr>
          </a:p>
        </p:txBody>
      </p:sp>
    </p:spTree>
    <p:extLst>
      <p:ext uri="{BB962C8B-B14F-4D97-AF65-F5344CB8AC3E}">
        <p14:creationId xmlns:p14="http://schemas.microsoft.com/office/powerpoint/2010/main" val="2091891229"/>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2" descr="Brow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zh-CN" altLang="en-US"/>
          </a:p>
        </p:txBody>
      </p:sp>
      <p:pic>
        <p:nvPicPr>
          <p:cNvPr id="358402" name="Picture 3" descr="OMSSO085"/>
          <p:cNvPicPr>
            <a:picLocks noChangeAspect="1" noChangeArrowheads="1"/>
          </p:cNvPicPr>
          <p:nvPr/>
        </p:nvPicPr>
        <p:blipFill>
          <a:blip r:embed="rId4">
            <a:lum bright="-24000"/>
            <a:extLst>
              <a:ext uri="{28A0092B-C50C-407E-A947-70E740481C1C}">
                <a14:useLocalDpi xmlns:a14="http://schemas.microsoft.com/office/drawing/2010/main" val="0"/>
              </a:ext>
            </a:extLst>
          </a:blip>
          <a:srcRect/>
          <a:stretch>
            <a:fillRect/>
          </a:stretch>
        </p:blipFill>
        <p:spPr bwMode="auto">
          <a:xfrm>
            <a:off x="0" y="0"/>
            <a:ext cx="53657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2276" name="Text Box 4"/>
          <p:cNvSpPr txBox="1">
            <a:spLocks noChangeArrowheads="1"/>
          </p:cNvSpPr>
          <p:nvPr/>
        </p:nvSpPr>
        <p:spPr bwMode="auto">
          <a:xfrm>
            <a:off x="914400" y="1371600"/>
            <a:ext cx="6777038" cy="701675"/>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a:defRPr sz="2400">
                <a:solidFill>
                  <a:schemeClr val="tx1"/>
                </a:solidFill>
                <a:latin typeface="Times New Roman" charset="0"/>
                <a:ea typeface="MS PGothic" charset="0"/>
                <a:cs typeface="MS PGothic" charset="0"/>
              </a:defRPr>
            </a:lvl1pPr>
            <a:lvl2pPr marL="37931725" indent="-37474525">
              <a:defRPr sz="24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400">
                <a:solidFill>
                  <a:schemeClr val="tx1"/>
                </a:solidFill>
                <a:latin typeface="Times New Roman" charset="0"/>
                <a:ea typeface="MS PGothic" charset="0"/>
                <a:cs typeface="MS PGothic" charset="0"/>
              </a:defRPr>
            </a:lvl4pPr>
            <a:lvl5pPr>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spcBef>
                <a:spcPct val="50000"/>
              </a:spcBef>
              <a:defRPr/>
            </a:pPr>
            <a:r>
              <a:rPr lang="en-US" altLang="zh-CN" sz="4000" b="1">
                <a:solidFill>
                  <a:schemeClr val="bg1"/>
                </a:solidFill>
              </a:rPr>
              <a:t>1.  </a:t>
            </a:r>
            <a:r>
              <a:rPr lang="zh-CN" altLang="en-US" sz="4000" b="1">
                <a:solidFill>
                  <a:schemeClr val="bg1"/>
                </a:solidFill>
              </a:rPr>
              <a:t>我是谁呢</a:t>
            </a:r>
            <a:r>
              <a:rPr lang="en-US" altLang="ja-JP" sz="4000" b="1">
                <a:solidFill>
                  <a:schemeClr val="bg1"/>
                </a:solidFill>
              </a:rPr>
              <a:t> (3:11)?</a:t>
            </a:r>
            <a:endParaRPr lang="en-US" altLang="zh-CN" sz="4000" b="1">
              <a:solidFill>
                <a:schemeClr val="bg1"/>
              </a:solidFill>
            </a:endParaRPr>
          </a:p>
        </p:txBody>
      </p:sp>
      <p:sp>
        <p:nvSpPr>
          <p:cNvPr id="182277" name="Text Box 5"/>
          <p:cNvSpPr txBox="1">
            <a:spLocks noChangeArrowheads="1"/>
          </p:cNvSpPr>
          <p:nvPr/>
        </p:nvSpPr>
        <p:spPr bwMode="auto">
          <a:xfrm>
            <a:off x="914400" y="2262188"/>
            <a:ext cx="8229600" cy="701675"/>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a:defRPr sz="2400">
                <a:solidFill>
                  <a:schemeClr val="tx1"/>
                </a:solidFill>
                <a:latin typeface="Times New Roman" charset="0"/>
                <a:ea typeface="MS PGothic" charset="0"/>
                <a:cs typeface="MS PGothic" charset="0"/>
              </a:defRPr>
            </a:lvl1pPr>
            <a:lvl2pPr marL="37931725" indent="-37474525">
              <a:defRPr sz="24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400">
                <a:solidFill>
                  <a:schemeClr val="tx1"/>
                </a:solidFill>
                <a:latin typeface="Times New Roman" charset="0"/>
                <a:ea typeface="MS PGothic" charset="0"/>
                <a:cs typeface="MS PGothic" charset="0"/>
              </a:defRPr>
            </a:lvl4pPr>
            <a:lvl5pPr>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spcBef>
                <a:spcPct val="50000"/>
              </a:spcBef>
              <a:defRPr/>
            </a:pPr>
            <a:r>
              <a:rPr lang="en-US" altLang="zh-CN" sz="4000" b="1">
                <a:solidFill>
                  <a:schemeClr val="bg1"/>
                </a:solidFill>
              </a:rPr>
              <a:t>2.  </a:t>
            </a:r>
            <a:r>
              <a:rPr lang="zh-CN" altLang="en-US" sz="4000" b="1">
                <a:solidFill>
                  <a:schemeClr val="bg1"/>
                </a:solidFill>
              </a:rPr>
              <a:t>你是谁</a:t>
            </a:r>
            <a:r>
              <a:rPr lang="en-US" altLang="ja-JP" sz="4000" b="1">
                <a:solidFill>
                  <a:schemeClr val="bg1"/>
                </a:solidFill>
              </a:rPr>
              <a:t>(3:13)?</a:t>
            </a:r>
            <a:endParaRPr lang="en-US" altLang="zh-CN" sz="4000" b="1">
              <a:solidFill>
                <a:schemeClr val="bg1"/>
              </a:solidFill>
            </a:endParaRPr>
          </a:p>
        </p:txBody>
      </p:sp>
      <p:sp>
        <p:nvSpPr>
          <p:cNvPr id="182278" name="Text Box 6"/>
          <p:cNvSpPr txBox="1">
            <a:spLocks noChangeArrowheads="1"/>
          </p:cNvSpPr>
          <p:nvPr/>
        </p:nvSpPr>
        <p:spPr bwMode="auto">
          <a:xfrm>
            <a:off x="914400" y="3154363"/>
            <a:ext cx="8229600" cy="701675"/>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a:defRPr sz="2400">
                <a:solidFill>
                  <a:schemeClr val="tx1"/>
                </a:solidFill>
                <a:latin typeface="Times New Roman" charset="0"/>
                <a:ea typeface="MS PGothic" charset="0"/>
                <a:cs typeface="MS PGothic" charset="0"/>
              </a:defRPr>
            </a:lvl1pPr>
            <a:lvl2pPr marL="37931725" indent="-37474525">
              <a:defRPr sz="24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400">
                <a:solidFill>
                  <a:schemeClr val="tx1"/>
                </a:solidFill>
                <a:latin typeface="Times New Roman" charset="0"/>
                <a:ea typeface="MS PGothic" charset="0"/>
                <a:cs typeface="MS PGothic" charset="0"/>
              </a:defRPr>
            </a:lvl4pPr>
            <a:lvl5pPr>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spcBef>
                <a:spcPct val="50000"/>
              </a:spcBef>
              <a:defRPr/>
            </a:pPr>
            <a:r>
              <a:rPr lang="en-US" altLang="zh-CN" sz="4000" b="1">
                <a:solidFill>
                  <a:schemeClr val="bg1"/>
                </a:solidFill>
              </a:rPr>
              <a:t>3.  </a:t>
            </a:r>
            <a:r>
              <a:rPr lang="zh-CN" altLang="en-US" sz="4000" b="1">
                <a:solidFill>
                  <a:schemeClr val="bg1"/>
                </a:solidFill>
              </a:rPr>
              <a:t>我失败了怎么办</a:t>
            </a:r>
            <a:r>
              <a:rPr lang="en-US" altLang="ja-JP" sz="4000" b="1">
                <a:solidFill>
                  <a:schemeClr val="bg1"/>
                </a:solidFill>
              </a:rPr>
              <a:t>(4:1)?</a:t>
            </a:r>
            <a:endParaRPr lang="en-US" altLang="zh-CN" sz="4000" b="1">
              <a:solidFill>
                <a:schemeClr val="bg1"/>
              </a:solidFill>
            </a:endParaRPr>
          </a:p>
        </p:txBody>
      </p:sp>
      <p:sp>
        <p:nvSpPr>
          <p:cNvPr id="182279" name="Text Box 7"/>
          <p:cNvSpPr txBox="1">
            <a:spLocks noChangeArrowheads="1"/>
          </p:cNvSpPr>
          <p:nvPr/>
        </p:nvSpPr>
        <p:spPr bwMode="auto">
          <a:xfrm>
            <a:off x="914400" y="4044950"/>
            <a:ext cx="8229600" cy="701675"/>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a:defRPr sz="2400">
                <a:solidFill>
                  <a:schemeClr val="tx1"/>
                </a:solidFill>
                <a:latin typeface="Times New Roman" charset="0"/>
                <a:ea typeface="MS PGothic" charset="0"/>
                <a:cs typeface="MS PGothic" charset="0"/>
              </a:defRPr>
            </a:lvl1pPr>
            <a:lvl2pPr marL="37931725" indent="-37474525">
              <a:defRPr sz="24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400">
                <a:solidFill>
                  <a:schemeClr val="tx1"/>
                </a:solidFill>
                <a:latin typeface="Times New Roman" charset="0"/>
                <a:ea typeface="MS PGothic" charset="0"/>
                <a:cs typeface="MS PGothic" charset="0"/>
              </a:defRPr>
            </a:lvl4pPr>
            <a:lvl5pPr>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spcBef>
                <a:spcPct val="50000"/>
              </a:spcBef>
              <a:defRPr/>
            </a:pPr>
            <a:r>
              <a:rPr lang="en-US" altLang="zh-CN" sz="4000" b="1">
                <a:solidFill>
                  <a:schemeClr val="bg1"/>
                </a:solidFill>
              </a:rPr>
              <a:t>4.  </a:t>
            </a:r>
            <a:r>
              <a:rPr lang="zh-CN" altLang="en-US" sz="4000" b="1">
                <a:solidFill>
                  <a:schemeClr val="bg1"/>
                </a:solidFill>
              </a:rPr>
              <a:t>我</a:t>
            </a:r>
            <a:r>
              <a:rPr lang="zh-CN" sz="4000" b="1">
                <a:solidFill>
                  <a:schemeClr val="bg1"/>
                </a:solidFill>
              </a:rPr>
              <a:t>拙口笨舌</a:t>
            </a:r>
            <a:r>
              <a:rPr lang="en-US" altLang="ja-JP" sz="4000" b="1">
                <a:solidFill>
                  <a:schemeClr val="bg1"/>
                </a:solidFill>
              </a:rPr>
              <a:t>(4:10)</a:t>
            </a:r>
            <a:endParaRPr lang="en-US" altLang="zh-CN" sz="4000" b="1">
              <a:solidFill>
                <a:schemeClr val="bg1"/>
              </a:solidFill>
            </a:endParaRPr>
          </a:p>
        </p:txBody>
      </p:sp>
      <p:sp>
        <p:nvSpPr>
          <p:cNvPr id="182280" name="Text Box 8"/>
          <p:cNvSpPr txBox="1">
            <a:spLocks noChangeArrowheads="1"/>
          </p:cNvSpPr>
          <p:nvPr/>
        </p:nvSpPr>
        <p:spPr bwMode="auto">
          <a:xfrm>
            <a:off x="914400" y="4937125"/>
            <a:ext cx="8229600" cy="701675"/>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marL="923925" indent="-923925">
              <a:defRPr sz="2400">
                <a:solidFill>
                  <a:schemeClr val="tx1"/>
                </a:solidFill>
                <a:latin typeface="Times New Roman" charset="0"/>
                <a:ea typeface="MS PGothic" charset="0"/>
                <a:cs typeface="MS PGothic" charset="0"/>
              </a:defRPr>
            </a:lvl1pPr>
            <a:lvl2pPr marL="37931725" indent="-37474525">
              <a:defRPr sz="24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400">
                <a:solidFill>
                  <a:schemeClr val="tx1"/>
                </a:solidFill>
                <a:latin typeface="Times New Roman" charset="0"/>
                <a:ea typeface="MS PGothic" charset="0"/>
                <a:cs typeface="MS PGothic" charset="0"/>
              </a:defRPr>
            </a:lvl4pPr>
            <a:lvl5pPr>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spcBef>
                <a:spcPct val="50000"/>
              </a:spcBef>
              <a:defRPr/>
            </a:pPr>
            <a:r>
              <a:rPr lang="en-US" altLang="zh-CN" sz="4000" b="1">
                <a:solidFill>
                  <a:schemeClr val="bg1"/>
                </a:solidFill>
              </a:rPr>
              <a:t>5.  </a:t>
            </a:r>
            <a:r>
              <a:rPr lang="zh-CN" altLang="en-US" sz="4000" b="1">
                <a:solidFill>
                  <a:schemeClr val="bg1"/>
                </a:solidFill>
              </a:rPr>
              <a:t>我不想参与</a:t>
            </a:r>
            <a:r>
              <a:rPr lang="en-US" altLang="ja-JP" sz="4000" b="1">
                <a:solidFill>
                  <a:schemeClr val="bg1"/>
                </a:solidFill>
              </a:rPr>
              <a:t>(4:13)</a:t>
            </a:r>
            <a:endParaRPr lang="en-US" altLang="zh-CN" sz="4000" b="1">
              <a:solidFill>
                <a:schemeClr val="bg1"/>
              </a:solidFill>
            </a:endParaRPr>
          </a:p>
        </p:txBody>
      </p:sp>
      <p:sp>
        <p:nvSpPr>
          <p:cNvPr id="182285" name="Rectangle 13"/>
          <p:cNvSpPr>
            <a:spLocks noGrp="1" noChangeArrowheads="1"/>
          </p:cNvSpPr>
          <p:nvPr>
            <p:ph type="title" idx="4294967295"/>
          </p:nvPr>
        </p:nvSpPr>
        <p:spPr>
          <a:xfrm>
            <a:off x="685800" y="304800"/>
            <a:ext cx="7772400" cy="762000"/>
          </a:xfrm>
          <a:effectLst>
            <a:outerShdw blurRad="63500" dist="38099" dir="2700000" algn="ctr" rotWithShape="0">
              <a:schemeClr val="tx1">
                <a:alpha val="74997"/>
              </a:schemeClr>
            </a:outerShdw>
          </a:effectLst>
        </p:spPr>
        <p:txBody>
          <a:bodyPr anchor="t">
            <a:spAutoFit/>
          </a:bodyPr>
          <a:lstStyle/>
          <a:p>
            <a:pPr algn="ctr" eaLnBrk="1" hangingPunct="1">
              <a:spcBef>
                <a:spcPct val="50000"/>
              </a:spcBef>
              <a:defRPr/>
            </a:pPr>
            <a:r>
              <a:rPr kumimoji="0" lang="zh-CN" altLang="en-US" b="1" i="0">
                <a:solidFill>
                  <a:schemeClr val="bg1"/>
                </a:solidFill>
                <a:effectLst/>
                <a:latin typeface="Times New Roman" charset="0"/>
                <a:ea typeface="MS PGothic" charset="0"/>
                <a:cs typeface="MS PGothic" charset="0"/>
              </a:rPr>
              <a:t>一</a:t>
            </a:r>
            <a:r>
              <a:rPr kumimoji="0" lang="zh-CN" altLang="en-US" b="1" i="0">
                <a:solidFill>
                  <a:schemeClr val="bg1"/>
                </a:solidFill>
                <a:effectLst/>
                <a:latin typeface="Times New Roman" charset="0"/>
                <a:ea typeface="华文细黑" charset="0"/>
                <a:cs typeface="华文细黑" charset="0"/>
              </a:rPr>
              <a:t>连</a:t>
            </a:r>
            <a:r>
              <a:rPr kumimoji="0" lang="zh-CN" altLang="en-US" b="1" i="0">
                <a:solidFill>
                  <a:schemeClr val="bg1"/>
                </a:solidFill>
                <a:effectLst/>
                <a:latin typeface="Times New Roman" charset="0"/>
                <a:ea typeface="MS PGothic" charset="0"/>
                <a:cs typeface="MS PGothic" charset="0"/>
              </a:rPr>
              <a:t>串的借口</a:t>
            </a:r>
          </a:p>
        </p:txBody>
      </p:sp>
      <p:sp>
        <p:nvSpPr>
          <p:cNvPr id="242698" name="TextBox 9"/>
          <p:cNvSpPr txBox="1">
            <a:spLocks noChangeArrowheads="1"/>
          </p:cNvSpPr>
          <p:nvPr/>
        </p:nvSpPr>
        <p:spPr bwMode="auto">
          <a:xfrm rot="-717050">
            <a:off x="166688" y="1773238"/>
            <a:ext cx="8977312" cy="3140075"/>
          </a:xfrm>
          <a:prstGeom prst="rect">
            <a:avLst/>
          </a:prstGeom>
          <a:solidFill>
            <a:srgbClr val="02002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zh-CN" altLang="en-US" sz="4000">
                <a:solidFill>
                  <a:srgbClr val="FFFFFF"/>
                </a:solidFill>
                <a:latin typeface="Arial" charset="0"/>
                <a:cs typeface="Arial" charset="0"/>
              </a:rPr>
              <a:t>神回答摩西：“</a:t>
            </a:r>
            <a:r>
              <a:rPr lang="zh-CN" altLang="en-US" sz="4000">
                <a:solidFill>
                  <a:srgbClr val="FFFF00"/>
                </a:solidFill>
                <a:latin typeface="Arial" charset="0"/>
                <a:cs typeface="Arial" charset="0"/>
              </a:rPr>
              <a:t>我是‘自有永有者’</a:t>
            </a:r>
            <a:r>
              <a:rPr lang="zh-CN" altLang="en-US" sz="4000">
                <a:solidFill>
                  <a:srgbClr val="FFFFFF"/>
                </a:solidFill>
                <a:latin typeface="Arial" charset="0"/>
                <a:cs typeface="Arial" charset="0"/>
              </a:rPr>
              <a:t>。”又说：“你要对以色列人这样说：‘那</a:t>
            </a:r>
            <a:r>
              <a:rPr lang="zh-CN" altLang="en-US" sz="4000">
                <a:solidFill>
                  <a:srgbClr val="FFFF00"/>
                </a:solidFill>
                <a:latin typeface="Arial" charset="0"/>
                <a:cs typeface="Arial" charset="0"/>
              </a:rPr>
              <a:t>自有者</a:t>
            </a:r>
            <a:r>
              <a:rPr lang="zh-CN" altLang="en-US" sz="4000">
                <a:solidFill>
                  <a:srgbClr val="FFFFFF"/>
                </a:solidFill>
                <a:latin typeface="Arial" charset="0"/>
                <a:cs typeface="Arial" charset="0"/>
              </a:rPr>
              <a:t>派我到你们这里来。’”</a:t>
            </a:r>
            <a:br>
              <a:rPr lang="en-US" altLang="ja-JP" sz="4000">
                <a:solidFill>
                  <a:srgbClr val="FFFFFF"/>
                </a:solidFill>
                <a:latin typeface="Arial" charset="0"/>
                <a:cs typeface="Arial" charset="0"/>
              </a:rPr>
            </a:br>
            <a:r>
              <a:rPr lang="en-US" altLang="ja-JP" sz="4000">
                <a:solidFill>
                  <a:srgbClr val="FFFFFF"/>
                </a:solidFill>
                <a:latin typeface="Arial" charset="0"/>
                <a:cs typeface="Arial" charset="0"/>
              </a:rPr>
              <a:t>(</a:t>
            </a:r>
            <a:r>
              <a:rPr lang="zh-CN" altLang="en-US" sz="4000">
                <a:solidFill>
                  <a:srgbClr val="FFFFFF"/>
                </a:solidFill>
                <a:latin typeface="Arial" charset="0"/>
                <a:cs typeface="Arial" charset="0"/>
              </a:rPr>
              <a:t>出</a:t>
            </a:r>
            <a:r>
              <a:rPr lang="ja-JP" altLang="en-US" sz="4000">
                <a:solidFill>
                  <a:srgbClr val="FFFFFF"/>
                </a:solidFill>
                <a:latin typeface="Arial" charset="0"/>
                <a:cs typeface="Arial" charset="0"/>
              </a:rPr>
              <a:t> </a:t>
            </a:r>
            <a:r>
              <a:rPr lang="en-US" altLang="ja-JP" sz="4000">
                <a:solidFill>
                  <a:srgbClr val="FFFFFF"/>
                </a:solidFill>
                <a:latin typeface="Arial" charset="0"/>
                <a:cs typeface="Arial" charset="0"/>
              </a:rPr>
              <a:t>3:14</a:t>
            </a:r>
            <a:r>
              <a:rPr lang="en-US" altLang="zh-CN" sz="4000">
                <a:solidFill>
                  <a:srgbClr val="FFFFFF"/>
                </a:solidFill>
                <a:latin typeface="Arial" charset="0"/>
                <a:cs typeface="Arial" charset="0"/>
              </a:rPr>
              <a:t> </a:t>
            </a:r>
            <a:r>
              <a:rPr lang="zh-CN" altLang="en-US" sz="4000">
                <a:solidFill>
                  <a:srgbClr val="FFFFFF"/>
                </a:solidFill>
                <a:latin typeface="Arial" charset="0"/>
                <a:cs typeface="Arial" charset="0"/>
              </a:rPr>
              <a:t>新译本</a:t>
            </a:r>
            <a:r>
              <a:rPr lang="en-US" altLang="ja-JP" sz="4000">
                <a:solidFill>
                  <a:srgbClr val="FFFFFF"/>
                </a:solidFill>
                <a:latin typeface="Arial" charset="0"/>
                <a:cs typeface="Arial" charset="0"/>
              </a:rPr>
              <a:t>).</a:t>
            </a:r>
          </a:p>
          <a:p>
            <a:endParaRPr lang="zh-CN" altLang="en-US" sz="4000">
              <a:solidFill>
                <a:srgbClr val="FFFFFF"/>
              </a:solidFill>
              <a:latin typeface="Arial" charset="0"/>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2276"/>
                                        </p:tgtEl>
                                        <p:attrNameLst>
                                          <p:attrName>style.visibility</p:attrName>
                                        </p:attrNameLst>
                                      </p:cBhvr>
                                      <p:to>
                                        <p:strVal val="visible"/>
                                      </p:to>
                                    </p:set>
                                    <p:animEffect transition="in" filter="dissolve">
                                      <p:cBhvr>
                                        <p:cTn id="7" dur="500"/>
                                        <p:tgtEl>
                                          <p:spTgt spid="1822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2277"/>
                                        </p:tgtEl>
                                        <p:attrNameLst>
                                          <p:attrName>style.visibility</p:attrName>
                                        </p:attrNameLst>
                                      </p:cBhvr>
                                      <p:to>
                                        <p:strVal val="visible"/>
                                      </p:to>
                                    </p:set>
                                    <p:animEffect transition="in" filter="dissolve">
                                      <p:cBhvr>
                                        <p:cTn id="12" dur="500"/>
                                        <p:tgtEl>
                                          <p:spTgt spid="18227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82278"/>
                                        </p:tgtEl>
                                        <p:attrNameLst>
                                          <p:attrName>style.visibility</p:attrName>
                                        </p:attrNameLst>
                                      </p:cBhvr>
                                      <p:to>
                                        <p:strVal val="visible"/>
                                      </p:to>
                                    </p:set>
                                    <p:animEffect transition="in" filter="dissolve">
                                      <p:cBhvr>
                                        <p:cTn id="17" dur="500"/>
                                        <p:tgtEl>
                                          <p:spTgt spid="18227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82279"/>
                                        </p:tgtEl>
                                        <p:attrNameLst>
                                          <p:attrName>style.visibility</p:attrName>
                                        </p:attrNameLst>
                                      </p:cBhvr>
                                      <p:to>
                                        <p:strVal val="visible"/>
                                      </p:to>
                                    </p:set>
                                    <p:animEffect transition="in" filter="dissolve">
                                      <p:cBhvr>
                                        <p:cTn id="22" dur="500"/>
                                        <p:tgtEl>
                                          <p:spTgt spid="18227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82280"/>
                                        </p:tgtEl>
                                        <p:attrNameLst>
                                          <p:attrName>style.visibility</p:attrName>
                                        </p:attrNameLst>
                                      </p:cBhvr>
                                      <p:to>
                                        <p:strVal val="visible"/>
                                      </p:to>
                                    </p:set>
                                    <p:animEffect transition="in" filter="dissolve">
                                      <p:cBhvr>
                                        <p:cTn id="27" dur="500"/>
                                        <p:tgtEl>
                                          <p:spTgt spid="18228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242698"/>
                                        </p:tgtEl>
                                        <p:attrNameLst>
                                          <p:attrName>style.visibility</p:attrName>
                                        </p:attrNameLst>
                                      </p:cBhvr>
                                      <p:to>
                                        <p:strVal val="visible"/>
                                      </p:to>
                                    </p:set>
                                    <p:animEffect transition="in" filter="diamond(in)">
                                      <p:cBhvr>
                                        <p:cTn id="32" dur="2000"/>
                                        <p:tgtEl>
                                          <p:spTgt spid="2426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6" grpId="0" autoUpdateAnimBg="0"/>
      <p:bldP spid="182277" grpId="0" autoUpdateAnimBg="0"/>
      <p:bldP spid="182278" grpId="0" autoUpdateAnimBg="0"/>
      <p:bldP spid="182279" grpId="0" autoUpdateAnimBg="0"/>
      <p:bldP spid="182280" grpId="0" autoUpdateAnimBg="0"/>
      <p:bldP spid="24269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出埃及记</a:t>
            </a:r>
            <a:r>
              <a:rPr lang="en-US" sz="8800" dirty="0">
                <a:solidFill>
                  <a:schemeClr val="bg1"/>
                </a:solidFill>
                <a:latin typeface="Arial" charset="0"/>
                <a:ea typeface="Osaka" charset="0"/>
                <a:cs typeface="Arial" charset="0"/>
              </a:rPr>
              <a:t> 4</a:t>
            </a:r>
          </a:p>
        </p:txBody>
      </p:sp>
    </p:spTree>
    <p:extLst>
      <p:ext uri="{BB962C8B-B14F-4D97-AF65-F5344CB8AC3E}">
        <p14:creationId xmlns:p14="http://schemas.microsoft.com/office/powerpoint/2010/main" val="26639351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4" name="Rectangle 6"/>
          <p:cNvSpPr>
            <a:spLocks noGrp="1" noChangeArrowheads="1"/>
          </p:cNvSpPr>
          <p:nvPr>
            <p:ph type="title" idx="4294967295"/>
          </p:nvPr>
        </p:nvSpPr>
        <p:spPr>
          <a:xfrm>
            <a:off x="0" y="0"/>
            <a:ext cx="9251950" cy="1261884"/>
          </a:xfrm>
          <a:solidFill>
            <a:srgbClr val="000000"/>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br>
              <a:rPr kumimoji="0" lang="en-US" sz="3600" dirty="0">
                <a:solidFill>
                  <a:schemeClr val="bg1"/>
                </a:solidFill>
                <a:effectLst/>
                <a:latin typeface="Arial" charset="0"/>
                <a:cs typeface="Arial"/>
              </a:rPr>
            </a:br>
            <a:endParaRPr kumimoji="0" lang="en-US" sz="4000" dirty="0">
              <a:solidFill>
                <a:schemeClr val="bg1"/>
              </a:solidFill>
              <a:effectLst/>
              <a:latin typeface="Arial" charset="0"/>
              <a:cs typeface="Arial"/>
            </a:endParaRPr>
          </a:p>
        </p:txBody>
      </p:sp>
      <p:pic>
        <p:nvPicPr>
          <p:cNvPr id="33997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1774825"/>
            <a:ext cx="9288463" cy="5110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6">
            <a:extLst>
              <a:ext uri="{FF2B5EF4-FFF2-40B4-BE49-F238E27FC236}">
                <a16:creationId xmlns:a16="http://schemas.microsoft.com/office/drawing/2014/main" id="{35789155-FF6C-C644-B017-9D773B9FD15F}"/>
              </a:ext>
            </a:extLst>
          </p:cNvPr>
          <p:cNvSpPr txBox="1">
            <a:spLocks noChangeArrowheads="1"/>
          </p:cNvSpPr>
          <p:nvPr/>
        </p:nvSpPr>
        <p:spPr bwMode="auto">
          <a:xfrm>
            <a:off x="-15450" y="0"/>
            <a:ext cx="9251950" cy="1200329"/>
          </a:xfrm>
          <a:prstGeom prst="rect">
            <a:avLst/>
          </a:prstGeom>
          <a:solidFill>
            <a:srgbClr val="000000"/>
          </a:solidFill>
          <a:ln w="9525">
            <a:noFill/>
            <a:miter lim="800000"/>
            <a:headEnd/>
            <a:tailEnd/>
          </a:ln>
          <a:effectLst>
            <a:outerShdw blurRad="63500" dist="38099" dir="2700000" algn="ctr" rotWithShape="0">
              <a:schemeClr val="tx1">
                <a:alpha val="74998"/>
              </a:schemeClr>
            </a:outerShdw>
          </a:effectLst>
        </p:spPr>
        <p:txBody>
          <a:bodyPr vert="horz" wrap="square" lIns="91440" tIns="45720" rIns="91440" bIns="45720" numCol="1" anchor="t" anchorCtr="0" compatLnSpc="1">
            <a:prstTxWarp prst="textNoShape">
              <a:avLst/>
            </a:prstTxWarp>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charset="0"/>
                <a:cs typeface="MS PGothic" charset="0"/>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eaLnBrk="1" hangingPunct="1">
              <a:spcBef>
                <a:spcPct val="50000"/>
              </a:spcBef>
              <a:defRPr/>
            </a:pPr>
            <a:r>
              <a:rPr kumimoji="0" lang="zh-CN" altLang="en-US" sz="3600" kern="0">
                <a:solidFill>
                  <a:schemeClr val="bg1"/>
                </a:solidFill>
                <a:effectLst/>
                <a:latin typeface="Arial" charset="0"/>
                <a:cs typeface="Arial"/>
              </a:rPr>
              <a:t>摩西和神的对话在神选定亚伦成为服侍伙伴后完成</a:t>
            </a:r>
            <a:endParaRPr kumimoji="0" lang="en-US" sz="4000" kern="0" dirty="0">
              <a:solidFill>
                <a:schemeClr val="bg1"/>
              </a:solidFill>
              <a:effectLst/>
              <a:latin typeface="Arial" charset="0"/>
              <a:cs typeface="Arial"/>
            </a:endParaRPr>
          </a:p>
        </p:txBody>
      </p:sp>
      <p:sp>
        <p:nvSpPr>
          <p:cNvPr id="6" name="Text Box 5">
            <a:extLst>
              <a:ext uri="{FF2B5EF4-FFF2-40B4-BE49-F238E27FC236}">
                <a16:creationId xmlns:a16="http://schemas.microsoft.com/office/drawing/2014/main" id="{AE926556-58CB-3C4E-8FB8-C6F80E533921}"/>
              </a:ext>
            </a:extLst>
          </p:cNvPr>
          <p:cNvSpPr txBox="1">
            <a:spLocks noChangeArrowheads="1"/>
          </p:cNvSpPr>
          <p:nvPr/>
        </p:nvSpPr>
        <p:spPr bwMode="auto">
          <a:xfrm>
            <a:off x="5349449" y="1868602"/>
            <a:ext cx="3810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3200" b="1" dirty="0">
                <a:solidFill>
                  <a:srgbClr val="F1F7E9"/>
                </a:solidFill>
                <a:latin typeface="Arial"/>
                <a:ea typeface="ＭＳ Ｐゴシック" charset="0"/>
                <a:cs typeface="Arial"/>
              </a:rPr>
              <a:t>(</a:t>
            </a:r>
            <a:r>
              <a:rPr lang="zh-CN" altLang="en-US" sz="3200" b="1" dirty="0">
                <a:solidFill>
                  <a:srgbClr val="F1F7E9"/>
                </a:solidFill>
                <a:latin typeface="Arial"/>
                <a:ea typeface="ＭＳ Ｐゴシック" charset="0"/>
                <a:cs typeface="Arial"/>
              </a:rPr>
              <a:t>出埃及记 </a:t>
            </a:r>
            <a:r>
              <a:rPr lang="en-US" sz="3200" b="1" dirty="0">
                <a:solidFill>
                  <a:srgbClr val="F1F7E9"/>
                </a:solidFill>
                <a:latin typeface="Arial"/>
                <a:ea typeface="ＭＳ Ｐゴシック" charset="0"/>
                <a:cs typeface="Arial"/>
              </a:rPr>
              <a:t>4:13-17)</a:t>
            </a:r>
          </a:p>
        </p:txBody>
      </p:sp>
    </p:spTree>
    <p:extLst>
      <p:ext uri="{BB962C8B-B14F-4D97-AF65-F5344CB8AC3E}">
        <p14:creationId xmlns:p14="http://schemas.microsoft.com/office/powerpoint/2010/main" val="3832380418"/>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2" descr="Brow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r>
              <a:rPr lang="zh-CN" altLang="en-US"/>
              <a:t>米甸</a:t>
            </a:r>
          </a:p>
        </p:txBody>
      </p:sp>
      <p:pic>
        <p:nvPicPr>
          <p:cNvPr id="360450" name="Picture 3" descr="OMSSO085"/>
          <p:cNvPicPr>
            <a:picLocks noChangeAspect="1" noChangeArrowheads="1"/>
          </p:cNvPicPr>
          <p:nvPr/>
        </p:nvPicPr>
        <p:blipFill>
          <a:blip r:embed="rId4">
            <a:lum bright="-24000"/>
            <a:extLst>
              <a:ext uri="{28A0092B-C50C-407E-A947-70E740481C1C}">
                <a14:useLocalDpi xmlns:a14="http://schemas.microsoft.com/office/drawing/2010/main" val="0"/>
              </a:ext>
            </a:extLst>
          </a:blip>
          <a:srcRect/>
          <a:stretch>
            <a:fillRect/>
          </a:stretch>
        </p:blipFill>
        <p:spPr bwMode="auto">
          <a:xfrm>
            <a:off x="0" y="0"/>
            <a:ext cx="53657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3301" name="Line 5"/>
          <p:cNvSpPr>
            <a:spLocks noChangeShapeType="1"/>
          </p:cNvSpPr>
          <p:nvPr/>
        </p:nvSpPr>
        <p:spPr bwMode="auto">
          <a:xfrm>
            <a:off x="285750" y="2127250"/>
            <a:ext cx="8629650" cy="6350"/>
          </a:xfrm>
          <a:prstGeom prst="line">
            <a:avLst/>
          </a:prstGeom>
          <a:noFill/>
          <a:ln w="57150">
            <a:solidFill>
              <a:schemeClr val="bg1"/>
            </a:solidFill>
            <a:round/>
            <a:headEnd/>
            <a:tailEnd/>
          </a:ln>
          <a:effectLst>
            <a:outerShdw blurRad="63500" dist="38099" dir="2700000" algn="ctr" rotWithShape="0">
              <a:schemeClr val="tx1">
                <a:alpha val="74997"/>
              </a:schemeClr>
            </a:outerShdw>
          </a:effectLst>
        </p:spPr>
        <p:txBody>
          <a:bodyPr/>
          <a:lstStyle/>
          <a:p>
            <a:pPr>
              <a:defRPr/>
            </a:pPr>
            <a:endParaRPr lang="en-US">
              <a:latin typeface="Times New Roman" pitchFamily="-112" charset="0"/>
              <a:ea typeface="ＭＳ Ｐゴシック" pitchFamily="-112" charset="-128"/>
              <a:cs typeface="ＭＳ Ｐゴシック" pitchFamily="-112" charset="-128"/>
            </a:endParaRPr>
          </a:p>
        </p:txBody>
      </p:sp>
      <p:sp>
        <p:nvSpPr>
          <p:cNvPr id="183302" name="Line 6"/>
          <p:cNvSpPr>
            <a:spLocks noChangeShapeType="1"/>
          </p:cNvSpPr>
          <p:nvPr/>
        </p:nvSpPr>
        <p:spPr bwMode="auto">
          <a:xfrm>
            <a:off x="7010400" y="1600200"/>
            <a:ext cx="0" cy="4648200"/>
          </a:xfrm>
          <a:prstGeom prst="line">
            <a:avLst/>
          </a:prstGeom>
          <a:noFill/>
          <a:ln w="57150">
            <a:solidFill>
              <a:schemeClr val="bg1"/>
            </a:solidFill>
            <a:round/>
            <a:headEnd/>
            <a:tailEnd/>
          </a:ln>
          <a:effectLst>
            <a:outerShdw blurRad="63500" dist="38099" dir="2700000" algn="ctr" rotWithShape="0">
              <a:schemeClr val="tx1">
                <a:alpha val="74997"/>
              </a:schemeClr>
            </a:outerShdw>
          </a:effectLst>
        </p:spPr>
        <p:txBody>
          <a:bodyPr/>
          <a:lstStyle/>
          <a:p>
            <a:pPr>
              <a:defRPr/>
            </a:pPr>
            <a:endParaRPr lang="en-US">
              <a:latin typeface="Times New Roman" pitchFamily="-112" charset="0"/>
              <a:ea typeface="ＭＳ Ｐゴシック" pitchFamily="-112" charset="-128"/>
              <a:cs typeface="ＭＳ Ｐゴシック" pitchFamily="-112" charset="-128"/>
            </a:endParaRPr>
          </a:p>
        </p:txBody>
      </p:sp>
      <p:sp>
        <p:nvSpPr>
          <p:cNvPr id="183303" name="Line 7"/>
          <p:cNvSpPr>
            <a:spLocks noChangeShapeType="1"/>
          </p:cNvSpPr>
          <p:nvPr/>
        </p:nvSpPr>
        <p:spPr bwMode="auto">
          <a:xfrm>
            <a:off x="304800" y="3403600"/>
            <a:ext cx="8629650" cy="6350"/>
          </a:xfrm>
          <a:prstGeom prst="line">
            <a:avLst/>
          </a:prstGeom>
          <a:noFill/>
          <a:ln w="57150">
            <a:solidFill>
              <a:schemeClr val="bg1"/>
            </a:solidFill>
            <a:round/>
            <a:headEnd/>
            <a:tailEnd/>
          </a:ln>
          <a:effectLst>
            <a:outerShdw blurRad="63500" dist="38099" dir="2700000" algn="ctr" rotWithShape="0">
              <a:schemeClr val="tx1">
                <a:alpha val="74997"/>
              </a:schemeClr>
            </a:outerShdw>
          </a:effectLst>
        </p:spPr>
        <p:txBody>
          <a:bodyPr/>
          <a:lstStyle/>
          <a:p>
            <a:pPr>
              <a:defRPr/>
            </a:pPr>
            <a:endParaRPr lang="en-US">
              <a:latin typeface="Times New Roman" pitchFamily="-112" charset="0"/>
              <a:ea typeface="ＭＳ Ｐゴシック" pitchFamily="-112" charset="-128"/>
              <a:cs typeface="ＭＳ Ｐゴシック" pitchFamily="-112" charset="-128"/>
            </a:endParaRPr>
          </a:p>
        </p:txBody>
      </p:sp>
      <p:sp>
        <p:nvSpPr>
          <p:cNvPr id="183304" name="Line 8"/>
          <p:cNvSpPr>
            <a:spLocks noChangeShapeType="1"/>
          </p:cNvSpPr>
          <p:nvPr/>
        </p:nvSpPr>
        <p:spPr bwMode="auto">
          <a:xfrm flipV="1">
            <a:off x="317500" y="4705350"/>
            <a:ext cx="8616950" cy="6350"/>
          </a:xfrm>
          <a:prstGeom prst="line">
            <a:avLst/>
          </a:prstGeom>
          <a:noFill/>
          <a:ln w="57150">
            <a:solidFill>
              <a:schemeClr val="bg1"/>
            </a:solidFill>
            <a:round/>
            <a:headEnd/>
            <a:tailEnd/>
          </a:ln>
          <a:effectLst>
            <a:outerShdw blurRad="63500" dist="38099" dir="2700000" algn="ctr" rotWithShape="0">
              <a:schemeClr val="tx1">
                <a:alpha val="74997"/>
              </a:schemeClr>
            </a:outerShdw>
          </a:effectLst>
        </p:spPr>
        <p:txBody>
          <a:bodyPr/>
          <a:lstStyle/>
          <a:p>
            <a:pPr>
              <a:defRPr/>
            </a:pPr>
            <a:endParaRPr lang="en-US">
              <a:latin typeface="Times New Roman" pitchFamily="-112" charset="0"/>
              <a:ea typeface="ＭＳ Ｐゴシック" pitchFamily="-112" charset="-128"/>
              <a:cs typeface="ＭＳ Ｐゴシック" pitchFamily="-112" charset="-128"/>
            </a:endParaRPr>
          </a:p>
        </p:txBody>
      </p:sp>
      <p:sp>
        <p:nvSpPr>
          <p:cNvPr id="183305" name="Text Box 9"/>
          <p:cNvSpPr txBox="1">
            <a:spLocks noChangeArrowheads="1"/>
          </p:cNvSpPr>
          <p:nvPr/>
        </p:nvSpPr>
        <p:spPr bwMode="auto">
          <a:xfrm>
            <a:off x="7086600" y="1600200"/>
            <a:ext cx="1828800" cy="579438"/>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a:defRPr sz="2400">
                <a:solidFill>
                  <a:schemeClr val="tx1"/>
                </a:solidFill>
                <a:latin typeface="Times New Roman" charset="0"/>
                <a:ea typeface="MS PGothic" charset="0"/>
                <a:cs typeface="MS PGothic" charset="0"/>
              </a:defRPr>
            </a:lvl1pPr>
            <a:lvl2pPr marL="37931725" indent="-37474525">
              <a:defRPr sz="24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400">
                <a:solidFill>
                  <a:schemeClr val="tx1"/>
                </a:solidFill>
                <a:latin typeface="Times New Roman" charset="0"/>
                <a:ea typeface="MS PGothic" charset="0"/>
                <a:cs typeface="MS PGothic" charset="0"/>
              </a:defRPr>
            </a:lvl4pPr>
            <a:lvl5pPr>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defRPr/>
            </a:pPr>
            <a:r>
              <a:rPr lang="zh-CN" altLang="en-US" sz="3200" b="1">
                <a:solidFill>
                  <a:schemeClr val="bg1"/>
                </a:solidFill>
              </a:rPr>
              <a:t>地点</a:t>
            </a:r>
          </a:p>
        </p:txBody>
      </p:sp>
      <p:sp>
        <p:nvSpPr>
          <p:cNvPr id="183306" name="Text Box 10"/>
          <p:cNvSpPr txBox="1">
            <a:spLocks noChangeArrowheads="1"/>
          </p:cNvSpPr>
          <p:nvPr/>
        </p:nvSpPr>
        <p:spPr bwMode="auto">
          <a:xfrm>
            <a:off x="7239000" y="2286000"/>
            <a:ext cx="1828800" cy="579438"/>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a:defRPr sz="2400">
                <a:solidFill>
                  <a:schemeClr val="tx1"/>
                </a:solidFill>
                <a:latin typeface="Times New Roman" charset="0"/>
                <a:ea typeface="MS PGothic" charset="0"/>
                <a:cs typeface="MS PGothic" charset="0"/>
              </a:defRPr>
            </a:lvl1pPr>
            <a:lvl2pPr marL="37931725" indent="-37474525">
              <a:defRPr sz="24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400">
                <a:solidFill>
                  <a:schemeClr val="tx1"/>
                </a:solidFill>
                <a:latin typeface="Times New Roman" charset="0"/>
                <a:ea typeface="MS PGothic" charset="0"/>
                <a:cs typeface="MS PGothic" charset="0"/>
              </a:defRPr>
            </a:lvl4pPr>
            <a:lvl5pPr>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defRPr/>
            </a:pPr>
            <a:r>
              <a:rPr lang="zh-CN" altLang="en-US" sz="3200" b="1">
                <a:solidFill>
                  <a:schemeClr val="bg1"/>
                </a:solidFill>
              </a:rPr>
              <a:t>埃及</a:t>
            </a:r>
          </a:p>
        </p:txBody>
      </p:sp>
      <p:sp>
        <p:nvSpPr>
          <p:cNvPr id="183307" name="Text Box 11"/>
          <p:cNvSpPr txBox="1">
            <a:spLocks noChangeArrowheads="1"/>
          </p:cNvSpPr>
          <p:nvPr/>
        </p:nvSpPr>
        <p:spPr bwMode="auto">
          <a:xfrm>
            <a:off x="7239000" y="3505200"/>
            <a:ext cx="1828800" cy="584200"/>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a:defRPr sz="2400">
                <a:solidFill>
                  <a:schemeClr val="tx1"/>
                </a:solidFill>
                <a:latin typeface="Times New Roman" charset="0"/>
                <a:ea typeface="MS PGothic" charset="0"/>
                <a:cs typeface="MS PGothic" charset="0"/>
              </a:defRPr>
            </a:lvl1pPr>
            <a:lvl2pPr marL="37931725" indent="-37474525">
              <a:defRPr sz="24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400">
                <a:solidFill>
                  <a:schemeClr val="tx1"/>
                </a:solidFill>
                <a:latin typeface="Times New Roman" charset="0"/>
                <a:ea typeface="MS PGothic" charset="0"/>
                <a:cs typeface="MS PGothic" charset="0"/>
              </a:defRPr>
            </a:lvl4pPr>
            <a:lvl5pPr>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defRPr/>
            </a:pPr>
            <a:r>
              <a:rPr lang="zh-CN" altLang="en-US" sz="3200">
                <a:solidFill>
                  <a:schemeClr val="bg1"/>
                </a:solidFill>
              </a:rPr>
              <a:t>米甸</a:t>
            </a:r>
          </a:p>
        </p:txBody>
      </p:sp>
      <p:sp>
        <p:nvSpPr>
          <p:cNvPr id="183308" name="Text Box 12"/>
          <p:cNvSpPr txBox="1">
            <a:spLocks noChangeArrowheads="1"/>
          </p:cNvSpPr>
          <p:nvPr/>
        </p:nvSpPr>
        <p:spPr bwMode="auto">
          <a:xfrm>
            <a:off x="7086600" y="4808538"/>
            <a:ext cx="2133600" cy="2043112"/>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a:defRPr sz="2400">
                <a:solidFill>
                  <a:schemeClr val="tx1"/>
                </a:solidFill>
                <a:latin typeface="Times New Roman" charset="0"/>
                <a:ea typeface="MS PGothic" charset="0"/>
                <a:cs typeface="MS PGothic" charset="0"/>
              </a:defRPr>
            </a:lvl1pPr>
            <a:lvl2pPr marL="37931725" indent="-37474525">
              <a:defRPr sz="24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400">
                <a:solidFill>
                  <a:schemeClr val="tx1"/>
                </a:solidFill>
                <a:latin typeface="Times New Roman" charset="0"/>
                <a:ea typeface="MS PGothic" charset="0"/>
                <a:cs typeface="MS PGothic" charset="0"/>
              </a:defRPr>
            </a:lvl4pPr>
            <a:lvl5pPr>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defRPr/>
            </a:pPr>
            <a:r>
              <a:rPr lang="zh-CN" altLang="en-US" sz="3200">
                <a:solidFill>
                  <a:schemeClr val="bg1"/>
                </a:solidFill>
              </a:rPr>
              <a:t>米甸</a:t>
            </a:r>
          </a:p>
          <a:p>
            <a:pPr algn="ctr" eaLnBrk="1" hangingPunct="1">
              <a:spcBef>
                <a:spcPct val="50000"/>
              </a:spcBef>
              <a:defRPr/>
            </a:pPr>
            <a:r>
              <a:rPr lang="zh-CN" altLang="en-US" sz="3200" b="1">
                <a:solidFill>
                  <a:schemeClr val="bg1"/>
                </a:solidFill>
              </a:rPr>
              <a:t>埃及</a:t>
            </a:r>
            <a:endParaRPr lang="en-US" altLang="zh-CN" sz="3200" b="1">
              <a:solidFill>
                <a:schemeClr val="bg1"/>
              </a:solidFill>
            </a:endParaRPr>
          </a:p>
          <a:p>
            <a:pPr algn="ctr" eaLnBrk="1" hangingPunct="1">
              <a:spcBef>
                <a:spcPct val="50000"/>
              </a:spcBef>
              <a:defRPr/>
            </a:pPr>
            <a:r>
              <a:rPr lang="zh-CN" altLang="en-US" sz="3200" b="1">
                <a:solidFill>
                  <a:schemeClr val="bg1"/>
                </a:solidFill>
              </a:rPr>
              <a:t>旷野</a:t>
            </a:r>
          </a:p>
        </p:txBody>
      </p:sp>
      <p:sp>
        <p:nvSpPr>
          <p:cNvPr id="183309" name="Text Box 13"/>
          <p:cNvSpPr txBox="1">
            <a:spLocks noChangeArrowheads="1"/>
          </p:cNvSpPr>
          <p:nvPr/>
        </p:nvSpPr>
        <p:spPr bwMode="auto">
          <a:xfrm>
            <a:off x="4991100" y="1600200"/>
            <a:ext cx="1828800" cy="579438"/>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a:defRPr sz="2400">
                <a:solidFill>
                  <a:schemeClr val="tx1"/>
                </a:solidFill>
                <a:latin typeface="Times New Roman" charset="0"/>
                <a:ea typeface="MS PGothic" charset="0"/>
                <a:cs typeface="MS PGothic" charset="0"/>
              </a:defRPr>
            </a:lvl1pPr>
            <a:lvl2pPr marL="37931725" indent="-37474525">
              <a:defRPr sz="24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400">
                <a:solidFill>
                  <a:schemeClr val="tx1"/>
                </a:solidFill>
                <a:latin typeface="Times New Roman" charset="0"/>
                <a:ea typeface="MS PGothic" charset="0"/>
                <a:cs typeface="MS PGothic" charset="0"/>
              </a:defRPr>
            </a:lvl4pPr>
            <a:lvl5pPr>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defRPr/>
            </a:pPr>
            <a:r>
              <a:rPr lang="zh-CN" altLang="en-US" sz="3200" b="1">
                <a:solidFill>
                  <a:schemeClr val="bg1"/>
                </a:solidFill>
              </a:rPr>
              <a:t>年代</a:t>
            </a:r>
          </a:p>
        </p:txBody>
      </p:sp>
      <p:sp>
        <p:nvSpPr>
          <p:cNvPr id="183310" name="Text Box 14"/>
          <p:cNvSpPr txBox="1">
            <a:spLocks noChangeArrowheads="1"/>
          </p:cNvSpPr>
          <p:nvPr/>
        </p:nvSpPr>
        <p:spPr bwMode="auto">
          <a:xfrm>
            <a:off x="4876800" y="2286000"/>
            <a:ext cx="2057400" cy="1066800"/>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lgn="ctr" eaLnBrk="1" hangingPunct="1">
              <a:defRPr/>
            </a:pPr>
            <a:r>
              <a:rPr lang="zh-CN" altLang="en-US" sz="3200">
                <a:solidFill>
                  <a:schemeClr val="bg1"/>
                </a:solidFill>
                <a:ea typeface="MS PGothic" pitchFamily="34" charset="-128"/>
                <a:cs typeface="MS PGothic" pitchFamily="34" charset="-128"/>
              </a:rPr>
              <a:t>公元前</a:t>
            </a:r>
          </a:p>
          <a:p>
            <a:pPr algn="ctr" eaLnBrk="1" hangingPunct="1">
              <a:defRPr/>
            </a:pPr>
            <a:r>
              <a:rPr lang="en-US" sz="3200" b="1">
                <a:solidFill>
                  <a:schemeClr val="bg1"/>
                </a:solidFill>
                <a:ea typeface="Times New Roman" charset="0"/>
                <a:cs typeface="Times New Roman" charset="0"/>
              </a:rPr>
              <a:t>1525-1485.</a:t>
            </a:r>
          </a:p>
        </p:txBody>
      </p:sp>
      <p:sp>
        <p:nvSpPr>
          <p:cNvPr id="183311" name="Text Box 15"/>
          <p:cNvSpPr txBox="1">
            <a:spLocks noChangeArrowheads="1"/>
          </p:cNvSpPr>
          <p:nvPr/>
        </p:nvSpPr>
        <p:spPr bwMode="auto">
          <a:xfrm>
            <a:off x="4800600" y="3505200"/>
            <a:ext cx="2209800" cy="1066800"/>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lgn="ctr" eaLnBrk="1" hangingPunct="1">
              <a:defRPr/>
            </a:pPr>
            <a:r>
              <a:rPr lang="zh-CN" altLang="en-US" sz="3200">
                <a:solidFill>
                  <a:schemeClr val="bg1"/>
                </a:solidFill>
                <a:ea typeface="MS PGothic" pitchFamily="34" charset="-128"/>
                <a:cs typeface="MS PGothic" pitchFamily="34" charset="-128"/>
              </a:rPr>
              <a:t>公元前</a:t>
            </a:r>
          </a:p>
          <a:p>
            <a:pPr algn="ctr" eaLnBrk="1" hangingPunct="1">
              <a:defRPr/>
            </a:pPr>
            <a:r>
              <a:rPr lang="en-US" sz="3200" b="1">
                <a:solidFill>
                  <a:schemeClr val="bg1"/>
                </a:solidFill>
                <a:ea typeface="Times New Roman" charset="0"/>
                <a:cs typeface="Times New Roman" charset="0"/>
              </a:rPr>
              <a:t>1485-1445</a:t>
            </a:r>
          </a:p>
        </p:txBody>
      </p:sp>
      <p:sp>
        <p:nvSpPr>
          <p:cNvPr id="183312" name="Text Box 16"/>
          <p:cNvSpPr txBox="1">
            <a:spLocks noChangeArrowheads="1"/>
          </p:cNvSpPr>
          <p:nvPr/>
        </p:nvSpPr>
        <p:spPr bwMode="auto">
          <a:xfrm>
            <a:off x="4876800" y="4808538"/>
            <a:ext cx="2057400" cy="1311275"/>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lgn="ctr" eaLnBrk="1" hangingPunct="1">
              <a:spcBef>
                <a:spcPct val="50000"/>
              </a:spcBef>
              <a:defRPr/>
            </a:pPr>
            <a:r>
              <a:rPr lang="zh-CN" altLang="en-US" sz="3200">
                <a:solidFill>
                  <a:schemeClr val="bg1"/>
                </a:solidFill>
                <a:ea typeface="MS PGothic" pitchFamily="34" charset="-128"/>
                <a:cs typeface="MS PGothic" pitchFamily="34" charset="-128"/>
              </a:rPr>
              <a:t>公元前</a:t>
            </a:r>
          </a:p>
          <a:p>
            <a:pPr algn="ctr" eaLnBrk="1" hangingPunct="1">
              <a:spcBef>
                <a:spcPct val="50000"/>
              </a:spcBef>
              <a:defRPr/>
            </a:pPr>
            <a:r>
              <a:rPr lang="en-US" sz="3200" b="1">
                <a:solidFill>
                  <a:schemeClr val="bg1"/>
                </a:solidFill>
                <a:ea typeface="Times New Roman" charset="0"/>
                <a:cs typeface="Times New Roman" charset="0"/>
              </a:rPr>
              <a:t>1445-1405</a:t>
            </a:r>
          </a:p>
        </p:txBody>
      </p:sp>
      <p:sp>
        <p:nvSpPr>
          <p:cNvPr id="183313" name="Text Box 17"/>
          <p:cNvSpPr txBox="1">
            <a:spLocks noChangeArrowheads="1"/>
          </p:cNvSpPr>
          <p:nvPr/>
        </p:nvSpPr>
        <p:spPr bwMode="auto">
          <a:xfrm>
            <a:off x="2362200" y="1600200"/>
            <a:ext cx="2133600" cy="579438"/>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a:defRPr sz="2400">
                <a:solidFill>
                  <a:schemeClr val="tx1"/>
                </a:solidFill>
                <a:latin typeface="Times New Roman" charset="0"/>
                <a:ea typeface="MS PGothic" charset="0"/>
                <a:cs typeface="MS PGothic" charset="0"/>
              </a:defRPr>
            </a:lvl1pPr>
            <a:lvl2pPr marL="37931725" indent="-37474525">
              <a:defRPr sz="24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400">
                <a:solidFill>
                  <a:schemeClr val="tx1"/>
                </a:solidFill>
                <a:latin typeface="Times New Roman" charset="0"/>
                <a:ea typeface="MS PGothic" charset="0"/>
                <a:cs typeface="MS PGothic" charset="0"/>
              </a:defRPr>
            </a:lvl4pPr>
            <a:lvl5pPr>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defRPr/>
            </a:pPr>
            <a:r>
              <a:rPr lang="zh-CN" altLang="en-US" sz="3200">
                <a:solidFill>
                  <a:schemeClr val="bg1"/>
                </a:solidFill>
              </a:rPr>
              <a:t>经文</a:t>
            </a:r>
            <a:endParaRPr lang="zh-CN" altLang="en-US" sz="3200" b="1">
              <a:solidFill>
                <a:schemeClr val="bg1"/>
              </a:solidFill>
            </a:endParaRPr>
          </a:p>
        </p:txBody>
      </p:sp>
      <p:sp>
        <p:nvSpPr>
          <p:cNvPr id="183314" name="Text Box 18"/>
          <p:cNvSpPr txBox="1">
            <a:spLocks noChangeArrowheads="1"/>
          </p:cNvSpPr>
          <p:nvPr/>
        </p:nvSpPr>
        <p:spPr bwMode="auto">
          <a:xfrm>
            <a:off x="2209800" y="2286000"/>
            <a:ext cx="2286000" cy="579438"/>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a:defRPr sz="2400">
                <a:solidFill>
                  <a:schemeClr val="tx1"/>
                </a:solidFill>
                <a:latin typeface="Times New Roman" charset="0"/>
                <a:ea typeface="MS PGothic" charset="0"/>
                <a:cs typeface="MS PGothic" charset="0"/>
              </a:defRPr>
            </a:lvl1pPr>
            <a:lvl2pPr marL="37931725" indent="-37474525">
              <a:defRPr sz="24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400">
                <a:solidFill>
                  <a:schemeClr val="tx1"/>
                </a:solidFill>
                <a:latin typeface="Times New Roman" charset="0"/>
                <a:ea typeface="MS PGothic" charset="0"/>
                <a:cs typeface="MS PGothic" charset="0"/>
              </a:defRPr>
            </a:lvl4pPr>
            <a:lvl5pPr>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defRPr/>
            </a:pPr>
            <a:r>
              <a:rPr lang="zh-CN" altLang="en-US" sz="3200" b="1">
                <a:solidFill>
                  <a:schemeClr val="bg1"/>
                </a:solidFill>
              </a:rPr>
              <a:t>出</a:t>
            </a:r>
            <a:r>
              <a:rPr lang="en-US" altLang="ja-JP" sz="3200" b="1">
                <a:solidFill>
                  <a:schemeClr val="bg1"/>
                </a:solidFill>
              </a:rPr>
              <a:t> 2:1-10</a:t>
            </a:r>
            <a:endParaRPr lang="en-US" altLang="zh-CN" sz="3200" b="1">
              <a:solidFill>
                <a:schemeClr val="bg1"/>
              </a:solidFill>
            </a:endParaRPr>
          </a:p>
        </p:txBody>
      </p:sp>
      <p:sp>
        <p:nvSpPr>
          <p:cNvPr id="183315" name="Text Box 19"/>
          <p:cNvSpPr txBox="1">
            <a:spLocks noChangeArrowheads="1"/>
          </p:cNvSpPr>
          <p:nvPr/>
        </p:nvSpPr>
        <p:spPr bwMode="auto">
          <a:xfrm>
            <a:off x="2362200" y="3505200"/>
            <a:ext cx="2133600" cy="584200"/>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a:defRPr sz="2400">
                <a:solidFill>
                  <a:schemeClr val="tx1"/>
                </a:solidFill>
                <a:latin typeface="Times New Roman" charset="0"/>
                <a:ea typeface="MS PGothic" charset="0"/>
                <a:cs typeface="MS PGothic" charset="0"/>
              </a:defRPr>
            </a:lvl1pPr>
            <a:lvl2pPr marL="37931725" indent="-37474525">
              <a:defRPr sz="24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400">
                <a:solidFill>
                  <a:schemeClr val="tx1"/>
                </a:solidFill>
                <a:latin typeface="Times New Roman" charset="0"/>
                <a:ea typeface="MS PGothic" charset="0"/>
                <a:cs typeface="MS PGothic" charset="0"/>
              </a:defRPr>
            </a:lvl4pPr>
            <a:lvl5pPr>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defRPr/>
            </a:pPr>
            <a:r>
              <a:rPr lang="zh-CN" altLang="en-US" sz="3200" b="1">
                <a:solidFill>
                  <a:schemeClr val="bg1"/>
                </a:solidFill>
              </a:rPr>
              <a:t>出</a:t>
            </a:r>
            <a:r>
              <a:rPr lang="en-US" altLang="ja-JP" sz="3200" b="1">
                <a:solidFill>
                  <a:schemeClr val="bg1"/>
                </a:solidFill>
              </a:rPr>
              <a:t> 2:11-25</a:t>
            </a:r>
            <a:endParaRPr lang="en-US" altLang="zh-CN" sz="3200" b="1">
              <a:solidFill>
                <a:schemeClr val="bg1"/>
              </a:solidFill>
            </a:endParaRPr>
          </a:p>
        </p:txBody>
      </p:sp>
      <p:sp>
        <p:nvSpPr>
          <p:cNvPr id="183316" name="Text Box 20"/>
          <p:cNvSpPr txBox="1">
            <a:spLocks noChangeArrowheads="1"/>
          </p:cNvSpPr>
          <p:nvPr/>
        </p:nvSpPr>
        <p:spPr bwMode="auto">
          <a:xfrm>
            <a:off x="2055813" y="5154613"/>
            <a:ext cx="2587625" cy="579437"/>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a:defRPr sz="2400">
                <a:solidFill>
                  <a:schemeClr val="tx1"/>
                </a:solidFill>
                <a:latin typeface="Times New Roman" charset="0"/>
                <a:ea typeface="MS PGothic" charset="0"/>
                <a:cs typeface="MS PGothic" charset="0"/>
              </a:defRPr>
            </a:lvl1pPr>
            <a:lvl2pPr marL="37931725" indent="-37474525">
              <a:defRPr sz="24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400">
                <a:solidFill>
                  <a:schemeClr val="tx1"/>
                </a:solidFill>
                <a:latin typeface="Times New Roman" charset="0"/>
                <a:ea typeface="MS PGothic" charset="0"/>
                <a:cs typeface="MS PGothic" charset="0"/>
              </a:defRPr>
            </a:lvl4pPr>
            <a:lvl5pPr>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defRPr/>
            </a:pPr>
            <a:r>
              <a:rPr lang="zh-CN" altLang="en-US" sz="3200" b="1">
                <a:solidFill>
                  <a:schemeClr val="bg1"/>
                </a:solidFill>
              </a:rPr>
              <a:t>出</a:t>
            </a:r>
            <a:r>
              <a:rPr lang="en-US" altLang="ja-JP" sz="3200" b="1">
                <a:solidFill>
                  <a:schemeClr val="bg1"/>
                </a:solidFill>
              </a:rPr>
              <a:t>3:1-</a:t>
            </a:r>
            <a:r>
              <a:rPr lang="zh-CN" altLang="en-US" sz="3200" b="1">
                <a:solidFill>
                  <a:schemeClr val="bg1"/>
                </a:solidFill>
              </a:rPr>
              <a:t>申</a:t>
            </a:r>
            <a:r>
              <a:rPr lang="en-US" altLang="ja-JP" sz="3200" b="1">
                <a:solidFill>
                  <a:schemeClr val="bg1"/>
                </a:solidFill>
              </a:rPr>
              <a:t>34:8</a:t>
            </a:r>
            <a:endParaRPr lang="en-US" altLang="zh-CN" sz="3200" b="1">
              <a:solidFill>
                <a:schemeClr val="bg1"/>
              </a:solidFill>
            </a:endParaRPr>
          </a:p>
        </p:txBody>
      </p:sp>
      <p:sp>
        <p:nvSpPr>
          <p:cNvPr id="183317" name="Text Box 21"/>
          <p:cNvSpPr txBox="1">
            <a:spLocks noChangeArrowheads="1"/>
          </p:cNvSpPr>
          <p:nvPr/>
        </p:nvSpPr>
        <p:spPr bwMode="auto">
          <a:xfrm>
            <a:off x="152400" y="1600200"/>
            <a:ext cx="1828800" cy="579438"/>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a:defRPr sz="2400">
                <a:solidFill>
                  <a:schemeClr val="tx1"/>
                </a:solidFill>
                <a:latin typeface="Times New Roman" charset="0"/>
                <a:ea typeface="MS PGothic" charset="0"/>
                <a:cs typeface="MS PGothic" charset="0"/>
              </a:defRPr>
            </a:lvl1pPr>
            <a:lvl2pPr marL="37931725" indent="-37474525">
              <a:defRPr sz="24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400">
                <a:solidFill>
                  <a:schemeClr val="tx1"/>
                </a:solidFill>
                <a:latin typeface="Times New Roman" charset="0"/>
                <a:ea typeface="MS PGothic" charset="0"/>
                <a:cs typeface="MS PGothic" charset="0"/>
              </a:defRPr>
            </a:lvl4pPr>
            <a:lvl5pPr>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defRPr/>
            </a:pPr>
            <a:r>
              <a:rPr lang="zh-CN" altLang="en-US" sz="3200" b="1">
                <a:solidFill>
                  <a:schemeClr val="bg1"/>
                </a:solidFill>
              </a:rPr>
              <a:t>时长</a:t>
            </a:r>
          </a:p>
        </p:txBody>
      </p:sp>
      <p:sp>
        <p:nvSpPr>
          <p:cNvPr id="183318" name="Text Box 22"/>
          <p:cNvSpPr txBox="1">
            <a:spLocks noChangeArrowheads="1"/>
          </p:cNvSpPr>
          <p:nvPr/>
        </p:nvSpPr>
        <p:spPr bwMode="auto">
          <a:xfrm>
            <a:off x="0" y="2133600"/>
            <a:ext cx="2057400" cy="1311275"/>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a:defRPr sz="2400">
                <a:solidFill>
                  <a:schemeClr val="tx1"/>
                </a:solidFill>
                <a:latin typeface="Times New Roman" charset="0"/>
                <a:ea typeface="MS PGothic" charset="0"/>
                <a:cs typeface="MS PGothic" charset="0"/>
              </a:defRPr>
            </a:lvl1pPr>
            <a:lvl2pPr marL="37931725" indent="-37474525">
              <a:defRPr sz="24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400">
                <a:solidFill>
                  <a:schemeClr val="tx1"/>
                </a:solidFill>
                <a:latin typeface="Times New Roman" charset="0"/>
                <a:ea typeface="MS PGothic" charset="0"/>
                <a:cs typeface="MS PGothic" charset="0"/>
              </a:defRPr>
            </a:lvl4pPr>
            <a:lvl5pPr>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defRPr/>
            </a:pPr>
            <a:r>
              <a:rPr lang="en-US" altLang="zh-CN" sz="3200" b="1">
                <a:solidFill>
                  <a:schemeClr val="bg1"/>
                </a:solidFill>
              </a:rPr>
              <a:t>40 </a:t>
            </a:r>
            <a:r>
              <a:rPr lang="zh-CN" altLang="en-US" sz="3200" b="1">
                <a:solidFill>
                  <a:schemeClr val="bg1"/>
                </a:solidFill>
              </a:rPr>
              <a:t>年</a:t>
            </a:r>
            <a:endParaRPr lang="en-US" altLang="zh-CN" sz="3200" b="1">
              <a:solidFill>
                <a:schemeClr val="bg1"/>
              </a:solidFill>
            </a:endParaRPr>
          </a:p>
          <a:p>
            <a:pPr algn="ctr" eaLnBrk="1" hangingPunct="1">
              <a:spcBef>
                <a:spcPct val="50000"/>
              </a:spcBef>
              <a:defRPr/>
            </a:pPr>
            <a:r>
              <a:rPr lang="zh-CN" altLang="en-US" sz="3200" b="1">
                <a:solidFill>
                  <a:schemeClr val="bg1"/>
                </a:solidFill>
              </a:rPr>
              <a:t>王子</a:t>
            </a:r>
            <a:endParaRPr lang="en-US" altLang="zh-CN" sz="3200" b="1">
              <a:solidFill>
                <a:schemeClr val="bg1"/>
              </a:solidFill>
            </a:endParaRPr>
          </a:p>
        </p:txBody>
      </p:sp>
      <p:sp>
        <p:nvSpPr>
          <p:cNvPr id="183319" name="Text Box 23"/>
          <p:cNvSpPr txBox="1">
            <a:spLocks noChangeArrowheads="1"/>
          </p:cNvSpPr>
          <p:nvPr/>
        </p:nvSpPr>
        <p:spPr bwMode="auto">
          <a:xfrm>
            <a:off x="34925" y="3429000"/>
            <a:ext cx="1981200" cy="1311275"/>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a:defRPr sz="2400">
                <a:solidFill>
                  <a:schemeClr val="tx1"/>
                </a:solidFill>
                <a:latin typeface="Times New Roman" charset="0"/>
                <a:ea typeface="MS PGothic" charset="0"/>
                <a:cs typeface="MS PGothic" charset="0"/>
              </a:defRPr>
            </a:lvl1pPr>
            <a:lvl2pPr marL="37931725" indent="-37474525">
              <a:defRPr sz="24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400">
                <a:solidFill>
                  <a:schemeClr val="tx1"/>
                </a:solidFill>
                <a:latin typeface="Times New Roman" charset="0"/>
                <a:ea typeface="MS PGothic" charset="0"/>
                <a:cs typeface="MS PGothic" charset="0"/>
              </a:defRPr>
            </a:lvl4pPr>
            <a:lvl5pPr>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defRPr/>
            </a:pPr>
            <a:r>
              <a:rPr lang="en-US" altLang="zh-CN" sz="3200" b="1">
                <a:solidFill>
                  <a:schemeClr val="bg1"/>
                </a:solidFill>
              </a:rPr>
              <a:t>40 </a:t>
            </a:r>
            <a:r>
              <a:rPr lang="zh-CN" altLang="en-US" sz="3200" b="1">
                <a:solidFill>
                  <a:schemeClr val="bg1"/>
                </a:solidFill>
              </a:rPr>
              <a:t>年</a:t>
            </a:r>
            <a:r>
              <a:rPr lang="en-US" altLang="ja-JP" sz="3200" b="1">
                <a:solidFill>
                  <a:schemeClr val="bg1"/>
                </a:solidFill>
              </a:rPr>
              <a:t> </a:t>
            </a:r>
          </a:p>
          <a:p>
            <a:pPr algn="ctr" eaLnBrk="1" hangingPunct="1">
              <a:spcBef>
                <a:spcPct val="50000"/>
              </a:spcBef>
              <a:defRPr/>
            </a:pPr>
            <a:r>
              <a:rPr lang="zh-CN" altLang="en-US" sz="3200">
                <a:solidFill>
                  <a:schemeClr val="bg1"/>
                </a:solidFill>
              </a:rPr>
              <a:t> 牧羊人</a:t>
            </a:r>
            <a:r>
              <a:rPr lang="zh-CN" altLang="en-US" sz="3200"/>
              <a:t> </a:t>
            </a:r>
            <a:endParaRPr lang="zh-CN" altLang="en-US" sz="3200" b="1">
              <a:solidFill>
                <a:schemeClr val="bg1"/>
              </a:solidFill>
            </a:endParaRPr>
          </a:p>
        </p:txBody>
      </p:sp>
      <p:sp>
        <p:nvSpPr>
          <p:cNvPr id="183320" name="Text Box 24"/>
          <p:cNvSpPr txBox="1">
            <a:spLocks noChangeArrowheads="1"/>
          </p:cNvSpPr>
          <p:nvPr/>
        </p:nvSpPr>
        <p:spPr bwMode="auto">
          <a:xfrm>
            <a:off x="34925" y="4808538"/>
            <a:ext cx="1828800" cy="1311275"/>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a:defRPr sz="2400">
                <a:solidFill>
                  <a:schemeClr val="tx1"/>
                </a:solidFill>
                <a:latin typeface="Times New Roman" charset="0"/>
                <a:ea typeface="MS PGothic" charset="0"/>
                <a:cs typeface="MS PGothic" charset="0"/>
              </a:defRPr>
            </a:lvl1pPr>
            <a:lvl2pPr marL="37931725" indent="-37474525">
              <a:defRPr sz="24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400">
                <a:solidFill>
                  <a:schemeClr val="tx1"/>
                </a:solidFill>
                <a:latin typeface="Times New Roman" charset="0"/>
                <a:ea typeface="MS PGothic" charset="0"/>
                <a:cs typeface="MS PGothic" charset="0"/>
              </a:defRPr>
            </a:lvl4pPr>
            <a:lvl5pPr>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defRPr/>
            </a:pPr>
            <a:r>
              <a:rPr lang="en-US" altLang="zh-CN" sz="3200" b="1">
                <a:solidFill>
                  <a:schemeClr val="bg1"/>
                </a:solidFill>
              </a:rPr>
              <a:t>40 </a:t>
            </a:r>
            <a:r>
              <a:rPr lang="zh-CN" altLang="en-US" sz="3200" b="1">
                <a:solidFill>
                  <a:schemeClr val="bg1"/>
                </a:solidFill>
              </a:rPr>
              <a:t>年</a:t>
            </a:r>
            <a:r>
              <a:rPr lang="en-US" altLang="ja-JP" sz="3200" b="1">
                <a:solidFill>
                  <a:schemeClr val="bg1"/>
                </a:solidFill>
              </a:rPr>
              <a:t> </a:t>
            </a:r>
          </a:p>
          <a:p>
            <a:pPr algn="ctr" eaLnBrk="1" hangingPunct="1">
              <a:spcBef>
                <a:spcPct val="50000"/>
              </a:spcBef>
              <a:defRPr/>
            </a:pPr>
            <a:r>
              <a:rPr lang="zh-CN" altLang="en-US" sz="3200" b="1">
                <a:solidFill>
                  <a:schemeClr val="bg1"/>
                </a:solidFill>
              </a:rPr>
              <a:t>领袖</a:t>
            </a:r>
          </a:p>
        </p:txBody>
      </p:sp>
      <p:sp>
        <p:nvSpPr>
          <p:cNvPr id="183321" name="Line 25"/>
          <p:cNvSpPr>
            <a:spLocks noChangeShapeType="1"/>
          </p:cNvSpPr>
          <p:nvPr/>
        </p:nvSpPr>
        <p:spPr bwMode="auto">
          <a:xfrm>
            <a:off x="4572000" y="1600200"/>
            <a:ext cx="0" cy="4648200"/>
          </a:xfrm>
          <a:prstGeom prst="line">
            <a:avLst/>
          </a:prstGeom>
          <a:noFill/>
          <a:ln w="57150">
            <a:solidFill>
              <a:schemeClr val="bg1"/>
            </a:solidFill>
            <a:round/>
            <a:headEnd/>
            <a:tailEnd/>
          </a:ln>
          <a:effectLst>
            <a:outerShdw blurRad="63500" dist="38099" dir="2700000" algn="ctr" rotWithShape="0">
              <a:schemeClr val="tx1">
                <a:alpha val="74997"/>
              </a:schemeClr>
            </a:outerShdw>
          </a:effectLst>
        </p:spPr>
        <p:txBody>
          <a:bodyPr/>
          <a:lstStyle/>
          <a:p>
            <a:pPr>
              <a:defRPr/>
            </a:pPr>
            <a:endParaRPr lang="en-US">
              <a:latin typeface="Times New Roman" pitchFamily="-112" charset="0"/>
              <a:ea typeface="ＭＳ Ｐゴシック" pitchFamily="-112" charset="-128"/>
              <a:cs typeface="ＭＳ Ｐゴシック" pitchFamily="-112" charset="-128"/>
            </a:endParaRPr>
          </a:p>
        </p:txBody>
      </p:sp>
      <p:sp>
        <p:nvSpPr>
          <p:cNvPr id="183322" name="Line 26"/>
          <p:cNvSpPr>
            <a:spLocks noChangeShapeType="1"/>
          </p:cNvSpPr>
          <p:nvPr/>
        </p:nvSpPr>
        <p:spPr bwMode="auto">
          <a:xfrm>
            <a:off x="2133600" y="1600200"/>
            <a:ext cx="0" cy="4648200"/>
          </a:xfrm>
          <a:prstGeom prst="line">
            <a:avLst/>
          </a:prstGeom>
          <a:noFill/>
          <a:ln w="57150">
            <a:solidFill>
              <a:schemeClr val="bg1"/>
            </a:solidFill>
            <a:round/>
            <a:headEnd/>
            <a:tailEnd/>
          </a:ln>
          <a:effectLst>
            <a:outerShdw blurRad="63500" dist="38099" dir="2700000" algn="ctr" rotWithShape="0">
              <a:schemeClr val="tx1">
                <a:alpha val="74997"/>
              </a:schemeClr>
            </a:outerShdw>
          </a:effectLst>
        </p:spPr>
        <p:txBody>
          <a:bodyPr/>
          <a:lstStyle/>
          <a:p>
            <a:pPr>
              <a:defRPr/>
            </a:pPr>
            <a:endParaRPr lang="en-US">
              <a:latin typeface="Times New Roman" pitchFamily="-112" charset="0"/>
              <a:ea typeface="ＭＳ Ｐゴシック" pitchFamily="-112" charset="-128"/>
              <a:cs typeface="ＭＳ Ｐゴシック" pitchFamily="-112" charset="-128"/>
            </a:endParaRPr>
          </a:p>
        </p:txBody>
      </p:sp>
      <p:sp>
        <p:nvSpPr>
          <p:cNvPr id="360473" name="Text Box 27"/>
          <p:cNvSpPr txBox="1">
            <a:spLocks noChangeArrowheads="1"/>
          </p:cNvSpPr>
          <p:nvPr/>
        </p:nvSpPr>
        <p:spPr bwMode="auto">
          <a:xfrm>
            <a:off x="8305800" y="150813"/>
            <a:ext cx="752475" cy="457200"/>
          </a:xfrm>
          <a:prstGeom prst="rect">
            <a:avLst/>
          </a:prstGeom>
          <a:noFill/>
          <a:ln>
            <a:noFill/>
          </a:ln>
          <a:effectLst>
            <a:outerShdw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en-US" b="1">
                <a:solidFill>
                  <a:schemeClr val="tx2"/>
                </a:solidFill>
                <a:latin typeface="Arial" charset="0"/>
              </a:rPr>
              <a:t>100</a:t>
            </a:r>
          </a:p>
        </p:txBody>
      </p:sp>
      <p:sp>
        <p:nvSpPr>
          <p:cNvPr id="183324" name="Rectangle 28"/>
          <p:cNvSpPr>
            <a:spLocks noGrp="1" noChangeArrowheads="1"/>
          </p:cNvSpPr>
          <p:nvPr>
            <p:ph type="title" idx="4294967295"/>
          </p:nvPr>
        </p:nvSpPr>
        <p:spPr>
          <a:xfrm>
            <a:off x="685800" y="304800"/>
            <a:ext cx="7772400" cy="1098550"/>
          </a:xfrm>
          <a:effectLst>
            <a:outerShdw blurRad="63500" dist="38099" dir="2700000" algn="ctr" rotWithShape="0">
              <a:schemeClr val="tx1">
                <a:alpha val="74997"/>
              </a:schemeClr>
            </a:outerShdw>
          </a:effectLst>
        </p:spPr>
        <p:txBody>
          <a:bodyPr anchor="t">
            <a:spAutoFit/>
          </a:bodyPr>
          <a:lstStyle/>
          <a:p>
            <a:pPr algn="ctr" eaLnBrk="1" hangingPunct="1">
              <a:spcBef>
                <a:spcPct val="50000"/>
              </a:spcBef>
              <a:defRPr/>
            </a:pPr>
            <a:r>
              <a:rPr lang="zh-CN" altLang="en-US" sz="6600" i="0" dirty="0">
                <a:latin typeface="Times New Roman" charset="0"/>
                <a:ea typeface="MS PGothic" charset="0"/>
                <a:cs typeface="MS PGothic" charset="0"/>
              </a:rPr>
              <a:t>摩西生命</a:t>
            </a:r>
            <a:endParaRPr kumimoji="0" lang="zh-CN" altLang="en-US" b="1" i="0" dirty="0">
              <a:solidFill>
                <a:schemeClr val="bg1"/>
              </a:solidFill>
              <a:effectLst/>
              <a:latin typeface="Times New Roman" charset="0"/>
              <a:ea typeface="MS PGothic" charset="0"/>
              <a:cs typeface="MS PGothic"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3318"/>
                                        </p:tgtEl>
                                        <p:attrNameLst>
                                          <p:attrName>style.visibility</p:attrName>
                                        </p:attrNameLst>
                                      </p:cBhvr>
                                      <p:to>
                                        <p:strVal val="visible"/>
                                      </p:to>
                                    </p:set>
                                    <p:animEffect transition="in" filter="dissolve">
                                      <p:cBhvr>
                                        <p:cTn id="7" dur="500"/>
                                        <p:tgtEl>
                                          <p:spTgt spid="183318"/>
                                        </p:tgtEl>
                                      </p:cBhvr>
                                    </p:animEffect>
                                  </p:childTnLst>
                                </p:cTn>
                              </p:par>
                            </p:childTnLst>
                          </p:cTn>
                        </p:par>
                        <p:par>
                          <p:cTn id="8" fill="hold" nodeType="afterGroup">
                            <p:stCondLst>
                              <p:cond delay="500"/>
                            </p:stCondLst>
                            <p:childTnLst>
                              <p:par>
                                <p:cTn id="9" presetID="9" presetClass="entr" presetSubtype="0" fill="hold" grpId="0" nodeType="afterEffect">
                                  <p:stCondLst>
                                    <p:cond delay="1000"/>
                                  </p:stCondLst>
                                  <p:childTnLst>
                                    <p:set>
                                      <p:cBhvr>
                                        <p:cTn id="10" dur="1" fill="hold">
                                          <p:stCondLst>
                                            <p:cond delay="0"/>
                                          </p:stCondLst>
                                        </p:cTn>
                                        <p:tgtEl>
                                          <p:spTgt spid="183314"/>
                                        </p:tgtEl>
                                        <p:attrNameLst>
                                          <p:attrName>style.visibility</p:attrName>
                                        </p:attrNameLst>
                                      </p:cBhvr>
                                      <p:to>
                                        <p:strVal val="visible"/>
                                      </p:to>
                                    </p:set>
                                    <p:animEffect transition="in" filter="dissolve">
                                      <p:cBhvr>
                                        <p:cTn id="11" dur="500"/>
                                        <p:tgtEl>
                                          <p:spTgt spid="183314"/>
                                        </p:tgtEl>
                                      </p:cBhvr>
                                    </p:animEffect>
                                  </p:childTnLst>
                                </p:cTn>
                              </p:par>
                            </p:childTnLst>
                          </p:cTn>
                        </p:par>
                        <p:par>
                          <p:cTn id="12" fill="hold" nodeType="afterGroup">
                            <p:stCondLst>
                              <p:cond delay="2000"/>
                            </p:stCondLst>
                            <p:childTnLst>
                              <p:par>
                                <p:cTn id="13" presetID="9" presetClass="entr" presetSubtype="0" fill="hold" grpId="0" nodeType="afterEffect">
                                  <p:stCondLst>
                                    <p:cond delay="1000"/>
                                  </p:stCondLst>
                                  <p:childTnLst>
                                    <p:set>
                                      <p:cBhvr>
                                        <p:cTn id="14" dur="1" fill="hold">
                                          <p:stCondLst>
                                            <p:cond delay="0"/>
                                          </p:stCondLst>
                                        </p:cTn>
                                        <p:tgtEl>
                                          <p:spTgt spid="183310"/>
                                        </p:tgtEl>
                                        <p:attrNameLst>
                                          <p:attrName>style.visibility</p:attrName>
                                        </p:attrNameLst>
                                      </p:cBhvr>
                                      <p:to>
                                        <p:strVal val="visible"/>
                                      </p:to>
                                    </p:set>
                                    <p:animEffect transition="in" filter="dissolve">
                                      <p:cBhvr>
                                        <p:cTn id="15" dur="500"/>
                                        <p:tgtEl>
                                          <p:spTgt spid="183310"/>
                                        </p:tgtEl>
                                      </p:cBhvr>
                                    </p:animEffect>
                                  </p:childTnLst>
                                </p:cTn>
                              </p:par>
                            </p:childTnLst>
                          </p:cTn>
                        </p:par>
                        <p:par>
                          <p:cTn id="16" fill="hold" nodeType="afterGroup">
                            <p:stCondLst>
                              <p:cond delay="3500"/>
                            </p:stCondLst>
                            <p:childTnLst>
                              <p:par>
                                <p:cTn id="17" presetID="9" presetClass="entr" presetSubtype="0" fill="hold" grpId="0" nodeType="afterEffect">
                                  <p:stCondLst>
                                    <p:cond delay="1000"/>
                                  </p:stCondLst>
                                  <p:childTnLst>
                                    <p:set>
                                      <p:cBhvr>
                                        <p:cTn id="18" dur="1" fill="hold">
                                          <p:stCondLst>
                                            <p:cond delay="0"/>
                                          </p:stCondLst>
                                        </p:cTn>
                                        <p:tgtEl>
                                          <p:spTgt spid="183306"/>
                                        </p:tgtEl>
                                        <p:attrNameLst>
                                          <p:attrName>style.visibility</p:attrName>
                                        </p:attrNameLst>
                                      </p:cBhvr>
                                      <p:to>
                                        <p:strVal val="visible"/>
                                      </p:to>
                                    </p:set>
                                    <p:animEffect transition="in" filter="dissolve">
                                      <p:cBhvr>
                                        <p:cTn id="19" dur="500"/>
                                        <p:tgtEl>
                                          <p:spTgt spid="18330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83319"/>
                                        </p:tgtEl>
                                        <p:attrNameLst>
                                          <p:attrName>style.visibility</p:attrName>
                                        </p:attrNameLst>
                                      </p:cBhvr>
                                      <p:to>
                                        <p:strVal val="visible"/>
                                      </p:to>
                                    </p:set>
                                    <p:animEffect transition="in" filter="dissolve">
                                      <p:cBhvr>
                                        <p:cTn id="24" dur="500"/>
                                        <p:tgtEl>
                                          <p:spTgt spid="183319"/>
                                        </p:tgtEl>
                                      </p:cBhvr>
                                    </p:animEffect>
                                  </p:childTnLst>
                                </p:cTn>
                              </p:par>
                            </p:childTnLst>
                          </p:cTn>
                        </p:par>
                        <p:par>
                          <p:cTn id="25" fill="hold" nodeType="afterGroup">
                            <p:stCondLst>
                              <p:cond delay="500"/>
                            </p:stCondLst>
                            <p:childTnLst>
                              <p:par>
                                <p:cTn id="26" presetID="9" presetClass="entr" presetSubtype="0" fill="hold" grpId="0" nodeType="afterEffect">
                                  <p:stCondLst>
                                    <p:cond delay="1000"/>
                                  </p:stCondLst>
                                  <p:childTnLst>
                                    <p:set>
                                      <p:cBhvr>
                                        <p:cTn id="27" dur="1" fill="hold">
                                          <p:stCondLst>
                                            <p:cond delay="0"/>
                                          </p:stCondLst>
                                        </p:cTn>
                                        <p:tgtEl>
                                          <p:spTgt spid="183315"/>
                                        </p:tgtEl>
                                        <p:attrNameLst>
                                          <p:attrName>style.visibility</p:attrName>
                                        </p:attrNameLst>
                                      </p:cBhvr>
                                      <p:to>
                                        <p:strVal val="visible"/>
                                      </p:to>
                                    </p:set>
                                    <p:animEffect transition="in" filter="dissolve">
                                      <p:cBhvr>
                                        <p:cTn id="28" dur="500"/>
                                        <p:tgtEl>
                                          <p:spTgt spid="183315"/>
                                        </p:tgtEl>
                                      </p:cBhvr>
                                    </p:animEffect>
                                  </p:childTnLst>
                                </p:cTn>
                              </p:par>
                            </p:childTnLst>
                          </p:cTn>
                        </p:par>
                        <p:par>
                          <p:cTn id="29" fill="hold" nodeType="afterGroup">
                            <p:stCondLst>
                              <p:cond delay="2000"/>
                            </p:stCondLst>
                            <p:childTnLst>
                              <p:par>
                                <p:cTn id="30" presetID="9" presetClass="entr" presetSubtype="0" fill="hold" grpId="0" nodeType="afterEffect">
                                  <p:stCondLst>
                                    <p:cond delay="1000"/>
                                  </p:stCondLst>
                                  <p:childTnLst>
                                    <p:set>
                                      <p:cBhvr>
                                        <p:cTn id="31" dur="1" fill="hold">
                                          <p:stCondLst>
                                            <p:cond delay="0"/>
                                          </p:stCondLst>
                                        </p:cTn>
                                        <p:tgtEl>
                                          <p:spTgt spid="183311"/>
                                        </p:tgtEl>
                                        <p:attrNameLst>
                                          <p:attrName>style.visibility</p:attrName>
                                        </p:attrNameLst>
                                      </p:cBhvr>
                                      <p:to>
                                        <p:strVal val="visible"/>
                                      </p:to>
                                    </p:set>
                                    <p:animEffect transition="in" filter="dissolve">
                                      <p:cBhvr>
                                        <p:cTn id="32" dur="500"/>
                                        <p:tgtEl>
                                          <p:spTgt spid="183311"/>
                                        </p:tgtEl>
                                      </p:cBhvr>
                                    </p:animEffect>
                                  </p:childTnLst>
                                </p:cTn>
                              </p:par>
                            </p:childTnLst>
                          </p:cTn>
                        </p:par>
                        <p:par>
                          <p:cTn id="33" fill="hold" nodeType="afterGroup">
                            <p:stCondLst>
                              <p:cond delay="3500"/>
                            </p:stCondLst>
                            <p:childTnLst>
                              <p:par>
                                <p:cTn id="34" presetID="9" presetClass="entr" presetSubtype="0" fill="hold" grpId="0" nodeType="afterEffect">
                                  <p:stCondLst>
                                    <p:cond delay="1000"/>
                                  </p:stCondLst>
                                  <p:childTnLst>
                                    <p:set>
                                      <p:cBhvr>
                                        <p:cTn id="35" dur="1" fill="hold">
                                          <p:stCondLst>
                                            <p:cond delay="0"/>
                                          </p:stCondLst>
                                        </p:cTn>
                                        <p:tgtEl>
                                          <p:spTgt spid="183307"/>
                                        </p:tgtEl>
                                        <p:attrNameLst>
                                          <p:attrName>style.visibility</p:attrName>
                                        </p:attrNameLst>
                                      </p:cBhvr>
                                      <p:to>
                                        <p:strVal val="visible"/>
                                      </p:to>
                                    </p:set>
                                    <p:animEffect transition="in" filter="dissolve">
                                      <p:cBhvr>
                                        <p:cTn id="36" dur="500"/>
                                        <p:tgtEl>
                                          <p:spTgt spid="183307"/>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83320"/>
                                        </p:tgtEl>
                                        <p:attrNameLst>
                                          <p:attrName>style.visibility</p:attrName>
                                        </p:attrNameLst>
                                      </p:cBhvr>
                                      <p:to>
                                        <p:strVal val="visible"/>
                                      </p:to>
                                    </p:set>
                                    <p:animEffect transition="in" filter="dissolve">
                                      <p:cBhvr>
                                        <p:cTn id="41" dur="500"/>
                                        <p:tgtEl>
                                          <p:spTgt spid="183320"/>
                                        </p:tgtEl>
                                      </p:cBhvr>
                                    </p:animEffect>
                                  </p:childTnLst>
                                </p:cTn>
                              </p:par>
                            </p:childTnLst>
                          </p:cTn>
                        </p:par>
                        <p:par>
                          <p:cTn id="42" fill="hold" nodeType="afterGroup">
                            <p:stCondLst>
                              <p:cond delay="500"/>
                            </p:stCondLst>
                            <p:childTnLst>
                              <p:par>
                                <p:cTn id="43" presetID="9" presetClass="entr" presetSubtype="0" fill="hold" grpId="0" nodeType="afterEffect">
                                  <p:stCondLst>
                                    <p:cond delay="1000"/>
                                  </p:stCondLst>
                                  <p:childTnLst>
                                    <p:set>
                                      <p:cBhvr>
                                        <p:cTn id="44" dur="1" fill="hold">
                                          <p:stCondLst>
                                            <p:cond delay="0"/>
                                          </p:stCondLst>
                                        </p:cTn>
                                        <p:tgtEl>
                                          <p:spTgt spid="183316"/>
                                        </p:tgtEl>
                                        <p:attrNameLst>
                                          <p:attrName>style.visibility</p:attrName>
                                        </p:attrNameLst>
                                      </p:cBhvr>
                                      <p:to>
                                        <p:strVal val="visible"/>
                                      </p:to>
                                    </p:set>
                                    <p:animEffect transition="in" filter="dissolve">
                                      <p:cBhvr>
                                        <p:cTn id="45" dur="500"/>
                                        <p:tgtEl>
                                          <p:spTgt spid="183316"/>
                                        </p:tgtEl>
                                      </p:cBhvr>
                                    </p:animEffect>
                                  </p:childTnLst>
                                </p:cTn>
                              </p:par>
                            </p:childTnLst>
                          </p:cTn>
                        </p:par>
                        <p:par>
                          <p:cTn id="46" fill="hold" nodeType="afterGroup">
                            <p:stCondLst>
                              <p:cond delay="2000"/>
                            </p:stCondLst>
                            <p:childTnLst>
                              <p:par>
                                <p:cTn id="47" presetID="9" presetClass="entr" presetSubtype="0" fill="hold" grpId="0" nodeType="afterEffect">
                                  <p:stCondLst>
                                    <p:cond delay="1000"/>
                                  </p:stCondLst>
                                  <p:childTnLst>
                                    <p:set>
                                      <p:cBhvr>
                                        <p:cTn id="48" dur="1" fill="hold">
                                          <p:stCondLst>
                                            <p:cond delay="0"/>
                                          </p:stCondLst>
                                        </p:cTn>
                                        <p:tgtEl>
                                          <p:spTgt spid="183312"/>
                                        </p:tgtEl>
                                        <p:attrNameLst>
                                          <p:attrName>style.visibility</p:attrName>
                                        </p:attrNameLst>
                                      </p:cBhvr>
                                      <p:to>
                                        <p:strVal val="visible"/>
                                      </p:to>
                                    </p:set>
                                    <p:animEffect transition="in" filter="dissolve">
                                      <p:cBhvr>
                                        <p:cTn id="49" dur="500"/>
                                        <p:tgtEl>
                                          <p:spTgt spid="183312"/>
                                        </p:tgtEl>
                                      </p:cBhvr>
                                    </p:animEffect>
                                  </p:childTnLst>
                                </p:cTn>
                              </p:par>
                            </p:childTnLst>
                          </p:cTn>
                        </p:par>
                        <p:par>
                          <p:cTn id="50" fill="hold" nodeType="afterGroup">
                            <p:stCondLst>
                              <p:cond delay="3500"/>
                            </p:stCondLst>
                            <p:childTnLst>
                              <p:par>
                                <p:cTn id="51" presetID="9" presetClass="entr" presetSubtype="0" fill="hold" grpId="0" nodeType="afterEffect">
                                  <p:stCondLst>
                                    <p:cond delay="1000"/>
                                  </p:stCondLst>
                                  <p:childTnLst>
                                    <p:set>
                                      <p:cBhvr>
                                        <p:cTn id="52" dur="1" fill="hold">
                                          <p:stCondLst>
                                            <p:cond delay="0"/>
                                          </p:stCondLst>
                                        </p:cTn>
                                        <p:tgtEl>
                                          <p:spTgt spid="183308"/>
                                        </p:tgtEl>
                                        <p:attrNameLst>
                                          <p:attrName>style.visibility</p:attrName>
                                        </p:attrNameLst>
                                      </p:cBhvr>
                                      <p:to>
                                        <p:strVal val="visible"/>
                                      </p:to>
                                    </p:set>
                                    <p:animEffect transition="in" filter="dissolve">
                                      <p:cBhvr>
                                        <p:cTn id="53" dur="500"/>
                                        <p:tgtEl>
                                          <p:spTgt spid="1833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306" grpId="0" autoUpdateAnimBg="0"/>
      <p:bldP spid="183307" grpId="0" autoUpdateAnimBg="0"/>
      <p:bldP spid="183308" grpId="0" autoUpdateAnimBg="0"/>
      <p:bldP spid="183310" grpId="0" autoUpdateAnimBg="0"/>
      <p:bldP spid="183311" grpId="0" autoUpdateAnimBg="0"/>
      <p:bldP spid="183312" grpId="0" autoUpdateAnimBg="0"/>
      <p:bldP spid="183314" grpId="0" autoUpdateAnimBg="0"/>
      <p:bldP spid="183315" grpId="0" autoUpdateAnimBg="0"/>
      <p:bldP spid="183316" grpId="0" autoUpdateAnimBg="0"/>
      <p:bldP spid="183318" grpId="0" autoUpdateAnimBg="0"/>
      <p:bldP spid="183319" grpId="0" autoUpdateAnimBg="0"/>
      <p:bldP spid="183320"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1597025"/>
            <a:ext cx="9274176" cy="5364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4066" name="Rectangle 6"/>
          <p:cNvSpPr>
            <a:spLocks noGrp="1" noChangeArrowheads="1"/>
          </p:cNvSpPr>
          <p:nvPr>
            <p:ph type="title" idx="4294967295"/>
          </p:nvPr>
        </p:nvSpPr>
        <p:spPr>
          <a:xfrm>
            <a:off x="0" y="0"/>
            <a:ext cx="9144000" cy="1200329"/>
          </a:xfrm>
          <a:solidFill>
            <a:srgbClr val="020020"/>
          </a:solidFill>
          <a:extLst>
            <a:ext uri="{91240B29-F687-4f45-9708-019B960494DF}">
              <a14:hiddenLine xmlns:a14="http://schemas.microsoft.com/office/drawing/2010/main" xmlns="" w="9525">
                <a:solidFill>
                  <a:srgbClr val="000000"/>
                </a:solidFill>
                <a:miter lim="800000"/>
                <a:headEnd/>
                <a:tailEnd/>
              </a14:hiddenLine>
            </a:ext>
          </a:extLst>
        </p:spPr>
        <p:txBody>
          <a:bodyPr anchor="t">
            <a:spAutoFit/>
          </a:bodyPr>
          <a:lstStyle/>
          <a:p>
            <a:pPr eaLnBrk="1" hangingPunct="1">
              <a:spcBef>
                <a:spcPct val="50000"/>
              </a:spcBef>
            </a:pPr>
            <a:r>
              <a:rPr kumimoji="0" lang="ja-JP" altLang="en-US" sz="3600">
                <a:solidFill>
                  <a:schemeClr val="bg1"/>
                </a:solidFill>
                <a:effectLst/>
                <a:latin typeface="Arial" charset="0"/>
                <a:cs typeface="Arial" charset="0"/>
              </a:rPr>
              <a:t>神</a:t>
            </a:r>
            <a:r>
              <a:rPr kumimoji="0" lang="zh-CN" altLang="en-US" sz="3600" dirty="0">
                <a:solidFill>
                  <a:schemeClr val="bg1"/>
                </a:solidFill>
                <a:effectLst/>
                <a:latin typeface="Arial" charset="0"/>
                <a:cs typeface="Arial" charset="0"/>
              </a:rPr>
              <a:t>明白自己不足的神的仆人会显示神的丰富供应</a:t>
            </a:r>
            <a:r>
              <a:rPr kumimoji="0" lang="en-US" sz="3600" dirty="0">
                <a:solidFill>
                  <a:schemeClr val="bg1"/>
                </a:solidFill>
                <a:effectLst/>
                <a:latin typeface="Arial" charset="0"/>
                <a:cs typeface="Arial" charset="0"/>
              </a:rPr>
              <a:t> </a:t>
            </a:r>
            <a:r>
              <a:rPr lang="en-US" sz="3200" dirty="0">
                <a:solidFill>
                  <a:schemeClr val="bg1"/>
                </a:solidFill>
                <a:effectLst/>
                <a:latin typeface="Arial" charset="0"/>
                <a:cs typeface="Arial" charset="0"/>
              </a:rPr>
              <a:t>(</a:t>
            </a:r>
            <a:r>
              <a:rPr lang="zh-CN" altLang="en-US" sz="3200" dirty="0">
                <a:solidFill>
                  <a:schemeClr val="bg1"/>
                </a:solidFill>
                <a:effectLst/>
                <a:latin typeface="Arial" charset="0"/>
                <a:cs typeface="Arial" charset="0"/>
              </a:rPr>
              <a:t>出埃及记 </a:t>
            </a:r>
            <a:r>
              <a:rPr lang="en-US" sz="3200" dirty="0">
                <a:solidFill>
                  <a:schemeClr val="bg1"/>
                </a:solidFill>
                <a:effectLst/>
                <a:latin typeface="Arial" charset="0"/>
                <a:cs typeface="Arial" charset="0"/>
              </a:rPr>
              <a:t>3–4)</a:t>
            </a:r>
            <a:endParaRPr kumimoji="0" lang="en-US" sz="4000" dirty="0">
              <a:solidFill>
                <a:schemeClr val="bg1"/>
              </a:solidFill>
              <a:effectLst/>
              <a:latin typeface="Arial" charset="0"/>
              <a:cs typeface="Arial" charset="0"/>
            </a:endParaRPr>
          </a:p>
        </p:txBody>
      </p:sp>
    </p:spTree>
    <p:extLst>
      <p:ext uri="{BB962C8B-B14F-4D97-AF65-F5344CB8AC3E}">
        <p14:creationId xmlns:p14="http://schemas.microsoft.com/office/powerpoint/2010/main" val="2370296815"/>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出埃及记</a:t>
            </a:r>
            <a:r>
              <a:rPr lang="en-US" sz="8800" dirty="0">
                <a:solidFill>
                  <a:schemeClr val="bg1"/>
                </a:solidFill>
                <a:latin typeface="Arial" charset="0"/>
                <a:ea typeface="Osaka" charset="0"/>
                <a:cs typeface="Arial" charset="0"/>
              </a:rPr>
              <a:t> 7</a:t>
            </a:r>
          </a:p>
        </p:txBody>
      </p:sp>
    </p:spTree>
    <p:extLst>
      <p:ext uri="{BB962C8B-B14F-4D97-AF65-F5344CB8AC3E}">
        <p14:creationId xmlns:p14="http://schemas.microsoft.com/office/powerpoint/2010/main" val="14202558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2-exodus-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384"/>
            <a:ext cx="9144000" cy="5829300"/>
          </a:xfrm>
          <a:prstGeom prst="rect">
            <a:avLst/>
          </a:prstGeom>
        </p:spPr>
      </p:pic>
      <p:sp>
        <p:nvSpPr>
          <p:cNvPr id="900098" name="Rectangle 2"/>
          <p:cNvSpPr>
            <a:spLocks noGrp="1" noChangeArrowheads="1"/>
          </p:cNvSpPr>
          <p:nvPr>
            <p:ph type="ctrTitle"/>
          </p:nvPr>
        </p:nvSpPr>
        <p:spPr>
          <a:xfrm>
            <a:off x="0" y="5708310"/>
            <a:ext cx="9144000" cy="1149690"/>
          </a:xfrm>
          <a:solidFill>
            <a:srgbClr val="000000"/>
          </a:solidFill>
          <a:ln>
            <a:noFill/>
          </a:ln>
          <a:effectLst/>
        </p:spPr>
        <p:txBody>
          <a:bodyPr vert="horz" wrap="square" lIns="91440" tIns="45720" rIns="91440" bIns="45720" numCol="1" anchor="ctr" anchorCtr="0" compatLnSpc="1">
            <a:prstTxWarp prst="textNoShape">
              <a:avLst/>
            </a:prstTxWarp>
          </a:bodyPr>
          <a:lstStyle/>
          <a:p>
            <a:r>
              <a:rPr lang="mr-IN" sz="2000" b="1" dirty="0">
                <a:ea typeface="+mj-ea"/>
                <a:cs typeface="+mj-cs"/>
              </a:rPr>
              <a:t>“</a:t>
            </a:r>
            <a:r>
              <a:rPr lang="zh-CN" altLang="en-US" sz="2000" b="1" dirty="0">
                <a:ea typeface="+mj-ea"/>
                <a:cs typeface="+mj-cs"/>
              </a:rPr>
              <a:t>摩西和亚伦就进到法老那里，照着耶和华吩咐他们的行了；亚伦把手杖丢在法老和法老的臣仆面前，手杖就变了蛇。</a:t>
            </a:r>
            <a:r>
              <a:rPr lang="mr-IN" sz="2000" b="1" dirty="0">
                <a:ea typeface="+mj-ea"/>
                <a:cs typeface="+mj-cs"/>
              </a:rPr>
              <a:t>”</a:t>
            </a:r>
            <a:r>
              <a:rPr lang="en-US" sz="2000" b="1" dirty="0">
                <a:ea typeface="+mj-ea"/>
                <a:cs typeface="+mj-cs"/>
              </a:rPr>
              <a:t> (</a:t>
            </a:r>
            <a:r>
              <a:rPr lang="zh-CN" altLang="en-US" sz="2000" b="1" dirty="0">
                <a:ea typeface="+mj-ea"/>
                <a:cs typeface="+mj-cs"/>
              </a:rPr>
              <a:t>出埃及记</a:t>
            </a:r>
            <a:r>
              <a:rPr lang="en-US" sz="2000" b="1" dirty="0">
                <a:ea typeface="+mj-ea"/>
                <a:cs typeface="+mj-cs"/>
              </a:rPr>
              <a:t> 7:10 </a:t>
            </a:r>
            <a:r>
              <a:rPr lang="en-US" altLang="zh-CN" sz="2000" b="1" dirty="0">
                <a:ea typeface="+mj-ea"/>
                <a:cs typeface="+mj-cs"/>
              </a:rPr>
              <a:t>CNV</a:t>
            </a:r>
            <a:r>
              <a:rPr lang="en-US" sz="2000" b="1" dirty="0">
                <a:ea typeface="+mj-ea"/>
                <a:cs typeface="+mj-cs"/>
              </a:rPr>
              <a:t>).</a:t>
            </a:r>
          </a:p>
        </p:txBody>
      </p:sp>
    </p:spTree>
    <p:extLst>
      <p:ext uri="{BB962C8B-B14F-4D97-AF65-F5344CB8AC3E}">
        <p14:creationId xmlns:p14="http://schemas.microsoft.com/office/powerpoint/2010/main" val="39160179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410"/>
        <p:cNvGrpSpPr/>
        <p:nvPr/>
      </p:nvGrpSpPr>
      <p:grpSpPr>
        <a:xfrm>
          <a:off x="0" y="0"/>
          <a:ext cx="0" cy="0"/>
          <a:chOff x="0" y="0"/>
          <a:chExt cx="0" cy="0"/>
        </a:xfrm>
      </p:grpSpPr>
      <p:pic>
        <p:nvPicPr>
          <p:cNvPr id="4411" name="Google Shape;4411;p615"/>
          <p:cNvPicPr preferRelativeResize="0"/>
          <p:nvPr/>
        </p:nvPicPr>
        <p:blipFill rotWithShape="1">
          <a:blip r:embed="rId3">
            <a:alphaModFix/>
          </a:blip>
          <a:srcRect/>
          <a:stretch/>
        </p:blipFill>
        <p:spPr>
          <a:xfrm>
            <a:off x="0" y="393700"/>
            <a:ext cx="9144000" cy="6067313"/>
          </a:xfrm>
          <a:prstGeom prst="rect">
            <a:avLst/>
          </a:prstGeom>
          <a:noFill/>
          <a:ln>
            <a:noFill/>
          </a:ln>
        </p:spPr>
      </p:pic>
      <p:sp>
        <p:nvSpPr>
          <p:cNvPr id="4412" name="Google Shape;4412;p615"/>
          <p:cNvSpPr txBox="1">
            <a:spLocks noGrp="1"/>
          </p:cNvSpPr>
          <p:nvPr>
            <p:ph type="ctrTitle"/>
          </p:nvPr>
        </p:nvSpPr>
        <p:spPr>
          <a:xfrm>
            <a:off x="0" y="232008"/>
            <a:ext cx="4642556" cy="2858325"/>
          </a:xfrm>
          <a:prstGeom prst="rect">
            <a:avLst/>
          </a:prstGeom>
          <a:noFill/>
          <a:ln>
            <a:noFill/>
          </a:ln>
        </p:spPr>
        <p:txBody>
          <a:bodyPr spcFirstLastPara="1" wrap="square" lIns="91425" tIns="45700" rIns="91425" bIns="45700" anchor="ctr" anchorCtr="0">
            <a:noAutofit/>
          </a:bodyPr>
          <a:lstStyle/>
          <a:p>
            <a:br>
              <a:rPr lang="en-US" altLang="zh-CN" sz="5400" b="1" dirty="0">
                <a:solidFill>
                  <a:schemeClr val="dk1"/>
                </a:solidFill>
              </a:rPr>
            </a:br>
            <a:r>
              <a:rPr lang="zh-CN" altLang="en-US" sz="5400" b="1" dirty="0">
                <a:solidFill>
                  <a:schemeClr val="dk1"/>
                </a:solidFill>
              </a:rPr>
              <a:t>让我们一起考察经文</a:t>
            </a:r>
            <a:br>
              <a:rPr lang="zh-CN" altLang="en-US" sz="5400" b="1" dirty="0">
                <a:solidFill>
                  <a:schemeClr val="dk1"/>
                </a:solidFill>
              </a:rPr>
            </a:br>
            <a:endParaRPr sz="5400" b="1" dirty="0">
              <a:solidFill>
                <a:schemeClr val="dk1"/>
              </a:solidFill>
            </a:endParaRPr>
          </a:p>
        </p:txBody>
      </p:sp>
      <p:sp>
        <p:nvSpPr>
          <p:cNvPr id="4413" name="Google Shape;4413;p615"/>
          <p:cNvSpPr txBox="1"/>
          <p:nvPr/>
        </p:nvSpPr>
        <p:spPr>
          <a:xfrm>
            <a:off x="155222" y="3308231"/>
            <a:ext cx="4953000" cy="28583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5400"/>
              <a:buFont typeface="Arial"/>
              <a:buNone/>
              <a:tabLst/>
              <a:defRPr/>
            </a:pPr>
            <a:r>
              <a:rPr kumimoji="0" lang="zh-CN" altLang="en-US" sz="5400" b="1" i="0" u="none" strike="noStrike" kern="0" cap="none" spc="0" normalizeH="0" baseline="0" noProof="0" dirty="0">
                <a:ln>
                  <a:noFill/>
                </a:ln>
                <a:solidFill>
                  <a:srgbClr val="000000"/>
                </a:solidFill>
                <a:effectLst/>
                <a:uLnTx/>
                <a:uFillTx/>
                <a:latin typeface="Arial"/>
                <a:cs typeface="Arial"/>
                <a:sym typeface="Arial"/>
              </a:rPr>
              <a:t>圣经：</a:t>
            </a:r>
            <a:endParaRPr kumimoji="0" lang="en-US" altLang="zh-CN" sz="54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5400"/>
              <a:buFont typeface="Arial"/>
              <a:buNone/>
              <a:tabLst/>
              <a:defRPr/>
            </a:pPr>
            <a:r>
              <a:rPr kumimoji="0" lang="zh-CN" altLang="en-US" sz="5400" b="1" i="0" u="none" strike="noStrike" kern="0" cap="none" spc="0" normalizeH="0" baseline="0" noProof="0" dirty="0">
                <a:ln>
                  <a:noFill/>
                </a:ln>
                <a:solidFill>
                  <a:srgbClr val="000000"/>
                </a:solidFill>
                <a:effectLst/>
                <a:uLnTx/>
                <a:uFillTx/>
                <a:latin typeface="Arial"/>
                <a:cs typeface="Arial"/>
                <a:sym typeface="Arial"/>
              </a:rPr>
              <a:t>每一卷书</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858103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545" name="Picture 5" descr="Exod Nile darknes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7238" y="0"/>
            <a:ext cx="11763376"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2516" name="Text Box 4"/>
          <p:cNvSpPr txBox="1">
            <a:spLocks noChangeArrowheads="1"/>
          </p:cNvSpPr>
          <p:nvPr/>
        </p:nvSpPr>
        <p:spPr bwMode="auto">
          <a:xfrm>
            <a:off x="685800" y="304800"/>
            <a:ext cx="3810000" cy="6556375"/>
          </a:xfrm>
          <a:prstGeom prst="rect">
            <a:avLst/>
          </a:prstGeom>
          <a:noFill/>
          <a:ln>
            <a:noFill/>
          </a:ln>
          <a:effectLst>
            <a:outerShdw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nSpc>
                <a:spcPct val="60000"/>
              </a:lnSpc>
              <a:spcBef>
                <a:spcPct val="50000"/>
              </a:spcBef>
              <a:buFont typeface="Times" charset="0"/>
              <a:buAutoNum type="arabicPeriod"/>
            </a:pPr>
            <a:r>
              <a:rPr lang="zh-CN" altLang="en-US" sz="4000" b="1" i="1">
                <a:solidFill>
                  <a:schemeClr val="bg1"/>
                </a:solidFill>
              </a:rPr>
              <a:t>  </a:t>
            </a:r>
            <a:r>
              <a:rPr lang="zh-CN" altLang="en-US" sz="4000" b="1" i="1">
                <a:solidFill>
                  <a:schemeClr val="bg1"/>
                </a:solidFill>
                <a:ea typeface="宋体" charset="0"/>
                <a:cs typeface="宋体" charset="0"/>
              </a:rPr>
              <a:t>血</a:t>
            </a:r>
            <a:r>
              <a:rPr lang="en-US" altLang="ja-JP" sz="4000" b="1" i="1">
                <a:solidFill>
                  <a:schemeClr val="bg1"/>
                </a:solidFill>
              </a:rPr>
              <a:t>           </a:t>
            </a:r>
          </a:p>
          <a:p>
            <a:pPr>
              <a:lnSpc>
                <a:spcPct val="60000"/>
              </a:lnSpc>
              <a:spcBef>
                <a:spcPct val="50000"/>
              </a:spcBef>
              <a:buFont typeface="Times" charset="0"/>
              <a:buAutoNum type="arabicPeriod"/>
            </a:pPr>
            <a:r>
              <a:rPr lang="zh-CN" altLang="en-US" sz="4000" b="1" i="1">
                <a:solidFill>
                  <a:schemeClr val="bg1"/>
                </a:solidFill>
              </a:rPr>
              <a:t>  </a:t>
            </a:r>
            <a:r>
              <a:rPr lang="zh-CN" altLang="en-US" sz="4000" b="1" i="1">
                <a:solidFill>
                  <a:schemeClr val="bg1"/>
                </a:solidFill>
                <a:ea typeface="宋体" charset="0"/>
                <a:cs typeface="宋体" charset="0"/>
              </a:rPr>
              <a:t>蛙</a:t>
            </a:r>
            <a:endParaRPr lang="en-US" altLang="ja-JP" sz="4000" b="1" i="1">
              <a:solidFill>
                <a:schemeClr val="bg1"/>
              </a:solidFill>
            </a:endParaRPr>
          </a:p>
          <a:p>
            <a:pPr>
              <a:lnSpc>
                <a:spcPct val="60000"/>
              </a:lnSpc>
              <a:spcBef>
                <a:spcPct val="50000"/>
              </a:spcBef>
              <a:buFont typeface="Times" charset="0"/>
              <a:buAutoNum type="arabicPeriod"/>
            </a:pPr>
            <a:r>
              <a:rPr lang="zh-CN" altLang="en-US" sz="4000" b="1" i="1">
                <a:solidFill>
                  <a:schemeClr val="bg1"/>
                </a:solidFill>
              </a:rPr>
              <a:t>  </a:t>
            </a:r>
            <a:r>
              <a:rPr lang="zh-CN" altLang="en-US" sz="4000" b="1" i="1">
                <a:solidFill>
                  <a:schemeClr val="bg1"/>
                </a:solidFill>
                <a:ea typeface="宋体" charset="0"/>
                <a:cs typeface="宋体" charset="0"/>
              </a:rPr>
              <a:t>蚊</a:t>
            </a:r>
            <a:r>
              <a:rPr lang="en-US" altLang="ja-JP" sz="4000" b="1" i="1">
                <a:solidFill>
                  <a:schemeClr val="bg1"/>
                </a:solidFill>
              </a:rPr>
              <a:t>         </a:t>
            </a:r>
          </a:p>
          <a:p>
            <a:pPr>
              <a:lnSpc>
                <a:spcPct val="60000"/>
              </a:lnSpc>
              <a:spcBef>
                <a:spcPct val="50000"/>
              </a:spcBef>
              <a:buFont typeface="Times" charset="0"/>
              <a:buAutoNum type="arabicPeriod"/>
            </a:pPr>
            <a:r>
              <a:rPr lang="zh-CN" altLang="en-US" sz="4000" b="1" i="1">
                <a:solidFill>
                  <a:schemeClr val="bg1"/>
                </a:solidFill>
              </a:rPr>
              <a:t>  </a:t>
            </a:r>
            <a:r>
              <a:rPr lang="zh-CN" altLang="en-US" sz="4000" b="1" i="1">
                <a:solidFill>
                  <a:schemeClr val="bg1"/>
                </a:solidFill>
                <a:ea typeface="宋体" charset="0"/>
                <a:cs typeface="宋体" charset="0"/>
              </a:rPr>
              <a:t>蝇</a:t>
            </a:r>
            <a:endParaRPr lang="en-US" altLang="ja-JP" sz="4000" b="1" i="1">
              <a:solidFill>
                <a:schemeClr val="bg1"/>
              </a:solidFill>
            </a:endParaRPr>
          </a:p>
          <a:p>
            <a:pPr>
              <a:lnSpc>
                <a:spcPct val="60000"/>
              </a:lnSpc>
              <a:spcBef>
                <a:spcPct val="50000"/>
              </a:spcBef>
              <a:buFont typeface="Times" charset="0"/>
              <a:buAutoNum type="arabicPeriod"/>
            </a:pPr>
            <a:r>
              <a:rPr lang="zh-CN" altLang="en-US" sz="4000" b="1" i="1">
                <a:solidFill>
                  <a:schemeClr val="bg1"/>
                </a:solidFill>
              </a:rPr>
              <a:t> </a:t>
            </a:r>
            <a:r>
              <a:rPr lang="zh-CN" altLang="en-US" sz="4000" b="1" i="1">
                <a:solidFill>
                  <a:schemeClr val="bg1"/>
                </a:solidFill>
                <a:ea typeface="宋体" charset="0"/>
                <a:cs typeface="宋体" charset="0"/>
              </a:rPr>
              <a:t>畜疫</a:t>
            </a:r>
            <a:endParaRPr lang="en-US" altLang="ja-JP" sz="4000" b="1" i="1">
              <a:solidFill>
                <a:schemeClr val="bg1"/>
              </a:solidFill>
            </a:endParaRPr>
          </a:p>
          <a:p>
            <a:pPr>
              <a:lnSpc>
                <a:spcPct val="60000"/>
              </a:lnSpc>
              <a:spcBef>
                <a:spcPct val="50000"/>
              </a:spcBef>
              <a:buFont typeface="Times" charset="0"/>
              <a:buAutoNum type="arabicPeriod"/>
            </a:pPr>
            <a:r>
              <a:rPr lang="zh-CN" altLang="en-US" sz="4000" b="1" i="1">
                <a:solidFill>
                  <a:schemeClr val="bg1"/>
                </a:solidFill>
              </a:rPr>
              <a:t>  </a:t>
            </a:r>
            <a:r>
              <a:rPr lang="zh-CN" altLang="en-US" sz="4000" b="1" i="1">
                <a:solidFill>
                  <a:schemeClr val="bg1"/>
                </a:solidFill>
                <a:ea typeface="宋体" charset="0"/>
                <a:cs typeface="宋体" charset="0"/>
              </a:rPr>
              <a:t>疮</a:t>
            </a:r>
            <a:endParaRPr lang="en-US" altLang="ja-JP" sz="4000" b="1" i="1">
              <a:solidFill>
                <a:schemeClr val="bg1"/>
              </a:solidFill>
            </a:endParaRPr>
          </a:p>
          <a:p>
            <a:pPr>
              <a:lnSpc>
                <a:spcPct val="60000"/>
              </a:lnSpc>
              <a:spcBef>
                <a:spcPct val="50000"/>
              </a:spcBef>
              <a:buFont typeface="Times" charset="0"/>
              <a:buAutoNum type="arabicPeriod"/>
            </a:pPr>
            <a:r>
              <a:rPr lang="zh-CN" altLang="en-US" sz="4000" b="1" i="1">
                <a:solidFill>
                  <a:schemeClr val="bg1"/>
                </a:solidFill>
              </a:rPr>
              <a:t>  </a:t>
            </a:r>
            <a:r>
              <a:rPr lang="zh-CN" altLang="en-US" sz="4000" b="1" i="1">
                <a:solidFill>
                  <a:schemeClr val="bg1"/>
                </a:solidFill>
                <a:ea typeface="宋体" charset="0"/>
                <a:cs typeface="宋体" charset="0"/>
              </a:rPr>
              <a:t>雹</a:t>
            </a:r>
            <a:endParaRPr lang="en-US" altLang="ja-JP" sz="4000" b="1" i="1">
              <a:solidFill>
                <a:schemeClr val="bg1"/>
              </a:solidFill>
            </a:endParaRPr>
          </a:p>
          <a:p>
            <a:pPr>
              <a:lnSpc>
                <a:spcPct val="60000"/>
              </a:lnSpc>
              <a:spcBef>
                <a:spcPct val="50000"/>
              </a:spcBef>
              <a:buFont typeface="Times" charset="0"/>
              <a:buAutoNum type="arabicPeriod"/>
            </a:pPr>
            <a:r>
              <a:rPr lang="zh-CN" altLang="en-US" sz="4000" b="1" i="1">
                <a:solidFill>
                  <a:schemeClr val="bg1"/>
                </a:solidFill>
              </a:rPr>
              <a:t>  </a:t>
            </a:r>
            <a:r>
              <a:rPr lang="zh-CN" altLang="en-US" sz="4000" b="1" i="1">
                <a:solidFill>
                  <a:schemeClr val="bg1"/>
                </a:solidFill>
                <a:ea typeface="宋体" charset="0"/>
                <a:cs typeface="宋体" charset="0"/>
              </a:rPr>
              <a:t>蝗</a:t>
            </a:r>
            <a:r>
              <a:rPr lang="en-US" altLang="ja-JP" sz="4000" b="1" i="1">
                <a:solidFill>
                  <a:schemeClr val="bg1"/>
                </a:solidFill>
              </a:rPr>
              <a:t>         </a:t>
            </a:r>
          </a:p>
          <a:p>
            <a:pPr>
              <a:lnSpc>
                <a:spcPct val="60000"/>
              </a:lnSpc>
              <a:spcBef>
                <a:spcPct val="50000"/>
              </a:spcBef>
              <a:buFont typeface="Times" charset="0"/>
              <a:buAutoNum type="arabicPeriod"/>
            </a:pPr>
            <a:r>
              <a:rPr lang="zh-CN" altLang="en-US" sz="4000" b="1" i="1">
                <a:solidFill>
                  <a:schemeClr val="bg1"/>
                </a:solidFill>
              </a:rPr>
              <a:t>  </a:t>
            </a:r>
            <a:r>
              <a:rPr lang="zh-CN" altLang="en-US" sz="4000" b="1" i="1">
                <a:solidFill>
                  <a:schemeClr val="bg1"/>
                </a:solidFill>
                <a:ea typeface="宋体" charset="0"/>
                <a:cs typeface="宋体" charset="0"/>
              </a:rPr>
              <a:t>黑暗</a:t>
            </a:r>
            <a:endParaRPr lang="en-US" altLang="ja-JP" sz="4000" b="1" i="1">
              <a:solidFill>
                <a:schemeClr val="bg1"/>
              </a:solidFill>
            </a:endParaRPr>
          </a:p>
          <a:p>
            <a:pPr>
              <a:lnSpc>
                <a:spcPct val="60000"/>
              </a:lnSpc>
              <a:spcBef>
                <a:spcPct val="50000"/>
              </a:spcBef>
              <a:buFont typeface="Times" charset="0"/>
              <a:buAutoNum type="arabicPeriod"/>
            </a:pPr>
            <a:r>
              <a:rPr lang="zh-CN" altLang="en-US" sz="4000" b="1" i="1">
                <a:solidFill>
                  <a:schemeClr val="bg1"/>
                </a:solidFill>
              </a:rPr>
              <a:t> </a:t>
            </a:r>
            <a:r>
              <a:rPr lang="zh-CN" altLang="en-US" sz="4000" b="1" i="1">
                <a:solidFill>
                  <a:schemeClr val="bg1"/>
                </a:solidFill>
                <a:ea typeface="宋体" charset="0"/>
                <a:cs typeface="宋体" charset="0"/>
              </a:rPr>
              <a:t>杀长子</a:t>
            </a:r>
            <a:endParaRPr lang="zh-CN" altLang="en-US" sz="4000" b="1" i="1">
              <a:solidFill>
                <a:schemeClr val="bg1"/>
              </a:solidFill>
            </a:endParaRPr>
          </a:p>
        </p:txBody>
      </p:sp>
      <p:sp>
        <p:nvSpPr>
          <p:cNvPr id="364547" name="Text Box 5"/>
          <p:cNvSpPr txBox="1">
            <a:spLocks noChangeArrowheads="1"/>
          </p:cNvSpPr>
          <p:nvPr/>
        </p:nvSpPr>
        <p:spPr bwMode="auto">
          <a:xfrm>
            <a:off x="4495800" y="5943600"/>
            <a:ext cx="4648200" cy="579438"/>
          </a:xfrm>
          <a:prstGeom prst="rect">
            <a:avLst/>
          </a:prstGeom>
          <a:noFill/>
          <a:ln>
            <a:noFill/>
          </a:ln>
          <a:effectLst>
            <a:outerShdw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r">
              <a:spcBef>
                <a:spcPct val="50000"/>
              </a:spcBef>
            </a:pPr>
            <a:r>
              <a:rPr lang="zh-CN" altLang="en-US" sz="3200" b="1">
                <a:solidFill>
                  <a:schemeClr val="bg1"/>
                </a:solidFill>
                <a:ea typeface="宋体" charset="0"/>
                <a:cs typeface="宋体" charset="0"/>
              </a:rPr>
              <a:t>出埃及</a:t>
            </a:r>
            <a:r>
              <a:rPr lang="en-US" altLang="ja-JP" sz="3200" b="1">
                <a:solidFill>
                  <a:schemeClr val="bg1"/>
                </a:solidFill>
              </a:rPr>
              <a:t> 7-12</a:t>
            </a:r>
            <a:endParaRPr lang="en-US" altLang="zh-CN" sz="3200" b="1">
              <a:solidFill>
                <a:schemeClr val="bg1"/>
              </a:solidFill>
            </a:endParaRPr>
          </a:p>
        </p:txBody>
      </p:sp>
      <p:sp>
        <p:nvSpPr>
          <p:cNvPr id="192518" name="Rectangle 6"/>
          <p:cNvSpPr>
            <a:spLocks noGrp="1" noChangeArrowheads="1"/>
          </p:cNvSpPr>
          <p:nvPr>
            <p:ph type="title" idx="4294967295"/>
          </p:nvPr>
        </p:nvSpPr>
        <p:spPr>
          <a:xfrm>
            <a:off x="4211638" y="5229225"/>
            <a:ext cx="4495800" cy="762000"/>
          </a:xfrm>
          <a:effectLst>
            <a:outerShdw blurRad="63500" dist="38099" dir="2700000" algn="ctr" rotWithShape="0">
              <a:schemeClr val="tx1">
                <a:alpha val="74997"/>
              </a:schemeClr>
            </a:outerShdw>
          </a:effectLst>
        </p:spPr>
        <p:txBody>
          <a:bodyPr anchor="t">
            <a:spAutoFit/>
          </a:bodyPr>
          <a:lstStyle/>
          <a:p>
            <a:pPr algn="r" eaLnBrk="1" hangingPunct="1">
              <a:spcBef>
                <a:spcPct val="50000"/>
              </a:spcBef>
              <a:defRPr/>
            </a:pPr>
            <a:r>
              <a:rPr lang="zh-CN" altLang="en-US" b="1">
                <a:solidFill>
                  <a:schemeClr val="bg1"/>
                </a:solidFill>
                <a:latin typeface="Times New Roman" charset="0"/>
                <a:ea typeface="MS PGothic" charset="0"/>
                <a:cs typeface="MS PGothic" charset="0"/>
              </a:rPr>
              <a:t>十</a:t>
            </a:r>
            <a:r>
              <a:rPr lang="zh-CN" altLang="en-US" b="1">
                <a:solidFill>
                  <a:schemeClr val="bg1"/>
                </a:solidFill>
                <a:latin typeface="Times New Roman" charset="0"/>
                <a:ea typeface="宋体" charset="0"/>
                <a:cs typeface="宋体" charset="0"/>
              </a:rPr>
              <a:t>灾</a:t>
            </a:r>
            <a:endParaRPr lang="zh-CN" altLang="en-US" b="1">
              <a:solidFill>
                <a:schemeClr val="bg1"/>
              </a:solidFill>
              <a:latin typeface="Times New Roman" charset="0"/>
              <a:ea typeface="MS PGothic" charset="0"/>
              <a:cs typeface="MS PGothic"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92516"/>
                                        </p:tgtEl>
                                        <p:attrNameLst>
                                          <p:attrName>style.visibility</p:attrName>
                                        </p:attrNameLst>
                                      </p:cBhvr>
                                      <p:to>
                                        <p:strVal val="visible"/>
                                      </p:to>
                                    </p:set>
                                    <p:animEffect transition="in" filter="dissolve">
                                      <p:cBhvr>
                                        <p:cTn id="7" dur="500"/>
                                        <p:tgtEl>
                                          <p:spTgt spid="1925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516"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出埃及记</a:t>
            </a:r>
            <a:r>
              <a:rPr lang="en-US" sz="8800" dirty="0">
                <a:solidFill>
                  <a:schemeClr val="bg1"/>
                </a:solidFill>
                <a:latin typeface="Arial" charset="0"/>
                <a:ea typeface="Osaka" charset="0"/>
                <a:cs typeface="Arial" charset="0"/>
              </a:rPr>
              <a:t> 12</a:t>
            </a:r>
          </a:p>
        </p:txBody>
      </p:sp>
    </p:spTree>
    <p:extLst>
      <p:ext uri="{BB962C8B-B14F-4D97-AF65-F5344CB8AC3E}">
        <p14:creationId xmlns:p14="http://schemas.microsoft.com/office/powerpoint/2010/main" val="3941412311"/>
      </p:ext>
    </p:extLst>
  </p:cSld>
  <p:clrMapOvr>
    <a:overrideClrMapping bg1="lt1" tx1="dk1" bg2="lt2" tx2="dk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0" y="1178945"/>
            <a:ext cx="9144000" cy="2100337"/>
          </a:xfrm>
          <a:effectLst>
            <a:outerShdw blurRad="63500" dist="35921" dir="2700000" algn="ctr" rotWithShape="0">
              <a:schemeClr val="tx2">
                <a:alpha val="74998"/>
              </a:schemeClr>
            </a:outerShdw>
          </a:effectLst>
        </p:spPr>
        <p:txBody>
          <a:bodyPr anchor="t"/>
          <a:lstStyle/>
          <a:p>
            <a:pPr marL="808038" indent="-808038" algn="l">
              <a:defRPr/>
            </a:pPr>
            <a:r>
              <a:rPr lang="en-US" b="1" dirty="0">
                <a:effectLst>
                  <a:glow rad="127000">
                    <a:schemeClr val="tx1"/>
                  </a:glow>
                </a:effectLst>
                <a:latin typeface="Arial" charset="0"/>
                <a:ea typeface="ＭＳ Ｐゴシック" charset="0"/>
                <a:cs typeface="ＭＳ Ｐゴシック" charset="0"/>
              </a:rPr>
              <a:t>2. </a:t>
            </a:r>
            <a:r>
              <a:rPr lang="ja-JP" altLang="en-US" b="1">
                <a:effectLst>
                  <a:glow rad="127000">
                    <a:schemeClr val="tx1"/>
                  </a:glow>
                </a:effectLst>
                <a:latin typeface="Arial" charset="0"/>
                <a:ea typeface="ＭＳ Ｐゴシック" charset="0"/>
                <a:cs typeface="ＭＳ Ｐゴシック" charset="0"/>
              </a:rPr>
              <a:t>神把以色列民从埃及地拯救出来</a:t>
            </a:r>
            <a:r>
              <a:rPr lang="zh-CN" altLang="en-US" b="1" dirty="0">
                <a:effectLst>
                  <a:glow rad="127000">
                    <a:schemeClr val="tx1"/>
                  </a:glow>
                </a:effectLst>
                <a:latin typeface="Arial" charset="0"/>
                <a:ea typeface="ＭＳ Ｐゴシック" charset="0"/>
                <a:cs typeface="ＭＳ Ｐゴシック" charset="0"/>
              </a:rPr>
              <a:t>，</a:t>
            </a:r>
            <a:r>
              <a:rPr lang="ja-JP" altLang="en-US" b="1">
                <a:effectLst>
                  <a:glow rad="127000">
                    <a:schemeClr val="tx1"/>
                  </a:glow>
                </a:effectLst>
                <a:latin typeface="Arial" charset="0"/>
                <a:ea typeface="ＭＳ Ｐゴシック" charset="0"/>
                <a:cs typeface="ＭＳ Ｐゴシック" charset="0"/>
              </a:rPr>
              <a:t>在旷野中保护他们</a:t>
            </a:r>
            <a:endParaRPr lang="en-US"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880307" y="3279282"/>
            <a:ext cx="8162674" cy="37085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20713" indent="-620713" algn="l" defTabSz="457200">
              <a:defRPr/>
            </a:pPr>
            <a:r>
              <a:rPr lang="en-US" b="1" dirty="0">
                <a:solidFill>
                  <a:srgbClr val="FFFFFF"/>
                </a:solidFill>
                <a:effectLst>
                  <a:glow rad="127000">
                    <a:srgbClr val="000000"/>
                  </a:glow>
                </a:effectLst>
                <a:latin typeface="Arial" charset="0"/>
                <a:ea typeface="ＭＳ Ｐゴシック" charset="0"/>
                <a:cs typeface="ＭＳ Ｐゴシック" charset="0"/>
              </a:rPr>
              <a:t>•	</a:t>
            </a:r>
            <a:r>
              <a:rPr lang="ja-JP" altLang="en-US" b="1">
                <a:solidFill>
                  <a:srgbClr val="FFFFFF"/>
                </a:solidFill>
                <a:effectLst>
                  <a:glow rad="127000">
                    <a:srgbClr val="000000"/>
                  </a:glow>
                </a:effectLst>
                <a:latin typeface="Arial" charset="0"/>
                <a:ea typeface="ＭＳ Ｐゴシック" charset="0"/>
                <a:cs typeface="ＭＳ Ｐゴシック" charset="0"/>
              </a:rPr>
              <a:t>他的至高主权</a:t>
            </a:r>
            <a:r>
              <a:rPr lang="en-US" b="1" dirty="0">
                <a:solidFill>
                  <a:srgbClr val="FFFFFF"/>
                </a:solidFill>
                <a:effectLst>
                  <a:glow rad="127000">
                    <a:srgbClr val="000000"/>
                  </a:glow>
                </a:effectLst>
                <a:latin typeface="Arial" charset="0"/>
                <a:ea typeface="ＭＳ Ｐゴシック" charset="0"/>
                <a:cs typeface="ＭＳ Ｐゴシック" charset="0"/>
              </a:rPr>
              <a:t>,</a:t>
            </a:r>
          </a:p>
          <a:p>
            <a:pPr marL="620713" indent="-620713" algn="l" defTabSz="457200">
              <a:defRPr/>
            </a:pPr>
            <a:r>
              <a:rPr lang="en-US" b="1" dirty="0">
                <a:solidFill>
                  <a:srgbClr val="FFFFFF"/>
                </a:solidFill>
                <a:effectLst>
                  <a:glow rad="127000">
                    <a:srgbClr val="000000"/>
                  </a:glow>
                </a:effectLst>
                <a:latin typeface="Arial" charset="0"/>
                <a:ea typeface="ＭＳ Ｐゴシック" charset="0"/>
                <a:cs typeface="ＭＳ Ｐゴシック" charset="0"/>
              </a:rPr>
              <a:t>• 	</a:t>
            </a:r>
            <a:r>
              <a:rPr lang="ja-JP" altLang="en-US" b="1">
                <a:solidFill>
                  <a:srgbClr val="FFFFFF"/>
                </a:solidFill>
                <a:effectLst>
                  <a:glow rad="127000">
                    <a:srgbClr val="000000"/>
                  </a:glow>
                </a:effectLst>
                <a:latin typeface="Arial" charset="0"/>
                <a:ea typeface="ＭＳ Ｐゴシック" charset="0"/>
                <a:cs typeface="ＭＳ Ｐゴシック" charset="0"/>
              </a:rPr>
              <a:t>他的</a:t>
            </a:r>
            <a:r>
              <a:rPr lang="ja-JP" altLang="en-US" b="1">
                <a:solidFill>
                  <a:srgbClr val="FFFF00"/>
                </a:solidFill>
                <a:effectLst>
                  <a:glow rad="127000">
                    <a:srgbClr val="000000"/>
                  </a:glow>
                </a:effectLst>
                <a:latin typeface="Arial" charset="0"/>
                <a:ea typeface="ＭＳ Ｐゴシック" charset="0"/>
                <a:cs typeface="ＭＳ Ｐゴシック" charset="0"/>
              </a:rPr>
              <a:t>能力</a:t>
            </a:r>
            <a:r>
              <a:rPr lang="zh-CN" altLang="en-US" b="1" dirty="0">
                <a:solidFill>
                  <a:srgbClr val="FFFF00"/>
                </a:solidFill>
                <a:effectLst>
                  <a:glow rad="127000">
                    <a:srgbClr val="000000"/>
                  </a:glow>
                </a:effectLst>
                <a:latin typeface="Arial" charset="0"/>
                <a:ea typeface="ＭＳ Ｐゴシック" charset="0"/>
                <a:cs typeface="ＭＳ Ｐゴシック" charset="0"/>
              </a:rPr>
              <a:t>，</a:t>
            </a:r>
            <a:endParaRPr lang="en-US" b="1" dirty="0">
              <a:solidFill>
                <a:srgbClr val="FFFF00"/>
              </a:solidFill>
              <a:effectLst>
                <a:glow rad="127000">
                  <a:srgbClr val="000000"/>
                </a:glow>
              </a:effectLst>
              <a:latin typeface="Arial" charset="0"/>
              <a:ea typeface="ＭＳ Ｐゴシック" charset="0"/>
              <a:cs typeface="ＭＳ Ｐゴシック" charset="0"/>
            </a:endParaRPr>
          </a:p>
          <a:p>
            <a:pPr marL="620713" indent="-620713" algn="l" defTabSz="457200">
              <a:defRPr/>
            </a:pPr>
            <a:r>
              <a:rPr lang="en-US" b="1" dirty="0">
                <a:solidFill>
                  <a:srgbClr val="FFFFFF"/>
                </a:solidFill>
                <a:effectLst>
                  <a:glow rad="127000">
                    <a:srgbClr val="000000"/>
                  </a:glow>
                </a:effectLst>
                <a:latin typeface="Arial" charset="0"/>
                <a:ea typeface="ＭＳ Ｐゴシック" charset="0"/>
                <a:cs typeface="ＭＳ Ｐゴシック" charset="0"/>
              </a:rPr>
              <a:t>• 	</a:t>
            </a:r>
            <a:r>
              <a:rPr lang="ja-JP" altLang="en-US" b="1">
                <a:solidFill>
                  <a:srgbClr val="FFFFFF"/>
                </a:solidFill>
                <a:effectLst>
                  <a:glow rad="127000">
                    <a:srgbClr val="000000"/>
                  </a:glow>
                </a:effectLst>
                <a:latin typeface="Arial" charset="0"/>
                <a:ea typeface="ＭＳ Ｐゴシック" charset="0"/>
                <a:cs typeface="ＭＳ Ｐゴシック" charset="0"/>
              </a:rPr>
              <a:t>他对国家的护理</a:t>
            </a:r>
            <a:r>
              <a:rPr lang="zh-CN" altLang="en-US" b="1" dirty="0">
                <a:solidFill>
                  <a:srgbClr val="FFFFFF"/>
                </a:solidFill>
                <a:effectLst>
                  <a:glow rad="127000">
                    <a:srgbClr val="000000"/>
                  </a:glow>
                </a:effectLst>
                <a:latin typeface="Arial" charset="0"/>
                <a:ea typeface="ＭＳ Ｐゴシック" charset="0"/>
                <a:cs typeface="ＭＳ Ｐゴシック" charset="0"/>
              </a:rPr>
              <a:t>，</a:t>
            </a:r>
            <a:r>
              <a:rPr lang="ja-JP" altLang="en-US" b="1">
                <a:solidFill>
                  <a:srgbClr val="FFFFFF"/>
                </a:solidFill>
                <a:effectLst>
                  <a:glow rad="127000">
                    <a:srgbClr val="000000"/>
                  </a:glow>
                </a:effectLst>
                <a:latin typeface="Arial" charset="0"/>
                <a:ea typeface="ＭＳ Ｐゴシック" charset="0"/>
                <a:cs typeface="ＭＳ Ｐゴシック" charset="0"/>
              </a:rPr>
              <a:t>直到他们有自己的土地</a:t>
            </a:r>
            <a:r>
              <a:rPr lang="zh-CN" altLang="en-US" b="1" dirty="0">
                <a:solidFill>
                  <a:srgbClr val="FFFFFF"/>
                </a:solidFill>
                <a:effectLst>
                  <a:glow rad="127000">
                    <a:srgbClr val="000000"/>
                  </a:glow>
                </a:effectLst>
                <a:latin typeface="Arial" charset="0"/>
                <a:ea typeface="ＭＳ Ｐゴシック" charset="0"/>
                <a:cs typeface="ＭＳ Ｐゴシック" charset="0"/>
              </a:rPr>
              <a:t>。</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79"/>
            <a:ext cx="9144000" cy="1084452"/>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808038" indent="-808038" defTabSz="457200">
              <a:defRPr/>
            </a:pPr>
            <a:r>
              <a:rPr lang="zh-TW" altLang="en-US" b="1" i="1" dirty="0">
                <a:solidFill>
                  <a:srgbClr val="FFFFFF"/>
                </a:solidFill>
                <a:effectLst>
                  <a:glow rad="127000">
                    <a:srgbClr val="000000"/>
                  </a:glow>
                </a:effectLst>
                <a:latin typeface="Arial" charset="0"/>
                <a:ea typeface="ＭＳ Ｐゴシック" charset="0"/>
                <a:cs typeface="ＭＳ Ｐゴシック" charset="0"/>
              </a:rPr>
              <a:t>出埃及记</a:t>
            </a:r>
            <a:r>
              <a:rPr lang="en-US" b="1" i="1" dirty="0">
                <a:solidFill>
                  <a:srgbClr val="FFFFFF"/>
                </a:solidFill>
                <a:effectLst>
                  <a:glow rad="127000">
                    <a:srgbClr val="000000"/>
                  </a:glow>
                </a:effectLst>
                <a:latin typeface="Arial" charset="0"/>
                <a:ea typeface="ＭＳ Ｐゴシック" charset="0"/>
                <a:cs typeface="ＭＳ Ｐゴシック" charset="0"/>
              </a:rPr>
              <a:t> 12–18</a:t>
            </a:r>
            <a:r>
              <a:rPr lang="ja-JP" altLang="en-US" b="1" i="1">
                <a:solidFill>
                  <a:srgbClr val="FFFFFF"/>
                </a:solidFill>
                <a:effectLst>
                  <a:glow rad="127000">
                    <a:srgbClr val="000000"/>
                  </a:glow>
                </a:effectLst>
                <a:latin typeface="Arial" charset="0"/>
                <a:ea typeface="ＭＳ Ｐゴシック" charset="0"/>
                <a:cs typeface="ＭＳ Ｐゴシック" charset="0"/>
              </a:rPr>
              <a:t>的要点</a:t>
            </a:r>
            <a:endParaRPr lang="en-US" b="1" i="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145117533"/>
      </p:ext>
    </p:extLst>
  </p:cSld>
  <p:clrMapOvr>
    <a:overrideClrMapping bg1="lt1" tx1="dk1" bg2="lt2" tx2="dk2" accent1="accent1" accent2="accent2" accent3="accent3" accent4="accent4" accent5="accent5" accent6="accent6" hlink="hlink" folHlink="folHlink"/>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41" name="Picture 6" descr="Exod 2 Pharaoh.jpg"/>
          <p:cNvPicPr>
            <a:picLocks noChangeAspect="1"/>
          </p:cNvPicPr>
          <p:nvPr/>
        </p:nvPicPr>
        <p:blipFill>
          <a:blip r:embed="rId3" cstate="screen">
            <a:lum bright="-2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3540" name="Text Box 4"/>
          <p:cNvSpPr txBox="1">
            <a:spLocks noChangeArrowheads="1"/>
          </p:cNvSpPr>
          <p:nvPr/>
        </p:nvSpPr>
        <p:spPr bwMode="auto">
          <a:xfrm>
            <a:off x="685800" y="1295400"/>
            <a:ext cx="7696200" cy="2530475"/>
          </a:xfrm>
          <a:prstGeom prst="rect">
            <a:avLst/>
          </a:prstGeom>
          <a:noFill/>
          <a:ln>
            <a:noFill/>
          </a:ln>
          <a:effectLst>
            <a:outerShdw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spcBef>
                <a:spcPct val="50000"/>
              </a:spcBef>
            </a:pPr>
            <a:r>
              <a:rPr lang="zh-CN" altLang="en-US" sz="4000" b="1" i="1">
                <a:solidFill>
                  <a:schemeClr val="bg1"/>
                </a:solidFill>
                <a:ea typeface="宋体" charset="0"/>
                <a:cs typeface="宋体" charset="0"/>
              </a:rPr>
              <a:t>因为那夜我要巡行埃及地，把埃及地一切头生的，无论是人或牲畜，都击杀了，</a:t>
            </a:r>
            <a:r>
              <a:rPr lang="zh-CN" altLang="en-US" sz="4000" b="1" i="1">
                <a:solidFill>
                  <a:srgbClr val="FFFF00"/>
                </a:solidFill>
                <a:ea typeface="宋体" charset="0"/>
                <a:cs typeface="宋体" charset="0"/>
              </a:rPr>
              <a:t>又要败坏埃及一切的神。</a:t>
            </a:r>
            <a:endParaRPr lang="zh-CN" altLang="en-US" sz="4000" b="1" i="1">
              <a:solidFill>
                <a:srgbClr val="FFFF00"/>
              </a:solidFill>
            </a:endParaRPr>
          </a:p>
        </p:txBody>
      </p:sp>
      <p:sp>
        <p:nvSpPr>
          <p:cNvPr id="368643" name="Text Box 5"/>
          <p:cNvSpPr txBox="1">
            <a:spLocks noChangeArrowheads="1"/>
          </p:cNvSpPr>
          <p:nvPr/>
        </p:nvSpPr>
        <p:spPr bwMode="auto">
          <a:xfrm>
            <a:off x="4191000" y="5943600"/>
            <a:ext cx="4648200" cy="579438"/>
          </a:xfrm>
          <a:prstGeom prst="rect">
            <a:avLst/>
          </a:prstGeom>
          <a:noFill/>
          <a:ln>
            <a:noFill/>
          </a:ln>
          <a:effectLst>
            <a:outerShdw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r">
              <a:spcBef>
                <a:spcPct val="50000"/>
              </a:spcBef>
            </a:pPr>
            <a:r>
              <a:rPr lang="zh-CN" altLang="en-US" sz="3200" b="1">
                <a:solidFill>
                  <a:schemeClr val="bg1"/>
                </a:solidFill>
                <a:ea typeface="宋体" charset="0"/>
                <a:cs typeface="宋体" charset="0"/>
              </a:rPr>
              <a:t>出埃及记</a:t>
            </a:r>
            <a:r>
              <a:rPr lang="en-US" altLang="ja-JP" sz="3200" b="1">
                <a:solidFill>
                  <a:schemeClr val="bg1"/>
                </a:solidFill>
              </a:rPr>
              <a:t> 12:12 </a:t>
            </a:r>
            <a:endParaRPr lang="en-US" altLang="zh-CN" sz="3200" b="1">
              <a:solidFill>
                <a:schemeClr val="bg1"/>
              </a:solidFill>
            </a:endParaRPr>
          </a:p>
        </p:txBody>
      </p:sp>
      <p:sp>
        <p:nvSpPr>
          <p:cNvPr id="193542" name="Text Box 6"/>
          <p:cNvSpPr txBox="1">
            <a:spLocks noChangeArrowheads="1"/>
          </p:cNvSpPr>
          <p:nvPr/>
        </p:nvSpPr>
        <p:spPr bwMode="auto">
          <a:xfrm>
            <a:off x="762000" y="3962400"/>
            <a:ext cx="7696200" cy="701675"/>
          </a:xfrm>
          <a:prstGeom prst="rect">
            <a:avLst/>
          </a:prstGeom>
          <a:noFill/>
          <a:ln>
            <a:noFill/>
          </a:ln>
          <a:effectLst>
            <a:outerShdw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spcBef>
                <a:spcPct val="50000"/>
              </a:spcBef>
            </a:pPr>
            <a:r>
              <a:rPr lang="en-US" sz="4000" b="1" i="1">
                <a:solidFill>
                  <a:schemeClr val="bg1"/>
                </a:solidFill>
              </a:rPr>
              <a:t> </a:t>
            </a:r>
          </a:p>
        </p:txBody>
      </p:sp>
      <p:sp>
        <p:nvSpPr>
          <p:cNvPr id="193543" name="Rectangle 7"/>
          <p:cNvSpPr>
            <a:spLocks noGrp="1" noChangeArrowheads="1"/>
          </p:cNvSpPr>
          <p:nvPr>
            <p:ph type="title" idx="4294967295"/>
          </p:nvPr>
        </p:nvSpPr>
        <p:spPr>
          <a:xfrm>
            <a:off x="0" y="0"/>
            <a:ext cx="8229600" cy="762000"/>
          </a:xfrm>
          <a:effectLst>
            <a:outerShdw blurRad="63500" dist="38099" dir="2700000" algn="ctr" rotWithShape="0">
              <a:schemeClr val="tx1">
                <a:alpha val="74997"/>
              </a:schemeClr>
            </a:outerShdw>
          </a:effectLst>
        </p:spPr>
        <p:txBody>
          <a:bodyPr anchor="t">
            <a:spAutoFit/>
          </a:bodyPr>
          <a:lstStyle/>
          <a:p>
            <a:pPr algn="l" eaLnBrk="1" hangingPunct="1">
              <a:spcBef>
                <a:spcPct val="50000"/>
              </a:spcBef>
              <a:defRPr/>
            </a:pPr>
            <a:r>
              <a:rPr lang="zh-CN" altLang="en-US" b="1" u="sng">
                <a:solidFill>
                  <a:schemeClr val="bg1"/>
                </a:solidFill>
                <a:latin typeface="Times New Roman" charset="0"/>
                <a:ea typeface="宋体" charset="0"/>
                <a:cs typeface="宋体" charset="0"/>
              </a:rPr>
              <a:t>降灾的意义</a:t>
            </a:r>
            <a:endParaRPr lang="zh-CN" altLang="en-US" b="1" u="sng">
              <a:solidFill>
                <a:schemeClr val="bg1"/>
              </a:solidFill>
              <a:latin typeface="Times New Roman" charset="0"/>
              <a:ea typeface="MS PGothic" charset="0"/>
              <a:cs typeface="MS PGothic"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93540"/>
                                        </p:tgtEl>
                                        <p:attrNameLst>
                                          <p:attrName>style.visibility</p:attrName>
                                        </p:attrNameLst>
                                      </p:cBhvr>
                                      <p:to>
                                        <p:strVal val="visible"/>
                                      </p:to>
                                    </p:set>
                                    <p:animEffect transition="in" filter="dissolve">
                                      <p:cBhvr>
                                        <p:cTn id="7" dur="500"/>
                                        <p:tgtEl>
                                          <p:spTgt spid="193540"/>
                                        </p:tgtEl>
                                      </p:cBhvr>
                                    </p:animEffect>
                                  </p:childTnLst>
                                </p:cTn>
                              </p:par>
                            </p:childTnLst>
                          </p:cTn>
                        </p:par>
                        <p:par>
                          <p:cTn id="8" fill="hold" nodeType="afterGroup">
                            <p:stCondLst>
                              <p:cond delay="500"/>
                            </p:stCondLst>
                            <p:childTnLst>
                              <p:par>
                                <p:cTn id="9" presetID="9" presetClass="entr" presetSubtype="0" fill="hold" grpId="0" nodeType="afterEffect">
                                  <p:stCondLst>
                                    <p:cond delay="4000"/>
                                  </p:stCondLst>
                                  <p:iterate type="lt">
                                    <p:tmPct val="100000"/>
                                  </p:iterate>
                                  <p:childTnLst>
                                    <p:set>
                                      <p:cBhvr>
                                        <p:cTn id="10" dur="1" fill="hold">
                                          <p:stCondLst>
                                            <p:cond delay="0"/>
                                          </p:stCondLst>
                                        </p:cTn>
                                        <p:tgtEl>
                                          <p:spTgt spid="193542"/>
                                        </p:tgtEl>
                                        <p:attrNameLst>
                                          <p:attrName>style.visibility</p:attrName>
                                        </p:attrNameLst>
                                      </p:cBhvr>
                                      <p:to>
                                        <p:strVal val="visible"/>
                                      </p:to>
                                    </p:set>
                                    <p:animEffect transition="in" filter="dissolve">
                                      <p:cBhvr>
                                        <p:cTn id="11" dur="75"/>
                                        <p:tgtEl>
                                          <p:spTgt spid="1935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540" grpId="0" autoUpdateAnimBg="0"/>
      <p:bldP spid="193542"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5" descr="Exod 2 Nile.jpg"/>
          <p:cNvPicPr>
            <a:picLocks noChangeAspect="1"/>
          </p:cNvPicPr>
          <p:nvPr/>
        </p:nvPicPr>
        <p:blipFill>
          <a:blip r:embed="rId3">
            <a:lum bright="-46000"/>
            <a:extLst>
              <a:ext uri="{28A0092B-C50C-407E-A947-70E740481C1C}">
                <a14:useLocalDpi xmlns:a14="http://schemas.microsoft.com/office/drawing/2010/main" val="0"/>
              </a:ext>
            </a:extLst>
          </a:blip>
          <a:srcRect/>
          <a:stretch>
            <a:fillRect/>
          </a:stretch>
        </p:blipFill>
        <p:spPr bwMode="auto">
          <a:xfrm>
            <a:off x="0" y="836613"/>
            <a:ext cx="9280525" cy="541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0690" name="Text Box 4"/>
          <p:cNvSpPr txBox="1">
            <a:spLocks noChangeArrowheads="1"/>
          </p:cNvSpPr>
          <p:nvPr/>
        </p:nvSpPr>
        <p:spPr bwMode="auto">
          <a:xfrm>
            <a:off x="685800" y="1295400"/>
            <a:ext cx="7696200" cy="3140075"/>
          </a:xfrm>
          <a:prstGeom prst="rect">
            <a:avLst/>
          </a:prstGeom>
          <a:noFill/>
          <a:ln>
            <a:noFill/>
          </a:ln>
          <a:effectLst>
            <a:outerShdw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spcBef>
                <a:spcPct val="50000"/>
              </a:spcBef>
            </a:pPr>
            <a:r>
              <a:rPr lang="zh-CN" altLang="en-US" sz="4000" b="1" i="1">
                <a:solidFill>
                  <a:schemeClr val="bg1"/>
                </a:solidFill>
                <a:ea typeface="宋体" charset="0"/>
                <a:cs typeface="宋体" charset="0"/>
              </a:rPr>
              <a:t>正月十五日，就是逾越节的次日，以色列人从兰塞起行，在一切埃及人眼前昂然无惧地离去。所行的路程记在下面。那时，埃及人正埋葬他们的长子，</a:t>
            </a:r>
            <a:endParaRPr lang="zh-CN" altLang="en-US" sz="4000" b="1" i="1">
              <a:solidFill>
                <a:schemeClr val="bg1"/>
              </a:solidFill>
            </a:endParaRPr>
          </a:p>
        </p:txBody>
      </p:sp>
      <p:sp>
        <p:nvSpPr>
          <p:cNvPr id="370691" name="Text Box 5"/>
          <p:cNvSpPr txBox="1">
            <a:spLocks noChangeArrowheads="1"/>
          </p:cNvSpPr>
          <p:nvPr/>
        </p:nvSpPr>
        <p:spPr bwMode="auto">
          <a:xfrm>
            <a:off x="4191000" y="5943600"/>
            <a:ext cx="4648200" cy="579438"/>
          </a:xfrm>
          <a:prstGeom prst="rect">
            <a:avLst/>
          </a:prstGeom>
          <a:noFill/>
          <a:ln>
            <a:noFill/>
          </a:ln>
          <a:effectLst>
            <a:outerShdw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r">
              <a:spcBef>
                <a:spcPct val="50000"/>
              </a:spcBef>
            </a:pPr>
            <a:r>
              <a:rPr lang="zh-CN" altLang="en-US" sz="3200" b="1">
                <a:solidFill>
                  <a:schemeClr val="bg1"/>
                </a:solidFill>
                <a:ea typeface="宋体" charset="0"/>
                <a:cs typeface="宋体" charset="0"/>
              </a:rPr>
              <a:t>民数计</a:t>
            </a:r>
            <a:r>
              <a:rPr lang="en-US" altLang="ja-JP" sz="3200" b="1">
                <a:solidFill>
                  <a:schemeClr val="bg1"/>
                </a:solidFill>
              </a:rPr>
              <a:t> 33:3-4 </a:t>
            </a:r>
            <a:endParaRPr lang="en-US" altLang="zh-CN" sz="3200" b="1">
              <a:solidFill>
                <a:schemeClr val="bg1"/>
              </a:solidFill>
            </a:endParaRPr>
          </a:p>
        </p:txBody>
      </p:sp>
      <p:sp>
        <p:nvSpPr>
          <p:cNvPr id="194566" name="Rectangle 6"/>
          <p:cNvSpPr>
            <a:spLocks noGrp="1" noChangeArrowheads="1"/>
          </p:cNvSpPr>
          <p:nvPr>
            <p:ph type="title" idx="4294967295"/>
          </p:nvPr>
        </p:nvSpPr>
        <p:spPr>
          <a:xfrm>
            <a:off x="457200" y="274638"/>
            <a:ext cx="6858000" cy="762000"/>
          </a:xfrm>
          <a:effectLst>
            <a:outerShdw blurRad="63500" dist="38099" dir="2700000" algn="ctr" rotWithShape="0">
              <a:schemeClr val="tx1">
                <a:alpha val="74997"/>
              </a:schemeClr>
            </a:outerShdw>
          </a:effectLst>
        </p:spPr>
        <p:txBody>
          <a:bodyPr anchor="t">
            <a:spAutoFit/>
          </a:bodyPr>
          <a:lstStyle/>
          <a:p>
            <a:pPr algn="l" eaLnBrk="1" hangingPunct="1">
              <a:spcBef>
                <a:spcPct val="50000"/>
              </a:spcBef>
              <a:defRPr/>
            </a:pPr>
            <a:r>
              <a:rPr lang="zh-CN" altLang="en-US" b="1">
                <a:solidFill>
                  <a:schemeClr val="bg1"/>
                </a:solidFill>
                <a:latin typeface="Times New Roman" charset="0"/>
                <a:ea typeface="宋体" charset="0"/>
                <a:cs typeface="宋体" charset="0"/>
              </a:rPr>
              <a:t>回顾出埃及的意义</a:t>
            </a:r>
            <a:endParaRPr lang="en-US" altLang="zh-CN" b="1">
              <a:solidFill>
                <a:schemeClr val="bg1"/>
              </a:solidFill>
              <a:latin typeface="Times New Roman" charset="0"/>
              <a:ea typeface="MS PGothic" charset="0"/>
              <a:cs typeface="MS PGothic" charset="0"/>
            </a:endParaRPr>
          </a:p>
        </p:txBody>
      </p:sp>
    </p:spTree>
  </p:cSld>
  <p:clrMapOvr>
    <a:masterClrMapping/>
  </p:clrMapOvr>
  <p:transition spd="med">
    <p:randomBar dir="ver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7" name="Picture 5" descr="Exod 7 Moses before Pharaoh.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1763" y="1268413"/>
            <a:ext cx="9275763" cy="561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5588" name="Text Box 4"/>
          <p:cNvSpPr txBox="1">
            <a:spLocks noChangeArrowheads="1"/>
          </p:cNvSpPr>
          <p:nvPr/>
        </p:nvSpPr>
        <p:spPr bwMode="auto">
          <a:xfrm>
            <a:off x="1187450" y="1935163"/>
            <a:ext cx="6121400" cy="1311275"/>
          </a:xfrm>
          <a:prstGeom prst="rect">
            <a:avLst/>
          </a:prstGeom>
          <a:noFill/>
          <a:ln>
            <a:noFill/>
          </a:ln>
          <a:effectLst>
            <a:outerShdw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spcBef>
                <a:spcPct val="50000"/>
              </a:spcBef>
            </a:pPr>
            <a:r>
              <a:rPr lang="en-US" altLang="zh-CN" sz="4000" b="1" i="1">
                <a:solidFill>
                  <a:srgbClr val="FFFF00"/>
                </a:solidFill>
              </a:rPr>
              <a:t>……</a:t>
            </a:r>
            <a:r>
              <a:rPr lang="zh-CN" altLang="en-US" sz="4000" b="1" i="1">
                <a:solidFill>
                  <a:srgbClr val="FFFF00"/>
                </a:solidFill>
              </a:rPr>
              <a:t>耶和华也对他们的神施行审判。</a:t>
            </a:r>
          </a:p>
        </p:txBody>
      </p:sp>
      <p:sp>
        <p:nvSpPr>
          <p:cNvPr id="372739" name="Text Box 5"/>
          <p:cNvSpPr txBox="1">
            <a:spLocks noChangeArrowheads="1"/>
          </p:cNvSpPr>
          <p:nvPr/>
        </p:nvSpPr>
        <p:spPr bwMode="auto">
          <a:xfrm>
            <a:off x="4114800" y="5943600"/>
            <a:ext cx="4648200" cy="579438"/>
          </a:xfrm>
          <a:prstGeom prst="rect">
            <a:avLst/>
          </a:prstGeom>
          <a:noFill/>
          <a:ln>
            <a:noFill/>
          </a:ln>
          <a:effectLst>
            <a:outerShdw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r">
              <a:spcBef>
                <a:spcPct val="50000"/>
              </a:spcBef>
            </a:pPr>
            <a:r>
              <a:rPr lang="zh-CN" altLang="en-US" sz="3200" b="1">
                <a:solidFill>
                  <a:schemeClr val="bg1"/>
                </a:solidFill>
              </a:rPr>
              <a:t>民数记</a:t>
            </a:r>
            <a:r>
              <a:rPr lang="en-US" altLang="ja-JP" sz="3200" b="1">
                <a:solidFill>
                  <a:schemeClr val="bg1"/>
                </a:solidFill>
              </a:rPr>
              <a:t>33:4 </a:t>
            </a:r>
            <a:endParaRPr lang="en-US" altLang="zh-CN" sz="3200" b="1">
              <a:solidFill>
                <a:schemeClr val="bg1"/>
              </a:solidFill>
            </a:endParaRPr>
          </a:p>
        </p:txBody>
      </p:sp>
      <p:sp>
        <p:nvSpPr>
          <p:cNvPr id="194566" name="Rectangle 6"/>
          <p:cNvSpPr>
            <a:spLocks noChangeArrowheads="1"/>
          </p:cNvSpPr>
          <p:nvPr/>
        </p:nvSpPr>
        <p:spPr bwMode="auto">
          <a:xfrm>
            <a:off x="457200" y="274638"/>
            <a:ext cx="6858000" cy="762000"/>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eaLnBrk="1" hangingPunct="1">
              <a:spcBef>
                <a:spcPct val="50000"/>
              </a:spcBef>
              <a:defRPr/>
            </a:pPr>
            <a:r>
              <a:rPr lang="zh-CN" altLang="en-US" sz="4400" b="1">
                <a:solidFill>
                  <a:schemeClr val="bg1"/>
                </a:solidFill>
                <a:ea typeface="宋体" charset="0"/>
                <a:cs typeface="宋体" charset="0"/>
              </a:rPr>
              <a:t>回顾出埃及的意义</a:t>
            </a:r>
            <a:endParaRPr lang="en-US" altLang="zh-CN" sz="4400" b="1">
              <a:solidFill>
                <a:schemeClr val="bg1"/>
              </a:solidFil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iterate type="lt">
                                    <p:tmPct val="100000"/>
                                  </p:iterate>
                                  <p:childTnLst>
                                    <p:set>
                                      <p:cBhvr>
                                        <p:cTn id="6" dur="1" fill="hold">
                                          <p:stCondLst>
                                            <p:cond delay="0"/>
                                          </p:stCondLst>
                                        </p:cTn>
                                        <p:tgtEl>
                                          <p:spTgt spid="195588"/>
                                        </p:tgtEl>
                                        <p:attrNameLst>
                                          <p:attrName>style.visibility</p:attrName>
                                        </p:attrNameLst>
                                      </p:cBhvr>
                                      <p:to>
                                        <p:strVal val="visible"/>
                                      </p:to>
                                    </p:set>
                                    <p:animEffect transition="in" filter="dissolve">
                                      <p:cBhvr>
                                        <p:cTn id="7" dur="75"/>
                                        <p:tgtEl>
                                          <p:spTgt spid="1955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588"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375810" name="Picture 70" descr="Exod 12 TutMask(11July)MA7060188-0009.jpg"/>
          <p:cNvPicPr>
            <a:picLocks noChangeAspect="1"/>
          </p:cNvPicPr>
          <p:nvPr/>
        </p:nvPicPr>
        <p:blipFill>
          <a:blip r:embed="rId3">
            <a:lum bright="-14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5811" name="Text Box 2"/>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en-US" altLang="zh-CN">
                <a:solidFill>
                  <a:srgbClr val="000000"/>
                </a:solidFill>
                <a:latin typeface="Arial" charset="0"/>
              </a:rPr>
              <a:t>106</a:t>
            </a:r>
          </a:p>
        </p:txBody>
      </p:sp>
      <p:sp>
        <p:nvSpPr>
          <p:cNvPr id="196611" name="Rectangle 3"/>
          <p:cNvSpPr>
            <a:spLocks noGrp="1" noChangeArrowheads="1"/>
          </p:cNvSpPr>
          <p:nvPr>
            <p:ph type="title"/>
          </p:nvPr>
        </p:nvSpPr>
        <p:spPr>
          <a:xfrm>
            <a:off x="0" y="6350"/>
            <a:ext cx="7848600" cy="685800"/>
          </a:xfrm>
        </p:spPr>
        <p:txBody>
          <a:bodyPr/>
          <a:lstStyle/>
          <a:p>
            <a:pPr algn="ctr">
              <a:defRPr/>
            </a:pPr>
            <a:r>
              <a:rPr lang="zh-CN" altLang="en-US" sz="5000" b="1" i="0">
                <a:latin typeface="Arial Black" charset="0"/>
                <a:ea typeface="宋体" charset="0"/>
                <a:cs typeface="宋体" charset="0"/>
              </a:rPr>
              <a:t>灾祸与埃及神灵</a:t>
            </a:r>
            <a:endParaRPr lang="en-US" altLang="zh-CN" sz="3600" b="1" i="0">
              <a:latin typeface="Arial Black" charset="0"/>
              <a:ea typeface="宋体" charset="0"/>
              <a:cs typeface="宋体" charset="0"/>
            </a:endParaRPr>
          </a:p>
        </p:txBody>
      </p:sp>
      <p:grpSp>
        <p:nvGrpSpPr>
          <p:cNvPr id="375813" name="Group 4"/>
          <p:cNvGrpSpPr>
            <a:grpSpLocks/>
          </p:cNvGrpSpPr>
          <p:nvPr/>
        </p:nvGrpSpPr>
        <p:grpSpPr bwMode="auto">
          <a:xfrm>
            <a:off x="76200" y="1163638"/>
            <a:ext cx="9074150" cy="5694362"/>
            <a:chOff x="48" y="733"/>
            <a:chExt cx="5716" cy="3587"/>
          </a:xfrm>
        </p:grpSpPr>
        <p:sp>
          <p:nvSpPr>
            <p:cNvPr id="375815" name="Rectangle 5"/>
            <p:cNvSpPr>
              <a:spLocks noChangeArrowheads="1"/>
            </p:cNvSpPr>
            <p:nvPr/>
          </p:nvSpPr>
          <p:spPr bwMode="auto">
            <a:xfrm>
              <a:off x="5756" y="844"/>
              <a:ext cx="8" cy="267"/>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zh-CN" altLang="en-US">
                <a:solidFill>
                  <a:srgbClr val="003300"/>
                </a:solidFill>
                <a:latin typeface="Arial" charset="0"/>
              </a:endParaRPr>
            </a:p>
          </p:txBody>
        </p:sp>
        <p:sp>
          <p:nvSpPr>
            <p:cNvPr id="375816" name="Rectangle 6"/>
            <p:cNvSpPr>
              <a:spLocks noChangeArrowheads="1"/>
            </p:cNvSpPr>
            <p:nvPr/>
          </p:nvSpPr>
          <p:spPr bwMode="auto">
            <a:xfrm>
              <a:off x="5756" y="2059"/>
              <a:ext cx="8" cy="267"/>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zh-CN" altLang="en-US">
                <a:solidFill>
                  <a:srgbClr val="003300"/>
                </a:solidFill>
                <a:latin typeface="Arial" charset="0"/>
              </a:endParaRPr>
            </a:p>
          </p:txBody>
        </p:sp>
        <p:sp>
          <p:nvSpPr>
            <p:cNvPr id="375817" name="Rectangle 7"/>
            <p:cNvSpPr>
              <a:spLocks noChangeArrowheads="1"/>
            </p:cNvSpPr>
            <p:nvPr/>
          </p:nvSpPr>
          <p:spPr bwMode="auto">
            <a:xfrm>
              <a:off x="5756" y="3163"/>
              <a:ext cx="8" cy="267"/>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zh-CN" altLang="en-US">
                <a:solidFill>
                  <a:srgbClr val="003300"/>
                </a:solidFill>
                <a:latin typeface="Arial" charset="0"/>
              </a:endParaRPr>
            </a:p>
          </p:txBody>
        </p:sp>
        <p:sp>
          <p:nvSpPr>
            <p:cNvPr id="375818" name="Rectangle 8"/>
            <p:cNvSpPr>
              <a:spLocks noChangeArrowheads="1"/>
            </p:cNvSpPr>
            <p:nvPr/>
          </p:nvSpPr>
          <p:spPr bwMode="auto">
            <a:xfrm>
              <a:off x="5756" y="3811"/>
              <a:ext cx="8" cy="267"/>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zh-CN" altLang="en-US">
                <a:solidFill>
                  <a:srgbClr val="003300"/>
                </a:solidFill>
                <a:latin typeface="Arial" charset="0"/>
              </a:endParaRPr>
            </a:p>
          </p:txBody>
        </p:sp>
        <p:grpSp>
          <p:nvGrpSpPr>
            <p:cNvPr id="375819" name="Group 9"/>
            <p:cNvGrpSpPr>
              <a:grpSpLocks/>
            </p:cNvGrpSpPr>
            <p:nvPr/>
          </p:nvGrpSpPr>
          <p:grpSpPr bwMode="auto">
            <a:xfrm>
              <a:off x="48" y="733"/>
              <a:ext cx="1477" cy="490"/>
              <a:chOff x="0" y="0"/>
              <a:chExt cx="981" cy="614"/>
            </a:xfrm>
          </p:grpSpPr>
          <p:sp>
            <p:nvSpPr>
              <p:cNvPr id="375879" name="Rectangle 10"/>
              <p:cNvSpPr>
                <a:spLocks noChangeArrowheads="1"/>
              </p:cNvSpPr>
              <p:nvPr/>
            </p:nvSpPr>
            <p:spPr bwMode="auto">
              <a:xfrm>
                <a:off x="0" y="0"/>
                <a:ext cx="981" cy="61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zh-CN" altLang="en-US" sz="2800">
                    <a:solidFill>
                      <a:srgbClr val="FFFFFF"/>
                    </a:solidFill>
                    <a:latin typeface="Arial Black" charset="0"/>
                    <a:ea typeface="宋体" charset="0"/>
                    <a:cs typeface="宋体" charset="0"/>
                  </a:rPr>
                  <a:t>灾祸</a:t>
                </a:r>
                <a:endParaRPr lang="zh-CN" altLang="en-US" sz="2800">
                  <a:solidFill>
                    <a:srgbClr val="FFFFFF"/>
                  </a:solidFill>
                  <a:latin typeface="Arial Black" charset="0"/>
                </a:endParaRPr>
              </a:p>
            </p:txBody>
          </p:sp>
          <p:sp>
            <p:nvSpPr>
              <p:cNvPr id="375880" name="Rectangle 11"/>
              <p:cNvSpPr>
                <a:spLocks noChangeArrowheads="1"/>
              </p:cNvSpPr>
              <p:nvPr/>
            </p:nvSpPr>
            <p:spPr bwMode="auto">
              <a:xfrm>
                <a:off x="0" y="0"/>
                <a:ext cx="981" cy="61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zh-CN" altLang="en-US">
                  <a:solidFill>
                    <a:srgbClr val="003300"/>
                  </a:solidFill>
                  <a:latin typeface="Arial" charset="0"/>
                </a:endParaRPr>
              </a:p>
            </p:txBody>
          </p:sp>
        </p:grpSp>
        <p:grpSp>
          <p:nvGrpSpPr>
            <p:cNvPr id="375820" name="Group 12"/>
            <p:cNvGrpSpPr>
              <a:grpSpLocks/>
            </p:cNvGrpSpPr>
            <p:nvPr/>
          </p:nvGrpSpPr>
          <p:grpSpPr bwMode="auto">
            <a:xfrm>
              <a:off x="1525" y="733"/>
              <a:ext cx="847" cy="490"/>
              <a:chOff x="981" y="0"/>
              <a:chExt cx="562" cy="614"/>
            </a:xfrm>
          </p:grpSpPr>
          <p:sp>
            <p:nvSpPr>
              <p:cNvPr id="375877" name="Rectangle 13"/>
              <p:cNvSpPr>
                <a:spLocks noChangeArrowheads="1"/>
              </p:cNvSpPr>
              <p:nvPr/>
            </p:nvSpPr>
            <p:spPr bwMode="auto">
              <a:xfrm>
                <a:off x="981" y="0"/>
                <a:ext cx="562" cy="61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zh-CN" altLang="en-US" sz="2000" b="1">
                    <a:solidFill>
                      <a:srgbClr val="FFFFFF"/>
                    </a:solidFill>
                    <a:latin typeface="Arial Narrow" charset="0"/>
                    <a:ea typeface="宋体" charset="0"/>
                    <a:cs typeface="宋体" charset="0"/>
                  </a:rPr>
                  <a:t>经文</a:t>
                </a:r>
                <a:endParaRPr lang="zh-CN" altLang="en-US" sz="2000" b="1">
                  <a:solidFill>
                    <a:srgbClr val="FFFFFF"/>
                  </a:solidFill>
                  <a:latin typeface="Arial Narrow" charset="0"/>
                </a:endParaRPr>
              </a:p>
            </p:txBody>
          </p:sp>
          <p:sp>
            <p:nvSpPr>
              <p:cNvPr id="375878" name="Rectangle 14"/>
              <p:cNvSpPr>
                <a:spLocks noChangeArrowheads="1"/>
              </p:cNvSpPr>
              <p:nvPr/>
            </p:nvSpPr>
            <p:spPr bwMode="auto">
              <a:xfrm>
                <a:off x="981" y="0"/>
                <a:ext cx="562" cy="61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zh-CN" altLang="en-US">
                  <a:solidFill>
                    <a:srgbClr val="003300"/>
                  </a:solidFill>
                  <a:latin typeface="Arial" charset="0"/>
                </a:endParaRPr>
              </a:p>
            </p:txBody>
          </p:sp>
        </p:grpSp>
        <p:grpSp>
          <p:nvGrpSpPr>
            <p:cNvPr id="375821" name="Group 15"/>
            <p:cNvGrpSpPr>
              <a:grpSpLocks/>
            </p:cNvGrpSpPr>
            <p:nvPr/>
          </p:nvGrpSpPr>
          <p:grpSpPr bwMode="auto">
            <a:xfrm>
              <a:off x="2372" y="733"/>
              <a:ext cx="3388" cy="490"/>
              <a:chOff x="1543" y="0"/>
              <a:chExt cx="2250" cy="614"/>
            </a:xfrm>
          </p:grpSpPr>
          <p:sp>
            <p:nvSpPr>
              <p:cNvPr id="375875" name="Rectangle 16"/>
              <p:cNvSpPr>
                <a:spLocks noChangeArrowheads="1"/>
              </p:cNvSpPr>
              <p:nvPr/>
            </p:nvSpPr>
            <p:spPr bwMode="auto">
              <a:xfrm>
                <a:off x="1543" y="0"/>
                <a:ext cx="2250" cy="61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zh-CN" altLang="en-US" b="1">
                    <a:solidFill>
                      <a:srgbClr val="FFFFFF"/>
                    </a:solidFill>
                    <a:latin typeface="Arial Black" charset="0"/>
                    <a:ea typeface="宋体" charset="0"/>
                    <a:cs typeface="宋体" charset="0"/>
                  </a:rPr>
                  <a:t>可能的受审判的埃及神祗</a:t>
                </a:r>
                <a:endParaRPr lang="zh-CN" altLang="en-US" b="1">
                  <a:solidFill>
                    <a:srgbClr val="FFFFFF"/>
                  </a:solidFill>
                  <a:latin typeface="Arial Black" charset="0"/>
                </a:endParaRPr>
              </a:p>
            </p:txBody>
          </p:sp>
          <p:sp>
            <p:nvSpPr>
              <p:cNvPr id="375876" name="Rectangle 17"/>
              <p:cNvSpPr>
                <a:spLocks noChangeArrowheads="1"/>
              </p:cNvSpPr>
              <p:nvPr/>
            </p:nvSpPr>
            <p:spPr bwMode="auto">
              <a:xfrm>
                <a:off x="1543" y="0"/>
                <a:ext cx="2250" cy="61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zh-CN" altLang="en-US">
                  <a:solidFill>
                    <a:srgbClr val="003300"/>
                  </a:solidFill>
                  <a:latin typeface="Arial" charset="0"/>
                </a:endParaRPr>
              </a:p>
            </p:txBody>
          </p:sp>
        </p:grpSp>
        <p:grpSp>
          <p:nvGrpSpPr>
            <p:cNvPr id="375822" name="Group 18"/>
            <p:cNvGrpSpPr>
              <a:grpSpLocks/>
            </p:cNvGrpSpPr>
            <p:nvPr/>
          </p:nvGrpSpPr>
          <p:grpSpPr bwMode="auto">
            <a:xfrm>
              <a:off x="48" y="1223"/>
              <a:ext cx="5716" cy="697"/>
              <a:chOff x="48" y="1223"/>
              <a:chExt cx="5716" cy="545"/>
            </a:xfrm>
          </p:grpSpPr>
          <p:sp>
            <p:nvSpPr>
              <p:cNvPr id="375863" name="Rectangle 19"/>
              <p:cNvSpPr>
                <a:spLocks noChangeArrowheads="1"/>
              </p:cNvSpPr>
              <p:nvPr/>
            </p:nvSpPr>
            <p:spPr bwMode="auto">
              <a:xfrm>
                <a:off x="5756" y="1236"/>
                <a:ext cx="8" cy="209"/>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zh-CN" altLang="en-US">
                  <a:solidFill>
                    <a:srgbClr val="003300"/>
                  </a:solidFill>
                  <a:latin typeface="Arial" charset="0"/>
                </a:endParaRPr>
              </a:p>
            </p:txBody>
          </p:sp>
          <p:sp>
            <p:nvSpPr>
              <p:cNvPr id="375864" name="Rectangle 20"/>
              <p:cNvSpPr>
                <a:spLocks noChangeArrowheads="1"/>
              </p:cNvSpPr>
              <p:nvPr/>
            </p:nvSpPr>
            <p:spPr bwMode="auto">
              <a:xfrm>
                <a:off x="5756" y="1387"/>
                <a:ext cx="8" cy="209"/>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zh-CN" altLang="en-US">
                  <a:solidFill>
                    <a:srgbClr val="003300"/>
                  </a:solidFill>
                  <a:latin typeface="Arial" charset="0"/>
                </a:endParaRPr>
              </a:p>
            </p:txBody>
          </p:sp>
          <p:sp>
            <p:nvSpPr>
              <p:cNvPr id="375865" name="Rectangle 21"/>
              <p:cNvSpPr>
                <a:spLocks noChangeArrowheads="1"/>
              </p:cNvSpPr>
              <p:nvPr/>
            </p:nvSpPr>
            <p:spPr bwMode="auto">
              <a:xfrm>
                <a:off x="5756" y="1541"/>
                <a:ext cx="8" cy="209"/>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zh-CN" altLang="en-US">
                  <a:solidFill>
                    <a:srgbClr val="003300"/>
                  </a:solidFill>
                  <a:latin typeface="Arial" charset="0"/>
                </a:endParaRPr>
              </a:p>
            </p:txBody>
          </p:sp>
          <p:grpSp>
            <p:nvGrpSpPr>
              <p:cNvPr id="375866" name="Group 22"/>
              <p:cNvGrpSpPr>
                <a:grpSpLocks/>
              </p:cNvGrpSpPr>
              <p:nvPr/>
            </p:nvGrpSpPr>
            <p:grpSpPr bwMode="auto">
              <a:xfrm>
                <a:off x="48" y="1223"/>
                <a:ext cx="1477" cy="545"/>
                <a:chOff x="0" y="614"/>
                <a:chExt cx="981" cy="684"/>
              </a:xfrm>
            </p:grpSpPr>
            <p:sp>
              <p:nvSpPr>
                <p:cNvPr id="375873" name="Rectangle 23"/>
                <p:cNvSpPr>
                  <a:spLocks noChangeArrowheads="1"/>
                </p:cNvSpPr>
                <p:nvPr/>
              </p:nvSpPr>
              <p:spPr bwMode="auto">
                <a:xfrm>
                  <a:off x="0" y="614"/>
                  <a:ext cx="981" cy="68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zh-CN" altLang="en-US">
                      <a:solidFill>
                        <a:srgbClr val="FFFFFF"/>
                      </a:solidFill>
                      <a:latin typeface="Arial Narrow" charset="0"/>
                      <a:ea typeface="宋体" charset="0"/>
                      <a:cs typeface="宋体" charset="0"/>
                    </a:rPr>
                    <a:t>河水变成血</a:t>
                  </a:r>
                  <a:endParaRPr lang="zh-CN" altLang="en-US">
                    <a:solidFill>
                      <a:srgbClr val="FFFFFF"/>
                    </a:solidFill>
                    <a:latin typeface="Arial Narrow" charset="0"/>
                  </a:endParaRPr>
                </a:p>
              </p:txBody>
            </p:sp>
            <p:sp>
              <p:nvSpPr>
                <p:cNvPr id="375874" name="Rectangle 24"/>
                <p:cNvSpPr>
                  <a:spLocks noChangeArrowheads="1"/>
                </p:cNvSpPr>
                <p:nvPr/>
              </p:nvSpPr>
              <p:spPr bwMode="auto">
                <a:xfrm>
                  <a:off x="0" y="614"/>
                  <a:ext cx="981" cy="68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zh-CN" altLang="en-US">
                    <a:solidFill>
                      <a:srgbClr val="003300"/>
                    </a:solidFill>
                    <a:latin typeface="Arial" charset="0"/>
                  </a:endParaRPr>
                </a:p>
              </p:txBody>
            </p:sp>
          </p:grpSp>
          <p:grpSp>
            <p:nvGrpSpPr>
              <p:cNvPr id="375867" name="Group 25"/>
              <p:cNvGrpSpPr>
                <a:grpSpLocks/>
              </p:cNvGrpSpPr>
              <p:nvPr/>
            </p:nvGrpSpPr>
            <p:grpSpPr bwMode="auto">
              <a:xfrm>
                <a:off x="1525" y="1223"/>
                <a:ext cx="847" cy="545"/>
                <a:chOff x="981" y="614"/>
                <a:chExt cx="562" cy="684"/>
              </a:xfrm>
            </p:grpSpPr>
            <p:sp>
              <p:nvSpPr>
                <p:cNvPr id="375871" name="Rectangle 26"/>
                <p:cNvSpPr>
                  <a:spLocks noChangeArrowheads="1"/>
                </p:cNvSpPr>
                <p:nvPr/>
              </p:nvSpPr>
              <p:spPr bwMode="auto">
                <a:xfrm>
                  <a:off x="981" y="614"/>
                  <a:ext cx="562" cy="68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zh-CN" altLang="en-US">
                      <a:solidFill>
                        <a:srgbClr val="FFFFFF"/>
                      </a:solidFill>
                      <a:latin typeface="Arial Narrow" charset="0"/>
                      <a:ea typeface="宋体" charset="0"/>
                      <a:cs typeface="宋体" charset="0"/>
                    </a:rPr>
                    <a:t>出</a:t>
                  </a:r>
                  <a:endParaRPr lang="en-US" altLang="ja-JP">
                    <a:solidFill>
                      <a:srgbClr val="FFFFFF"/>
                    </a:solidFill>
                    <a:latin typeface="Arial Narrow" charset="0"/>
                    <a:cs typeface="Times New Roman" charset="0"/>
                  </a:endParaRPr>
                </a:p>
                <a:p>
                  <a:pPr algn="ctr"/>
                  <a:r>
                    <a:rPr lang="en-US" altLang="zh-CN">
                      <a:solidFill>
                        <a:srgbClr val="FFFFFF"/>
                      </a:solidFill>
                      <a:latin typeface="Arial Narrow" charset="0"/>
                      <a:cs typeface="Arial" charset="0"/>
                    </a:rPr>
                    <a:t>7:14-25</a:t>
                  </a:r>
                </a:p>
              </p:txBody>
            </p:sp>
            <p:sp>
              <p:nvSpPr>
                <p:cNvPr id="375872" name="Rectangle 27"/>
                <p:cNvSpPr>
                  <a:spLocks noChangeArrowheads="1"/>
                </p:cNvSpPr>
                <p:nvPr/>
              </p:nvSpPr>
              <p:spPr bwMode="auto">
                <a:xfrm>
                  <a:off x="981" y="614"/>
                  <a:ext cx="562" cy="68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zh-CN" altLang="en-US">
                    <a:solidFill>
                      <a:srgbClr val="003300"/>
                    </a:solidFill>
                    <a:latin typeface="Arial" charset="0"/>
                  </a:endParaRPr>
                </a:p>
              </p:txBody>
            </p:sp>
          </p:grpSp>
          <p:grpSp>
            <p:nvGrpSpPr>
              <p:cNvPr id="375868" name="Group 28"/>
              <p:cNvGrpSpPr>
                <a:grpSpLocks/>
              </p:cNvGrpSpPr>
              <p:nvPr/>
            </p:nvGrpSpPr>
            <p:grpSpPr bwMode="auto">
              <a:xfrm>
                <a:off x="2372" y="1223"/>
                <a:ext cx="3388" cy="545"/>
                <a:chOff x="1543" y="614"/>
                <a:chExt cx="2250" cy="684"/>
              </a:xfrm>
            </p:grpSpPr>
            <p:sp>
              <p:nvSpPr>
                <p:cNvPr id="375869" name="Rectangle 29"/>
                <p:cNvSpPr>
                  <a:spLocks noChangeArrowheads="1"/>
                </p:cNvSpPr>
                <p:nvPr/>
              </p:nvSpPr>
              <p:spPr bwMode="auto">
                <a:xfrm>
                  <a:off x="1543" y="614"/>
                  <a:ext cx="2250" cy="68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a:solidFill>
                        <a:srgbClr val="FFFFFF"/>
                      </a:solidFill>
                      <a:latin typeface="Arial Narrow" charset="0"/>
                      <a:cs typeface="Arial" charset="0"/>
                    </a:rPr>
                    <a:t>Khnum: </a:t>
                  </a:r>
                  <a:r>
                    <a:rPr lang="zh-CN" altLang="en-US">
                      <a:solidFill>
                        <a:srgbClr val="FFFFFF"/>
                      </a:solidFill>
                      <a:latin typeface="Arial Narrow" charset="0"/>
                      <a:ea typeface="宋体" charset="0"/>
                      <a:cs typeface="宋体" charset="0"/>
                    </a:rPr>
                    <a:t>尼罗河的守护神</a:t>
                  </a:r>
                  <a:endParaRPr lang="en-US" altLang="ja-JP">
                    <a:solidFill>
                      <a:srgbClr val="FFFFFF"/>
                    </a:solidFill>
                    <a:latin typeface="Arial Narrow" charset="0"/>
                    <a:cs typeface="Times New Roman" charset="0"/>
                  </a:endParaRPr>
                </a:p>
                <a:p>
                  <a:pPr algn="ctr"/>
                  <a:r>
                    <a:rPr lang="en-US" altLang="zh-CN">
                      <a:solidFill>
                        <a:srgbClr val="FFFFFF"/>
                      </a:solidFill>
                      <a:latin typeface="Arial Narrow" charset="0"/>
                      <a:cs typeface="Arial" charset="0"/>
                    </a:rPr>
                    <a:t>Hapi: </a:t>
                  </a:r>
                  <a:r>
                    <a:rPr lang="zh-CN" altLang="en-US">
                      <a:solidFill>
                        <a:srgbClr val="FFFFFF"/>
                      </a:solidFill>
                      <a:latin typeface="Arial Narrow" charset="0"/>
                      <a:ea typeface="宋体" charset="0"/>
                      <a:cs typeface="宋体" charset="0"/>
                    </a:rPr>
                    <a:t>尼罗河神</a:t>
                  </a:r>
                  <a:endParaRPr lang="en-US" altLang="ja-JP">
                    <a:solidFill>
                      <a:srgbClr val="FFFFFF"/>
                    </a:solidFill>
                    <a:latin typeface="Arial Narrow" charset="0"/>
                    <a:cs typeface="Times New Roman" charset="0"/>
                  </a:endParaRPr>
                </a:p>
                <a:p>
                  <a:pPr algn="ctr"/>
                  <a:r>
                    <a:rPr lang="en-US" altLang="zh-CN">
                      <a:solidFill>
                        <a:srgbClr val="FFFFFF"/>
                      </a:solidFill>
                      <a:latin typeface="Arial Narrow" charset="0"/>
                      <a:cs typeface="Arial" charset="0"/>
                    </a:rPr>
                    <a:t>Osiris: </a:t>
                  </a:r>
                  <a:r>
                    <a:rPr lang="zh-CN" altLang="en-US">
                      <a:solidFill>
                        <a:srgbClr val="FFFFFF"/>
                      </a:solidFill>
                      <a:latin typeface="Arial Narrow" charset="0"/>
                      <a:ea typeface="宋体" charset="0"/>
                      <a:cs typeface="宋体" charset="0"/>
                    </a:rPr>
                    <a:t>尼罗河成血</a:t>
                  </a:r>
                  <a:endParaRPr lang="zh-CN" altLang="en-US">
                    <a:solidFill>
                      <a:srgbClr val="FFFFFF"/>
                    </a:solidFill>
                    <a:latin typeface="Arial Narrow" charset="0"/>
                  </a:endParaRPr>
                </a:p>
              </p:txBody>
            </p:sp>
            <p:sp>
              <p:nvSpPr>
                <p:cNvPr id="375870" name="Rectangle 30"/>
                <p:cNvSpPr>
                  <a:spLocks noChangeArrowheads="1"/>
                </p:cNvSpPr>
                <p:nvPr/>
              </p:nvSpPr>
              <p:spPr bwMode="auto">
                <a:xfrm>
                  <a:off x="1543" y="614"/>
                  <a:ext cx="2250" cy="68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zh-CN" altLang="en-US">
                    <a:solidFill>
                      <a:srgbClr val="003300"/>
                    </a:solidFill>
                    <a:latin typeface="Arial" charset="0"/>
                  </a:endParaRPr>
                </a:p>
              </p:txBody>
            </p:sp>
          </p:grpSp>
        </p:grpSp>
        <p:grpSp>
          <p:nvGrpSpPr>
            <p:cNvPr id="375823" name="Group 31"/>
            <p:cNvGrpSpPr>
              <a:grpSpLocks/>
            </p:cNvGrpSpPr>
            <p:nvPr/>
          </p:nvGrpSpPr>
          <p:grpSpPr bwMode="auto">
            <a:xfrm>
              <a:off x="48" y="1920"/>
              <a:ext cx="1477" cy="545"/>
              <a:chOff x="0" y="1298"/>
              <a:chExt cx="981" cy="684"/>
            </a:xfrm>
          </p:grpSpPr>
          <p:sp>
            <p:nvSpPr>
              <p:cNvPr id="375861" name="Rectangle 32"/>
              <p:cNvSpPr>
                <a:spLocks noChangeArrowheads="1"/>
              </p:cNvSpPr>
              <p:nvPr/>
            </p:nvSpPr>
            <p:spPr bwMode="auto">
              <a:xfrm>
                <a:off x="0" y="1298"/>
                <a:ext cx="981" cy="68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zh-CN" altLang="en-US" b="1">
                    <a:solidFill>
                      <a:srgbClr val="FFFFFF"/>
                    </a:solidFill>
                    <a:latin typeface="Arial Narrow" charset="0"/>
                    <a:ea typeface="宋体" charset="0"/>
                    <a:cs typeface="宋体" charset="0"/>
                  </a:rPr>
                  <a:t>蛙</a:t>
                </a:r>
                <a:endParaRPr lang="zh-CN" altLang="en-US">
                  <a:solidFill>
                    <a:srgbClr val="FFFFFF"/>
                  </a:solidFill>
                  <a:latin typeface="Arial Narrow" charset="0"/>
                </a:endParaRPr>
              </a:p>
            </p:txBody>
          </p:sp>
          <p:sp>
            <p:nvSpPr>
              <p:cNvPr id="375862" name="Rectangle 33"/>
              <p:cNvSpPr>
                <a:spLocks noChangeArrowheads="1"/>
              </p:cNvSpPr>
              <p:nvPr/>
            </p:nvSpPr>
            <p:spPr bwMode="auto">
              <a:xfrm>
                <a:off x="0" y="1298"/>
                <a:ext cx="981" cy="68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zh-CN" altLang="en-US">
                  <a:solidFill>
                    <a:srgbClr val="003300"/>
                  </a:solidFill>
                  <a:latin typeface="Arial" charset="0"/>
                </a:endParaRPr>
              </a:p>
            </p:txBody>
          </p:sp>
        </p:grpSp>
        <p:grpSp>
          <p:nvGrpSpPr>
            <p:cNvPr id="375824" name="Group 34"/>
            <p:cNvGrpSpPr>
              <a:grpSpLocks/>
            </p:cNvGrpSpPr>
            <p:nvPr/>
          </p:nvGrpSpPr>
          <p:grpSpPr bwMode="auto">
            <a:xfrm>
              <a:off x="1525" y="1920"/>
              <a:ext cx="847" cy="545"/>
              <a:chOff x="981" y="1298"/>
              <a:chExt cx="562" cy="684"/>
            </a:xfrm>
          </p:grpSpPr>
          <p:sp>
            <p:nvSpPr>
              <p:cNvPr id="375859" name="Rectangle 35"/>
              <p:cNvSpPr>
                <a:spLocks noChangeArrowheads="1"/>
              </p:cNvSpPr>
              <p:nvPr/>
            </p:nvSpPr>
            <p:spPr bwMode="auto">
              <a:xfrm>
                <a:off x="981" y="1298"/>
                <a:ext cx="562" cy="68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a:solidFill>
                      <a:srgbClr val="FFFFFF"/>
                    </a:solidFill>
                    <a:latin typeface="Arial Narrow" charset="0"/>
                    <a:cs typeface="Arial" charset="0"/>
                  </a:rPr>
                  <a:t>8:1-1.5</a:t>
                </a:r>
                <a:endParaRPr lang="en-US" altLang="zh-CN">
                  <a:solidFill>
                    <a:srgbClr val="FFFFFF"/>
                  </a:solidFill>
                  <a:latin typeface="Arial Narrow" charset="0"/>
                </a:endParaRPr>
              </a:p>
            </p:txBody>
          </p:sp>
          <p:sp>
            <p:nvSpPr>
              <p:cNvPr id="375860" name="Rectangle 36"/>
              <p:cNvSpPr>
                <a:spLocks noChangeArrowheads="1"/>
              </p:cNvSpPr>
              <p:nvPr/>
            </p:nvSpPr>
            <p:spPr bwMode="auto">
              <a:xfrm>
                <a:off x="981" y="1298"/>
                <a:ext cx="562" cy="68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zh-CN" altLang="en-US">
                  <a:solidFill>
                    <a:srgbClr val="003300"/>
                  </a:solidFill>
                  <a:latin typeface="Arial" charset="0"/>
                </a:endParaRPr>
              </a:p>
            </p:txBody>
          </p:sp>
        </p:grpSp>
        <p:grpSp>
          <p:nvGrpSpPr>
            <p:cNvPr id="375825" name="Group 37"/>
            <p:cNvGrpSpPr>
              <a:grpSpLocks/>
            </p:cNvGrpSpPr>
            <p:nvPr/>
          </p:nvGrpSpPr>
          <p:grpSpPr bwMode="auto">
            <a:xfrm>
              <a:off x="2372" y="1920"/>
              <a:ext cx="3388" cy="545"/>
              <a:chOff x="1543" y="1298"/>
              <a:chExt cx="2250" cy="684"/>
            </a:xfrm>
          </p:grpSpPr>
          <p:sp>
            <p:nvSpPr>
              <p:cNvPr id="375857" name="Rectangle 38"/>
              <p:cNvSpPr>
                <a:spLocks noChangeArrowheads="1"/>
              </p:cNvSpPr>
              <p:nvPr/>
            </p:nvSpPr>
            <p:spPr bwMode="auto">
              <a:xfrm>
                <a:off x="1543" y="1298"/>
                <a:ext cx="2250" cy="68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a:solidFill>
                      <a:srgbClr val="FFFFFF"/>
                    </a:solidFill>
                    <a:latin typeface="Arial Narrow" charset="0"/>
                    <a:cs typeface="Arial" charset="0"/>
                  </a:rPr>
                  <a:t>Heqt: </a:t>
                </a:r>
                <a:r>
                  <a:rPr lang="zh-CN" altLang="en-US">
                    <a:solidFill>
                      <a:srgbClr val="FFFFFF"/>
                    </a:solidFill>
                    <a:latin typeface="Arial Narrow" charset="0"/>
                    <a:ea typeface="宋体" charset="0"/>
                    <a:cs typeface="宋体" charset="0"/>
                  </a:rPr>
                  <a:t>蛙神</a:t>
                </a:r>
                <a:r>
                  <a:rPr lang="en-US" altLang="ja-JP">
                    <a:solidFill>
                      <a:srgbClr val="FFFFFF"/>
                    </a:solidFill>
                    <a:latin typeface="Arial Narrow" charset="0"/>
                    <a:cs typeface="Arial" charset="0"/>
                  </a:rPr>
                  <a:t>; </a:t>
                </a:r>
                <a:r>
                  <a:rPr lang="zh-CN" altLang="en-US">
                    <a:solidFill>
                      <a:srgbClr val="FFFFFF"/>
                    </a:solidFill>
                    <a:latin typeface="Arial Narrow" charset="0"/>
                    <a:ea typeface="宋体" charset="0"/>
                    <a:cs typeface="宋体" charset="0"/>
                  </a:rPr>
                  <a:t>复活之神</a:t>
                </a:r>
                <a:endParaRPr lang="zh-CN" altLang="en-US">
                  <a:solidFill>
                    <a:srgbClr val="FFFFFF"/>
                  </a:solidFill>
                  <a:latin typeface="Arial Narrow" charset="0"/>
                </a:endParaRPr>
              </a:p>
            </p:txBody>
          </p:sp>
          <p:sp>
            <p:nvSpPr>
              <p:cNvPr id="375858" name="Rectangle 39"/>
              <p:cNvSpPr>
                <a:spLocks noChangeArrowheads="1"/>
              </p:cNvSpPr>
              <p:nvPr/>
            </p:nvSpPr>
            <p:spPr bwMode="auto">
              <a:xfrm>
                <a:off x="1543" y="1298"/>
                <a:ext cx="2250" cy="68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zh-CN" altLang="en-US">
                  <a:solidFill>
                    <a:srgbClr val="003300"/>
                  </a:solidFill>
                  <a:latin typeface="Arial" charset="0"/>
                </a:endParaRPr>
              </a:p>
            </p:txBody>
          </p:sp>
        </p:grpSp>
        <p:grpSp>
          <p:nvGrpSpPr>
            <p:cNvPr id="375826" name="Group 40"/>
            <p:cNvGrpSpPr>
              <a:grpSpLocks/>
            </p:cNvGrpSpPr>
            <p:nvPr/>
          </p:nvGrpSpPr>
          <p:grpSpPr bwMode="auto">
            <a:xfrm>
              <a:off x="48" y="2458"/>
              <a:ext cx="5716" cy="655"/>
              <a:chOff x="48" y="2448"/>
              <a:chExt cx="5716" cy="1052"/>
            </a:xfrm>
          </p:grpSpPr>
          <p:sp>
            <p:nvSpPr>
              <p:cNvPr id="375845" name="Rectangle 41"/>
              <p:cNvSpPr>
                <a:spLocks noChangeArrowheads="1"/>
              </p:cNvSpPr>
              <p:nvPr/>
            </p:nvSpPr>
            <p:spPr bwMode="auto">
              <a:xfrm>
                <a:off x="5756" y="2454"/>
                <a:ext cx="8" cy="429"/>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zh-CN" altLang="en-US">
                  <a:solidFill>
                    <a:srgbClr val="003300"/>
                  </a:solidFill>
                  <a:latin typeface="Arial" charset="0"/>
                </a:endParaRPr>
              </a:p>
            </p:txBody>
          </p:sp>
          <p:sp>
            <p:nvSpPr>
              <p:cNvPr id="375846" name="Rectangle 42"/>
              <p:cNvSpPr>
                <a:spLocks noChangeArrowheads="1"/>
              </p:cNvSpPr>
              <p:nvPr/>
            </p:nvSpPr>
            <p:spPr bwMode="auto">
              <a:xfrm>
                <a:off x="5756" y="2838"/>
                <a:ext cx="8" cy="429"/>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zh-CN" altLang="en-US">
                  <a:solidFill>
                    <a:srgbClr val="003300"/>
                  </a:solidFill>
                  <a:latin typeface="Arial" charset="0"/>
                </a:endParaRPr>
              </a:p>
            </p:txBody>
          </p:sp>
          <p:sp>
            <p:nvSpPr>
              <p:cNvPr id="375847" name="Rectangle 43"/>
              <p:cNvSpPr>
                <a:spLocks noChangeArrowheads="1"/>
              </p:cNvSpPr>
              <p:nvPr/>
            </p:nvSpPr>
            <p:spPr bwMode="auto">
              <a:xfrm>
                <a:off x="5756" y="3071"/>
                <a:ext cx="8" cy="429"/>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zh-CN" altLang="en-US">
                  <a:solidFill>
                    <a:srgbClr val="003300"/>
                  </a:solidFill>
                  <a:latin typeface="Arial" charset="0"/>
                </a:endParaRPr>
              </a:p>
            </p:txBody>
          </p:sp>
          <p:grpSp>
            <p:nvGrpSpPr>
              <p:cNvPr id="375848" name="Group 44"/>
              <p:cNvGrpSpPr>
                <a:grpSpLocks/>
              </p:cNvGrpSpPr>
              <p:nvPr/>
            </p:nvGrpSpPr>
            <p:grpSpPr bwMode="auto">
              <a:xfrm>
                <a:off x="48" y="2448"/>
                <a:ext cx="1477" cy="909"/>
                <a:chOff x="0" y="1982"/>
                <a:chExt cx="981" cy="1140"/>
              </a:xfrm>
            </p:grpSpPr>
            <p:sp>
              <p:nvSpPr>
                <p:cNvPr id="375855" name="Rectangle 45"/>
                <p:cNvSpPr>
                  <a:spLocks noChangeArrowheads="1"/>
                </p:cNvSpPr>
                <p:nvPr/>
              </p:nvSpPr>
              <p:spPr bwMode="auto">
                <a:xfrm>
                  <a:off x="0" y="1982"/>
                  <a:ext cx="981" cy="1140"/>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zh-CN" altLang="en-US">
                      <a:solidFill>
                        <a:srgbClr val="FFFFFF"/>
                      </a:solidFill>
                      <a:latin typeface="Arial Narrow" charset="0"/>
                      <a:ea typeface="宋体" charset="0"/>
                      <a:cs typeface="宋体" charset="0"/>
                    </a:rPr>
                    <a:t>蚊</a:t>
                  </a:r>
                  <a:endParaRPr lang="zh-CN" altLang="en-US">
                    <a:solidFill>
                      <a:srgbClr val="FFFFFF"/>
                    </a:solidFill>
                    <a:latin typeface="Arial Narrow" charset="0"/>
                  </a:endParaRPr>
                </a:p>
              </p:txBody>
            </p:sp>
            <p:sp>
              <p:nvSpPr>
                <p:cNvPr id="375856" name="Rectangle 46"/>
                <p:cNvSpPr>
                  <a:spLocks noChangeArrowheads="1"/>
                </p:cNvSpPr>
                <p:nvPr/>
              </p:nvSpPr>
              <p:spPr bwMode="auto">
                <a:xfrm>
                  <a:off x="0" y="1982"/>
                  <a:ext cx="981" cy="1140"/>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zh-CN" altLang="en-US">
                    <a:solidFill>
                      <a:srgbClr val="003300"/>
                    </a:solidFill>
                    <a:latin typeface="Arial" charset="0"/>
                  </a:endParaRPr>
                </a:p>
              </p:txBody>
            </p:sp>
          </p:grpSp>
          <p:grpSp>
            <p:nvGrpSpPr>
              <p:cNvPr id="375849" name="Group 47"/>
              <p:cNvGrpSpPr>
                <a:grpSpLocks/>
              </p:cNvGrpSpPr>
              <p:nvPr/>
            </p:nvGrpSpPr>
            <p:grpSpPr bwMode="auto">
              <a:xfrm>
                <a:off x="1525" y="2448"/>
                <a:ext cx="847" cy="909"/>
                <a:chOff x="981" y="1982"/>
                <a:chExt cx="562" cy="1140"/>
              </a:xfrm>
            </p:grpSpPr>
            <p:sp>
              <p:nvSpPr>
                <p:cNvPr id="375853" name="Rectangle 48"/>
                <p:cNvSpPr>
                  <a:spLocks noChangeArrowheads="1"/>
                </p:cNvSpPr>
                <p:nvPr/>
              </p:nvSpPr>
              <p:spPr bwMode="auto">
                <a:xfrm>
                  <a:off x="981" y="1982"/>
                  <a:ext cx="562" cy="1140"/>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altLang="zh-CN">
                      <a:solidFill>
                        <a:srgbClr val="FFFFFF"/>
                      </a:solidFill>
                      <a:latin typeface="Arial Narrow" charset="0"/>
                      <a:cs typeface="Arial" charset="0"/>
                    </a:rPr>
                    <a:t>8:16-19</a:t>
                  </a:r>
                  <a:endParaRPr lang="en-US" altLang="zh-CN">
                    <a:solidFill>
                      <a:srgbClr val="FFFFFF"/>
                    </a:solidFill>
                    <a:latin typeface="Arial Narrow" charset="0"/>
                  </a:endParaRPr>
                </a:p>
              </p:txBody>
            </p:sp>
            <p:sp>
              <p:nvSpPr>
                <p:cNvPr id="375854" name="Rectangle 49"/>
                <p:cNvSpPr>
                  <a:spLocks noChangeArrowheads="1"/>
                </p:cNvSpPr>
                <p:nvPr/>
              </p:nvSpPr>
              <p:spPr bwMode="auto">
                <a:xfrm>
                  <a:off x="981" y="1982"/>
                  <a:ext cx="562" cy="1140"/>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zh-CN" altLang="en-US">
                    <a:solidFill>
                      <a:srgbClr val="003300"/>
                    </a:solidFill>
                    <a:latin typeface="Arial" charset="0"/>
                  </a:endParaRPr>
                </a:p>
              </p:txBody>
            </p:sp>
          </p:grpSp>
          <p:grpSp>
            <p:nvGrpSpPr>
              <p:cNvPr id="375850" name="Group 50"/>
              <p:cNvGrpSpPr>
                <a:grpSpLocks/>
              </p:cNvGrpSpPr>
              <p:nvPr/>
            </p:nvGrpSpPr>
            <p:grpSpPr bwMode="auto">
              <a:xfrm>
                <a:off x="2372" y="2448"/>
                <a:ext cx="3388" cy="909"/>
                <a:chOff x="1543" y="1982"/>
                <a:chExt cx="2250" cy="1140"/>
              </a:xfrm>
            </p:grpSpPr>
            <p:sp>
              <p:nvSpPr>
                <p:cNvPr id="375851" name="Rectangle 51"/>
                <p:cNvSpPr>
                  <a:spLocks noChangeArrowheads="1"/>
                </p:cNvSpPr>
                <p:nvPr/>
              </p:nvSpPr>
              <p:spPr bwMode="auto">
                <a:xfrm>
                  <a:off x="1543" y="1982"/>
                  <a:ext cx="2250" cy="1140"/>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zh-CN" altLang="en-US">
                      <a:solidFill>
                        <a:srgbClr val="FFFFFF"/>
                      </a:solidFill>
                      <a:latin typeface="Arial Narrow" charset="0"/>
                      <a:cs typeface="Times New Roman" charset="0"/>
                    </a:rPr>
                    <a:t> </a:t>
                  </a:r>
                </a:p>
                <a:p>
                  <a:pPr algn="ctr"/>
                  <a:endParaRPr lang="zh-CN" altLang="en-US">
                    <a:solidFill>
                      <a:srgbClr val="FFFFFF"/>
                    </a:solidFill>
                    <a:latin typeface="Arial Narrow" charset="0"/>
                  </a:endParaRPr>
                </a:p>
              </p:txBody>
            </p:sp>
            <p:sp>
              <p:nvSpPr>
                <p:cNvPr id="375852" name="Rectangle 52"/>
                <p:cNvSpPr>
                  <a:spLocks noChangeArrowheads="1"/>
                </p:cNvSpPr>
                <p:nvPr/>
              </p:nvSpPr>
              <p:spPr bwMode="auto">
                <a:xfrm>
                  <a:off x="1543" y="1982"/>
                  <a:ext cx="2250" cy="1140"/>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zh-CN" altLang="en-US">
                    <a:solidFill>
                      <a:srgbClr val="003300"/>
                    </a:solidFill>
                    <a:latin typeface="Arial" charset="0"/>
                  </a:endParaRPr>
                </a:p>
              </p:txBody>
            </p:sp>
          </p:grpSp>
        </p:grpSp>
        <p:grpSp>
          <p:nvGrpSpPr>
            <p:cNvPr id="375827" name="Group 53"/>
            <p:cNvGrpSpPr>
              <a:grpSpLocks/>
            </p:cNvGrpSpPr>
            <p:nvPr/>
          </p:nvGrpSpPr>
          <p:grpSpPr bwMode="auto">
            <a:xfrm>
              <a:off x="48" y="3024"/>
              <a:ext cx="1477" cy="545"/>
              <a:chOff x="0" y="3122"/>
              <a:chExt cx="981" cy="684"/>
            </a:xfrm>
          </p:grpSpPr>
          <p:sp>
            <p:nvSpPr>
              <p:cNvPr id="375843" name="Rectangle 54"/>
              <p:cNvSpPr>
                <a:spLocks noChangeArrowheads="1"/>
              </p:cNvSpPr>
              <p:nvPr/>
            </p:nvSpPr>
            <p:spPr bwMode="auto">
              <a:xfrm>
                <a:off x="0" y="3122"/>
                <a:ext cx="981" cy="68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zh-CN" altLang="en-US">
                    <a:solidFill>
                      <a:srgbClr val="FFFFFF"/>
                    </a:solidFill>
                    <a:latin typeface="Arial Narrow" charset="0"/>
                    <a:ea typeface="宋体" charset="0"/>
                    <a:cs typeface="宋体" charset="0"/>
                  </a:rPr>
                  <a:t>苍蝇</a:t>
                </a:r>
                <a:endParaRPr lang="zh-CN" altLang="en-US">
                  <a:solidFill>
                    <a:srgbClr val="FFFFFF"/>
                  </a:solidFill>
                  <a:latin typeface="Arial Narrow" charset="0"/>
                </a:endParaRPr>
              </a:p>
            </p:txBody>
          </p:sp>
          <p:sp>
            <p:nvSpPr>
              <p:cNvPr id="375844" name="Rectangle 55"/>
              <p:cNvSpPr>
                <a:spLocks noChangeArrowheads="1"/>
              </p:cNvSpPr>
              <p:nvPr/>
            </p:nvSpPr>
            <p:spPr bwMode="auto">
              <a:xfrm>
                <a:off x="0" y="3122"/>
                <a:ext cx="981" cy="68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zh-CN" altLang="en-US">
                  <a:solidFill>
                    <a:srgbClr val="003300"/>
                  </a:solidFill>
                  <a:latin typeface="Arial" charset="0"/>
                </a:endParaRPr>
              </a:p>
            </p:txBody>
          </p:sp>
        </p:grpSp>
        <p:grpSp>
          <p:nvGrpSpPr>
            <p:cNvPr id="375828" name="Group 56"/>
            <p:cNvGrpSpPr>
              <a:grpSpLocks/>
            </p:cNvGrpSpPr>
            <p:nvPr/>
          </p:nvGrpSpPr>
          <p:grpSpPr bwMode="auto">
            <a:xfrm>
              <a:off x="1525" y="3024"/>
              <a:ext cx="847" cy="545"/>
              <a:chOff x="981" y="3122"/>
              <a:chExt cx="562" cy="684"/>
            </a:xfrm>
          </p:grpSpPr>
          <p:sp>
            <p:nvSpPr>
              <p:cNvPr id="375841" name="Rectangle 57"/>
              <p:cNvSpPr>
                <a:spLocks noChangeArrowheads="1"/>
              </p:cNvSpPr>
              <p:nvPr/>
            </p:nvSpPr>
            <p:spPr bwMode="auto">
              <a:xfrm>
                <a:off x="981" y="3122"/>
                <a:ext cx="562" cy="68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zh-CN" altLang="en-US">
                    <a:solidFill>
                      <a:srgbClr val="FFFFFF"/>
                    </a:solidFill>
                    <a:latin typeface="Arial Narrow" charset="0"/>
                    <a:cs typeface="Arial" charset="0"/>
                  </a:rPr>
                  <a:t> </a:t>
                </a:r>
                <a:endParaRPr lang="zh-CN" altLang="en-US">
                  <a:solidFill>
                    <a:srgbClr val="FFFFFF"/>
                  </a:solidFill>
                  <a:latin typeface="Arial Narrow" charset="0"/>
                  <a:cs typeface="Times New Roman" charset="0"/>
                </a:endParaRPr>
              </a:p>
              <a:p>
                <a:pPr algn="ctr"/>
                <a:r>
                  <a:rPr lang="en-US" altLang="zh-CN">
                    <a:solidFill>
                      <a:srgbClr val="FFFFFF"/>
                    </a:solidFill>
                    <a:latin typeface="Arial Narrow" charset="0"/>
                    <a:cs typeface="Arial" charset="0"/>
                  </a:rPr>
                  <a:t>8:20-32</a:t>
                </a:r>
                <a:endParaRPr lang="en-US" altLang="zh-CN">
                  <a:solidFill>
                    <a:srgbClr val="FFFFFF"/>
                  </a:solidFill>
                  <a:latin typeface="Arial Narrow" charset="0"/>
                </a:endParaRPr>
              </a:p>
            </p:txBody>
          </p:sp>
          <p:sp>
            <p:nvSpPr>
              <p:cNvPr id="375842" name="Rectangle 58"/>
              <p:cNvSpPr>
                <a:spLocks noChangeArrowheads="1"/>
              </p:cNvSpPr>
              <p:nvPr/>
            </p:nvSpPr>
            <p:spPr bwMode="auto">
              <a:xfrm>
                <a:off x="981" y="3122"/>
                <a:ext cx="562" cy="68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zh-CN" altLang="en-US">
                  <a:solidFill>
                    <a:srgbClr val="003300"/>
                  </a:solidFill>
                  <a:latin typeface="Arial" charset="0"/>
                </a:endParaRPr>
              </a:p>
            </p:txBody>
          </p:sp>
        </p:grpSp>
        <p:grpSp>
          <p:nvGrpSpPr>
            <p:cNvPr id="375829" name="Group 59"/>
            <p:cNvGrpSpPr>
              <a:grpSpLocks/>
            </p:cNvGrpSpPr>
            <p:nvPr/>
          </p:nvGrpSpPr>
          <p:grpSpPr bwMode="auto">
            <a:xfrm>
              <a:off x="2372" y="3024"/>
              <a:ext cx="3388" cy="545"/>
              <a:chOff x="1543" y="3122"/>
              <a:chExt cx="2250" cy="684"/>
            </a:xfrm>
          </p:grpSpPr>
          <p:sp>
            <p:nvSpPr>
              <p:cNvPr id="375839" name="Rectangle 60"/>
              <p:cNvSpPr>
                <a:spLocks noChangeArrowheads="1"/>
              </p:cNvSpPr>
              <p:nvPr/>
            </p:nvSpPr>
            <p:spPr bwMode="auto">
              <a:xfrm>
                <a:off x="1543" y="3122"/>
                <a:ext cx="2250" cy="68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zh-CN" altLang="en-US">
                    <a:solidFill>
                      <a:srgbClr val="FFFFFF"/>
                    </a:solidFill>
                    <a:latin typeface="Arial Narrow" charset="0"/>
                    <a:cs typeface="Times New Roman" charset="0"/>
                  </a:rPr>
                  <a:t> </a:t>
                </a:r>
              </a:p>
              <a:p>
                <a:pPr algn="ctr"/>
                <a:endParaRPr lang="zh-CN" altLang="en-US">
                  <a:solidFill>
                    <a:srgbClr val="FFFFFF"/>
                  </a:solidFill>
                  <a:latin typeface="Arial Narrow" charset="0"/>
                </a:endParaRPr>
              </a:p>
            </p:txBody>
          </p:sp>
          <p:sp>
            <p:nvSpPr>
              <p:cNvPr id="375840" name="Rectangle 61"/>
              <p:cNvSpPr>
                <a:spLocks noChangeArrowheads="1"/>
              </p:cNvSpPr>
              <p:nvPr/>
            </p:nvSpPr>
            <p:spPr bwMode="auto">
              <a:xfrm>
                <a:off x="1543" y="3122"/>
                <a:ext cx="2250" cy="68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zh-CN" altLang="en-US">
                  <a:solidFill>
                    <a:srgbClr val="003300"/>
                  </a:solidFill>
                  <a:latin typeface="Arial" charset="0"/>
                </a:endParaRPr>
              </a:p>
            </p:txBody>
          </p:sp>
        </p:grpSp>
        <p:grpSp>
          <p:nvGrpSpPr>
            <p:cNvPr id="375830" name="Group 62"/>
            <p:cNvGrpSpPr>
              <a:grpSpLocks/>
            </p:cNvGrpSpPr>
            <p:nvPr/>
          </p:nvGrpSpPr>
          <p:grpSpPr bwMode="auto">
            <a:xfrm>
              <a:off x="48" y="3569"/>
              <a:ext cx="1477" cy="751"/>
              <a:chOff x="0" y="3806"/>
              <a:chExt cx="981" cy="693"/>
            </a:xfrm>
          </p:grpSpPr>
          <p:sp>
            <p:nvSpPr>
              <p:cNvPr id="375837" name="Rectangle 63"/>
              <p:cNvSpPr>
                <a:spLocks noChangeArrowheads="1"/>
              </p:cNvSpPr>
              <p:nvPr/>
            </p:nvSpPr>
            <p:spPr bwMode="auto">
              <a:xfrm>
                <a:off x="0" y="3806"/>
                <a:ext cx="981" cy="693"/>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zh-CN" altLang="en-US">
                    <a:solidFill>
                      <a:srgbClr val="FFFFFF"/>
                    </a:solidFill>
                    <a:latin typeface="Arial Narrow" charset="0"/>
                    <a:ea typeface="宋体" charset="0"/>
                    <a:cs typeface="宋体" charset="0"/>
                  </a:rPr>
                  <a:t>牲畜的瘟疫</a:t>
                </a:r>
                <a:endParaRPr lang="zh-CN" altLang="en-US">
                  <a:solidFill>
                    <a:srgbClr val="FFFFFF"/>
                  </a:solidFill>
                  <a:latin typeface="Arial Narrow" charset="0"/>
                </a:endParaRPr>
              </a:p>
            </p:txBody>
          </p:sp>
          <p:sp>
            <p:nvSpPr>
              <p:cNvPr id="375838" name="Rectangle 64"/>
              <p:cNvSpPr>
                <a:spLocks noChangeArrowheads="1"/>
              </p:cNvSpPr>
              <p:nvPr/>
            </p:nvSpPr>
            <p:spPr bwMode="auto">
              <a:xfrm>
                <a:off x="0" y="3806"/>
                <a:ext cx="981" cy="693"/>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zh-CN" altLang="en-US">
                  <a:solidFill>
                    <a:srgbClr val="003300"/>
                  </a:solidFill>
                  <a:latin typeface="Arial" charset="0"/>
                </a:endParaRPr>
              </a:p>
            </p:txBody>
          </p:sp>
        </p:grpSp>
        <p:grpSp>
          <p:nvGrpSpPr>
            <p:cNvPr id="375831" name="Group 65"/>
            <p:cNvGrpSpPr>
              <a:grpSpLocks/>
            </p:cNvGrpSpPr>
            <p:nvPr/>
          </p:nvGrpSpPr>
          <p:grpSpPr bwMode="auto">
            <a:xfrm>
              <a:off x="1525" y="3569"/>
              <a:ext cx="847" cy="751"/>
              <a:chOff x="981" y="3806"/>
              <a:chExt cx="562" cy="693"/>
            </a:xfrm>
          </p:grpSpPr>
          <p:sp>
            <p:nvSpPr>
              <p:cNvPr id="375835" name="Rectangle 66"/>
              <p:cNvSpPr>
                <a:spLocks noChangeArrowheads="1"/>
              </p:cNvSpPr>
              <p:nvPr/>
            </p:nvSpPr>
            <p:spPr bwMode="auto">
              <a:xfrm>
                <a:off x="981" y="3806"/>
                <a:ext cx="562" cy="693"/>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a:solidFill>
                      <a:srgbClr val="FFFFFF"/>
                    </a:solidFill>
                    <a:latin typeface="Arial Narrow" charset="0"/>
                    <a:cs typeface="Arial" charset="0"/>
                  </a:rPr>
                  <a:t>9:1-7</a:t>
                </a:r>
                <a:endParaRPr lang="en-US" altLang="zh-CN">
                  <a:solidFill>
                    <a:srgbClr val="FFFFFF"/>
                  </a:solidFill>
                  <a:latin typeface="Arial Narrow" charset="0"/>
                </a:endParaRPr>
              </a:p>
            </p:txBody>
          </p:sp>
          <p:sp>
            <p:nvSpPr>
              <p:cNvPr id="375836" name="Rectangle 67"/>
              <p:cNvSpPr>
                <a:spLocks noChangeArrowheads="1"/>
              </p:cNvSpPr>
              <p:nvPr/>
            </p:nvSpPr>
            <p:spPr bwMode="auto">
              <a:xfrm>
                <a:off x="981" y="3806"/>
                <a:ext cx="562" cy="693"/>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zh-CN" altLang="en-US">
                  <a:solidFill>
                    <a:srgbClr val="003300"/>
                  </a:solidFill>
                  <a:latin typeface="Arial" charset="0"/>
                </a:endParaRPr>
              </a:p>
            </p:txBody>
          </p:sp>
        </p:grpSp>
        <p:grpSp>
          <p:nvGrpSpPr>
            <p:cNvPr id="375832" name="Group 68"/>
            <p:cNvGrpSpPr>
              <a:grpSpLocks/>
            </p:cNvGrpSpPr>
            <p:nvPr/>
          </p:nvGrpSpPr>
          <p:grpSpPr bwMode="auto">
            <a:xfrm>
              <a:off x="2372" y="3569"/>
              <a:ext cx="3388" cy="751"/>
              <a:chOff x="1543" y="3806"/>
              <a:chExt cx="2250" cy="693"/>
            </a:xfrm>
          </p:grpSpPr>
          <p:sp>
            <p:nvSpPr>
              <p:cNvPr id="375833" name="Rectangle 69"/>
              <p:cNvSpPr>
                <a:spLocks noChangeArrowheads="1"/>
              </p:cNvSpPr>
              <p:nvPr/>
            </p:nvSpPr>
            <p:spPr bwMode="auto">
              <a:xfrm>
                <a:off x="1543" y="3806"/>
                <a:ext cx="2250" cy="693"/>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a:solidFill>
                      <a:srgbClr val="FFFFFF"/>
                    </a:solidFill>
                    <a:latin typeface="Arial Narrow" charset="0"/>
                    <a:cs typeface="Arial" charset="0"/>
                  </a:rPr>
                  <a:t>Hathor: </a:t>
                </a:r>
                <a:r>
                  <a:rPr lang="zh-CN" altLang="en-US">
                    <a:solidFill>
                      <a:srgbClr val="FFFFFF"/>
                    </a:solidFill>
                    <a:latin typeface="Arial Narrow" charset="0"/>
                    <a:ea typeface="宋体" charset="0"/>
                    <a:cs typeface="宋体" charset="0"/>
                  </a:rPr>
                  <a:t>神之母</a:t>
                </a:r>
                <a:r>
                  <a:rPr lang="en-US" altLang="ja-JP">
                    <a:solidFill>
                      <a:srgbClr val="FFFFFF"/>
                    </a:solidFill>
                    <a:latin typeface="Arial Narrow" charset="0"/>
                    <a:cs typeface="Arial" charset="0"/>
                  </a:rPr>
                  <a:t>; </a:t>
                </a:r>
                <a:r>
                  <a:rPr lang="zh-CN" altLang="en-US">
                    <a:solidFill>
                      <a:srgbClr val="FFFFFF"/>
                    </a:solidFill>
                    <a:latin typeface="Arial Narrow" charset="0"/>
                    <a:cs typeface="Arial" charset="0"/>
                  </a:rPr>
                  <a:t>有</a:t>
                </a:r>
                <a:r>
                  <a:rPr lang="zh-CN" altLang="en-US">
                    <a:solidFill>
                      <a:srgbClr val="FFFFFF"/>
                    </a:solidFill>
                    <a:latin typeface="Arial Narrow" charset="0"/>
                    <a:ea typeface="宋体" charset="0"/>
                    <a:cs typeface="宋体" charset="0"/>
                  </a:rPr>
                  <a:t>牛的躯体</a:t>
                </a:r>
                <a:endParaRPr lang="en-US" altLang="ja-JP">
                  <a:solidFill>
                    <a:srgbClr val="FFFFFF"/>
                  </a:solidFill>
                  <a:latin typeface="Arial Narrow" charset="0"/>
                  <a:cs typeface="Times New Roman" charset="0"/>
                </a:endParaRPr>
              </a:p>
              <a:p>
                <a:pPr algn="ctr"/>
                <a:r>
                  <a:rPr lang="en-US" altLang="zh-CN">
                    <a:solidFill>
                      <a:srgbClr val="FFFFFF"/>
                    </a:solidFill>
                    <a:latin typeface="Arial Narrow" charset="0"/>
                    <a:cs typeface="Arial" charset="0"/>
                  </a:rPr>
                  <a:t>Apis: </a:t>
                </a:r>
                <a:r>
                  <a:rPr lang="zh-CN" altLang="en-US">
                    <a:solidFill>
                      <a:srgbClr val="FFFFFF"/>
                    </a:solidFill>
                    <a:latin typeface="Arial Narrow" charset="0"/>
                    <a:ea typeface="宋体" charset="0"/>
                    <a:cs typeface="宋体" charset="0"/>
                  </a:rPr>
                  <a:t>牛神；</a:t>
                </a:r>
                <a:r>
                  <a:rPr lang="en-US" altLang="ja-JP">
                    <a:solidFill>
                      <a:srgbClr val="FFFFFF"/>
                    </a:solidFill>
                    <a:latin typeface="Arial Narrow" charset="0"/>
                    <a:cs typeface="Arial" charset="0"/>
                  </a:rPr>
                  <a:t>Ptah</a:t>
                </a:r>
                <a:r>
                  <a:rPr lang="zh-CN" altLang="en-US">
                    <a:solidFill>
                      <a:srgbClr val="FFFFFF"/>
                    </a:solidFill>
                    <a:latin typeface="Arial Narrow" charset="0"/>
                    <a:ea typeface="宋体" charset="0"/>
                    <a:cs typeface="宋体" charset="0"/>
                  </a:rPr>
                  <a:t>：繁殖之神</a:t>
                </a:r>
                <a:endParaRPr lang="en-US" altLang="ja-JP">
                  <a:solidFill>
                    <a:srgbClr val="FFFFFF"/>
                  </a:solidFill>
                  <a:latin typeface="Arial Narrow" charset="0"/>
                  <a:cs typeface="Times New Roman" charset="0"/>
                </a:endParaRPr>
              </a:p>
              <a:p>
                <a:pPr algn="ctr"/>
                <a:r>
                  <a:rPr lang="en-US" altLang="zh-CN">
                    <a:solidFill>
                      <a:srgbClr val="FFFFFF"/>
                    </a:solidFill>
                    <a:latin typeface="Arial Narrow" charset="0"/>
                    <a:cs typeface="Arial" charset="0"/>
                  </a:rPr>
                  <a:t>Mnevis: </a:t>
                </a:r>
                <a:r>
                  <a:rPr lang="zh-CN" altLang="en-US">
                    <a:solidFill>
                      <a:srgbClr val="FFFFFF"/>
                    </a:solidFill>
                    <a:latin typeface="Arial Narrow" charset="0"/>
                    <a:ea typeface="宋体" charset="0"/>
                    <a:cs typeface="宋体" charset="0"/>
                  </a:rPr>
                  <a:t>圣牛</a:t>
                </a:r>
                <a:endParaRPr lang="zh-CN" altLang="en-US">
                  <a:solidFill>
                    <a:srgbClr val="FFFFFF"/>
                  </a:solidFill>
                  <a:latin typeface="Arial Narrow" charset="0"/>
                </a:endParaRPr>
              </a:p>
            </p:txBody>
          </p:sp>
          <p:sp>
            <p:nvSpPr>
              <p:cNvPr id="375834" name="Rectangle 70"/>
              <p:cNvSpPr>
                <a:spLocks noChangeArrowheads="1"/>
              </p:cNvSpPr>
              <p:nvPr/>
            </p:nvSpPr>
            <p:spPr bwMode="auto">
              <a:xfrm>
                <a:off x="1543" y="3806"/>
                <a:ext cx="2250" cy="693"/>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zh-CN" altLang="en-US">
                  <a:solidFill>
                    <a:srgbClr val="003300"/>
                  </a:solidFill>
                  <a:latin typeface="Arial" charset="0"/>
                </a:endParaRPr>
              </a:p>
            </p:txBody>
          </p:sp>
        </p:grpSp>
      </p:grpSp>
      <p:sp>
        <p:nvSpPr>
          <p:cNvPr id="196679" name="Text Box 71"/>
          <p:cNvSpPr txBox="1">
            <a:spLocks noChangeArrowheads="1"/>
          </p:cNvSpPr>
          <p:nvPr/>
        </p:nvSpPr>
        <p:spPr bwMode="auto">
          <a:xfrm>
            <a:off x="287338" y="779463"/>
            <a:ext cx="7493000" cy="304800"/>
          </a:xfrm>
          <a:prstGeom prst="rect">
            <a:avLst/>
          </a:prstGeom>
          <a:noFill/>
          <a:ln w="9525">
            <a:noFill/>
            <a:miter lim="800000"/>
            <a:headEnd/>
            <a:tailEnd/>
          </a:ln>
          <a:effectLst/>
        </p:spPr>
        <p:txBody>
          <a:bodyPr wrap="none">
            <a:spAutoFit/>
          </a:bodyPr>
          <a:lstStyle>
            <a:lvl1pPr>
              <a:defRPr sz="2400">
                <a:solidFill>
                  <a:schemeClr val="tx1"/>
                </a:solidFill>
                <a:latin typeface="Times New Roman" charset="0"/>
                <a:ea typeface="MS PGothic" charset="0"/>
                <a:cs typeface="MS PGothic" charset="0"/>
              </a:defRPr>
            </a:lvl1pPr>
            <a:lvl2pPr marL="37931725" indent="-37474525">
              <a:defRPr sz="24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400">
                <a:solidFill>
                  <a:schemeClr val="tx1"/>
                </a:solidFill>
                <a:latin typeface="Times New Roman" charset="0"/>
                <a:ea typeface="MS PGothic" charset="0"/>
                <a:cs typeface="MS PGothic" charset="0"/>
              </a:defRPr>
            </a:lvl4pPr>
            <a:lvl5pPr>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defRPr/>
            </a:pPr>
            <a:r>
              <a:rPr lang="en-US" altLang="zh-CN" sz="1400">
                <a:solidFill>
                  <a:srgbClr val="F1F7E9"/>
                </a:solidFill>
                <a:effectLst>
                  <a:outerShdw blurRad="38100" dist="38100" dir="2700000" algn="tl">
                    <a:srgbClr val="000000"/>
                  </a:outerShdw>
                </a:effectLst>
                <a:latin typeface="Arial Black" charset="0"/>
                <a:ea typeface="宋体" charset="0"/>
                <a:cs typeface="宋体" charset="0"/>
              </a:rPr>
              <a:t>John H. Walton, </a:t>
            </a:r>
            <a:r>
              <a:rPr lang="en-US" altLang="zh-CN" sz="1400" i="1">
                <a:solidFill>
                  <a:srgbClr val="F1F7E9"/>
                </a:solidFill>
                <a:effectLst>
                  <a:outerShdw blurRad="38100" dist="38100" dir="2700000" algn="tl">
                    <a:srgbClr val="000000"/>
                  </a:outerShdw>
                </a:effectLst>
                <a:latin typeface="Arial Black" charset="0"/>
                <a:ea typeface="宋体" charset="0"/>
                <a:cs typeface="宋体" charset="0"/>
              </a:rPr>
              <a:t>Chronological and Background Charts of the OT</a:t>
            </a:r>
            <a:r>
              <a:rPr lang="en-US" altLang="zh-CN" sz="1400">
                <a:solidFill>
                  <a:srgbClr val="F1F7E9"/>
                </a:solidFill>
                <a:effectLst>
                  <a:outerShdw blurRad="38100" dist="38100" dir="2700000" algn="tl">
                    <a:srgbClr val="000000"/>
                  </a:outerShdw>
                </a:effectLst>
                <a:latin typeface="Arial Black" charset="0"/>
                <a:ea typeface="宋体" charset="0"/>
                <a:cs typeface="宋体" charset="0"/>
              </a:rPr>
              <a:t>, 2d ed., 85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377858" name="Picture 70" descr="Exod 12 TutMask(11July)MA7060188-0009.jpg"/>
          <p:cNvPicPr>
            <a:picLocks noChangeAspect="1"/>
          </p:cNvPicPr>
          <p:nvPr/>
        </p:nvPicPr>
        <p:blipFill>
          <a:blip r:embed="rId3">
            <a:lum bright="-14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7859" name="Text Box 2"/>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en-US" altLang="zh-CN">
                <a:solidFill>
                  <a:srgbClr val="000000"/>
                </a:solidFill>
                <a:latin typeface="Arial" charset="0"/>
              </a:rPr>
              <a:t>106</a:t>
            </a:r>
          </a:p>
        </p:txBody>
      </p:sp>
      <p:grpSp>
        <p:nvGrpSpPr>
          <p:cNvPr id="377860" name="Group 3"/>
          <p:cNvGrpSpPr>
            <a:grpSpLocks/>
          </p:cNvGrpSpPr>
          <p:nvPr/>
        </p:nvGrpSpPr>
        <p:grpSpPr bwMode="auto">
          <a:xfrm>
            <a:off x="76200" y="1163638"/>
            <a:ext cx="9074150" cy="5694362"/>
            <a:chOff x="48" y="733"/>
            <a:chExt cx="5716" cy="3587"/>
          </a:xfrm>
        </p:grpSpPr>
        <p:sp>
          <p:nvSpPr>
            <p:cNvPr id="377868" name="Rectangle 4"/>
            <p:cNvSpPr>
              <a:spLocks noChangeArrowheads="1"/>
            </p:cNvSpPr>
            <p:nvPr/>
          </p:nvSpPr>
          <p:spPr bwMode="auto">
            <a:xfrm>
              <a:off x="5756" y="1364"/>
              <a:ext cx="8" cy="267"/>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zh-CN" altLang="en-US">
                <a:solidFill>
                  <a:srgbClr val="003300"/>
                </a:solidFill>
                <a:latin typeface="Arial" charset="0"/>
              </a:endParaRPr>
            </a:p>
          </p:txBody>
        </p:sp>
        <p:sp>
          <p:nvSpPr>
            <p:cNvPr id="377869" name="Rectangle 5"/>
            <p:cNvSpPr>
              <a:spLocks noChangeArrowheads="1"/>
            </p:cNvSpPr>
            <p:nvPr/>
          </p:nvSpPr>
          <p:spPr bwMode="auto">
            <a:xfrm>
              <a:off x="5756" y="2026"/>
              <a:ext cx="8" cy="267"/>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zh-CN" altLang="en-US">
                <a:solidFill>
                  <a:srgbClr val="003300"/>
                </a:solidFill>
                <a:latin typeface="Arial" charset="0"/>
              </a:endParaRPr>
            </a:p>
          </p:txBody>
        </p:sp>
        <p:sp>
          <p:nvSpPr>
            <p:cNvPr id="377870" name="Rectangle 6"/>
            <p:cNvSpPr>
              <a:spLocks noChangeArrowheads="1"/>
            </p:cNvSpPr>
            <p:nvPr/>
          </p:nvSpPr>
          <p:spPr bwMode="auto">
            <a:xfrm>
              <a:off x="5756" y="2510"/>
              <a:ext cx="8" cy="267"/>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zh-CN" altLang="en-US">
                <a:solidFill>
                  <a:srgbClr val="003300"/>
                </a:solidFill>
                <a:latin typeface="Arial" charset="0"/>
              </a:endParaRPr>
            </a:p>
          </p:txBody>
        </p:sp>
        <p:sp>
          <p:nvSpPr>
            <p:cNvPr id="377871" name="Rectangle 7"/>
            <p:cNvSpPr>
              <a:spLocks noChangeArrowheads="1"/>
            </p:cNvSpPr>
            <p:nvPr/>
          </p:nvSpPr>
          <p:spPr bwMode="auto">
            <a:xfrm>
              <a:off x="5756" y="2814"/>
              <a:ext cx="8" cy="267"/>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zh-CN" altLang="en-US">
                <a:solidFill>
                  <a:srgbClr val="003300"/>
                </a:solidFill>
                <a:latin typeface="Arial" charset="0"/>
              </a:endParaRPr>
            </a:p>
          </p:txBody>
        </p:sp>
        <p:sp>
          <p:nvSpPr>
            <p:cNvPr id="377872" name="Rectangle 8"/>
            <p:cNvSpPr>
              <a:spLocks noChangeArrowheads="1"/>
            </p:cNvSpPr>
            <p:nvPr/>
          </p:nvSpPr>
          <p:spPr bwMode="auto">
            <a:xfrm>
              <a:off x="5756" y="3236"/>
              <a:ext cx="8" cy="267"/>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zh-CN" altLang="en-US">
                <a:solidFill>
                  <a:srgbClr val="003300"/>
                </a:solidFill>
                <a:latin typeface="Arial" charset="0"/>
              </a:endParaRPr>
            </a:p>
          </p:txBody>
        </p:sp>
        <p:sp>
          <p:nvSpPr>
            <p:cNvPr id="377873" name="Rectangle 9"/>
            <p:cNvSpPr>
              <a:spLocks noChangeArrowheads="1"/>
            </p:cNvSpPr>
            <p:nvPr/>
          </p:nvSpPr>
          <p:spPr bwMode="auto">
            <a:xfrm>
              <a:off x="5756" y="3707"/>
              <a:ext cx="8" cy="267"/>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zh-CN" altLang="en-US">
                <a:solidFill>
                  <a:srgbClr val="003300"/>
                </a:solidFill>
                <a:latin typeface="Arial" charset="0"/>
              </a:endParaRPr>
            </a:p>
          </p:txBody>
        </p:sp>
        <p:sp>
          <p:nvSpPr>
            <p:cNvPr id="377874" name="Rectangle 10"/>
            <p:cNvSpPr>
              <a:spLocks noChangeArrowheads="1"/>
            </p:cNvSpPr>
            <p:nvPr/>
          </p:nvSpPr>
          <p:spPr bwMode="auto">
            <a:xfrm>
              <a:off x="5756" y="4030"/>
              <a:ext cx="8" cy="267"/>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zh-CN" altLang="en-US">
                <a:solidFill>
                  <a:srgbClr val="003300"/>
                </a:solidFill>
                <a:latin typeface="Arial" charset="0"/>
              </a:endParaRPr>
            </a:p>
          </p:txBody>
        </p:sp>
        <p:grpSp>
          <p:nvGrpSpPr>
            <p:cNvPr id="377875" name="Group 11"/>
            <p:cNvGrpSpPr>
              <a:grpSpLocks/>
            </p:cNvGrpSpPr>
            <p:nvPr/>
          </p:nvGrpSpPr>
          <p:grpSpPr bwMode="auto">
            <a:xfrm>
              <a:off x="48" y="1220"/>
              <a:ext cx="1477" cy="556"/>
              <a:chOff x="0" y="0"/>
              <a:chExt cx="981" cy="693"/>
            </a:xfrm>
          </p:grpSpPr>
          <p:sp>
            <p:nvSpPr>
              <p:cNvPr id="377925" name="Rectangle 12"/>
              <p:cNvSpPr>
                <a:spLocks noChangeArrowheads="1"/>
              </p:cNvSpPr>
              <p:nvPr/>
            </p:nvSpPr>
            <p:spPr bwMode="auto">
              <a:xfrm>
                <a:off x="0" y="0"/>
                <a:ext cx="981" cy="693"/>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zh-CN" altLang="en-US" sz="2800">
                    <a:solidFill>
                      <a:schemeClr val="bg1"/>
                    </a:solidFill>
                    <a:latin typeface="Courier New" charset="0"/>
                  </a:rPr>
                  <a:t>疮和脓包</a:t>
                </a:r>
              </a:p>
              <a:p>
                <a:pPr algn="ctr"/>
                <a:endParaRPr lang="zh-CN" altLang="en-US">
                  <a:solidFill>
                    <a:srgbClr val="FFFFFF"/>
                  </a:solidFill>
                  <a:latin typeface="Arial Narrow" charset="0"/>
                </a:endParaRPr>
              </a:p>
            </p:txBody>
          </p:sp>
          <p:sp>
            <p:nvSpPr>
              <p:cNvPr id="377926" name="Rectangle 13"/>
              <p:cNvSpPr>
                <a:spLocks noChangeArrowheads="1"/>
              </p:cNvSpPr>
              <p:nvPr/>
            </p:nvSpPr>
            <p:spPr bwMode="auto">
              <a:xfrm>
                <a:off x="0" y="0"/>
                <a:ext cx="981" cy="693"/>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zh-CN" altLang="en-US">
                  <a:solidFill>
                    <a:srgbClr val="003300"/>
                  </a:solidFill>
                  <a:latin typeface="Arial" charset="0"/>
                </a:endParaRPr>
              </a:p>
            </p:txBody>
          </p:sp>
        </p:grpSp>
        <p:grpSp>
          <p:nvGrpSpPr>
            <p:cNvPr id="377876" name="Group 14"/>
            <p:cNvGrpSpPr>
              <a:grpSpLocks/>
            </p:cNvGrpSpPr>
            <p:nvPr/>
          </p:nvGrpSpPr>
          <p:grpSpPr bwMode="auto">
            <a:xfrm>
              <a:off x="1525" y="1220"/>
              <a:ext cx="847" cy="556"/>
              <a:chOff x="981" y="0"/>
              <a:chExt cx="562" cy="693"/>
            </a:xfrm>
          </p:grpSpPr>
          <p:sp>
            <p:nvSpPr>
              <p:cNvPr id="377923" name="Rectangle 15"/>
              <p:cNvSpPr>
                <a:spLocks noChangeArrowheads="1"/>
              </p:cNvSpPr>
              <p:nvPr/>
            </p:nvSpPr>
            <p:spPr bwMode="auto">
              <a:xfrm>
                <a:off x="981" y="0"/>
                <a:ext cx="562" cy="693"/>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zh-CN" altLang="en-US">
                    <a:solidFill>
                      <a:srgbClr val="FFFFFF"/>
                    </a:solidFill>
                    <a:latin typeface="Arial Narrow" charset="0"/>
                    <a:cs typeface="Arial" charset="0"/>
                  </a:rPr>
                  <a:t>出</a:t>
                </a:r>
                <a:r>
                  <a:rPr lang="en-US" altLang="ja-JP">
                    <a:solidFill>
                      <a:srgbClr val="FFFFFF"/>
                    </a:solidFill>
                    <a:latin typeface="Arial Narrow" charset="0"/>
                    <a:cs typeface="Arial" charset="0"/>
                  </a:rPr>
                  <a:t> 9:5-12</a:t>
                </a:r>
                <a:endParaRPr lang="en-US" altLang="zh-CN">
                  <a:solidFill>
                    <a:srgbClr val="FFFFFF"/>
                  </a:solidFill>
                  <a:latin typeface="Arial Narrow" charset="0"/>
                </a:endParaRPr>
              </a:p>
            </p:txBody>
          </p:sp>
          <p:sp>
            <p:nvSpPr>
              <p:cNvPr id="377924" name="Rectangle 16"/>
              <p:cNvSpPr>
                <a:spLocks noChangeArrowheads="1"/>
              </p:cNvSpPr>
              <p:nvPr/>
            </p:nvSpPr>
            <p:spPr bwMode="auto">
              <a:xfrm>
                <a:off x="981" y="0"/>
                <a:ext cx="562" cy="693"/>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zh-CN" altLang="en-US">
                  <a:solidFill>
                    <a:srgbClr val="003300"/>
                  </a:solidFill>
                  <a:latin typeface="Arial" charset="0"/>
                </a:endParaRPr>
              </a:p>
            </p:txBody>
          </p:sp>
        </p:grpSp>
        <p:grpSp>
          <p:nvGrpSpPr>
            <p:cNvPr id="377877" name="Group 17"/>
            <p:cNvGrpSpPr>
              <a:grpSpLocks/>
            </p:cNvGrpSpPr>
            <p:nvPr/>
          </p:nvGrpSpPr>
          <p:grpSpPr bwMode="auto">
            <a:xfrm>
              <a:off x="2372" y="1220"/>
              <a:ext cx="3388" cy="556"/>
              <a:chOff x="1543" y="0"/>
              <a:chExt cx="2250" cy="693"/>
            </a:xfrm>
          </p:grpSpPr>
          <p:sp>
            <p:nvSpPr>
              <p:cNvPr id="377921" name="Rectangle 18"/>
              <p:cNvSpPr>
                <a:spLocks noChangeArrowheads="1"/>
              </p:cNvSpPr>
              <p:nvPr/>
            </p:nvSpPr>
            <p:spPr bwMode="auto">
              <a:xfrm>
                <a:off x="1543" y="0"/>
                <a:ext cx="2250" cy="693"/>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a:solidFill>
                      <a:srgbClr val="FFFFFF"/>
                    </a:solidFill>
                    <a:latin typeface="Arial Narrow" charset="0"/>
                    <a:cs typeface="Arial" charset="0"/>
                  </a:rPr>
                  <a:t>Imhotep: </a:t>
                </a:r>
                <a:endParaRPr lang="en-US" altLang="zh-CN">
                  <a:solidFill>
                    <a:srgbClr val="FFFFFF"/>
                  </a:solidFill>
                  <a:latin typeface="Arial Narrow" charset="0"/>
                </a:endParaRPr>
              </a:p>
            </p:txBody>
          </p:sp>
          <p:sp>
            <p:nvSpPr>
              <p:cNvPr id="377922" name="Rectangle 19"/>
              <p:cNvSpPr>
                <a:spLocks noChangeArrowheads="1"/>
              </p:cNvSpPr>
              <p:nvPr/>
            </p:nvSpPr>
            <p:spPr bwMode="auto">
              <a:xfrm>
                <a:off x="1543" y="0"/>
                <a:ext cx="2250" cy="693"/>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zh-CN" altLang="en-US">
                  <a:solidFill>
                    <a:srgbClr val="003300"/>
                  </a:solidFill>
                  <a:latin typeface="Arial" charset="0"/>
                </a:endParaRPr>
              </a:p>
            </p:txBody>
          </p:sp>
        </p:grpSp>
        <p:grpSp>
          <p:nvGrpSpPr>
            <p:cNvPr id="377878" name="Group 20"/>
            <p:cNvGrpSpPr>
              <a:grpSpLocks/>
            </p:cNvGrpSpPr>
            <p:nvPr/>
          </p:nvGrpSpPr>
          <p:grpSpPr bwMode="auto">
            <a:xfrm>
              <a:off x="48" y="1776"/>
              <a:ext cx="1477" cy="768"/>
              <a:chOff x="0" y="693"/>
              <a:chExt cx="981" cy="693"/>
            </a:xfrm>
          </p:grpSpPr>
          <p:sp>
            <p:nvSpPr>
              <p:cNvPr id="377919" name="Rectangle 21"/>
              <p:cNvSpPr>
                <a:spLocks noChangeArrowheads="1"/>
              </p:cNvSpPr>
              <p:nvPr/>
            </p:nvSpPr>
            <p:spPr bwMode="auto">
              <a:xfrm>
                <a:off x="0" y="693"/>
                <a:ext cx="981" cy="693"/>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zh-CN" altLang="en-US">
                    <a:solidFill>
                      <a:schemeClr val="bg1"/>
                    </a:solidFill>
                  </a:rPr>
                  <a:t>冰雹</a:t>
                </a:r>
              </a:p>
              <a:p>
                <a:pPr algn="ctr"/>
                <a:endParaRPr lang="zh-CN" altLang="en-US">
                  <a:solidFill>
                    <a:srgbClr val="FFFFFF"/>
                  </a:solidFill>
                  <a:latin typeface="Arial Narrow" charset="0"/>
                </a:endParaRPr>
              </a:p>
            </p:txBody>
          </p:sp>
          <p:sp>
            <p:nvSpPr>
              <p:cNvPr id="377920" name="Rectangle 22"/>
              <p:cNvSpPr>
                <a:spLocks noChangeArrowheads="1"/>
              </p:cNvSpPr>
              <p:nvPr/>
            </p:nvSpPr>
            <p:spPr bwMode="auto">
              <a:xfrm>
                <a:off x="0" y="693"/>
                <a:ext cx="981" cy="693"/>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zh-CN" altLang="en-US">
                  <a:solidFill>
                    <a:srgbClr val="003300"/>
                  </a:solidFill>
                  <a:latin typeface="Arial" charset="0"/>
                </a:endParaRPr>
              </a:p>
            </p:txBody>
          </p:sp>
        </p:grpSp>
        <p:grpSp>
          <p:nvGrpSpPr>
            <p:cNvPr id="377879" name="Group 23"/>
            <p:cNvGrpSpPr>
              <a:grpSpLocks/>
            </p:cNvGrpSpPr>
            <p:nvPr/>
          </p:nvGrpSpPr>
          <p:grpSpPr bwMode="auto">
            <a:xfrm>
              <a:off x="1525" y="1776"/>
              <a:ext cx="847" cy="768"/>
              <a:chOff x="981" y="693"/>
              <a:chExt cx="562" cy="693"/>
            </a:xfrm>
          </p:grpSpPr>
          <p:sp>
            <p:nvSpPr>
              <p:cNvPr id="377917" name="Rectangle 24"/>
              <p:cNvSpPr>
                <a:spLocks noChangeArrowheads="1"/>
              </p:cNvSpPr>
              <p:nvPr/>
            </p:nvSpPr>
            <p:spPr bwMode="auto">
              <a:xfrm>
                <a:off x="981" y="693"/>
                <a:ext cx="562" cy="693"/>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zh-CN" altLang="en-US">
                    <a:solidFill>
                      <a:srgbClr val="FFFFFF"/>
                    </a:solidFill>
                    <a:latin typeface="Arial Narrow" charset="0"/>
                    <a:cs typeface="Arial" charset="0"/>
                  </a:rPr>
                  <a:t>出</a:t>
                </a:r>
                <a:r>
                  <a:rPr lang="en-US" altLang="ja-JP">
                    <a:solidFill>
                      <a:srgbClr val="FFFFFF"/>
                    </a:solidFill>
                    <a:latin typeface="Arial Narrow" charset="0"/>
                    <a:cs typeface="Arial" charset="0"/>
                  </a:rPr>
                  <a:t> </a:t>
                </a:r>
                <a:endParaRPr lang="en-US" altLang="ja-JP">
                  <a:solidFill>
                    <a:srgbClr val="FFFFFF"/>
                  </a:solidFill>
                  <a:latin typeface="Arial Narrow" charset="0"/>
                  <a:cs typeface="Times New Roman" charset="0"/>
                </a:endParaRPr>
              </a:p>
              <a:p>
                <a:pPr algn="ctr"/>
                <a:r>
                  <a:rPr lang="en-US" altLang="zh-CN">
                    <a:solidFill>
                      <a:srgbClr val="FFFFFF"/>
                    </a:solidFill>
                    <a:latin typeface="Arial Narrow" charset="0"/>
                    <a:cs typeface="Arial" charset="0"/>
                  </a:rPr>
                  <a:t>9:13-35</a:t>
                </a:r>
                <a:endParaRPr lang="en-US" altLang="zh-CN">
                  <a:solidFill>
                    <a:srgbClr val="FFFFFF"/>
                  </a:solidFill>
                  <a:latin typeface="Arial Narrow" charset="0"/>
                </a:endParaRPr>
              </a:p>
            </p:txBody>
          </p:sp>
          <p:sp>
            <p:nvSpPr>
              <p:cNvPr id="377918" name="Rectangle 25"/>
              <p:cNvSpPr>
                <a:spLocks noChangeArrowheads="1"/>
              </p:cNvSpPr>
              <p:nvPr/>
            </p:nvSpPr>
            <p:spPr bwMode="auto">
              <a:xfrm>
                <a:off x="981" y="693"/>
                <a:ext cx="562" cy="693"/>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zh-CN" altLang="en-US">
                  <a:solidFill>
                    <a:srgbClr val="003300"/>
                  </a:solidFill>
                  <a:latin typeface="Arial" charset="0"/>
                </a:endParaRPr>
              </a:p>
            </p:txBody>
          </p:sp>
        </p:grpSp>
        <p:grpSp>
          <p:nvGrpSpPr>
            <p:cNvPr id="377880" name="Group 26"/>
            <p:cNvGrpSpPr>
              <a:grpSpLocks/>
            </p:cNvGrpSpPr>
            <p:nvPr/>
          </p:nvGrpSpPr>
          <p:grpSpPr bwMode="auto">
            <a:xfrm>
              <a:off x="2372" y="1776"/>
              <a:ext cx="3388" cy="768"/>
              <a:chOff x="1543" y="693"/>
              <a:chExt cx="2250" cy="693"/>
            </a:xfrm>
          </p:grpSpPr>
          <p:sp>
            <p:nvSpPr>
              <p:cNvPr id="377915" name="Rectangle 27"/>
              <p:cNvSpPr>
                <a:spLocks noChangeArrowheads="1"/>
              </p:cNvSpPr>
              <p:nvPr/>
            </p:nvSpPr>
            <p:spPr bwMode="auto">
              <a:xfrm>
                <a:off x="1543" y="693"/>
                <a:ext cx="2250" cy="693"/>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a:solidFill>
                      <a:srgbClr val="FFFFFF"/>
                    </a:solidFill>
                    <a:latin typeface="Arial Narrow" charset="0"/>
                    <a:cs typeface="Arial" charset="0"/>
                  </a:rPr>
                  <a:t>Nut: </a:t>
                </a:r>
                <a:r>
                  <a:rPr lang="zh-CN" altLang="en-US">
                    <a:solidFill>
                      <a:srgbClr val="FFFFFF"/>
                    </a:solidFill>
                    <a:latin typeface="Arial Narrow" charset="0"/>
                    <a:cs typeface="Arial" charset="0"/>
                  </a:rPr>
                  <a:t>天之神</a:t>
                </a:r>
                <a:endParaRPr lang="en-US" altLang="zh-CN">
                  <a:solidFill>
                    <a:srgbClr val="FFFFFF"/>
                  </a:solidFill>
                  <a:latin typeface="Arial Narrow" charset="0"/>
                  <a:cs typeface="Times New Roman" charset="0"/>
                </a:endParaRPr>
              </a:p>
              <a:p>
                <a:pPr algn="ctr"/>
                <a:r>
                  <a:rPr lang="en-US" altLang="zh-CN">
                    <a:solidFill>
                      <a:srgbClr val="FFFFFF"/>
                    </a:solidFill>
                    <a:latin typeface="Arial Narrow" charset="0"/>
                    <a:cs typeface="Arial" charset="0"/>
                  </a:rPr>
                  <a:t>Isis: </a:t>
                </a:r>
                <a:r>
                  <a:rPr lang="zh-CN" altLang="en-US">
                    <a:solidFill>
                      <a:srgbClr val="FFFFFF"/>
                    </a:solidFill>
                    <a:latin typeface="Arial Narrow" charset="0"/>
                    <a:cs typeface="Arial" charset="0"/>
                  </a:rPr>
                  <a:t>生命之神</a:t>
                </a:r>
                <a:endParaRPr lang="en-US" altLang="ja-JP">
                  <a:solidFill>
                    <a:srgbClr val="FFFFFF"/>
                  </a:solidFill>
                  <a:latin typeface="Arial Narrow" charset="0"/>
                  <a:cs typeface="Times New Roman" charset="0"/>
                </a:endParaRPr>
              </a:p>
              <a:p>
                <a:pPr algn="ctr"/>
                <a:r>
                  <a:rPr lang="en-US" altLang="zh-CN">
                    <a:solidFill>
                      <a:srgbClr val="FFFFFF"/>
                    </a:solidFill>
                    <a:latin typeface="Arial Narrow" charset="0"/>
                    <a:cs typeface="Arial" charset="0"/>
                  </a:rPr>
                  <a:t>Seth: </a:t>
                </a:r>
                <a:r>
                  <a:rPr lang="zh-CN" altLang="en-US">
                    <a:solidFill>
                      <a:schemeClr val="bg1"/>
                    </a:solidFill>
                  </a:rPr>
                  <a:t>农作物的守护神</a:t>
                </a:r>
              </a:p>
            </p:txBody>
          </p:sp>
          <p:sp>
            <p:nvSpPr>
              <p:cNvPr id="377916" name="Rectangle 28"/>
              <p:cNvSpPr>
                <a:spLocks noChangeArrowheads="1"/>
              </p:cNvSpPr>
              <p:nvPr/>
            </p:nvSpPr>
            <p:spPr bwMode="auto">
              <a:xfrm>
                <a:off x="1543" y="693"/>
                <a:ext cx="2250" cy="693"/>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zh-CN" altLang="en-US">
                  <a:solidFill>
                    <a:srgbClr val="003300"/>
                  </a:solidFill>
                  <a:latin typeface="Arial" charset="0"/>
                </a:endParaRPr>
              </a:p>
            </p:txBody>
          </p:sp>
        </p:grpSp>
        <p:grpSp>
          <p:nvGrpSpPr>
            <p:cNvPr id="377881" name="Group 29"/>
            <p:cNvGrpSpPr>
              <a:grpSpLocks/>
            </p:cNvGrpSpPr>
            <p:nvPr/>
          </p:nvGrpSpPr>
          <p:grpSpPr bwMode="auto">
            <a:xfrm>
              <a:off x="48" y="2544"/>
              <a:ext cx="1477" cy="522"/>
              <a:chOff x="0" y="1386"/>
              <a:chExt cx="981" cy="693"/>
            </a:xfrm>
          </p:grpSpPr>
          <p:sp>
            <p:nvSpPr>
              <p:cNvPr id="377913" name="Rectangle 30"/>
              <p:cNvSpPr>
                <a:spLocks noChangeArrowheads="1"/>
              </p:cNvSpPr>
              <p:nvPr/>
            </p:nvSpPr>
            <p:spPr bwMode="auto">
              <a:xfrm>
                <a:off x="0" y="1386"/>
                <a:ext cx="981" cy="693"/>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endParaRPr lang="zh-CN" altLang="en-US">
                  <a:solidFill>
                    <a:srgbClr val="FFFFFF"/>
                  </a:solidFill>
                  <a:latin typeface="Arial Narrow" charset="0"/>
                </a:endParaRPr>
              </a:p>
            </p:txBody>
          </p:sp>
          <p:sp>
            <p:nvSpPr>
              <p:cNvPr id="377914" name="Rectangle 31"/>
              <p:cNvSpPr>
                <a:spLocks noChangeArrowheads="1"/>
              </p:cNvSpPr>
              <p:nvPr/>
            </p:nvSpPr>
            <p:spPr bwMode="auto">
              <a:xfrm>
                <a:off x="0" y="1386"/>
                <a:ext cx="981" cy="693"/>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zh-CN" altLang="en-US">
                  <a:solidFill>
                    <a:srgbClr val="003300"/>
                  </a:solidFill>
                  <a:latin typeface="Arial" charset="0"/>
                </a:endParaRPr>
              </a:p>
            </p:txBody>
          </p:sp>
        </p:grpSp>
        <p:grpSp>
          <p:nvGrpSpPr>
            <p:cNvPr id="377882" name="Group 32"/>
            <p:cNvGrpSpPr>
              <a:grpSpLocks/>
            </p:cNvGrpSpPr>
            <p:nvPr/>
          </p:nvGrpSpPr>
          <p:grpSpPr bwMode="auto">
            <a:xfrm>
              <a:off x="1525" y="2544"/>
              <a:ext cx="847" cy="522"/>
              <a:chOff x="981" y="1386"/>
              <a:chExt cx="562" cy="693"/>
            </a:xfrm>
          </p:grpSpPr>
          <p:sp>
            <p:nvSpPr>
              <p:cNvPr id="377911" name="Rectangle 33"/>
              <p:cNvSpPr>
                <a:spLocks noChangeArrowheads="1"/>
              </p:cNvSpPr>
              <p:nvPr/>
            </p:nvSpPr>
            <p:spPr bwMode="auto">
              <a:xfrm>
                <a:off x="981" y="1386"/>
                <a:ext cx="562" cy="693"/>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zh-CN" altLang="en-US">
                    <a:solidFill>
                      <a:srgbClr val="FFFFFF"/>
                    </a:solidFill>
                    <a:latin typeface="Arial Narrow" charset="0"/>
                    <a:cs typeface="Arial" charset="0"/>
                  </a:rPr>
                  <a:t>出</a:t>
                </a:r>
                <a:r>
                  <a:rPr lang="en-US" altLang="ja-JP">
                    <a:solidFill>
                      <a:srgbClr val="FFFFFF"/>
                    </a:solidFill>
                    <a:latin typeface="Arial Narrow" charset="0"/>
                    <a:cs typeface="Arial" charset="0"/>
                  </a:rPr>
                  <a:t> l0:1-20</a:t>
                </a:r>
                <a:endParaRPr lang="en-US" altLang="zh-CN">
                  <a:solidFill>
                    <a:srgbClr val="FFFFFF"/>
                  </a:solidFill>
                  <a:latin typeface="Arial Narrow" charset="0"/>
                </a:endParaRPr>
              </a:p>
            </p:txBody>
          </p:sp>
          <p:sp>
            <p:nvSpPr>
              <p:cNvPr id="377912" name="Rectangle 34"/>
              <p:cNvSpPr>
                <a:spLocks noChangeArrowheads="1"/>
              </p:cNvSpPr>
              <p:nvPr/>
            </p:nvSpPr>
            <p:spPr bwMode="auto">
              <a:xfrm>
                <a:off x="981" y="1386"/>
                <a:ext cx="562" cy="693"/>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zh-CN" altLang="en-US">
                  <a:solidFill>
                    <a:srgbClr val="003300"/>
                  </a:solidFill>
                  <a:latin typeface="Arial" charset="0"/>
                </a:endParaRPr>
              </a:p>
            </p:txBody>
          </p:sp>
        </p:grpSp>
        <p:grpSp>
          <p:nvGrpSpPr>
            <p:cNvPr id="377883" name="Group 35"/>
            <p:cNvGrpSpPr>
              <a:grpSpLocks/>
            </p:cNvGrpSpPr>
            <p:nvPr/>
          </p:nvGrpSpPr>
          <p:grpSpPr bwMode="auto">
            <a:xfrm>
              <a:off x="2372" y="2544"/>
              <a:ext cx="3388" cy="522"/>
              <a:chOff x="1543" y="1386"/>
              <a:chExt cx="2250" cy="693"/>
            </a:xfrm>
          </p:grpSpPr>
          <p:sp>
            <p:nvSpPr>
              <p:cNvPr id="377909" name="Rectangle 36"/>
              <p:cNvSpPr>
                <a:spLocks noChangeArrowheads="1"/>
              </p:cNvSpPr>
              <p:nvPr/>
            </p:nvSpPr>
            <p:spPr bwMode="auto">
              <a:xfrm>
                <a:off x="1543" y="1386"/>
                <a:ext cx="2250" cy="693"/>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endParaRPr lang="zh-CN" altLang="en-US">
                  <a:solidFill>
                    <a:srgbClr val="FFFFFF"/>
                  </a:solidFill>
                  <a:latin typeface="Arial Narrow" charset="0"/>
                </a:endParaRPr>
              </a:p>
            </p:txBody>
          </p:sp>
          <p:sp>
            <p:nvSpPr>
              <p:cNvPr id="377910" name="Rectangle 37"/>
              <p:cNvSpPr>
                <a:spLocks noChangeArrowheads="1"/>
              </p:cNvSpPr>
              <p:nvPr/>
            </p:nvSpPr>
            <p:spPr bwMode="auto">
              <a:xfrm>
                <a:off x="1543" y="1386"/>
                <a:ext cx="2250" cy="693"/>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zh-CN" altLang="en-US">
                  <a:solidFill>
                    <a:srgbClr val="003300"/>
                  </a:solidFill>
                  <a:latin typeface="Arial" charset="0"/>
                </a:endParaRPr>
              </a:p>
            </p:txBody>
          </p:sp>
        </p:grpSp>
        <p:grpSp>
          <p:nvGrpSpPr>
            <p:cNvPr id="377884" name="Group 38"/>
            <p:cNvGrpSpPr>
              <a:grpSpLocks/>
            </p:cNvGrpSpPr>
            <p:nvPr/>
          </p:nvGrpSpPr>
          <p:grpSpPr bwMode="auto">
            <a:xfrm>
              <a:off x="48" y="3066"/>
              <a:ext cx="1477" cy="607"/>
              <a:chOff x="0" y="2079"/>
              <a:chExt cx="981" cy="684"/>
            </a:xfrm>
          </p:grpSpPr>
          <p:sp>
            <p:nvSpPr>
              <p:cNvPr id="377907" name="Rectangle 39"/>
              <p:cNvSpPr>
                <a:spLocks noChangeArrowheads="1"/>
              </p:cNvSpPr>
              <p:nvPr/>
            </p:nvSpPr>
            <p:spPr bwMode="auto">
              <a:xfrm>
                <a:off x="0" y="2079"/>
                <a:ext cx="981" cy="68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zh-CN" altLang="en-US">
                    <a:solidFill>
                      <a:srgbClr val="FFFFFF"/>
                    </a:solidFill>
                    <a:latin typeface="Arial Narrow" charset="0"/>
                  </a:rPr>
                  <a:t>黑暗</a:t>
                </a:r>
              </a:p>
            </p:txBody>
          </p:sp>
          <p:sp>
            <p:nvSpPr>
              <p:cNvPr id="377908" name="Rectangle 40"/>
              <p:cNvSpPr>
                <a:spLocks noChangeArrowheads="1"/>
              </p:cNvSpPr>
              <p:nvPr/>
            </p:nvSpPr>
            <p:spPr bwMode="auto">
              <a:xfrm>
                <a:off x="0" y="2079"/>
                <a:ext cx="981" cy="68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zh-CN" altLang="en-US">
                  <a:solidFill>
                    <a:srgbClr val="003300"/>
                  </a:solidFill>
                  <a:latin typeface="Arial" charset="0"/>
                </a:endParaRPr>
              </a:p>
            </p:txBody>
          </p:sp>
        </p:grpSp>
        <p:grpSp>
          <p:nvGrpSpPr>
            <p:cNvPr id="377885" name="Group 41"/>
            <p:cNvGrpSpPr>
              <a:grpSpLocks/>
            </p:cNvGrpSpPr>
            <p:nvPr/>
          </p:nvGrpSpPr>
          <p:grpSpPr bwMode="auto">
            <a:xfrm>
              <a:off x="1525" y="3066"/>
              <a:ext cx="847" cy="607"/>
              <a:chOff x="981" y="2079"/>
              <a:chExt cx="562" cy="684"/>
            </a:xfrm>
          </p:grpSpPr>
          <p:sp>
            <p:nvSpPr>
              <p:cNvPr id="377905" name="Rectangle 42"/>
              <p:cNvSpPr>
                <a:spLocks noChangeArrowheads="1"/>
              </p:cNvSpPr>
              <p:nvPr/>
            </p:nvSpPr>
            <p:spPr bwMode="auto">
              <a:xfrm>
                <a:off x="981" y="2079"/>
                <a:ext cx="562" cy="68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zh-CN" altLang="en-US">
                    <a:solidFill>
                      <a:srgbClr val="FFFFFF"/>
                    </a:solidFill>
                    <a:latin typeface="Arial Narrow" charset="0"/>
                    <a:cs typeface="Arial" charset="0"/>
                  </a:rPr>
                  <a:t>出</a:t>
                </a:r>
                <a:r>
                  <a:rPr lang="en-US" altLang="ja-JP">
                    <a:solidFill>
                      <a:srgbClr val="FFFFFF"/>
                    </a:solidFill>
                    <a:latin typeface="Arial Narrow" charset="0"/>
                    <a:cs typeface="Arial" charset="0"/>
                  </a:rPr>
                  <a:t> </a:t>
                </a:r>
                <a:endParaRPr lang="en-US" altLang="ja-JP">
                  <a:solidFill>
                    <a:srgbClr val="FFFFFF"/>
                  </a:solidFill>
                  <a:latin typeface="Arial Narrow" charset="0"/>
                  <a:cs typeface="Times New Roman" charset="0"/>
                </a:endParaRPr>
              </a:p>
              <a:p>
                <a:pPr algn="ctr"/>
                <a:r>
                  <a:rPr lang="en-US" altLang="zh-CN">
                    <a:solidFill>
                      <a:srgbClr val="FFFFFF"/>
                    </a:solidFill>
                    <a:latin typeface="Arial Narrow" charset="0"/>
                    <a:cs typeface="Arial" charset="0"/>
                  </a:rPr>
                  <a:t>10:21-29</a:t>
                </a:r>
                <a:endParaRPr lang="en-US" altLang="zh-CN">
                  <a:solidFill>
                    <a:srgbClr val="FFFFFF"/>
                  </a:solidFill>
                  <a:latin typeface="Arial Narrow" charset="0"/>
                </a:endParaRPr>
              </a:p>
            </p:txBody>
          </p:sp>
          <p:sp>
            <p:nvSpPr>
              <p:cNvPr id="377906" name="Rectangle 43"/>
              <p:cNvSpPr>
                <a:spLocks noChangeArrowheads="1"/>
              </p:cNvSpPr>
              <p:nvPr/>
            </p:nvSpPr>
            <p:spPr bwMode="auto">
              <a:xfrm>
                <a:off x="981" y="2079"/>
                <a:ext cx="562" cy="68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zh-CN" altLang="en-US">
                  <a:solidFill>
                    <a:srgbClr val="003300"/>
                  </a:solidFill>
                  <a:latin typeface="Arial" charset="0"/>
                </a:endParaRPr>
              </a:p>
            </p:txBody>
          </p:sp>
        </p:grpSp>
        <p:grpSp>
          <p:nvGrpSpPr>
            <p:cNvPr id="377886" name="Group 44"/>
            <p:cNvGrpSpPr>
              <a:grpSpLocks/>
            </p:cNvGrpSpPr>
            <p:nvPr/>
          </p:nvGrpSpPr>
          <p:grpSpPr bwMode="auto">
            <a:xfrm>
              <a:off x="2372" y="3066"/>
              <a:ext cx="3388" cy="607"/>
              <a:chOff x="1543" y="2079"/>
              <a:chExt cx="2250" cy="684"/>
            </a:xfrm>
          </p:grpSpPr>
          <p:sp>
            <p:nvSpPr>
              <p:cNvPr id="377903" name="Rectangle 45"/>
              <p:cNvSpPr>
                <a:spLocks noChangeArrowheads="1"/>
              </p:cNvSpPr>
              <p:nvPr/>
            </p:nvSpPr>
            <p:spPr bwMode="auto">
              <a:xfrm>
                <a:off x="1543" y="2079"/>
                <a:ext cx="2250" cy="68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a:solidFill>
                      <a:srgbClr val="FFFFFF"/>
                    </a:solidFill>
                    <a:latin typeface="Arial Narrow" charset="0"/>
                    <a:cs typeface="Arial" charset="0"/>
                  </a:rPr>
                  <a:t>Re, Aten, Atum, Horus: </a:t>
                </a:r>
                <a:r>
                  <a:rPr lang="zh-CN" altLang="en-US">
                    <a:solidFill>
                      <a:srgbClr val="FFFFFF"/>
                    </a:solidFill>
                    <a:latin typeface="Arial Narrow" charset="0"/>
                    <a:cs typeface="Arial" charset="0"/>
                  </a:rPr>
                  <a:t>各类太阳神</a:t>
                </a:r>
                <a:endParaRPr lang="zh-CN" altLang="en-US">
                  <a:solidFill>
                    <a:srgbClr val="FFFFFF"/>
                  </a:solidFill>
                  <a:latin typeface="Arial Narrow" charset="0"/>
                </a:endParaRPr>
              </a:p>
            </p:txBody>
          </p:sp>
          <p:sp>
            <p:nvSpPr>
              <p:cNvPr id="377904" name="Rectangle 46"/>
              <p:cNvSpPr>
                <a:spLocks noChangeArrowheads="1"/>
              </p:cNvSpPr>
              <p:nvPr/>
            </p:nvSpPr>
            <p:spPr bwMode="auto">
              <a:xfrm>
                <a:off x="1543" y="2079"/>
                <a:ext cx="2250" cy="68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zh-CN" altLang="en-US">
                  <a:solidFill>
                    <a:srgbClr val="003300"/>
                  </a:solidFill>
                  <a:latin typeface="Arial" charset="0"/>
                </a:endParaRPr>
              </a:p>
            </p:txBody>
          </p:sp>
        </p:grpSp>
        <p:grpSp>
          <p:nvGrpSpPr>
            <p:cNvPr id="377887" name="Group 47"/>
            <p:cNvGrpSpPr>
              <a:grpSpLocks/>
            </p:cNvGrpSpPr>
            <p:nvPr/>
          </p:nvGrpSpPr>
          <p:grpSpPr bwMode="auto">
            <a:xfrm>
              <a:off x="48" y="3673"/>
              <a:ext cx="1477" cy="647"/>
              <a:chOff x="0" y="2763"/>
              <a:chExt cx="981" cy="729"/>
            </a:xfrm>
          </p:grpSpPr>
          <p:sp>
            <p:nvSpPr>
              <p:cNvPr id="377901" name="Rectangle 48"/>
              <p:cNvSpPr>
                <a:spLocks noChangeArrowheads="1"/>
              </p:cNvSpPr>
              <p:nvPr/>
            </p:nvSpPr>
            <p:spPr bwMode="auto">
              <a:xfrm>
                <a:off x="0" y="2763"/>
                <a:ext cx="981" cy="729"/>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zh-CN" altLang="en-US">
                    <a:solidFill>
                      <a:srgbClr val="FFFFFF"/>
                    </a:solidFill>
                    <a:latin typeface="Arial Narrow" charset="0"/>
                  </a:rPr>
                  <a:t>长子的死亡</a:t>
                </a:r>
              </a:p>
            </p:txBody>
          </p:sp>
          <p:sp>
            <p:nvSpPr>
              <p:cNvPr id="377902" name="Rectangle 49"/>
              <p:cNvSpPr>
                <a:spLocks noChangeArrowheads="1"/>
              </p:cNvSpPr>
              <p:nvPr/>
            </p:nvSpPr>
            <p:spPr bwMode="auto">
              <a:xfrm>
                <a:off x="0" y="2763"/>
                <a:ext cx="981" cy="729"/>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zh-CN" altLang="en-US">
                  <a:solidFill>
                    <a:srgbClr val="003300"/>
                  </a:solidFill>
                  <a:latin typeface="Arial" charset="0"/>
                </a:endParaRPr>
              </a:p>
            </p:txBody>
          </p:sp>
        </p:grpSp>
        <p:grpSp>
          <p:nvGrpSpPr>
            <p:cNvPr id="377888" name="Group 50"/>
            <p:cNvGrpSpPr>
              <a:grpSpLocks/>
            </p:cNvGrpSpPr>
            <p:nvPr/>
          </p:nvGrpSpPr>
          <p:grpSpPr bwMode="auto">
            <a:xfrm>
              <a:off x="1525" y="3673"/>
              <a:ext cx="847" cy="647"/>
              <a:chOff x="981" y="2763"/>
              <a:chExt cx="562" cy="729"/>
            </a:xfrm>
          </p:grpSpPr>
          <p:sp>
            <p:nvSpPr>
              <p:cNvPr id="377899" name="Rectangle 51"/>
              <p:cNvSpPr>
                <a:spLocks noChangeArrowheads="1"/>
              </p:cNvSpPr>
              <p:nvPr/>
            </p:nvSpPr>
            <p:spPr bwMode="auto">
              <a:xfrm>
                <a:off x="981" y="2763"/>
                <a:ext cx="562" cy="729"/>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zh-CN" altLang="en-US">
                    <a:solidFill>
                      <a:srgbClr val="FFFFFF"/>
                    </a:solidFill>
                    <a:latin typeface="Arial Narrow" charset="0"/>
                    <a:cs typeface="Arial" charset="0"/>
                  </a:rPr>
                  <a:t>出</a:t>
                </a:r>
                <a:r>
                  <a:rPr lang="en-US" altLang="ja-JP">
                    <a:solidFill>
                      <a:srgbClr val="FFFFFF"/>
                    </a:solidFill>
                    <a:latin typeface="Arial Narrow" charset="0"/>
                    <a:cs typeface="Arial" charset="0"/>
                  </a:rPr>
                  <a:t>11:1-12:36</a:t>
                </a:r>
                <a:endParaRPr lang="en-US" altLang="zh-CN">
                  <a:solidFill>
                    <a:srgbClr val="FFFFFF"/>
                  </a:solidFill>
                  <a:latin typeface="Arial Narrow" charset="0"/>
                </a:endParaRPr>
              </a:p>
            </p:txBody>
          </p:sp>
          <p:sp>
            <p:nvSpPr>
              <p:cNvPr id="377900" name="Rectangle 52"/>
              <p:cNvSpPr>
                <a:spLocks noChangeArrowheads="1"/>
              </p:cNvSpPr>
              <p:nvPr/>
            </p:nvSpPr>
            <p:spPr bwMode="auto">
              <a:xfrm>
                <a:off x="981" y="2763"/>
                <a:ext cx="562" cy="729"/>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zh-CN" altLang="en-US">
                  <a:solidFill>
                    <a:srgbClr val="003300"/>
                  </a:solidFill>
                  <a:latin typeface="Arial" charset="0"/>
                </a:endParaRPr>
              </a:p>
            </p:txBody>
          </p:sp>
        </p:grpSp>
        <p:grpSp>
          <p:nvGrpSpPr>
            <p:cNvPr id="377889" name="Group 53"/>
            <p:cNvGrpSpPr>
              <a:grpSpLocks/>
            </p:cNvGrpSpPr>
            <p:nvPr/>
          </p:nvGrpSpPr>
          <p:grpSpPr bwMode="auto">
            <a:xfrm>
              <a:off x="2372" y="3673"/>
              <a:ext cx="3388" cy="647"/>
              <a:chOff x="1543" y="2763"/>
              <a:chExt cx="2250" cy="729"/>
            </a:xfrm>
          </p:grpSpPr>
          <p:sp>
            <p:nvSpPr>
              <p:cNvPr id="377897" name="Rectangle 54"/>
              <p:cNvSpPr>
                <a:spLocks noChangeArrowheads="1"/>
              </p:cNvSpPr>
              <p:nvPr/>
            </p:nvSpPr>
            <p:spPr bwMode="auto">
              <a:xfrm>
                <a:off x="1543" y="2763"/>
                <a:ext cx="2250" cy="729"/>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zh-CN" altLang="en-US">
                    <a:solidFill>
                      <a:schemeClr val="bg1"/>
                    </a:solidFill>
                  </a:rPr>
                  <a:t>法老化身：欧塞里斯，赐生命的神</a:t>
                </a:r>
              </a:p>
            </p:txBody>
          </p:sp>
          <p:sp>
            <p:nvSpPr>
              <p:cNvPr id="377898" name="Rectangle 55"/>
              <p:cNvSpPr>
                <a:spLocks noChangeArrowheads="1"/>
              </p:cNvSpPr>
              <p:nvPr/>
            </p:nvSpPr>
            <p:spPr bwMode="auto">
              <a:xfrm>
                <a:off x="1543" y="2763"/>
                <a:ext cx="2250" cy="729"/>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zh-CN" altLang="en-US">
                  <a:solidFill>
                    <a:srgbClr val="003300"/>
                  </a:solidFill>
                  <a:latin typeface="Arial" charset="0"/>
                </a:endParaRPr>
              </a:p>
            </p:txBody>
          </p:sp>
        </p:grpSp>
        <p:sp>
          <p:nvSpPr>
            <p:cNvPr id="377890" name="Rectangle 56"/>
            <p:cNvSpPr>
              <a:spLocks noChangeArrowheads="1"/>
            </p:cNvSpPr>
            <p:nvPr/>
          </p:nvSpPr>
          <p:spPr bwMode="auto">
            <a:xfrm>
              <a:off x="5756" y="844"/>
              <a:ext cx="8" cy="267"/>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zh-CN" altLang="en-US">
                <a:solidFill>
                  <a:srgbClr val="003300"/>
                </a:solidFill>
                <a:latin typeface="Arial" charset="0"/>
              </a:endParaRPr>
            </a:p>
          </p:txBody>
        </p:sp>
        <p:sp>
          <p:nvSpPr>
            <p:cNvPr id="377891" name="Rectangle 57"/>
            <p:cNvSpPr>
              <a:spLocks noChangeArrowheads="1"/>
            </p:cNvSpPr>
            <p:nvPr/>
          </p:nvSpPr>
          <p:spPr bwMode="auto">
            <a:xfrm>
              <a:off x="48" y="733"/>
              <a:ext cx="1477" cy="490"/>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zh-CN" altLang="en-US" sz="2800">
                  <a:solidFill>
                    <a:srgbClr val="FFFFFF"/>
                  </a:solidFill>
                  <a:latin typeface="Arial Black" charset="0"/>
                  <a:ea typeface="宋体" charset="0"/>
                  <a:cs typeface="宋体" charset="0"/>
                </a:rPr>
                <a:t>灾祸</a:t>
              </a:r>
              <a:endParaRPr lang="zh-CN" altLang="en-US" sz="2800">
                <a:solidFill>
                  <a:srgbClr val="FFFFFF"/>
                </a:solidFill>
                <a:latin typeface="Arial Black" charset="0"/>
              </a:endParaRPr>
            </a:p>
          </p:txBody>
        </p:sp>
        <p:sp>
          <p:nvSpPr>
            <p:cNvPr id="377892" name="Rectangle 58"/>
            <p:cNvSpPr>
              <a:spLocks noChangeArrowheads="1"/>
            </p:cNvSpPr>
            <p:nvPr/>
          </p:nvSpPr>
          <p:spPr bwMode="auto">
            <a:xfrm>
              <a:off x="48" y="733"/>
              <a:ext cx="1477" cy="490"/>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zh-CN" altLang="en-US">
                <a:solidFill>
                  <a:srgbClr val="003300"/>
                </a:solidFill>
                <a:latin typeface="Arial" charset="0"/>
              </a:endParaRPr>
            </a:p>
          </p:txBody>
        </p:sp>
        <p:sp>
          <p:nvSpPr>
            <p:cNvPr id="377893" name="Rectangle 59"/>
            <p:cNvSpPr>
              <a:spLocks noChangeArrowheads="1"/>
            </p:cNvSpPr>
            <p:nvPr/>
          </p:nvSpPr>
          <p:spPr bwMode="auto">
            <a:xfrm>
              <a:off x="1525" y="733"/>
              <a:ext cx="847" cy="490"/>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zh-CN" altLang="en-US" sz="2000" b="1">
                  <a:solidFill>
                    <a:srgbClr val="FFFFFF"/>
                  </a:solidFill>
                  <a:latin typeface="Arial Narrow" charset="0"/>
                  <a:ea typeface="宋体" charset="0"/>
                  <a:cs typeface="宋体" charset="0"/>
                </a:rPr>
                <a:t>经文</a:t>
              </a:r>
              <a:endParaRPr lang="zh-CN" altLang="en-US" sz="2000" b="1">
                <a:solidFill>
                  <a:srgbClr val="FFFFFF"/>
                </a:solidFill>
                <a:latin typeface="Arial Narrow" charset="0"/>
              </a:endParaRPr>
            </a:p>
          </p:txBody>
        </p:sp>
        <p:sp>
          <p:nvSpPr>
            <p:cNvPr id="377894" name="Rectangle 60"/>
            <p:cNvSpPr>
              <a:spLocks noChangeArrowheads="1"/>
            </p:cNvSpPr>
            <p:nvPr/>
          </p:nvSpPr>
          <p:spPr bwMode="auto">
            <a:xfrm>
              <a:off x="1525" y="733"/>
              <a:ext cx="847" cy="490"/>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zh-CN" altLang="en-US">
                <a:solidFill>
                  <a:srgbClr val="003300"/>
                </a:solidFill>
                <a:latin typeface="Arial" charset="0"/>
              </a:endParaRPr>
            </a:p>
          </p:txBody>
        </p:sp>
        <p:sp>
          <p:nvSpPr>
            <p:cNvPr id="377895" name="Rectangle 61"/>
            <p:cNvSpPr>
              <a:spLocks noChangeArrowheads="1"/>
            </p:cNvSpPr>
            <p:nvPr/>
          </p:nvSpPr>
          <p:spPr bwMode="auto">
            <a:xfrm>
              <a:off x="2372" y="733"/>
              <a:ext cx="3388" cy="490"/>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endParaRPr lang="zh-CN" altLang="en-US" b="1">
                <a:solidFill>
                  <a:srgbClr val="FFFFFF"/>
                </a:solidFill>
                <a:latin typeface="Arial Black" charset="0"/>
              </a:endParaRPr>
            </a:p>
          </p:txBody>
        </p:sp>
        <p:sp>
          <p:nvSpPr>
            <p:cNvPr id="377896" name="Rectangle 62"/>
            <p:cNvSpPr>
              <a:spLocks noChangeArrowheads="1"/>
            </p:cNvSpPr>
            <p:nvPr/>
          </p:nvSpPr>
          <p:spPr bwMode="auto">
            <a:xfrm>
              <a:off x="2372" y="733"/>
              <a:ext cx="3388" cy="490"/>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zh-CN" altLang="en-US">
                <a:solidFill>
                  <a:srgbClr val="003300"/>
                </a:solidFill>
                <a:latin typeface="Arial" charset="0"/>
              </a:endParaRPr>
            </a:p>
          </p:txBody>
        </p:sp>
      </p:grpSp>
      <p:sp>
        <p:nvSpPr>
          <p:cNvPr id="197695" name="Rectangle 63"/>
          <p:cNvSpPr>
            <a:spLocks noGrp="1" noChangeArrowheads="1"/>
          </p:cNvSpPr>
          <p:nvPr>
            <p:ph type="title"/>
          </p:nvPr>
        </p:nvSpPr>
        <p:spPr>
          <a:xfrm>
            <a:off x="112713" y="44450"/>
            <a:ext cx="7772400" cy="762000"/>
          </a:xfrm>
        </p:spPr>
        <p:txBody>
          <a:bodyPr/>
          <a:lstStyle/>
          <a:p>
            <a:pPr algn="ctr">
              <a:defRPr/>
            </a:pPr>
            <a:r>
              <a:rPr lang="zh-CN" altLang="en-US" b="1" i="0">
                <a:latin typeface="Arial Black" charset="0"/>
                <a:ea typeface="宋体" charset="0"/>
                <a:cs typeface="宋体" charset="0"/>
              </a:rPr>
              <a:t>灾祸与埃及神灵</a:t>
            </a:r>
            <a:endParaRPr lang="en-US" altLang="zh-CN" b="1" i="0">
              <a:latin typeface="Arial Black" charset="0"/>
              <a:ea typeface="宋体" charset="0"/>
              <a:cs typeface="宋体" charset="0"/>
            </a:endParaRPr>
          </a:p>
        </p:txBody>
      </p:sp>
      <p:sp>
        <p:nvSpPr>
          <p:cNvPr id="377862" name="Text Box 64"/>
          <p:cNvSpPr txBox="1">
            <a:spLocks noChangeArrowheads="1"/>
          </p:cNvSpPr>
          <p:nvPr/>
        </p:nvSpPr>
        <p:spPr bwMode="auto">
          <a:xfrm>
            <a:off x="-92075" y="7286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endParaRPr lang="zh-CN" altLang="en-US">
              <a:solidFill>
                <a:srgbClr val="003300"/>
              </a:solidFill>
              <a:latin typeface="Arial" charset="0"/>
            </a:endParaRPr>
          </a:p>
        </p:txBody>
      </p:sp>
      <p:sp>
        <p:nvSpPr>
          <p:cNvPr id="197697" name="Text Box 65"/>
          <p:cNvSpPr txBox="1">
            <a:spLocks noChangeArrowheads="1"/>
          </p:cNvSpPr>
          <p:nvPr/>
        </p:nvSpPr>
        <p:spPr bwMode="auto">
          <a:xfrm>
            <a:off x="287338" y="779463"/>
            <a:ext cx="7493000" cy="304800"/>
          </a:xfrm>
          <a:prstGeom prst="rect">
            <a:avLst/>
          </a:prstGeom>
          <a:noFill/>
          <a:ln w="9525">
            <a:noFill/>
            <a:miter lim="800000"/>
            <a:headEnd/>
            <a:tailEnd/>
          </a:ln>
          <a:effectLst/>
        </p:spPr>
        <p:txBody>
          <a:bodyPr wrap="none">
            <a:spAutoFit/>
          </a:bodyPr>
          <a:lstStyle>
            <a:lvl1pPr>
              <a:defRPr sz="2400">
                <a:solidFill>
                  <a:schemeClr val="tx1"/>
                </a:solidFill>
                <a:latin typeface="Times New Roman" charset="0"/>
                <a:ea typeface="MS PGothic" charset="0"/>
                <a:cs typeface="MS PGothic" charset="0"/>
              </a:defRPr>
            </a:lvl1pPr>
            <a:lvl2pPr marL="37931725" indent="-37474525">
              <a:defRPr sz="24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400">
                <a:solidFill>
                  <a:schemeClr val="tx1"/>
                </a:solidFill>
                <a:latin typeface="Times New Roman" charset="0"/>
                <a:ea typeface="MS PGothic" charset="0"/>
                <a:cs typeface="MS PGothic" charset="0"/>
              </a:defRPr>
            </a:lvl4pPr>
            <a:lvl5pPr>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defRPr/>
            </a:pPr>
            <a:r>
              <a:rPr lang="en-US" altLang="zh-CN" sz="1400">
                <a:solidFill>
                  <a:srgbClr val="F1F7E9"/>
                </a:solidFill>
                <a:effectLst>
                  <a:outerShdw blurRad="38100" dist="38100" dir="2700000" algn="tl">
                    <a:srgbClr val="000000"/>
                  </a:outerShdw>
                </a:effectLst>
                <a:latin typeface="Arial Black" charset="0"/>
                <a:ea typeface="宋体" charset="0"/>
                <a:cs typeface="宋体" charset="0"/>
              </a:rPr>
              <a:t>John H. Walton, </a:t>
            </a:r>
            <a:r>
              <a:rPr lang="en-US" altLang="zh-CN" sz="1400" i="1">
                <a:solidFill>
                  <a:srgbClr val="F1F7E9"/>
                </a:solidFill>
                <a:effectLst>
                  <a:outerShdw blurRad="38100" dist="38100" dir="2700000" algn="tl">
                    <a:srgbClr val="000000"/>
                  </a:outerShdw>
                </a:effectLst>
                <a:latin typeface="Arial Black" charset="0"/>
                <a:ea typeface="宋体" charset="0"/>
                <a:cs typeface="宋体" charset="0"/>
              </a:rPr>
              <a:t>Chronological and Background Charts of the OT</a:t>
            </a:r>
            <a:r>
              <a:rPr lang="en-US" altLang="zh-CN" sz="1400">
                <a:solidFill>
                  <a:srgbClr val="F1F7E9"/>
                </a:solidFill>
                <a:effectLst>
                  <a:outerShdw blurRad="38100" dist="38100" dir="2700000" algn="tl">
                    <a:srgbClr val="000000"/>
                  </a:outerShdw>
                </a:effectLst>
                <a:latin typeface="Arial Black" charset="0"/>
                <a:ea typeface="宋体" charset="0"/>
                <a:cs typeface="宋体" charset="0"/>
              </a:rPr>
              <a:t>, 2d ed., 85</a:t>
            </a:r>
          </a:p>
        </p:txBody>
      </p:sp>
      <p:sp>
        <p:nvSpPr>
          <p:cNvPr id="377864" name="Rectangle 65"/>
          <p:cNvSpPr>
            <a:spLocks noChangeArrowheads="1"/>
          </p:cNvSpPr>
          <p:nvPr/>
        </p:nvSpPr>
        <p:spPr bwMode="auto">
          <a:xfrm>
            <a:off x="4467225" y="1371600"/>
            <a:ext cx="35544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zh-CN" altLang="en-US" b="1">
                <a:solidFill>
                  <a:srgbClr val="FFFFFF"/>
                </a:solidFill>
                <a:ea typeface="宋体" charset="0"/>
                <a:cs typeface="宋体" charset="0"/>
              </a:rPr>
              <a:t>可能的受审判的埃及神祗</a:t>
            </a:r>
          </a:p>
        </p:txBody>
      </p:sp>
      <p:sp>
        <p:nvSpPr>
          <p:cNvPr id="377865" name="Rectangle 66"/>
          <p:cNvSpPr>
            <a:spLocks noChangeArrowheads="1"/>
          </p:cNvSpPr>
          <p:nvPr/>
        </p:nvSpPr>
        <p:spPr bwMode="auto">
          <a:xfrm>
            <a:off x="857250" y="4214813"/>
            <a:ext cx="7937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zh-CN" altLang="en-US">
                <a:solidFill>
                  <a:schemeClr val="bg1"/>
                </a:solidFill>
              </a:rPr>
              <a:t>蝗虫</a:t>
            </a:r>
          </a:p>
        </p:txBody>
      </p:sp>
      <p:sp>
        <p:nvSpPr>
          <p:cNvPr id="377866" name="Rectangle 67"/>
          <p:cNvSpPr>
            <a:spLocks noChangeArrowheads="1"/>
          </p:cNvSpPr>
          <p:nvPr/>
        </p:nvSpPr>
        <p:spPr bwMode="auto">
          <a:xfrm>
            <a:off x="7000875" y="2143125"/>
            <a:ext cx="7937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zh-CN" altLang="en-US">
                <a:solidFill>
                  <a:schemeClr val="bg1"/>
                </a:solidFill>
              </a:rPr>
              <a:t>药神</a:t>
            </a:r>
          </a:p>
        </p:txBody>
      </p:sp>
      <p:sp>
        <p:nvSpPr>
          <p:cNvPr id="377867" name="Rectangle 68"/>
          <p:cNvSpPr>
            <a:spLocks noChangeArrowheads="1"/>
          </p:cNvSpPr>
          <p:nvPr/>
        </p:nvSpPr>
        <p:spPr bwMode="auto">
          <a:xfrm>
            <a:off x="3857625" y="4000500"/>
            <a:ext cx="4572000"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altLang="zh-CN">
                <a:solidFill>
                  <a:srgbClr val="FFFFFF"/>
                </a:solidFill>
                <a:latin typeface="Arial Narrow" charset="0"/>
                <a:cs typeface="Arial" charset="0"/>
              </a:rPr>
              <a:t>Isis: </a:t>
            </a:r>
            <a:r>
              <a:rPr lang="zh-CN" altLang="en-US">
                <a:solidFill>
                  <a:srgbClr val="FFFFFF"/>
                </a:solidFill>
                <a:latin typeface="Arial Narrow" charset="0"/>
                <a:cs typeface="Arial" charset="0"/>
              </a:rPr>
              <a:t>生命之神</a:t>
            </a:r>
            <a:endParaRPr lang="en-US" altLang="ja-JP">
              <a:solidFill>
                <a:srgbClr val="FFFFFF"/>
              </a:solidFill>
              <a:latin typeface="Arial Narrow" charset="0"/>
              <a:cs typeface="Times New Roman" charset="0"/>
            </a:endParaRPr>
          </a:p>
          <a:p>
            <a:pPr algn="ctr"/>
            <a:r>
              <a:rPr lang="en-US" altLang="zh-CN">
                <a:solidFill>
                  <a:srgbClr val="FFFFFF"/>
                </a:solidFill>
                <a:latin typeface="Arial Narrow" charset="0"/>
                <a:cs typeface="Arial" charset="0"/>
              </a:rPr>
              <a:t>Seth: </a:t>
            </a:r>
            <a:r>
              <a:rPr lang="zh-CN" altLang="en-US">
                <a:solidFill>
                  <a:schemeClr val="bg1"/>
                </a:solidFill>
              </a:rPr>
              <a:t>农作物的守护神</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2"/>
          <p:cNvSpPr>
            <a:spLocks noChangeArrowheads="1"/>
          </p:cNvSpPr>
          <p:nvPr/>
        </p:nvSpPr>
        <p:spPr bwMode="auto">
          <a:xfrm>
            <a:off x="6875463" y="0"/>
            <a:ext cx="2268537" cy="6858000"/>
          </a:xfrm>
          <a:prstGeom prst="rect">
            <a:avLst/>
          </a:prstGeom>
          <a:solidFill>
            <a:srgbClr val="000000"/>
          </a:soli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wrap="none"/>
          <a:lstStyle/>
          <a:p>
            <a:endParaRPr lang="zh-CN" altLang="en-US">
              <a:solidFill>
                <a:srgbClr val="003300"/>
              </a:solidFill>
              <a:ea typeface="ＭＳ Ｐゴシック" charset="0"/>
            </a:endParaRPr>
          </a:p>
        </p:txBody>
      </p:sp>
      <p:pic>
        <p:nvPicPr>
          <p:cNvPr id="371714" name="Picture 1" descr="exodus-nasa-map-sinai.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0"/>
            <a:ext cx="6948488" cy="6877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0232" name="Rectangle 8"/>
          <p:cNvSpPr>
            <a:spLocks noGrp="1" noChangeArrowheads="1"/>
          </p:cNvSpPr>
          <p:nvPr>
            <p:ph type="title" idx="4294967295"/>
          </p:nvPr>
        </p:nvSpPr>
        <p:spPr>
          <a:xfrm>
            <a:off x="6875463" y="2065338"/>
            <a:ext cx="2376487" cy="1938992"/>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kumimoji="0" lang="zh-CN" altLang="en-US" sz="4000" dirty="0">
                <a:solidFill>
                  <a:srgbClr val="FFFFFF"/>
                </a:solidFill>
                <a:effectLst/>
                <a:ea typeface="ＭＳ Ｐゴシック" pitchFamily="-112" charset="-128"/>
                <a:cs typeface="ＭＳ Ｐゴシック" pitchFamily="-112" charset="-128"/>
              </a:rPr>
              <a:t>出埃及</a:t>
            </a:r>
            <a:br>
              <a:rPr kumimoji="0" lang="en-US" altLang="zh-CN" sz="4000" dirty="0">
                <a:solidFill>
                  <a:srgbClr val="FFFFFF"/>
                </a:solidFill>
                <a:effectLst/>
                <a:ea typeface="ＭＳ Ｐゴシック" pitchFamily="-112" charset="-128"/>
                <a:cs typeface="ＭＳ Ｐゴシック" pitchFamily="-112" charset="-128"/>
              </a:rPr>
            </a:br>
            <a:r>
              <a:rPr kumimoji="0" lang="zh-CN" altLang="en-US" sz="4000" dirty="0">
                <a:solidFill>
                  <a:srgbClr val="FFFFFF"/>
                </a:solidFill>
                <a:effectLst/>
                <a:ea typeface="ＭＳ Ｐゴシック" pitchFamily="-112" charset="-128"/>
                <a:cs typeface="ＭＳ Ｐゴシック" pitchFamily="-112" charset="-128"/>
              </a:rPr>
              <a:t>的</a:t>
            </a:r>
            <a:br>
              <a:rPr kumimoji="0" lang="en-US" altLang="zh-CN" sz="4000" dirty="0">
                <a:solidFill>
                  <a:srgbClr val="FFFFFF"/>
                </a:solidFill>
                <a:effectLst/>
                <a:ea typeface="ＭＳ Ｐゴシック" pitchFamily="-112" charset="-128"/>
                <a:cs typeface="ＭＳ Ｐゴシック" pitchFamily="-112" charset="-128"/>
              </a:rPr>
            </a:br>
            <a:r>
              <a:rPr kumimoji="0" lang="zh-CN" altLang="en-US" sz="4000" dirty="0">
                <a:solidFill>
                  <a:srgbClr val="FFFFFF"/>
                </a:solidFill>
                <a:effectLst/>
                <a:ea typeface="ＭＳ Ｐゴシック" pitchFamily="-112" charset="-128"/>
                <a:cs typeface="ＭＳ Ｐゴシック" pitchFamily="-112" charset="-128"/>
              </a:rPr>
              <a:t>路线</a:t>
            </a:r>
            <a:endParaRPr kumimoji="0" lang="en-US" sz="4000" dirty="0">
              <a:solidFill>
                <a:srgbClr val="FFFFFF"/>
              </a:solidFill>
              <a:effectLst/>
              <a:ea typeface="ＭＳ Ｐゴシック" pitchFamily="-112" charset="-128"/>
              <a:cs typeface="ＭＳ Ｐゴシック" pitchFamily="-112" charset="-128"/>
            </a:endParaRPr>
          </a:p>
        </p:txBody>
      </p:sp>
      <p:sp>
        <p:nvSpPr>
          <p:cNvPr id="9" name="Rectangle 8"/>
          <p:cNvSpPr txBox="1">
            <a:spLocks noChangeArrowheads="1"/>
          </p:cNvSpPr>
          <p:nvPr/>
        </p:nvSpPr>
        <p:spPr bwMode="auto">
          <a:xfrm>
            <a:off x="-31750" y="1844675"/>
            <a:ext cx="2732088"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algn="l" eaLnBrk="1" hangingPunct="1">
              <a:spcBef>
                <a:spcPct val="50000"/>
              </a:spcBef>
              <a:defRPr/>
            </a:pPr>
            <a:r>
              <a:rPr kumimoji="0" lang="zh-CN" altLang="en-US" sz="4000" dirty="0">
                <a:solidFill>
                  <a:srgbClr val="FFFFFF"/>
                </a:solidFill>
                <a:effectLst/>
                <a:ea typeface="ＭＳ Ｐゴシック" pitchFamily="-112" charset="-128"/>
                <a:cs typeface="ＭＳ Ｐゴシック" pitchFamily="-112" charset="-128"/>
              </a:rPr>
              <a:t>歌珊</a:t>
            </a:r>
            <a:endParaRPr kumimoji="0" lang="en-US" sz="4000" dirty="0">
              <a:solidFill>
                <a:srgbClr val="FFFFFF"/>
              </a:solidFill>
              <a:effectLst/>
              <a:ea typeface="ＭＳ Ｐゴシック" pitchFamily="-112" charset="-128"/>
              <a:cs typeface="ＭＳ Ｐゴシック" pitchFamily="-112" charset="-128"/>
            </a:endParaRPr>
          </a:p>
        </p:txBody>
      </p:sp>
      <p:sp>
        <p:nvSpPr>
          <p:cNvPr id="10" name="Rectangle 8"/>
          <p:cNvSpPr txBox="1">
            <a:spLocks noChangeArrowheads="1"/>
          </p:cNvSpPr>
          <p:nvPr/>
        </p:nvSpPr>
        <p:spPr bwMode="auto">
          <a:xfrm>
            <a:off x="5127625" y="4367213"/>
            <a:ext cx="2155825"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algn="l" eaLnBrk="1" hangingPunct="1">
              <a:spcBef>
                <a:spcPct val="50000"/>
              </a:spcBef>
              <a:defRPr/>
            </a:pPr>
            <a:r>
              <a:rPr kumimoji="0" lang="zh-CN" altLang="en-US" sz="4000" dirty="0">
                <a:solidFill>
                  <a:srgbClr val="F1F7E9">
                    <a:lumMod val="10000"/>
                  </a:srgbClr>
                </a:solidFill>
                <a:effectLst/>
                <a:ea typeface="ＭＳ Ｐゴシック" pitchFamily="-112" charset="-128"/>
                <a:cs typeface="ＭＳ Ｐゴシック" pitchFamily="-112" charset="-128"/>
              </a:rPr>
              <a:t>米甸</a:t>
            </a:r>
            <a:endParaRPr kumimoji="0" lang="en-US" sz="4000" dirty="0">
              <a:solidFill>
                <a:srgbClr val="F1F7E9">
                  <a:lumMod val="10000"/>
                </a:srgbClr>
              </a:solidFill>
              <a:effectLst/>
              <a:ea typeface="ＭＳ Ｐゴシック" pitchFamily="-112" charset="-128"/>
              <a:cs typeface="ＭＳ Ｐゴシック" pitchFamily="-112" charset="-128"/>
            </a:endParaRPr>
          </a:p>
        </p:txBody>
      </p:sp>
      <p:sp>
        <p:nvSpPr>
          <p:cNvPr id="11" name="Rectangle 8"/>
          <p:cNvSpPr txBox="1">
            <a:spLocks noChangeArrowheads="1"/>
          </p:cNvSpPr>
          <p:nvPr/>
        </p:nvSpPr>
        <p:spPr bwMode="auto">
          <a:xfrm>
            <a:off x="2847975" y="3762375"/>
            <a:ext cx="215582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eaLnBrk="1" hangingPunct="1">
              <a:spcBef>
                <a:spcPct val="50000"/>
              </a:spcBef>
              <a:defRPr/>
            </a:pPr>
            <a:r>
              <a:rPr kumimoji="0" lang="zh-CN" altLang="en-US" sz="4000" dirty="0">
                <a:solidFill>
                  <a:srgbClr val="F1F7E9">
                    <a:lumMod val="10000"/>
                  </a:srgbClr>
                </a:solidFill>
                <a:effectLst/>
                <a:ea typeface="ＭＳ Ｐゴシック" pitchFamily="-112" charset="-128"/>
                <a:cs typeface="ＭＳ Ｐゴシック" pitchFamily="-112" charset="-128"/>
              </a:rPr>
              <a:t>西奈山</a:t>
            </a:r>
            <a:endParaRPr kumimoji="0" lang="en-US" sz="4000" dirty="0">
              <a:solidFill>
                <a:srgbClr val="F1F7E9">
                  <a:lumMod val="10000"/>
                </a:srgbClr>
              </a:solidFill>
              <a:effectLst/>
              <a:ea typeface="ＭＳ Ｐゴシック" pitchFamily="-112" charset="-128"/>
              <a:cs typeface="ＭＳ Ｐゴシック" pitchFamily="-112" charset="-128"/>
            </a:endParaRPr>
          </a:p>
        </p:txBody>
      </p:sp>
      <p:sp>
        <p:nvSpPr>
          <p:cNvPr id="12" name="Rectangle 8"/>
          <p:cNvSpPr txBox="1">
            <a:spLocks noChangeArrowheads="1"/>
          </p:cNvSpPr>
          <p:nvPr/>
        </p:nvSpPr>
        <p:spPr bwMode="auto">
          <a:xfrm>
            <a:off x="3924300" y="-9525"/>
            <a:ext cx="2155825"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algn="l" eaLnBrk="1" hangingPunct="1">
              <a:spcBef>
                <a:spcPct val="50000"/>
              </a:spcBef>
              <a:defRPr/>
            </a:pPr>
            <a:r>
              <a:rPr kumimoji="0" lang="zh-CN" altLang="en-US" sz="4000" dirty="0">
                <a:solidFill>
                  <a:srgbClr val="FFFFFF"/>
                </a:solidFill>
                <a:effectLst/>
                <a:ea typeface="ＭＳ Ｐゴシック" pitchFamily="-112" charset="-128"/>
                <a:cs typeface="ＭＳ Ｐゴシック" pitchFamily="-112" charset="-128"/>
              </a:rPr>
              <a:t>迦南</a:t>
            </a:r>
            <a:endParaRPr kumimoji="0" lang="en-US" sz="4000" dirty="0">
              <a:solidFill>
                <a:srgbClr val="FFFFFF"/>
              </a:solidFill>
              <a:effectLst/>
              <a:ea typeface="ＭＳ Ｐゴシック" pitchFamily="-112" charset="-128"/>
              <a:cs typeface="ＭＳ Ｐゴシック" pitchFamily="-112" charset="-128"/>
            </a:endParaRPr>
          </a:p>
        </p:txBody>
      </p:sp>
      <p:sp>
        <p:nvSpPr>
          <p:cNvPr id="13" name="Rectangle 8"/>
          <p:cNvSpPr txBox="1">
            <a:spLocks noChangeArrowheads="1"/>
          </p:cNvSpPr>
          <p:nvPr/>
        </p:nvSpPr>
        <p:spPr bwMode="auto">
          <a:xfrm>
            <a:off x="684213" y="3933825"/>
            <a:ext cx="2155825"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algn="l" eaLnBrk="1" hangingPunct="1">
              <a:spcBef>
                <a:spcPct val="50000"/>
              </a:spcBef>
              <a:defRPr/>
            </a:pPr>
            <a:r>
              <a:rPr kumimoji="0" lang="zh-CN" altLang="en-US" sz="4000" dirty="0">
                <a:solidFill>
                  <a:srgbClr val="F1F7E9">
                    <a:lumMod val="10000"/>
                  </a:srgbClr>
                </a:solidFill>
                <a:effectLst/>
                <a:ea typeface="ＭＳ Ｐゴシック" pitchFamily="-112" charset="-128"/>
                <a:cs typeface="ＭＳ Ｐゴシック" pitchFamily="-112" charset="-128"/>
              </a:rPr>
              <a:t>埃及</a:t>
            </a:r>
            <a:endParaRPr kumimoji="0" lang="en-US" sz="4000" dirty="0">
              <a:solidFill>
                <a:srgbClr val="F1F7E9">
                  <a:lumMod val="10000"/>
                </a:srgbClr>
              </a:solidFill>
              <a:effectLst/>
              <a:ea typeface="ＭＳ Ｐゴシック" pitchFamily="-112" charset="-128"/>
              <a:cs typeface="ＭＳ Ｐゴシック" pitchFamily="-112" charset="-128"/>
            </a:endParaRPr>
          </a:p>
        </p:txBody>
      </p:sp>
      <p:sp>
        <p:nvSpPr>
          <p:cNvPr id="14" name="Rectangle 8"/>
          <p:cNvSpPr txBox="1">
            <a:spLocks noChangeArrowheads="1"/>
          </p:cNvSpPr>
          <p:nvPr/>
        </p:nvSpPr>
        <p:spPr bwMode="auto">
          <a:xfrm rot="5400000">
            <a:off x="-1122362" y="3830637"/>
            <a:ext cx="295275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algn="r" eaLnBrk="1" hangingPunct="1">
              <a:spcBef>
                <a:spcPct val="50000"/>
              </a:spcBef>
              <a:defRPr/>
            </a:pPr>
            <a:r>
              <a:rPr kumimoji="0" lang="zh-CN" altLang="en-US" sz="4000" dirty="0">
                <a:solidFill>
                  <a:srgbClr val="FFFFFF"/>
                </a:solidFill>
                <a:effectLst/>
                <a:ea typeface="ＭＳ Ｐゴシック" pitchFamily="-112" charset="-128"/>
                <a:cs typeface="ＭＳ Ｐゴシック" pitchFamily="-112" charset="-128"/>
              </a:rPr>
              <a:t>尼罗河</a:t>
            </a:r>
            <a:endParaRPr kumimoji="0" lang="en-US" sz="4000" dirty="0">
              <a:solidFill>
                <a:srgbClr val="FFFFFF"/>
              </a:solidFill>
              <a:effectLst/>
              <a:ea typeface="ＭＳ Ｐゴシック" pitchFamily="-112" charset="-128"/>
              <a:cs typeface="ＭＳ Ｐゴシック" pitchFamily="-112" charset="-128"/>
            </a:endParaRPr>
          </a:p>
        </p:txBody>
      </p:sp>
      <p:sp>
        <p:nvSpPr>
          <p:cNvPr id="15" name="Freeform 6"/>
          <p:cNvSpPr>
            <a:spLocks/>
          </p:cNvSpPr>
          <p:nvPr/>
        </p:nvSpPr>
        <p:spPr bwMode="auto">
          <a:xfrm>
            <a:off x="1116013" y="2709863"/>
            <a:ext cx="2743200" cy="2590800"/>
          </a:xfrm>
          <a:custGeom>
            <a:avLst/>
            <a:gdLst/>
            <a:ahLst/>
            <a:cxnLst>
              <a:cxn ang="0">
                <a:pos x="0" y="0"/>
              </a:cxn>
              <a:cxn ang="0">
                <a:pos x="192" y="132"/>
              </a:cxn>
              <a:cxn ang="0">
                <a:pos x="264" y="156"/>
              </a:cxn>
              <a:cxn ang="0">
                <a:pos x="360" y="180"/>
              </a:cxn>
              <a:cxn ang="0">
                <a:pos x="696" y="300"/>
              </a:cxn>
              <a:cxn ang="0">
                <a:pos x="840" y="348"/>
              </a:cxn>
              <a:cxn ang="0">
                <a:pos x="912" y="600"/>
              </a:cxn>
              <a:cxn ang="0">
                <a:pos x="972" y="708"/>
              </a:cxn>
              <a:cxn ang="0">
                <a:pos x="1008" y="816"/>
              </a:cxn>
              <a:cxn ang="0">
                <a:pos x="1068" y="924"/>
              </a:cxn>
              <a:cxn ang="0">
                <a:pos x="1152" y="1104"/>
              </a:cxn>
              <a:cxn ang="0">
                <a:pos x="1212" y="1176"/>
              </a:cxn>
              <a:cxn ang="0">
                <a:pos x="1296" y="1284"/>
              </a:cxn>
              <a:cxn ang="0">
                <a:pos x="1380" y="1380"/>
              </a:cxn>
              <a:cxn ang="0">
                <a:pos x="1620" y="1584"/>
              </a:cxn>
              <a:cxn ang="0">
                <a:pos x="1692" y="1608"/>
              </a:cxn>
              <a:cxn ang="0">
                <a:pos x="1728" y="1632"/>
              </a:cxn>
            </a:cxnLst>
            <a:rect l="0" t="0" r="r" b="b"/>
            <a:pathLst>
              <a:path w="1728" h="1632">
                <a:moveTo>
                  <a:pt x="0" y="0"/>
                </a:moveTo>
                <a:cubicBezTo>
                  <a:pt x="54" y="36"/>
                  <a:pt x="133" y="112"/>
                  <a:pt x="192" y="132"/>
                </a:cubicBezTo>
                <a:cubicBezTo>
                  <a:pt x="216" y="140"/>
                  <a:pt x="239" y="150"/>
                  <a:pt x="264" y="156"/>
                </a:cubicBezTo>
                <a:cubicBezTo>
                  <a:pt x="296" y="164"/>
                  <a:pt x="360" y="180"/>
                  <a:pt x="360" y="180"/>
                </a:cubicBezTo>
                <a:cubicBezTo>
                  <a:pt x="456" y="244"/>
                  <a:pt x="584" y="275"/>
                  <a:pt x="696" y="300"/>
                </a:cubicBezTo>
                <a:cubicBezTo>
                  <a:pt x="759" y="314"/>
                  <a:pt x="788" y="313"/>
                  <a:pt x="840" y="348"/>
                </a:cubicBezTo>
                <a:cubicBezTo>
                  <a:pt x="868" y="431"/>
                  <a:pt x="884" y="517"/>
                  <a:pt x="912" y="600"/>
                </a:cubicBezTo>
                <a:cubicBezTo>
                  <a:pt x="924" y="636"/>
                  <a:pt x="956" y="673"/>
                  <a:pt x="972" y="708"/>
                </a:cubicBezTo>
                <a:cubicBezTo>
                  <a:pt x="972" y="708"/>
                  <a:pt x="1002" y="798"/>
                  <a:pt x="1008" y="816"/>
                </a:cubicBezTo>
                <a:cubicBezTo>
                  <a:pt x="1020" y="852"/>
                  <a:pt x="1051" y="890"/>
                  <a:pt x="1068" y="924"/>
                </a:cubicBezTo>
                <a:cubicBezTo>
                  <a:pt x="1098" y="983"/>
                  <a:pt x="1122" y="1045"/>
                  <a:pt x="1152" y="1104"/>
                </a:cubicBezTo>
                <a:cubicBezTo>
                  <a:pt x="1178" y="1155"/>
                  <a:pt x="1175" y="1128"/>
                  <a:pt x="1212" y="1176"/>
                </a:cubicBezTo>
                <a:cubicBezTo>
                  <a:pt x="1240" y="1212"/>
                  <a:pt x="1268" y="1248"/>
                  <a:pt x="1296" y="1284"/>
                </a:cubicBezTo>
                <a:cubicBezTo>
                  <a:pt x="1371" y="1381"/>
                  <a:pt x="1310" y="1334"/>
                  <a:pt x="1380" y="1380"/>
                </a:cubicBezTo>
                <a:cubicBezTo>
                  <a:pt x="1419" y="1497"/>
                  <a:pt x="1510" y="1547"/>
                  <a:pt x="1620" y="1584"/>
                </a:cubicBezTo>
                <a:cubicBezTo>
                  <a:pt x="1644" y="1592"/>
                  <a:pt x="1671" y="1594"/>
                  <a:pt x="1692" y="1608"/>
                </a:cubicBezTo>
                <a:cubicBezTo>
                  <a:pt x="1704" y="1616"/>
                  <a:pt x="1728" y="1632"/>
                  <a:pt x="1728" y="1632"/>
                </a:cubicBezTo>
              </a:path>
            </a:pathLst>
          </a:custGeom>
          <a:noFill/>
          <a:ln w="76200" cmpd="sng">
            <a:solidFill>
              <a:srgbClr val="FF0000"/>
            </a:solidFill>
            <a:round/>
            <a:headEnd type="none" w="med" len="med"/>
            <a:tailEnd type="triangle" w="med" len="med"/>
          </a:ln>
          <a:effectLst>
            <a:outerShdw blurRad="63500" dist="38099" dir="2700000" algn="ctr" rotWithShape="0">
              <a:schemeClr val="tx1">
                <a:alpha val="74998"/>
              </a:schemeClr>
            </a:outerShdw>
          </a:effectLst>
        </p:spPr>
        <p:txBody>
          <a:bodyPr/>
          <a:lstStyle/>
          <a:p>
            <a:pPr>
              <a:defRPr/>
            </a:pPr>
            <a:endParaRPr lang="en-US">
              <a:solidFill>
                <a:srgbClr val="003300"/>
              </a:solidFill>
              <a:latin typeface="Times New Roman" pitchFamily="-112" charset="0"/>
              <a:ea typeface="ＭＳ Ｐゴシック" charset="0"/>
              <a:cs typeface="+mn-cs"/>
            </a:endParaRPr>
          </a:p>
        </p:txBody>
      </p:sp>
      <p:sp>
        <p:nvSpPr>
          <p:cNvPr id="16" name="Rectangle 8"/>
          <p:cNvSpPr txBox="1">
            <a:spLocks noChangeArrowheads="1"/>
          </p:cNvSpPr>
          <p:nvPr/>
        </p:nvSpPr>
        <p:spPr bwMode="auto">
          <a:xfrm>
            <a:off x="8027988" y="87313"/>
            <a:ext cx="1017587" cy="4619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algn="r" eaLnBrk="1" hangingPunct="1">
              <a:spcBef>
                <a:spcPct val="50000"/>
              </a:spcBef>
              <a:defRPr/>
            </a:pPr>
            <a:r>
              <a:rPr kumimoji="0" lang="en-US" sz="2400" dirty="0">
                <a:solidFill>
                  <a:srgbClr val="FFFFFF"/>
                </a:solidFill>
                <a:effectLst/>
                <a:ea typeface="ＭＳ Ｐゴシック" pitchFamily="-112" charset="-128"/>
                <a:cs typeface="ＭＳ Ｐゴシック" pitchFamily="-112" charset="-128"/>
              </a:rPr>
              <a:t>107</a:t>
            </a:r>
            <a:endParaRPr kumimoji="0" lang="en-US" sz="4000" dirty="0">
              <a:solidFill>
                <a:srgbClr val="FFFFFF"/>
              </a:solidFill>
              <a:effectLst/>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15822046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300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Rectangle 2"/>
          <p:cNvSpPr>
            <a:spLocks noChangeArrowheads="1"/>
          </p:cNvSpPr>
          <p:nvPr/>
        </p:nvSpPr>
        <p:spPr bwMode="auto">
          <a:xfrm>
            <a:off x="0" y="0"/>
            <a:ext cx="9144000" cy="6858000"/>
          </a:xfrm>
          <a:prstGeom prst="rect">
            <a:avLst/>
          </a:prstGeom>
          <a:gradFill rotWithShape="0">
            <a:gsLst>
              <a:gs pos="0">
                <a:srgbClr val="005CBF"/>
              </a:gs>
              <a:gs pos="50000">
                <a:srgbClr val="02B08B"/>
              </a:gs>
              <a:gs pos="100000">
                <a:srgbClr val="005CBF"/>
              </a:gs>
            </a:gsLst>
            <a:lin ang="5400000" scaled="1"/>
          </a:gradFill>
          <a:ln w="9525">
            <a:solidFill>
              <a:schemeClr val="tx1"/>
            </a:solidFill>
            <a:miter lim="800000"/>
            <a:headEnd/>
            <a:tailEnd/>
          </a:ln>
        </p:spPr>
        <p:txBody>
          <a:bodyPr wrap="none" anchor="ctr"/>
          <a:lstStyle/>
          <a:p>
            <a:endParaRPr lang="zh-CN" altLang="en-US"/>
          </a:p>
        </p:txBody>
      </p:sp>
      <p:sp>
        <p:nvSpPr>
          <p:cNvPr id="265219" name="Text Box 3"/>
          <p:cNvSpPr txBox="1">
            <a:spLocks noChangeArrowheads="1"/>
          </p:cNvSpPr>
          <p:nvPr/>
        </p:nvSpPr>
        <p:spPr bwMode="auto">
          <a:xfrm>
            <a:off x="4724400" y="4857750"/>
            <a:ext cx="4267200" cy="1616075"/>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lgn="r" eaLnBrk="1" hangingPunct="1">
              <a:spcBef>
                <a:spcPct val="50000"/>
              </a:spcBef>
              <a:defRPr/>
            </a:pPr>
            <a:r>
              <a:rPr lang="zh-CN" altLang="en-US" sz="4000">
                <a:ea typeface="MS PGothic" pitchFamily="34" charset="-128"/>
                <a:cs typeface="MS PGothic" pitchFamily="34" charset="-128"/>
              </a:rPr>
              <a:t>阿蒙</a:t>
            </a:r>
            <a:r>
              <a:rPr lang="zh-CN" altLang="en-US" sz="4000">
                <a:ea typeface="华文细黑" charset="-122"/>
                <a:cs typeface="华文细黑" charset="-122"/>
              </a:rPr>
              <a:t>诺</a:t>
            </a:r>
            <a:r>
              <a:rPr lang="zh-CN" altLang="en-US" sz="4000">
                <a:ea typeface="MS PGothic" pitchFamily="34" charset="-128"/>
                <a:cs typeface="MS PGothic" pitchFamily="34" charset="-128"/>
              </a:rPr>
              <a:t>菲斯二</a:t>
            </a:r>
          </a:p>
          <a:p>
            <a:pPr algn="r" eaLnBrk="1" hangingPunct="1">
              <a:spcBef>
                <a:spcPct val="50000"/>
              </a:spcBef>
              <a:defRPr/>
            </a:pPr>
            <a:r>
              <a:rPr lang="en-US" sz="4000">
                <a:solidFill>
                  <a:schemeClr val="bg1"/>
                </a:solidFill>
                <a:ea typeface="MS PGothic" pitchFamily="34" charset="-128"/>
                <a:cs typeface="MS PGothic" pitchFamily="34" charset="-128"/>
              </a:rPr>
              <a:t>Amenophis II</a:t>
            </a:r>
          </a:p>
        </p:txBody>
      </p:sp>
      <p:pic>
        <p:nvPicPr>
          <p:cNvPr id="389123" name="Picture 5" descr="Red Sea"/>
          <p:cNvPicPr>
            <a:picLocks noChangeAspect="1" noChangeArrowheads="1"/>
          </p:cNvPicPr>
          <p:nvPr/>
        </p:nvPicPr>
        <p:blipFill>
          <a:blip r:embed="rId3" cstate="screen">
            <a:lum bright="6000"/>
            <a:extLst>
              <a:ext uri="{28A0092B-C50C-407E-A947-70E740481C1C}">
                <a14:useLocalDpi xmlns:a14="http://schemas.microsoft.com/office/drawing/2010/main" val="0"/>
              </a:ext>
            </a:extLst>
          </a:blip>
          <a:srcRect/>
          <a:stretch>
            <a:fillRect/>
          </a:stretch>
        </p:blipFill>
        <p:spPr bwMode="auto">
          <a:xfrm>
            <a:off x="0" y="0"/>
            <a:ext cx="49117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5222" name="Rectangle 6"/>
          <p:cNvSpPr>
            <a:spLocks noGrp="1" noChangeArrowheads="1"/>
          </p:cNvSpPr>
          <p:nvPr>
            <p:ph type="title" idx="4294967295"/>
          </p:nvPr>
        </p:nvSpPr>
        <p:spPr>
          <a:xfrm>
            <a:off x="5334000" y="609600"/>
            <a:ext cx="3352800" cy="708025"/>
          </a:xfrm>
          <a:effectLst>
            <a:outerShdw blurRad="63500" dist="38099" dir="2700000" algn="ctr" rotWithShape="0">
              <a:schemeClr val="tx1">
                <a:alpha val="74997"/>
              </a:schemeClr>
            </a:outerShdw>
          </a:effectLst>
        </p:spPr>
        <p:txBody>
          <a:bodyPr anchor="t">
            <a:spAutoFit/>
          </a:bodyPr>
          <a:lstStyle/>
          <a:p>
            <a:pPr eaLnBrk="1" hangingPunct="1">
              <a:spcBef>
                <a:spcPct val="50000"/>
              </a:spcBef>
              <a:defRPr/>
            </a:pPr>
            <a:r>
              <a:rPr lang="zh-CN" altLang="en-US" sz="4000" b="1">
                <a:solidFill>
                  <a:schemeClr val="bg1"/>
                </a:solidFill>
                <a:latin typeface="Times New Roman" charset="0"/>
                <a:ea typeface="华文细黑" charset="0"/>
                <a:cs typeface="华文细黑" charset="0"/>
              </a:rPr>
              <a:t>过红</a:t>
            </a:r>
            <a:r>
              <a:rPr lang="zh-CN" altLang="en-US" sz="4000" b="1">
                <a:solidFill>
                  <a:schemeClr val="bg1"/>
                </a:solidFill>
                <a:latin typeface="Times New Roman" charset="0"/>
                <a:ea typeface="MS PGothic" charset="0"/>
                <a:cs typeface="MS PGothic" charset="0"/>
              </a:rPr>
              <a:t>海</a:t>
            </a:r>
          </a:p>
        </p:txBody>
      </p:sp>
      <p:sp>
        <p:nvSpPr>
          <p:cNvPr id="6" name="Rectangle 6"/>
          <p:cNvSpPr txBox="1">
            <a:spLocks noChangeArrowheads="1"/>
          </p:cNvSpPr>
          <p:nvPr/>
        </p:nvSpPr>
        <p:spPr bwMode="auto">
          <a:xfrm>
            <a:off x="5111750" y="1412875"/>
            <a:ext cx="4032250" cy="25288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defRPr/>
            </a:pPr>
            <a:r>
              <a:rPr lang="en-US" altLang="zh-CN" sz="3200" b="1">
                <a:solidFill>
                  <a:schemeClr val="bg1"/>
                </a:solidFill>
              </a:rPr>
              <a:t>Yam Sup (</a:t>
            </a:r>
            <a:r>
              <a:rPr lang="zh-CN" altLang="en-US" sz="3200" b="1">
                <a:solidFill>
                  <a:schemeClr val="bg1"/>
                </a:solidFill>
              </a:rPr>
              <a:t>出 </a:t>
            </a:r>
            <a:r>
              <a:rPr lang="en-US" altLang="zh-CN" sz="3200" b="1">
                <a:solidFill>
                  <a:schemeClr val="bg1"/>
                </a:solidFill>
              </a:rPr>
              <a:t>13:18; </a:t>
            </a:r>
            <a:r>
              <a:rPr lang="zh-CN" altLang="en-US" sz="3200" b="1">
                <a:solidFill>
                  <a:schemeClr val="bg1"/>
                </a:solidFill>
              </a:rPr>
              <a:t>另参 </a:t>
            </a:r>
            <a:r>
              <a:rPr lang="en-US" altLang="zh-CN" sz="3200" b="1">
                <a:solidFill>
                  <a:schemeClr val="bg1"/>
                </a:solidFill>
              </a:rPr>
              <a:t>10:19)</a:t>
            </a:r>
            <a:r>
              <a:rPr lang="zh-CN" altLang="en-US" sz="3200" b="1">
                <a:solidFill>
                  <a:schemeClr val="bg1"/>
                </a:solidFill>
              </a:rPr>
              <a:t>的原意是 </a:t>
            </a:r>
            <a:r>
              <a:rPr lang="en-US" altLang="zh-CN" sz="3200" b="1">
                <a:solidFill>
                  <a:schemeClr val="bg1"/>
                </a:solidFill>
              </a:rPr>
              <a:t>“</a:t>
            </a:r>
            <a:r>
              <a:rPr lang="zh-CN" altLang="en-US" sz="3200" b="1">
                <a:solidFill>
                  <a:schemeClr val="bg1"/>
                </a:solidFill>
              </a:rPr>
              <a:t>芦苇海</a:t>
            </a:r>
            <a:r>
              <a:rPr lang="en-US" altLang="zh-CN" sz="3200" b="1">
                <a:solidFill>
                  <a:schemeClr val="bg1"/>
                </a:solidFill>
              </a:rPr>
              <a:t>”</a:t>
            </a:r>
            <a:r>
              <a:rPr lang="zh-CN" altLang="en-US" sz="3200" b="1">
                <a:solidFill>
                  <a:schemeClr val="bg1"/>
                </a:solidFill>
              </a:rPr>
              <a:t>，但是七十士译本中却错误的翻译成了“红海”</a:t>
            </a:r>
          </a:p>
        </p:txBody>
      </p:sp>
    </p:spTree>
  </p:cSld>
  <p:clrMapOvr>
    <a:masterClrMapping/>
  </p:clrMapOvr>
  <p:transition spd="med">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2"/>
          <p:cNvSpPr>
            <a:spLocks noChangeArrowheads="1"/>
          </p:cNvSpPr>
          <p:nvPr/>
        </p:nvSpPr>
        <p:spPr bwMode="auto">
          <a:xfrm>
            <a:off x="6875463" y="0"/>
            <a:ext cx="2268537" cy="6858000"/>
          </a:xfrm>
          <a:prstGeom prst="rect">
            <a:avLst/>
          </a:prstGeom>
          <a:solidFill>
            <a:srgbClr val="000000"/>
          </a:soli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wrap="none"/>
          <a:lstStyle/>
          <a:p>
            <a:endParaRPr lang="zh-CN" altLang="en-US">
              <a:solidFill>
                <a:srgbClr val="003300"/>
              </a:solidFill>
              <a:ea typeface="ＭＳ Ｐゴシック" charset="0"/>
            </a:endParaRPr>
          </a:p>
        </p:txBody>
      </p:sp>
      <p:pic>
        <p:nvPicPr>
          <p:cNvPr id="371714" name="Picture 1" descr="exodus-nasa-map-sinai.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0"/>
            <a:ext cx="6948488" cy="6877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0232" name="Rectangle 8"/>
          <p:cNvSpPr>
            <a:spLocks noGrp="1" noChangeArrowheads="1"/>
          </p:cNvSpPr>
          <p:nvPr>
            <p:ph type="title" idx="4294967295"/>
          </p:nvPr>
        </p:nvSpPr>
        <p:spPr>
          <a:xfrm>
            <a:off x="6875463" y="2065338"/>
            <a:ext cx="2376487" cy="1938992"/>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kumimoji="0" lang="zh-CN" altLang="en-US" sz="4000" dirty="0">
                <a:solidFill>
                  <a:srgbClr val="FFFFFF"/>
                </a:solidFill>
                <a:effectLst/>
                <a:ea typeface="ＭＳ Ｐゴシック" pitchFamily="-112" charset="-128"/>
                <a:cs typeface="ＭＳ Ｐゴシック" pitchFamily="-112" charset="-128"/>
              </a:rPr>
              <a:t>出埃及</a:t>
            </a:r>
            <a:br>
              <a:rPr kumimoji="0" lang="en-US" altLang="zh-CN" sz="4000" dirty="0">
                <a:solidFill>
                  <a:srgbClr val="FFFFFF"/>
                </a:solidFill>
                <a:effectLst/>
                <a:ea typeface="ＭＳ Ｐゴシック" pitchFamily="-112" charset="-128"/>
                <a:cs typeface="ＭＳ Ｐゴシック" pitchFamily="-112" charset="-128"/>
              </a:rPr>
            </a:br>
            <a:r>
              <a:rPr kumimoji="0" lang="zh-CN" altLang="en-US" sz="4000" dirty="0">
                <a:solidFill>
                  <a:srgbClr val="FFFFFF"/>
                </a:solidFill>
                <a:effectLst/>
                <a:ea typeface="ＭＳ Ｐゴシック" pitchFamily="-112" charset="-128"/>
                <a:cs typeface="ＭＳ Ｐゴシック" pitchFamily="-112" charset="-128"/>
              </a:rPr>
              <a:t>的</a:t>
            </a:r>
            <a:br>
              <a:rPr kumimoji="0" lang="en-US" altLang="zh-CN" sz="4000" dirty="0">
                <a:solidFill>
                  <a:srgbClr val="FFFFFF"/>
                </a:solidFill>
                <a:effectLst/>
                <a:ea typeface="ＭＳ Ｐゴシック" pitchFamily="-112" charset="-128"/>
                <a:cs typeface="ＭＳ Ｐゴシック" pitchFamily="-112" charset="-128"/>
              </a:rPr>
            </a:br>
            <a:r>
              <a:rPr kumimoji="0" lang="zh-CN" altLang="en-US" sz="4000" dirty="0">
                <a:solidFill>
                  <a:srgbClr val="FFFFFF"/>
                </a:solidFill>
                <a:effectLst/>
                <a:ea typeface="ＭＳ Ｐゴシック" pitchFamily="-112" charset="-128"/>
                <a:cs typeface="ＭＳ Ｐゴシック" pitchFamily="-112" charset="-128"/>
              </a:rPr>
              <a:t>路线</a:t>
            </a:r>
            <a:endParaRPr kumimoji="0" lang="en-US" sz="4000" dirty="0">
              <a:solidFill>
                <a:srgbClr val="FFFFFF"/>
              </a:solidFill>
              <a:effectLst/>
              <a:ea typeface="ＭＳ Ｐゴシック" pitchFamily="-112" charset="-128"/>
              <a:cs typeface="ＭＳ Ｐゴシック" pitchFamily="-112" charset="-128"/>
            </a:endParaRPr>
          </a:p>
        </p:txBody>
      </p:sp>
      <p:sp>
        <p:nvSpPr>
          <p:cNvPr id="9" name="Rectangle 8"/>
          <p:cNvSpPr txBox="1">
            <a:spLocks noChangeArrowheads="1"/>
          </p:cNvSpPr>
          <p:nvPr/>
        </p:nvSpPr>
        <p:spPr bwMode="auto">
          <a:xfrm>
            <a:off x="-31750" y="1844675"/>
            <a:ext cx="2732088"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algn="l" eaLnBrk="1" hangingPunct="1">
              <a:spcBef>
                <a:spcPct val="50000"/>
              </a:spcBef>
              <a:defRPr/>
            </a:pPr>
            <a:r>
              <a:rPr kumimoji="0" lang="zh-CN" altLang="en-US" sz="4000" dirty="0">
                <a:solidFill>
                  <a:srgbClr val="FFFFFF"/>
                </a:solidFill>
                <a:effectLst/>
                <a:ea typeface="ＭＳ Ｐゴシック" pitchFamily="-112" charset="-128"/>
                <a:cs typeface="ＭＳ Ｐゴシック" pitchFamily="-112" charset="-128"/>
              </a:rPr>
              <a:t>歌珊</a:t>
            </a:r>
            <a:endParaRPr kumimoji="0" lang="en-US" sz="4000" dirty="0">
              <a:solidFill>
                <a:srgbClr val="FFFFFF"/>
              </a:solidFill>
              <a:effectLst/>
              <a:ea typeface="ＭＳ Ｐゴシック" pitchFamily="-112" charset="-128"/>
              <a:cs typeface="ＭＳ Ｐゴシック" pitchFamily="-112" charset="-128"/>
            </a:endParaRPr>
          </a:p>
        </p:txBody>
      </p:sp>
      <p:sp>
        <p:nvSpPr>
          <p:cNvPr id="10" name="Rectangle 8"/>
          <p:cNvSpPr txBox="1">
            <a:spLocks noChangeArrowheads="1"/>
          </p:cNvSpPr>
          <p:nvPr/>
        </p:nvSpPr>
        <p:spPr bwMode="auto">
          <a:xfrm>
            <a:off x="5127625" y="4367213"/>
            <a:ext cx="2155825"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algn="l" eaLnBrk="1" hangingPunct="1">
              <a:spcBef>
                <a:spcPct val="50000"/>
              </a:spcBef>
              <a:defRPr/>
            </a:pPr>
            <a:r>
              <a:rPr kumimoji="0" lang="zh-CN" altLang="en-US" sz="4000" dirty="0">
                <a:solidFill>
                  <a:srgbClr val="F1F7E9">
                    <a:lumMod val="10000"/>
                  </a:srgbClr>
                </a:solidFill>
                <a:effectLst/>
                <a:ea typeface="ＭＳ Ｐゴシック" pitchFamily="-112" charset="-128"/>
                <a:cs typeface="ＭＳ Ｐゴシック" pitchFamily="-112" charset="-128"/>
              </a:rPr>
              <a:t>米甸</a:t>
            </a:r>
            <a:endParaRPr kumimoji="0" lang="en-US" sz="4000" dirty="0">
              <a:solidFill>
                <a:srgbClr val="F1F7E9">
                  <a:lumMod val="10000"/>
                </a:srgbClr>
              </a:solidFill>
              <a:effectLst/>
              <a:ea typeface="ＭＳ Ｐゴシック" pitchFamily="-112" charset="-128"/>
              <a:cs typeface="ＭＳ Ｐゴシック" pitchFamily="-112" charset="-128"/>
            </a:endParaRPr>
          </a:p>
        </p:txBody>
      </p:sp>
      <p:sp>
        <p:nvSpPr>
          <p:cNvPr id="11" name="Rectangle 8"/>
          <p:cNvSpPr txBox="1">
            <a:spLocks noChangeArrowheads="1"/>
          </p:cNvSpPr>
          <p:nvPr/>
        </p:nvSpPr>
        <p:spPr bwMode="auto">
          <a:xfrm>
            <a:off x="2847975" y="3762375"/>
            <a:ext cx="215582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eaLnBrk="1" hangingPunct="1">
              <a:spcBef>
                <a:spcPct val="50000"/>
              </a:spcBef>
              <a:defRPr/>
            </a:pPr>
            <a:r>
              <a:rPr kumimoji="0" lang="zh-CN" altLang="en-US" sz="4000" dirty="0">
                <a:solidFill>
                  <a:srgbClr val="F1F7E9">
                    <a:lumMod val="10000"/>
                  </a:srgbClr>
                </a:solidFill>
                <a:effectLst/>
                <a:ea typeface="ＭＳ Ｐゴシック" pitchFamily="-112" charset="-128"/>
                <a:cs typeface="ＭＳ Ｐゴシック" pitchFamily="-112" charset="-128"/>
              </a:rPr>
              <a:t>西奈山</a:t>
            </a:r>
            <a:endParaRPr kumimoji="0" lang="en-US" sz="4000" dirty="0">
              <a:solidFill>
                <a:srgbClr val="F1F7E9">
                  <a:lumMod val="10000"/>
                </a:srgbClr>
              </a:solidFill>
              <a:effectLst/>
              <a:ea typeface="ＭＳ Ｐゴシック" pitchFamily="-112" charset="-128"/>
              <a:cs typeface="ＭＳ Ｐゴシック" pitchFamily="-112" charset="-128"/>
            </a:endParaRPr>
          </a:p>
        </p:txBody>
      </p:sp>
      <p:sp>
        <p:nvSpPr>
          <p:cNvPr id="12" name="Rectangle 8"/>
          <p:cNvSpPr txBox="1">
            <a:spLocks noChangeArrowheads="1"/>
          </p:cNvSpPr>
          <p:nvPr/>
        </p:nvSpPr>
        <p:spPr bwMode="auto">
          <a:xfrm>
            <a:off x="3924300" y="-9525"/>
            <a:ext cx="2155825"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algn="l" eaLnBrk="1" hangingPunct="1">
              <a:spcBef>
                <a:spcPct val="50000"/>
              </a:spcBef>
              <a:defRPr/>
            </a:pPr>
            <a:r>
              <a:rPr kumimoji="0" lang="zh-CN" altLang="en-US" sz="4000" dirty="0">
                <a:solidFill>
                  <a:srgbClr val="FFFFFF"/>
                </a:solidFill>
                <a:effectLst/>
                <a:ea typeface="ＭＳ Ｐゴシック" pitchFamily="-112" charset="-128"/>
                <a:cs typeface="ＭＳ Ｐゴシック" pitchFamily="-112" charset="-128"/>
              </a:rPr>
              <a:t>迦南</a:t>
            </a:r>
            <a:endParaRPr kumimoji="0" lang="en-US" sz="4000" dirty="0">
              <a:solidFill>
                <a:srgbClr val="FFFFFF"/>
              </a:solidFill>
              <a:effectLst/>
              <a:ea typeface="ＭＳ Ｐゴシック" pitchFamily="-112" charset="-128"/>
              <a:cs typeface="ＭＳ Ｐゴシック" pitchFamily="-112" charset="-128"/>
            </a:endParaRPr>
          </a:p>
        </p:txBody>
      </p:sp>
      <p:sp>
        <p:nvSpPr>
          <p:cNvPr id="13" name="Rectangle 8"/>
          <p:cNvSpPr txBox="1">
            <a:spLocks noChangeArrowheads="1"/>
          </p:cNvSpPr>
          <p:nvPr/>
        </p:nvSpPr>
        <p:spPr bwMode="auto">
          <a:xfrm>
            <a:off x="684213" y="3933825"/>
            <a:ext cx="2155825"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algn="l" eaLnBrk="1" hangingPunct="1">
              <a:spcBef>
                <a:spcPct val="50000"/>
              </a:spcBef>
              <a:defRPr/>
            </a:pPr>
            <a:r>
              <a:rPr kumimoji="0" lang="zh-CN" altLang="en-US" sz="4000" dirty="0">
                <a:solidFill>
                  <a:srgbClr val="F1F7E9">
                    <a:lumMod val="10000"/>
                  </a:srgbClr>
                </a:solidFill>
                <a:effectLst/>
                <a:ea typeface="ＭＳ Ｐゴシック" pitchFamily="-112" charset="-128"/>
                <a:cs typeface="ＭＳ Ｐゴシック" pitchFamily="-112" charset="-128"/>
              </a:rPr>
              <a:t>埃及</a:t>
            </a:r>
            <a:endParaRPr kumimoji="0" lang="en-US" sz="4000" dirty="0">
              <a:solidFill>
                <a:srgbClr val="F1F7E9">
                  <a:lumMod val="10000"/>
                </a:srgbClr>
              </a:solidFill>
              <a:effectLst/>
              <a:ea typeface="ＭＳ Ｐゴシック" pitchFamily="-112" charset="-128"/>
              <a:cs typeface="ＭＳ Ｐゴシック" pitchFamily="-112" charset="-128"/>
            </a:endParaRPr>
          </a:p>
        </p:txBody>
      </p:sp>
      <p:sp>
        <p:nvSpPr>
          <p:cNvPr id="14" name="Rectangle 8"/>
          <p:cNvSpPr txBox="1">
            <a:spLocks noChangeArrowheads="1"/>
          </p:cNvSpPr>
          <p:nvPr/>
        </p:nvSpPr>
        <p:spPr bwMode="auto">
          <a:xfrm rot="5400000">
            <a:off x="-1122362" y="3830637"/>
            <a:ext cx="295275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algn="r" eaLnBrk="1" hangingPunct="1">
              <a:spcBef>
                <a:spcPct val="50000"/>
              </a:spcBef>
              <a:defRPr/>
            </a:pPr>
            <a:r>
              <a:rPr kumimoji="0" lang="zh-CN" altLang="en-US" sz="4000" dirty="0">
                <a:solidFill>
                  <a:srgbClr val="FFFFFF"/>
                </a:solidFill>
                <a:effectLst/>
                <a:ea typeface="ＭＳ Ｐゴシック" pitchFamily="-112" charset="-128"/>
                <a:cs typeface="ＭＳ Ｐゴシック" pitchFamily="-112" charset="-128"/>
              </a:rPr>
              <a:t>尼罗河</a:t>
            </a:r>
            <a:endParaRPr kumimoji="0" lang="en-US" sz="4000" dirty="0">
              <a:solidFill>
                <a:srgbClr val="FFFFFF"/>
              </a:solidFill>
              <a:effectLst/>
              <a:ea typeface="ＭＳ Ｐゴシック" pitchFamily="-112" charset="-128"/>
              <a:cs typeface="ＭＳ Ｐゴシック" pitchFamily="-112" charset="-128"/>
            </a:endParaRPr>
          </a:p>
        </p:txBody>
      </p:sp>
      <p:sp>
        <p:nvSpPr>
          <p:cNvPr id="15" name="Freeform 6"/>
          <p:cNvSpPr>
            <a:spLocks/>
          </p:cNvSpPr>
          <p:nvPr/>
        </p:nvSpPr>
        <p:spPr bwMode="auto">
          <a:xfrm>
            <a:off x="1116013" y="2709863"/>
            <a:ext cx="2743200" cy="2590800"/>
          </a:xfrm>
          <a:custGeom>
            <a:avLst/>
            <a:gdLst/>
            <a:ahLst/>
            <a:cxnLst>
              <a:cxn ang="0">
                <a:pos x="0" y="0"/>
              </a:cxn>
              <a:cxn ang="0">
                <a:pos x="192" y="132"/>
              </a:cxn>
              <a:cxn ang="0">
                <a:pos x="264" y="156"/>
              </a:cxn>
              <a:cxn ang="0">
                <a:pos x="360" y="180"/>
              </a:cxn>
              <a:cxn ang="0">
                <a:pos x="696" y="300"/>
              </a:cxn>
              <a:cxn ang="0">
                <a:pos x="840" y="348"/>
              </a:cxn>
              <a:cxn ang="0">
                <a:pos x="912" y="600"/>
              </a:cxn>
              <a:cxn ang="0">
                <a:pos x="972" y="708"/>
              </a:cxn>
              <a:cxn ang="0">
                <a:pos x="1008" y="816"/>
              </a:cxn>
              <a:cxn ang="0">
                <a:pos x="1068" y="924"/>
              </a:cxn>
              <a:cxn ang="0">
                <a:pos x="1152" y="1104"/>
              </a:cxn>
              <a:cxn ang="0">
                <a:pos x="1212" y="1176"/>
              </a:cxn>
              <a:cxn ang="0">
                <a:pos x="1296" y="1284"/>
              </a:cxn>
              <a:cxn ang="0">
                <a:pos x="1380" y="1380"/>
              </a:cxn>
              <a:cxn ang="0">
                <a:pos x="1620" y="1584"/>
              </a:cxn>
              <a:cxn ang="0">
                <a:pos x="1692" y="1608"/>
              </a:cxn>
              <a:cxn ang="0">
                <a:pos x="1728" y="1632"/>
              </a:cxn>
            </a:cxnLst>
            <a:rect l="0" t="0" r="r" b="b"/>
            <a:pathLst>
              <a:path w="1728" h="1632">
                <a:moveTo>
                  <a:pt x="0" y="0"/>
                </a:moveTo>
                <a:cubicBezTo>
                  <a:pt x="54" y="36"/>
                  <a:pt x="133" y="112"/>
                  <a:pt x="192" y="132"/>
                </a:cubicBezTo>
                <a:cubicBezTo>
                  <a:pt x="216" y="140"/>
                  <a:pt x="239" y="150"/>
                  <a:pt x="264" y="156"/>
                </a:cubicBezTo>
                <a:cubicBezTo>
                  <a:pt x="296" y="164"/>
                  <a:pt x="360" y="180"/>
                  <a:pt x="360" y="180"/>
                </a:cubicBezTo>
                <a:cubicBezTo>
                  <a:pt x="456" y="244"/>
                  <a:pt x="584" y="275"/>
                  <a:pt x="696" y="300"/>
                </a:cubicBezTo>
                <a:cubicBezTo>
                  <a:pt x="759" y="314"/>
                  <a:pt x="788" y="313"/>
                  <a:pt x="840" y="348"/>
                </a:cubicBezTo>
                <a:cubicBezTo>
                  <a:pt x="868" y="431"/>
                  <a:pt x="884" y="517"/>
                  <a:pt x="912" y="600"/>
                </a:cubicBezTo>
                <a:cubicBezTo>
                  <a:pt x="924" y="636"/>
                  <a:pt x="956" y="673"/>
                  <a:pt x="972" y="708"/>
                </a:cubicBezTo>
                <a:cubicBezTo>
                  <a:pt x="972" y="708"/>
                  <a:pt x="1002" y="798"/>
                  <a:pt x="1008" y="816"/>
                </a:cubicBezTo>
                <a:cubicBezTo>
                  <a:pt x="1020" y="852"/>
                  <a:pt x="1051" y="890"/>
                  <a:pt x="1068" y="924"/>
                </a:cubicBezTo>
                <a:cubicBezTo>
                  <a:pt x="1098" y="983"/>
                  <a:pt x="1122" y="1045"/>
                  <a:pt x="1152" y="1104"/>
                </a:cubicBezTo>
                <a:cubicBezTo>
                  <a:pt x="1178" y="1155"/>
                  <a:pt x="1175" y="1128"/>
                  <a:pt x="1212" y="1176"/>
                </a:cubicBezTo>
                <a:cubicBezTo>
                  <a:pt x="1240" y="1212"/>
                  <a:pt x="1268" y="1248"/>
                  <a:pt x="1296" y="1284"/>
                </a:cubicBezTo>
                <a:cubicBezTo>
                  <a:pt x="1371" y="1381"/>
                  <a:pt x="1310" y="1334"/>
                  <a:pt x="1380" y="1380"/>
                </a:cubicBezTo>
                <a:cubicBezTo>
                  <a:pt x="1419" y="1497"/>
                  <a:pt x="1510" y="1547"/>
                  <a:pt x="1620" y="1584"/>
                </a:cubicBezTo>
                <a:cubicBezTo>
                  <a:pt x="1644" y="1592"/>
                  <a:pt x="1671" y="1594"/>
                  <a:pt x="1692" y="1608"/>
                </a:cubicBezTo>
                <a:cubicBezTo>
                  <a:pt x="1704" y="1616"/>
                  <a:pt x="1728" y="1632"/>
                  <a:pt x="1728" y="1632"/>
                </a:cubicBezTo>
              </a:path>
            </a:pathLst>
          </a:custGeom>
          <a:noFill/>
          <a:ln w="76200" cmpd="sng">
            <a:solidFill>
              <a:srgbClr val="FF0000"/>
            </a:solidFill>
            <a:round/>
            <a:headEnd type="none" w="med" len="med"/>
            <a:tailEnd type="triangle" w="med" len="med"/>
          </a:ln>
          <a:effectLst>
            <a:outerShdw blurRad="63500" dist="38099" dir="2700000" algn="ctr" rotWithShape="0">
              <a:schemeClr val="tx1">
                <a:alpha val="74998"/>
              </a:schemeClr>
            </a:outerShdw>
          </a:effectLst>
        </p:spPr>
        <p:txBody>
          <a:bodyPr/>
          <a:lstStyle/>
          <a:p>
            <a:pPr>
              <a:defRPr/>
            </a:pPr>
            <a:endParaRPr lang="en-US">
              <a:solidFill>
                <a:srgbClr val="003300"/>
              </a:solidFill>
              <a:latin typeface="Times New Roman" pitchFamily="-112" charset="0"/>
              <a:ea typeface="ＭＳ Ｐゴシック" charset="0"/>
            </a:endParaRPr>
          </a:p>
        </p:txBody>
      </p:sp>
      <p:sp>
        <p:nvSpPr>
          <p:cNvPr id="16" name="Rectangle 8"/>
          <p:cNvSpPr txBox="1">
            <a:spLocks noChangeArrowheads="1"/>
          </p:cNvSpPr>
          <p:nvPr/>
        </p:nvSpPr>
        <p:spPr bwMode="auto">
          <a:xfrm>
            <a:off x="8027988" y="87313"/>
            <a:ext cx="1017587" cy="4619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algn="r" eaLnBrk="1" hangingPunct="1">
              <a:spcBef>
                <a:spcPct val="50000"/>
              </a:spcBef>
              <a:defRPr/>
            </a:pPr>
            <a:r>
              <a:rPr kumimoji="0" lang="en-US" sz="2400" dirty="0">
                <a:solidFill>
                  <a:srgbClr val="FFFFFF"/>
                </a:solidFill>
                <a:effectLst/>
                <a:ea typeface="ＭＳ Ｐゴシック" pitchFamily="-112" charset="-128"/>
                <a:cs typeface="ＭＳ Ｐゴシック" pitchFamily="-112" charset="-128"/>
              </a:rPr>
              <a:t>107</a:t>
            </a:r>
            <a:endParaRPr kumimoji="0" lang="en-US" sz="4000" dirty="0">
              <a:solidFill>
                <a:srgbClr val="FFFFFF"/>
              </a:solidFill>
              <a:effectLst/>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31596057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300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Rectangle 5"/>
          <p:cNvSpPr>
            <a:spLocks noGrp="1" noChangeArrowheads="1"/>
          </p:cNvSpPr>
          <p:nvPr>
            <p:ph type="title"/>
          </p:nvPr>
        </p:nvSpPr>
        <p:spPr/>
        <p:txBody>
          <a:bodyPr/>
          <a:lstStyle/>
          <a:p>
            <a:endParaRPr kumimoji="1" lang="zh-CN" altLang="en-US">
              <a:latin typeface="Times New Roman" charset="0"/>
              <a:ea typeface="MS PGothic" charset="0"/>
              <a:cs typeface="MS PGothic" charset="0"/>
            </a:endParaRPr>
          </a:p>
        </p:txBody>
      </p:sp>
      <p:pic>
        <p:nvPicPr>
          <p:cNvPr id="391170" name="Picture 8" descr="untitled"/>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sp>
        <p:nvSpPr>
          <p:cNvPr id="90115" name="Rectangle 3"/>
          <p:cNvSpPr>
            <a:spLocks noChangeArrowheads="1"/>
          </p:cNvSpPr>
          <p:nvPr/>
        </p:nvSpPr>
        <p:spPr bwMode="auto">
          <a:xfrm>
            <a:off x="609600" y="228600"/>
            <a:ext cx="7772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p>
            <a:pPr algn="ctr" eaLnBrk="1" hangingPunct="1"/>
            <a:r>
              <a:rPr lang="zh-CN" altLang="en-US" sz="4400" b="1">
                <a:solidFill>
                  <a:srgbClr val="000099"/>
                </a:solidFill>
              </a:rPr>
              <a:t>出埃及的信心</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iterate type="lt">
                                    <p:tmPct val="100000"/>
                                  </p:iterate>
                                  <p:childTnLst>
                                    <p:set>
                                      <p:cBhvr>
                                        <p:cTn id="6" dur="1" fill="hold">
                                          <p:stCondLst>
                                            <p:cond delay="0"/>
                                          </p:stCondLst>
                                        </p:cTn>
                                        <p:tgtEl>
                                          <p:spTgt spid="90115">
                                            <p:txEl>
                                              <p:pRg st="0" end="0"/>
                                            </p:txEl>
                                          </p:spTgt>
                                        </p:tgtEl>
                                        <p:attrNameLst>
                                          <p:attrName>style.visibility</p:attrName>
                                        </p:attrNameLst>
                                      </p:cBhvr>
                                      <p:to>
                                        <p:strVal val="visible"/>
                                      </p:to>
                                    </p:set>
                                    <p:anim calcmode="lin" valueType="num">
                                      <p:cBhvr additive="base">
                                        <p:cTn id="7" dur="75" fill="hold"/>
                                        <p:tgtEl>
                                          <p:spTgt spid="90115">
                                            <p:txEl>
                                              <p:pRg st="0" end="0"/>
                                            </p:txEl>
                                          </p:spTgt>
                                        </p:tgtEl>
                                        <p:attrNameLst>
                                          <p:attrName>ppt_x</p:attrName>
                                        </p:attrNameLst>
                                      </p:cBhvr>
                                      <p:tavLst>
                                        <p:tav tm="0">
                                          <p:val>
                                            <p:strVal val="1+#ppt_w/2"/>
                                          </p:val>
                                        </p:tav>
                                        <p:tav tm="100000">
                                          <p:val>
                                            <p:strVal val="#ppt_x"/>
                                          </p:val>
                                        </p:tav>
                                      </p:tavLst>
                                    </p:anim>
                                    <p:anim calcmode="lin" valueType="num">
                                      <p:cBhvr additive="base">
                                        <p:cTn id="8" dur="75" fill="hold"/>
                                        <p:tgtEl>
                                          <p:spTgt spid="90115">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Laser"/>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6769" name="Picture 5" descr="crossingredse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5300" y="0"/>
            <a:ext cx="48387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6770" name="Rectangle 2"/>
          <p:cNvSpPr>
            <a:spLocks noGrp="1" noChangeArrowheads="1"/>
          </p:cNvSpPr>
          <p:nvPr>
            <p:ph type="title"/>
          </p:nvPr>
        </p:nvSpPr>
        <p:spPr>
          <a:xfrm>
            <a:off x="685800" y="0"/>
            <a:ext cx="3886200" cy="1143000"/>
          </a:xfrm>
        </p:spPr>
        <p:txBody>
          <a:bodyPr/>
          <a:lstStyle/>
          <a:p>
            <a:r>
              <a:rPr kumimoji="1" lang="zh-CN" altLang="en-US" sz="3200" dirty="0">
                <a:latin typeface="Arial" charset="0"/>
                <a:ea typeface="MS PGothic" charset="0"/>
                <a:cs typeface="MS PGothic" charset="0"/>
              </a:rPr>
              <a:t>为什么出埃及记如此重要？</a:t>
            </a:r>
            <a:endParaRPr kumimoji="1" lang="en-US" altLang="zh-CN" sz="4000" dirty="0">
              <a:latin typeface="Arial" charset="0"/>
              <a:ea typeface="MS PGothic" charset="0"/>
              <a:cs typeface="MS PGothic" charset="0"/>
            </a:endParaRPr>
          </a:p>
        </p:txBody>
      </p:sp>
      <p:sp>
        <p:nvSpPr>
          <p:cNvPr id="416771" name="Rectangle 6"/>
          <p:cNvSpPr>
            <a:spLocks noChangeArrowheads="1"/>
          </p:cNvSpPr>
          <p:nvPr/>
        </p:nvSpPr>
        <p:spPr bwMode="auto">
          <a:xfrm>
            <a:off x="762000" y="1143000"/>
            <a:ext cx="3352800"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nSpc>
                <a:spcPct val="80000"/>
              </a:lnSpc>
              <a:spcBef>
                <a:spcPct val="20000"/>
              </a:spcBef>
              <a:buSzPct val="80000"/>
              <a:buFont typeface="Wingdings" charset="0"/>
              <a:buChar char="l"/>
            </a:pPr>
            <a:r>
              <a:rPr kumimoji="1" lang="zh-CN" altLang="en-US" sz="2800">
                <a:latin typeface="Arial" charset="0"/>
              </a:rPr>
              <a:t>上帝比埃及的众神厉害</a:t>
            </a:r>
            <a:r>
              <a:rPr kumimoji="1" lang="en-US" altLang="ja-JP" sz="2800">
                <a:latin typeface="Arial" charset="0"/>
              </a:rPr>
              <a:t>(</a:t>
            </a:r>
            <a:r>
              <a:rPr kumimoji="1" lang="zh-CN" altLang="en-US" sz="2800">
                <a:latin typeface="Arial" charset="0"/>
              </a:rPr>
              <a:t>出</a:t>
            </a:r>
            <a:r>
              <a:rPr kumimoji="1" lang="en-US" altLang="ja-JP" sz="2800">
                <a:latin typeface="Arial" charset="0"/>
              </a:rPr>
              <a:t>12:29, 37)!</a:t>
            </a:r>
          </a:p>
          <a:p>
            <a:pPr marL="342900" indent="-342900">
              <a:lnSpc>
                <a:spcPct val="80000"/>
              </a:lnSpc>
              <a:spcBef>
                <a:spcPct val="20000"/>
              </a:spcBef>
              <a:buSzPct val="80000"/>
              <a:buFont typeface="Wingdings" charset="0"/>
              <a:buChar char="l"/>
            </a:pPr>
            <a:r>
              <a:rPr lang="zh-CN" altLang="en-US" sz="2800"/>
              <a:t>上帝履行自己的诺言 </a:t>
            </a:r>
            <a:r>
              <a:rPr kumimoji="1" lang="en-US" altLang="zh-CN" sz="2800">
                <a:latin typeface="Arial" charset="0"/>
              </a:rPr>
              <a:t>(</a:t>
            </a:r>
            <a:r>
              <a:rPr kumimoji="1" lang="zh-CN" altLang="en-US" sz="2800">
                <a:latin typeface="Arial" charset="0"/>
              </a:rPr>
              <a:t>出</a:t>
            </a:r>
            <a:r>
              <a:rPr kumimoji="1" lang="en-US" altLang="ja-JP" sz="2800">
                <a:latin typeface="Arial" charset="0"/>
              </a:rPr>
              <a:t>12:40-41; cf. </a:t>
            </a:r>
            <a:r>
              <a:rPr kumimoji="1" lang="zh-CN" altLang="en-US" sz="2800">
                <a:latin typeface="Arial" charset="0"/>
              </a:rPr>
              <a:t>创</a:t>
            </a:r>
            <a:r>
              <a:rPr kumimoji="1" lang="en-US" altLang="ja-JP" sz="2800">
                <a:latin typeface="Arial" charset="0"/>
              </a:rPr>
              <a:t> 15:15)</a:t>
            </a:r>
          </a:p>
          <a:p>
            <a:pPr marL="342900" indent="-342900">
              <a:lnSpc>
                <a:spcPct val="80000"/>
              </a:lnSpc>
              <a:spcBef>
                <a:spcPct val="20000"/>
              </a:spcBef>
              <a:buSzPct val="80000"/>
              <a:buFont typeface="Wingdings" charset="0"/>
              <a:buChar char="l"/>
            </a:pPr>
            <a:r>
              <a:rPr lang="zh-CN" altLang="en-US" sz="2800"/>
              <a:t>逾越节羔羊的主题</a:t>
            </a:r>
            <a:r>
              <a:rPr kumimoji="1" lang="en-US" altLang="ja-JP" sz="2800">
                <a:latin typeface="Arial" charset="0"/>
              </a:rPr>
              <a:t>(12:3-5, 27, 43, 46; </a:t>
            </a:r>
            <a:r>
              <a:rPr kumimoji="1" lang="zh-CN" altLang="en-US" sz="2800">
                <a:latin typeface="Arial" charset="0"/>
              </a:rPr>
              <a:t>参</a:t>
            </a:r>
            <a:r>
              <a:rPr kumimoji="1" lang="ja-JP" altLang="en-US" sz="2800">
                <a:latin typeface="Arial" charset="0"/>
              </a:rPr>
              <a:t> </a:t>
            </a:r>
            <a:r>
              <a:rPr kumimoji="1" lang="zh-CN" altLang="en-US" sz="2800">
                <a:latin typeface="Arial" charset="0"/>
              </a:rPr>
              <a:t>约</a:t>
            </a:r>
            <a:r>
              <a:rPr kumimoji="1" lang="en-US" altLang="ja-JP" sz="2800">
                <a:latin typeface="Arial" charset="0"/>
              </a:rPr>
              <a:t> 1:29; 19:36; </a:t>
            </a:r>
            <a:r>
              <a:rPr kumimoji="1" lang="zh-CN" altLang="en-US" sz="2800">
                <a:latin typeface="Arial" charset="0"/>
              </a:rPr>
              <a:t>林前</a:t>
            </a:r>
            <a:r>
              <a:rPr kumimoji="1" lang="en-US" altLang="ja-JP" sz="2800">
                <a:latin typeface="Arial" charset="0"/>
              </a:rPr>
              <a:t> 5:7-8)</a:t>
            </a:r>
            <a:endParaRPr kumimoji="1" lang="en-US" altLang="zh-CN" sz="2800">
              <a:latin typeface="Arial"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24" descr="Romans 200 Blue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16" name="Diagram 15"/>
          <p:cNvGraphicFramePr/>
          <p:nvPr>
            <p:extLst>
              <p:ext uri="{D42A27DB-BD31-4B8C-83A1-F6EECF244321}">
                <p14:modId xmlns:p14="http://schemas.microsoft.com/office/powerpoint/2010/main" val="2424076768"/>
              </p:ext>
            </p:extLst>
          </p:nvPr>
        </p:nvGraphicFramePr>
        <p:xfrm>
          <a:off x="1090246" y="5334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oup 2"/>
          <p:cNvGrpSpPr>
            <a:grpSpLocks/>
          </p:cNvGrpSpPr>
          <p:nvPr/>
        </p:nvGrpSpPr>
        <p:grpSpPr bwMode="auto">
          <a:xfrm>
            <a:off x="3827463" y="1028700"/>
            <a:ext cx="3048000" cy="2039938"/>
            <a:chOff x="3828256" y="1028328"/>
            <a:chExt cx="3048000" cy="2040632"/>
          </a:xfrm>
        </p:grpSpPr>
        <p:sp>
          <p:nvSpPr>
            <p:cNvPr id="204812" name="Up Arrow Callout 1"/>
            <p:cNvSpPr>
              <a:spLocks noChangeArrowheads="1"/>
            </p:cNvSpPr>
            <p:nvPr/>
          </p:nvSpPr>
          <p:spPr bwMode="auto">
            <a:xfrm>
              <a:off x="3828256" y="1028328"/>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lIns="0" tIns="0" rIns="0" bIns="0" anchor="ctr" anchorCtr="1"/>
            <a:lstStyle/>
            <a:p>
              <a:pPr algn="r">
                <a:tabLst>
                  <a:tab pos="3886200" algn="l"/>
                  <a:tab pos="4800600" algn="l"/>
                  <a:tab pos="5600700" algn="l"/>
                </a:tabLst>
              </a:pPr>
              <a:endParaRPr lang="en-US" sz="1400">
                <a:solidFill>
                  <a:srgbClr val="000000"/>
                </a:solidFill>
                <a:latin typeface="Arial Narrow" charset="0"/>
                <a:ea typeface="ＭＳ Ｐゴシック" charset="0"/>
                <a:cs typeface="Times New Roman" charset="0"/>
              </a:endParaRPr>
            </a:p>
          </p:txBody>
        </p:sp>
        <p:sp>
          <p:nvSpPr>
            <p:cNvPr id="25" name="Title 3"/>
            <p:cNvSpPr txBox="1">
              <a:spLocks/>
            </p:cNvSpPr>
            <p:nvPr/>
          </p:nvSpPr>
          <p:spPr bwMode="auto">
            <a:xfrm>
              <a:off x="3828256" y="1315764"/>
              <a:ext cx="3048000" cy="17531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a:defRPr/>
              </a:pPr>
              <a:r>
                <a:rPr kumimoji="1" lang="zh-CN" altLang="en-US" sz="2800" b="1" dirty="0">
                  <a:solidFill>
                    <a:srgbClr val="FFFFFF"/>
                  </a:solidFill>
                  <a:effectLst>
                    <a:outerShdw blurRad="50800" dist="38100" dir="2700000" algn="tl">
                      <a:srgbClr val="000000">
                        <a:alpha val="43000"/>
                      </a:srgbClr>
                    </a:outerShdw>
                  </a:effectLst>
                  <a:latin typeface="Arial" charset="0"/>
                  <a:ea typeface="ＭＳ Ｐゴシック" charset="0"/>
                  <a:cs typeface="ＭＳ Ｐゴシック" charset="0"/>
                </a:rPr>
                <a:t>宗教日历由</a:t>
              </a:r>
            </a:p>
            <a:p>
              <a:pPr>
                <a:defRPr/>
              </a:pPr>
              <a:r>
                <a:rPr kumimoji="1" lang="zh-CN" altLang="en-US" sz="2800" b="1" dirty="0">
                  <a:solidFill>
                    <a:srgbClr val="FFFFFF"/>
                  </a:solidFill>
                  <a:effectLst>
                    <a:outerShdw blurRad="50800" dist="38100" dir="2700000" algn="tl">
                      <a:srgbClr val="000000">
                        <a:alpha val="43000"/>
                      </a:srgbClr>
                    </a:outerShdw>
                  </a:effectLst>
                  <a:latin typeface="Arial" charset="0"/>
                  <a:ea typeface="ＭＳ Ｐゴシック" charset="0"/>
                  <a:cs typeface="ＭＳ Ｐゴシック" charset="0"/>
                </a:rPr>
                <a:t>尼散月开始</a:t>
              </a:r>
            </a:p>
          </p:txBody>
        </p:sp>
      </p:grpSp>
      <p:grpSp>
        <p:nvGrpSpPr>
          <p:cNvPr id="5" name="Group 4"/>
          <p:cNvGrpSpPr>
            <a:grpSpLocks/>
          </p:cNvGrpSpPr>
          <p:nvPr/>
        </p:nvGrpSpPr>
        <p:grpSpPr bwMode="auto">
          <a:xfrm>
            <a:off x="2484438" y="4076700"/>
            <a:ext cx="3048000" cy="1944688"/>
            <a:chOff x="2483769" y="4077072"/>
            <a:chExt cx="3048000" cy="1944215"/>
          </a:xfrm>
        </p:grpSpPr>
        <p:sp>
          <p:nvSpPr>
            <p:cNvPr id="204810" name="Up Arrow Callout 28"/>
            <p:cNvSpPr>
              <a:spLocks noChangeArrowheads="1"/>
            </p:cNvSpPr>
            <p:nvPr/>
          </p:nvSpPr>
          <p:spPr bwMode="auto">
            <a:xfrm rot="10800000">
              <a:off x="2483769" y="4365103"/>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lIns="0" tIns="0" rIns="0" bIns="0" anchor="ctr" anchorCtr="1"/>
            <a:lstStyle/>
            <a:p>
              <a:pPr algn="r">
                <a:tabLst>
                  <a:tab pos="3886200" algn="l"/>
                  <a:tab pos="4800600" algn="l"/>
                  <a:tab pos="5600700" algn="l"/>
                </a:tabLst>
              </a:pPr>
              <a:endParaRPr lang="en-US" sz="1400">
                <a:solidFill>
                  <a:srgbClr val="000000"/>
                </a:solidFill>
                <a:latin typeface="Arial Narrow" charset="0"/>
                <a:ea typeface="ＭＳ Ｐゴシック" charset="0"/>
                <a:cs typeface="Times New Roman" charset="0"/>
              </a:endParaRPr>
            </a:p>
          </p:txBody>
        </p:sp>
        <p:sp>
          <p:nvSpPr>
            <p:cNvPr id="32" name="Title 3"/>
            <p:cNvSpPr txBox="1">
              <a:spLocks/>
            </p:cNvSpPr>
            <p:nvPr/>
          </p:nvSpPr>
          <p:spPr bwMode="auto">
            <a:xfrm>
              <a:off x="2483769" y="4077072"/>
              <a:ext cx="3048000" cy="1752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a:defRPr/>
              </a:pPr>
              <a:r>
                <a:rPr kumimoji="1" lang="zh-CN" altLang="en-US" sz="2800" b="1" dirty="0">
                  <a:solidFill>
                    <a:srgbClr val="FFFFFF"/>
                  </a:solidFill>
                  <a:effectLst>
                    <a:outerShdw blurRad="50800" dist="38100" dir="2700000" algn="tl">
                      <a:srgbClr val="000000">
                        <a:alpha val="43000"/>
                      </a:srgbClr>
                    </a:outerShdw>
                  </a:effectLst>
                  <a:latin typeface="Arial" charset="0"/>
                  <a:ea typeface="ＭＳ Ｐゴシック" charset="0"/>
                  <a:cs typeface="ＭＳ Ｐゴシック" charset="0"/>
                </a:rPr>
                <a:t>社会日历由</a:t>
              </a:r>
            </a:p>
            <a:p>
              <a:pPr>
                <a:defRPr/>
              </a:pPr>
              <a:r>
                <a:rPr kumimoji="1" lang="zh-CN" altLang="en-US" sz="2800" b="1" dirty="0">
                  <a:solidFill>
                    <a:srgbClr val="FFFFFF"/>
                  </a:solidFill>
                  <a:effectLst>
                    <a:outerShdw blurRad="50800" dist="38100" dir="2700000" algn="tl">
                      <a:srgbClr val="000000">
                        <a:alpha val="43000"/>
                      </a:srgbClr>
                    </a:outerShdw>
                  </a:effectLst>
                  <a:latin typeface="Arial" charset="0"/>
                  <a:ea typeface="ＭＳ Ｐゴシック" charset="0"/>
                  <a:cs typeface="ＭＳ Ｐゴシック" charset="0"/>
                </a:rPr>
                <a:t>提市黎月开始</a:t>
              </a:r>
            </a:p>
          </p:txBody>
        </p:sp>
      </p:grpSp>
      <p:sp>
        <p:nvSpPr>
          <p:cNvPr id="43" name="Rectangle 2"/>
          <p:cNvSpPr txBox="1">
            <a:spLocks noChangeArrowheads="1"/>
          </p:cNvSpPr>
          <p:nvPr/>
        </p:nvSpPr>
        <p:spPr bwMode="auto">
          <a:xfrm>
            <a:off x="-14288" y="0"/>
            <a:ext cx="3816351" cy="4248150"/>
          </a:xfrm>
          <a:prstGeom prst="rect">
            <a:avLst/>
          </a:prstGeom>
          <a:solidFill>
            <a:srgbClr val="000090"/>
          </a:solid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a:lstStyle>
          <a:p>
            <a:pPr eaLnBrk="1" hangingPunct="1">
              <a:defRPr/>
            </a:pPr>
            <a:r>
              <a:rPr lang="zh-CN" altLang="en-US" sz="2400" b="1" kern="0" dirty="0">
                <a:solidFill>
                  <a:srgbClr val="FFFF00"/>
                </a:solidFill>
                <a:latin typeface="Arial" charset="0"/>
                <a:ea typeface="ＭＳ Ｐゴシック" charset="0"/>
                <a:cs typeface="ＭＳ Ｐゴシック" charset="0"/>
              </a:rPr>
              <a:t>出埃及夜</a:t>
            </a:r>
            <a:r>
              <a:rPr lang="en-US" sz="2400" b="1" kern="0" dirty="0">
                <a:solidFill>
                  <a:srgbClr val="FFFF00"/>
                </a:solidFill>
                <a:latin typeface="Arial" charset="0"/>
                <a:ea typeface="ＭＳ Ｐゴシック" charset="0"/>
                <a:cs typeface="ＭＳ Ｐゴシック" charset="0"/>
              </a:rPr>
              <a:t>:</a:t>
            </a:r>
          </a:p>
          <a:p>
            <a:pPr eaLnBrk="1" hangingPunct="1">
              <a:defRPr/>
            </a:pPr>
            <a:endParaRPr lang="en-US" sz="2400" b="1" kern="0" dirty="0">
              <a:solidFill>
                <a:srgbClr val="FFFFFF"/>
              </a:solidFill>
              <a:latin typeface="Arial" charset="0"/>
              <a:ea typeface="ＭＳ Ｐゴシック" charset="0"/>
              <a:cs typeface="ＭＳ Ｐゴシック" charset="0"/>
            </a:endParaRPr>
          </a:p>
          <a:p>
            <a:pPr eaLnBrk="1" hangingPunct="1">
              <a:defRPr/>
            </a:pPr>
            <a:r>
              <a:rPr lang="zh-CN" altLang="en-US" sz="3200" b="1" kern="0" dirty="0">
                <a:solidFill>
                  <a:srgbClr val="FFFFFF"/>
                </a:solidFill>
                <a:latin typeface="Arial" charset="0"/>
                <a:ea typeface="ＭＳ Ｐゴシック" charset="0"/>
                <a:cs typeface="ＭＳ Ｐゴシック" charset="0"/>
              </a:rPr>
              <a:t>耶和华在埃及地告诉摩西和亚伦说： </a:t>
            </a:r>
            <a:endParaRPr lang="en-US" altLang="zh-CN" sz="3200" b="1" kern="0" dirty="0">
              <a:solidFill>
                <a:srgbClr val="FFFFFF"/>
              </a:solidFill>
              <a:latin typeface="Arial" charset="0"/>
              <a:ea typeface="ＭＳ Ｐゴシック" charset="0"/>
              <a:cs typeface="ＭＳ Ｐゴシック" charset="0"/>
            </a:endParaRPr>
          </a:p>
          <a:p>
            <a:pPr eaLnBrk="1" hangingPunct="1">
              <a:defRPr/>
            </a:pPr>
            <a:r>
              <a:rPr lang="en-US" altLang="zh-CN" sz="3200" b="1" kern="0" baseline="30000" dirty="0">
                <a:solidFill>
                  <a:srgbClr val="FFFFFF"/>
                </a:solidFill>
                <a:latin typeface="Arial" charset="0"/>
                <a:ea typeface="ＭＳ Ｐゴシック" charset="0"/>
                <a:cs typeface="ＭＳ Ｐゴシック" charset="0"/>
              </a:rPr>
              <a:t>2</a:t>
            </a:r>
            <a:r>
              <a:rPr lang="en-US" altLang="zh-CN" sz="3200" b="1" kern="0" dirty="0">
                <a:solidFill>
                  <a:srgbClr val="FFFFFF"/>
                </a:solidFill>
                <a:latin typeface="Arial" charset="0"/>
                <a:ea typeface="ＭＳ Ｐゴシック" charset="0"/>
                <a:cs typeface="ＭＳ Ｐゴシック" charset="0"/>
              </a:rPr>
              <a:t> “</a:t>
            </a:r>
            <a:r>
              <a:rPr lang="zh-CN" altLang="en-US" sz="3200" b="1" kern="0" dirty="0">
                <a:solidFill>
                  <a:srgbClr val="FFFF00"/>
                </a:solidFill>
                <a:latin typeface="Arial" charset="0"/>
                <a:ea typeface="ＭＳ Ｐゴシック" charset="0"/>
                <a:cs typeface="ＭＳ Ｐゴシック" charset="0"/>
              </a:rPr>
              <a:t>你们要以本月为正月，为一年的第一个月。</a:t>
            </a:r>
            <a:r>
              <a:rPr lang="en-US" sz="3200" b="1" kern="0" dirty="0">
                <a:solidFill>
                  <a:srgbClr val="FFFFFF"/>
                </a:solidFill>
                <a:latin typeface="Arial" charset="0"/>
                <a:ea typeface="ＭＳ Ｐゴシック" charset="0"/>
                <a:cs typeface="ＭＳ Ｐゴシック" charset="0"/>
              </a:rPr>
              <a:t> (</a:t>
            </a:r>
            <a:r>
              <a:rPr lang="zh-CN" altLang="en-US" sz="3200" b="1" kern="0" dirty="0">
                <a:solidFill>
                  <a:srgbClr val="FFFFFF"/>
                </a:solidFill>
                <a:latin typeface="Arial" charset="0"/>
                <a:ea typeface="ＭＳ Ｐゴシック" charset="0"/>
                <a:cs typeface="ＭＳ Ｐゴシック" charset="0"/>
              </a:rPr>
              <a:t>出</a:t>
            </a:r>
            <a:r>
              <a:rPr lang="en-US" sz="3200" b="1" kern="0" dirty="0">
                <a:solidFill>
                  <a:srgbClr val="FFFFFF"/>
                </a:solidFill>
                <a:latin typeface="Arial" charset="0"/>
                <a:ea typeface="ＭＳ Ｐゴシック" charset="0"/>
                <a:cs typeface="ＭＳ Ｐゴシック" charset="0"/>
              </a:rPr>
              <a:t>. 12:1-2)</a:t>
            </a:r>
          </a:p>
        </p:txBody>
      </p:sp>
      <p:sp>
        <p:nvSpPr>
          <p:cNvPr id="4" name="Title 3"/>
          <p:cNvSpPr>
            <a:spLocks noGrp="1"/>
          </p:cNvSpPr>
          <p:nvPr>
            <p:ph type="title"/>
          </p:nvPr>
        </p:nvSpPr>
        <p:spPr>
          <a:xfrm>
            <a:off x="3203575" y="2781300"/>
            <a:ext cx="3048000" cy="1409700"/>
          </a:xfrm>
        </p:spPr>
        <p:txBody>
          <a:bodyPr/>
          <a:lstStyle/>
          <a:p>
            <a:pPr>
              <a:defRPr/>
            </a:pPr>
            <a:r>
              <a:rPr kumimoji="1" lang="zh-CN" altLang="en-US" sz="3600" b="1" dirty="0">
                <a:solidFill>
                  <a:schemeClr val="bg1"/>
                </a:solidFill>
                <a:effectLst>
                  <a:outerShdw blurRad="50800" dist="38100" dir="2700000" algn="tl">
                    <a:srgbClr val="000000">
                      <a:alpha val="43000"/>
                    </a:srgbClr>
                  </a:outerShdw>
                </a:effectLst>
                <a:latin typeface="Arial" charset="0"/>
                <a:ea typeface="ＭＳ Ｐゴシック" charset="0"/>
                <a:cs typeface="ＭＳ Ｐゴシック" charset="0"/>
              </a:rPr>
              <a:t>以色列</a:t>
            </a:r>
            <a:br>
              <a:rPr kumimoji="1" lang="en-US" altLang="zh-CN" sz="3600" b="1" dirty="0">
                <a:solidFill>
                  <a:schemeClr val="bg1"/>
                </a:solidFill>
                <a:effectLst>
                  <a:outerShdw blurRad="50800" dist="38100" dir="2700000" algn="tl">
                    <a:srgbClr val="000000">
                      <a:alpha val="43000"/>
                    </a:srgbClr>
                  </a:outerShdw>
                </a:effectLst>
                <a:latin typeface="Arial" charset="0"/>
                <a:ea typeface="ＭＳ Ｐゴシック" charset="0"/>
                <a:cs typeface="ＭＳ Ｐゴシック" charset="0"/>
              </a:rPr>
            </a:br>
            <a:r>
              <a:rPr kumimoji="1" lang="zh-CN" altLang="en-US" sz="3600" b="1" dirty="0">
                <a:solidFill>
                  <a:schemeClr val="bg1"/>
                </a:solidFill>
                <a:effectLst>
                  <a:outerShdw blurRad="50800" dist="38100" dir="2700000" algn="tl">
                    <a:srgbClr val="000000">
                      <a:alpha val="43000"/>
                    </a:srgbClr>
                  </a:outerShdw>
                </a:effectLst>
                <a:latin typeface="Arial" charset="0"/>
                <a:ea typeface="ＭＳ Ｐゴシック" charset="0"/>
                <a:cs typeface="ＭＳ Ｐゴシック" charset="0"/>
              </a:rPr>
              <a:t>的日历</a:t>
            </a:r>
            <a:endParaRPr lang="en-US" sz="3600" b="1" dirty="0">
              <a:solidFill>
                <a:schemeClr val="bg1"/>
              </a:solidFill>
              <a:effectLst>
                <a:outerShdw blurRad="50800" dist="38100" dir="2700000" algn="tl">
                  <a:srgbClr val="000000">
                    <a:alpha val="43000"/>
                  </a:srgbClr>
                </a:outerShdw>
              </a:effectLst>
              <a:latin typeface="Times New Roman" charset="0"/>
              <a:ea typeface="ＭＳ Ｐゴシック" charset="0"/>
              <a:cs typeface="ＭＳ Ｐゴシック" charset="0"/>
            </a:endParaRPr>
          </a:p>
        </p:txBody>
      </p:sp>
      <p:sp>
        <p:nvSpPr>
          <p:cNvPr id="54" name="Title 3"/>
          <p:cNvSpPr txBox="1">
            <a:spLocks/>
          </p:cNvSpPr>
          <p:nvPr/>
        </p:nvSpPr>
        <p:spPr bwMode="auto">
          <a:xfrm rot="1628858">
            <a:off x="5535613" y="474663"/>
            <a:ext cx="1636712" cy="67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a:defRPr/>
            </a:pPr>
            <a:r>
              <a:rPr lang="en-US" sz="2400" b="1" dirty="0">
                <a:solidFill>
                  <a:srgbClr val="FFFFFF"/>
                </a:solidFill>
                <a:effectLst>
                  <a:outerShdw blurRad="50800" dist="38100" dir="2700000" algn="tl">
                    <a:srgbClr val="000000">
                      <a:alpha val="43000"/>
                    </a:srgbClr>
                  </a:outerShdw>
                </a:effectLst>
                <a:ea typeface="ＭＳ Ｐゴシック" charset="0"/>
                <a:cs typeface="ＭＳ Ｐゴシック" charset="0"/>
              </a:rPr>
              <a:t>3</a:t>
            </a:r>
            <a:r>
              <a:rPr lang="en-US" altLang="zh-CN" sz="2400" b="1" dirty="0">
                <a:solidFill>
                  <a:srgbClr val="FFFFFF"/>
                </a:solidFill>
                <a:effectLst>
                  <a:outerShdw blurRad="50800" dist="38100" dir="2700000" algn="tl">
                    <a:srgbClr val="000000">
                      <a:alpha val="43000"/>
                    </a:srgbClr>
                  </a:outerShdw>
                </a:effectLst>
                <a:ea typeface="ＭＳ Ｐゴシック" charset="0"/>
                <a:cs typeface="ＭＳ Ｐゴシック" charset="0"/>
              </a:rPr>
              <a:t>-4</a:t>
            </a:r>
            <a:r>
              <a:rPr lang="zh-CN" altLang="en-US" sz="2400" b="1" dirty="0">
                <a:solidFill>
                  <a:srgbClr val="FFFFFF"/>
                </a:solidFill>
                <a:effectLst>
                  <a:outerShdw blurRad="50800" dist="38100" dir="2700000" algn="tl">
                    <a:srgbClr val="000000">
                      <a:alpha val="43000"/>
                    </a:srgbClr>
                  </a:outerShdw>
                </a:effectLst>
                <a:ea typeface="ＭＳ Ｐゴシック" charset="0"/>
                <a:cs typeface="ＭＳ Ｐゴシック" charset="0"/>
              </a:rPr>
              <a:t>月</a:t>
            </a:r>
            <a:endParaRPr lang="en-US" sz="2400" b="1" dirty="0">
              <a:solidFill>
                <a:srgbClr val="FFFFFF"/>
              </a:solidFill>
              <a:effectLst>
                <a:outerShdw blurRad="50800" dist="38100" dir="2700000" algn="tl">
                  <a:srgbClr val="000000">
                    <a:alpha val="43000"/>
                  </a:srgbClr>
                </a:outerShdw>
              </a:effectLst>
              <a:ea typeface="ＭＳ Ｐゴシック" charset="0"/>
              <a:cs typeface="ＭＳ Ｐゴシック" charset="0"/>
            </a:endParaRPr>
          </a:p>
        </p:txBody>
      </p:sp>
      <p:sp>
        <p:nvSpPr>
          <p:cNvPr id="55" name="Title 3"/>
          <p:cNvSpPr txBox="1">
            <a:spLocks/>
          </p:cNvSpPr>
          <p:nvPr/>
        </p:nvSpPr>
        <p:spPr bwMode="auto">
          <a:xfrm rot="1487614">
            <a:off x="2163763" y="6021388"/>
            <a:ext cx="1790700"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a:defRPr/>
            </a:pPr>
            <a:r>
              <a:rPr lang="en-US" sz="2400" b="1" dirty="0">
                <a:solidFill>
                  <a:srgbClr val="FFFFFF"/>
                </a:solidFill>
                <a:effectLst>
                  <a:outerShdw blurRad="50800" dist="38100" dir="2700000" algn="tl">
                    <a:srgbClr val="000000">
                      <a:alpha val="43000"/>
                    </a:srgbClr>
                  </a:outerShdw>
                </a:effectLst>
                <a:ea typeface="ＭＳ Ｐゴシック" charset="0"/>
                <a:cs typeface="ＭＳ Ｐゴシック" charset="0"/>
              </a:rPr>
              <a:t>9</a:t>
            </a:r>
            <a:r>
              <a:rPr lang="en-US" altLang="zh-CN" sz="2400" b="1" dirty="0">
                <a:solidFill>
                  <a:srgbClr val="FFFFFF"/>
                </a:solidFill>
                <a:effectLst>
                  <a:outerShdw blurRad="50800" dist="38100" dir="2700000" algn="tl">
                    <a:srgbClr val="000000">
                      <a:alpha val="43000"/>
                    </a:srgbClr>
                  </a:outerShdw>
                </a:effectLst>
                <a:ea typeface="ＭＳ Ｐゴシック" charset="0"/>
                <a:cs typeface="ＭＳ Ｐゴシック" charset="0"/>
              </a:rPr>
              <a:t>-10</a:t>
            </a:r>
            <a:r>
              <a:rPr lang="zh-CN" altLang="en-US" sz="2400" b="1" dirty="0">
                <a:solidFill>
                  <a:srgbClr val="FFFFFF"/>
                </a:solidFill>
                <a:effectLst>
                  <a:outerShdw blurRad="50800" dist="38100" dir="2700000" algn="tl">
                    <a:srgbClr val="000000">
                      <a:alpha val="43000"/>
                    </a:srgbClr>
                  </a:outerShdw>
                </a:effectLst>
                <a:ea typeface="ＭＳ Ｐゴシック" charset="0"/>
                <a:cs typeface="ＭＳ Ｐゴシック" charset="0"/>
              </a:rPr>
              <a:t>月</a:t>
            </a:r>
            <a:endParaRPr lang="en-US" sz="2400" b="1" dirty="0">
              <a:solidFill>
                <a:srgbClr val="FFFFFF"/>
              </a:solidFill>
              <a:effectLst>
                <a:outerShdw blurRad="50800" dist="38100" dir="2700000" algn="tl">
                  <a:srgbClr val="000000">
                    <a:alpha val="43000"/>
                  </a:srgbClr>
                </a:outerShdw>
              </a:effectLst>
              <a:ea typeface="ＭＳ Ｐゴシック" charset="0"/>
              <a:cs typeface="ＭＳ Ｐゴシック" charset="0"/>
            </a:endParaRPr>
          </a:p>
        </p:txBody>
      </p:sp>
      <p:sp>
        <p:nvSpPr>
          <p:cNvPr id="19" name="Text Box 6"/>
          <p:cNvSpPr txBox="1">
            <a:spLocks noChangeArrowheads="1"/>
          </p:cNvSpPr>
          <p:nvPr/>
        </p:nvSpPr>
        <p:spPr bwMode="auto">
          <a:xfrm>
            <a:off x="8374063" y="76200"/>
            <a:ext cx="784225"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a:solidFill>
                  <a:srgbClr val="FFFFFF"/>
                </a:solidFill>
                <a:cs typeface="Arial" charset="0"/>
              </a:rPr>
              <a:t>180,</a:t>
            </a:r>
          </a:p>
          <a:p>
            <a:pPr eaLnBrk="1" hangingPunct="1"/>
            <a:r>
              <a:rPr lang="en-US" b="1" dirty="0">
                <a:solidFill>
                  <a:srgbClr val="FFFFFF"/>
                </a:solidFill>
                <a:cs typeface="Arial" charset="0"/>
              </a:rPr>
              <a:t>290</a:t>
            </a:r>
          </a:p>
        </p:txBody>
      </p:sp>
    </p:spTree>
    <p:extLst>
      <p:ext uri="{BB962C8B-B14F-4D97-AF65-F5344CB8AC3E}">
        <p14:creationId xmlns:p14="http://schemas.microsoft.com/office/powerpoint/2010/main" val="337735736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80">
                                          <p:stCondLst>
                                            <p:cond delay="0"/>
                                          </p:stCondLst>
                                        </p:cTn>
                                        <p:tgtEl>
                                          <p:spTgt spid="3"/>
                                        </p:tgtEl>
                                      </p:cBhvr>
                                    </p:animEffect>
                                    <p:anim calcmode="lin" valueType="num">
                                      <p:cBhvr>
                                        <p:cTn id="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gtEl>
                                      </p:cBhvr>
                                      <p:to x="100000" y="60000"/>
                                    </p:animScale>
                                    <p:animScale>
                                      <p:cBhvr>
                                        <p:cTn id="32" dur="166" decel="50000">
                                          <p:stCondLst>
                                            <p:cond delay="676"/>
                                          </p:stCondLst>
                                        </p:cTn>
                                        <p:tgtEl>
                                          <p:spTgt spid="3"/>
                                        </p:tgtEl>
                                      </p:cBhvr>
                                      <p:to x="100000" y="100000"/>
                                    </p:animScale>
                                    <p:animScale>
                                      <p:cBhvr>
                                        <p:cTn id="33" dur="26">
                                          <p:stCondLst>
                                            <p:cond delay="1312"/>
                                          </p:stCondLst>
                                        </p:cTn>
                                        <p:tgtEl>
                                          <p:spTgt spid="3"/>
                                        </p:tgtEl>
                                      </p:cBhvr>
                                      <p:to x="100000" y="80000"/>
                                    </p:animScale>
                                    <p:animScale>
                                      <p:cBhvr>
                                        <p:cTn id="34" dur="166" decel="50000">
                                          <p:stCondLst>
                                            <p:cond delay="1338"/>
                                          </p:stCondLst>
                                        </p:cTn>
                                        <p:tgtEl>
                                          <p:spTgt spid="3"/>
                                        </p:tgtEl>
                                      </p:cBhvr>
                                      <p:to x="100000" y="100000"/>
                                    </p:animScale>
                                    <p:animScale>
                                      <p:cBhvr>
                                        <p:cTn id="35" dur="26">
                                          <p:stCondLst>
                                            <p:cond delay="1642"/>
                                          </p:stCondLst>
                                        </p:cTn>
                                        <p:tgtEl>
                                          <p:spTgt spid="3"/>
                                        </p:tgtEl>
                                      </p:cBhvr>
                                      <p:to x="100000" y="90000"/>
                                    </p:animScale>
                                    <p:animScale>
                                      <p:cBhvr>
                                        <p:cTn id="36" dur="166" decel="50000">
                                          <p:stCondLst>
                                            <p:cond delay="1668"/>
                                          </p:stCondLst>
                                        </p:cTn>
                                        <p:tgtEl>
                                          <p:spTgt spid="3"/>
                                        </p:tgtEl>
                                      </p:cBhvr>
                                      <p:to x="100000" y="100000"/>
                                    </p:animScale>
                                    <p:animScale>
                                      <p:cBhvr>
                                        <p:cTn id="37" dur="26">
                                          <p:stCondLst>
                                            <p:cond delay="1808"/>
                                          </p:stCondLst>
                                        </p:cTn>
                                        <p:tgtEl>
                                          <p:spTgt spid="3"/>
                                        </p:tgtEl>
                                      </p:cBhvr>
                                      <p:to x="100000" y="95000"/>
                                    </p:animScale>
                                    <p:animScale>
                                      <p:cBhvr>
                                        <p:cTn id="38" dur="166" decel="50000">
                                          <p:stCondLst>
                                            <p:cond delay="1834"/>
                                          </p:stCondLst>
                                        </p:cTn>
                                        <p:tgtEl>
                                          <p:spTgt spid="3"/>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circle(in)">
                                      <p:cBhvr>
                                        <p:cTn id="43"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出埃及记</a:t>
            </a:r>
            <a:r>
              <a:rPr lang="en-US" sz="8800" dirty="0">
                <a:solidFill>
                  <a:schemeClr val="bg1"/>
                </a:solidFill>
                <a:latin typeface="Arial" charset="0"/>
                <a:ea typeface="Osaka" charset="0"/>
                <a:cs typeface="Arial" charset="0"/>
              </a:rPr>
              <a:t> 13</a:t>
            </a:r>
          </a:p>
        </p:txBody>
      </p:sp>
    </p:spTree>
    <p:extLst>
      <p:ext uri="{BB962C8B-B14F-4D97-AF65-F5344CB8AC3E}">
        <p14:creationId xmlns:p14="http://schemas.microsoft.com/office/powerpoint/2010/main" val="27187176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7" name="Rectangle 2"/>
          <p:cNvSpPr>
            <a:spLocks noGrp="1" noChangeArrowheads="1"/>
          </p:cNvSpPr>
          <p:nvPr>
            <p:ph type="body" sz="half" idx="1"/>
          </p:nvPr>
        </p:nvSpPr>
        <p:spPr>
          <a:xfrm>
            <a:off x="838200" y="1371600"/>
            <a:ext cx="3352800" cy="4724400"/>
          </a:xfrm>
        </p:spPr>
        <p:txBody>
          <a:bodyPr/>
          <a:lstStyle/>
          <a:p>
            <a:r>
              <a:rPr kumimoji="1" lang="zh-CN" altLang="en-US">
                <a:latin typeface="Arial" charset="0"/>
                <a:ea typeface="MS PGothic" charset="0"/>
                <a:cs typeface="MS PGothic" charset="0"/>
              </a:rPr>
              <a:t>崭新国家的开始</a:t>
            </a:r>
            <a:r>
              <a:rPr kumimoji="1" lang="en-US" altLang="ja-JP">
                <a:latin typeface="Arial" charset="0"/>
                <a:ea typeface="MS PGothic" charset="0"/>
                <a:cs typeface="MS PGothic" charset="0"/>
              </a:rPr>
              <a:t> (6:6-8)</a:t>
            </a:r>
          </a:p>
          <a:p>
            <a:r>
              <a:rPr kumimoji="1" lang="zh-CN" altLang="en-US">
                <a:latin typeface="Arial" charset="0"/>
                <a:ea typeface="MS PGothic" charset="0"/>
                <a:cs typeface="MS PGothic" charset="0"/>
              </a:rPr>
              <a:t>新历法开始应用</a:t>
            </a:r>
            <a:r>
              <a:rPr kumimoji="1" lang="en-US" altLang="ja-JP">
                <a:latin typeface="Arial" charset="0"/>
                <a:ea typeface="MS PGothic" charset="0"/>
                <a:cs typeface="MS PGothic" charset="0"/>
              </a:rPr>
              <a:t>(12:2)</a:t>
            </a:r>
          </a:p>
          <a:p>
            <a:r>
              <a:rPr lang="zh-CN" altLang="en-US">
                <a:latin typeface="Arial" charset="0"/>
                <a:ea typeface="MS PGothic" charset="0"/>
                <a:cs typeface="MS PGothic" charset="0"/>
              </a:rPr>
              <a:t>用信心来回应神赐给的新生命</a:t>
            </a:r>
          </a:p>
        </p:txBody>
      </p:sp>
      <p:pic>
        <p:nvPicPr>
          <p:cNvPr id="418818" name="Picture 3" descr="crossingredse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5300" y="0"/>
            <a:ext cx="48387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8819" name="Rectangle 4"/>
          <p:cNvSpPr>
            <a:spLocks noGrp="1" noChangeArrowheads="1"/>
          </p:cNvSpPr>
          <p:nvPr>
            <p:ph type="title"/>
          </p:nvPr>
        </p:nvSpPr>
        <p:spPr>
          <a:xfrm>
            <a:off x="685800" y="0"/>
            <a:ext cx="3886200" cy="1143000"/>
          </a:xfrm>
        </p:spPr>
        <p:txBody>
          <a:bodyPr/>
          <a:lstStyle/>
          <a:p>
            <a:r>
              <a:rPr kumimoji="1" lang="zh-CN" altLang="en-US" sz="3600" dirty="0">
                <a:latin typeface="Arial" charset="0"/>
                <a:ea typeface="MS PGothic" charset="0"/>
                <a:cs typeface="MS PGothic" charset="0"/>
              </a:rPr>
              <a:t>为什么出埃及记如此重要？</a:t>
            </a:r>
            <a:endParaRPr kumimoji="1" lang="en-US" altLang="zh-CN" dirty="0">
              <a:latin typeface="Arial" charset="0"/>
              <a:ea typeface="MS PGothic" charset="0"/>
              <a:cs typeface="MS PGothic" charset="0"/>
            </a:endParaRPr>
          </a:p>
        </p:txBody>
      </p:sp>
    </p:spTree>
    <p:extLst>
      <p:ext uri="{BB962C8B-B14F-4D97-AF65-F5344CB8AC3E}">
        <p14:creationId xmlns:p14="http://schemas.microsoft.com/office/powerpoint/2010/main" val="25339255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出埃及记</a:t>
            </a:r>
            <a:r>
              <a:rPr lang="en-US" sz="8800" dirty="0">
                <a:solidFill>
                  <a:schemeClr val="bg1"/>
                </a:solidFill>
                <a:latin typeface="Arial" charset="0"/>
                <a:ea typeface="Osaka" charset="0"/>
                <a:cs typeface="Arial" charset="0"/>
              </a:rPr>
              <a:t> 14</a:t>
            </a:r>
          </a:p>
        </p:txBody>
      </p:sp>
    </p:spTree>
    <p:extLst>
      <p:ext uri="{BB962C8B-B14F-4D97-AF65-F5344CB8AC3E}">
        <p14:creationId xmlns:p14="http://schemas.microsoft.com/office/powerpoint/2010/main" val="282517577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929" name="Picture 2" descr="Pesache bakgroun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925" y="6350"/>
            <a:ext cx="9144000" cy="685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0930" name="Text Box 4"/>
          <p:cNvSpPr txBox="1">
            <a:spLocks noChangeArrowheads="1"/>
          </p:cNvSpPr>
          <p:nvPr/>
        </p:nvSpPr>
        <p:spPr bwMode="auto">
          <a:xfrm>
            <a:off x="998538" y="1628775"/>
            <a:ext cx="4206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ヒラギノ角ゴ Pro W3" charset="0"/>
              <a:cs typeface="ヒラギノ角ゴ Pro W3" charset="0"/>
            </a:endParaRPr>
          </a:p>
        </p:txBody>
      </p:sp>
      <p:sp>
        <p:nvSpPr>
          <p:cNvPr id="5" name="Text Box 8"/>
          <p:cNvSpPr txBox="1">
            <a:spLocks noChangeArrowheads="1"/>
          </p:cNvSpPr>
          <p:nvPr/>
        </p:nvSpPr>
        <p:spPr bwMode="auto">
          <a:xfrm>
            <a:off x="135632" y="4099503"/>
            <a:ext cx="5580062" cy="769938"/>
          </a:xfrm>
          <a:prstGeom prst="rect">
            <a:avLst/>
          </a:prstGeom>
          <a:noFill/>
          <a:ln w="9525">
            <a:noFill/>
            <a:miter lim="800000"/>
            <a:headEnd/>
            <a:tailEnd/>
          </a:ln>
          <a:effectLst>
            <a:outerShdw blurRad="63500" dist="152400" dir="2700000" algn="ctr" rotWithShape="0">
              <a:schemeClr val="bg2">
                <a:alpha val="74998"/>
              </a:schemeClr>
            </a:outerShdw>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ja-JP" altLang="en-US" sz="4400" b="0" i="1" u="none" strike="noStrike" kern="1200" cap="none" spc="0" normalizeH="0" baseline="0" noProof="0">
                <a:ln>
                  <a:noFill/>
                </a:ln>
                <a:solidFill>
                  <a:srgbClr val="FFE595"/>
                </a:solidFill>
                <a:effectLst>
                  <a:outerShdw blurRad="50800" dist="63500" dir="2700000" algn="tl" rotWithShape="0">
                    <a:srgbClr val="000000">
                      <a:alpha val="87000"/>
                    </a:srgbClr>
                  </a:outerShdw>
                </a:effectLst>
                <a:uLnTx/>
                <a:uFillTx/>
                <a:latin typeface="Arial" charset="0"/>
                <a:ea typeface="ヒラギノ角ゴ Pro W3" charset="0"/>
                <a:cs typeface="ヒラギノ角ゴ Pro W3" charset="0"/>
              </a:rPr>
              <a:t>逾越节晚餐</a:t>
            </a:r>
            <a:endParaRPr kumimoji="0" lang="en-US" sz="4400" b="0" i="1" u="none" strike="noStrike" kern="1200" cap="none" spc="0" normalizeH="0" baseline="0" noProof="0" dirty="0">
              <a:ln>
                <a:noFill/>
              </a:ln>
              <a:solidFill>
                <a:srgbClr val="CFF989"/>
              </a:solidFill>
              <a:effectLst>
                <a:outerShdw blurRad="50800" dist="63500" dir="2700000" algn="tl" rotWithShape="0">
                  <a:srgbClr val="000000">
                    <a:alpha val="87000"/>
                  </a:srgbClr>
                </a:outerShdw>
              </a:effectLst>
              <a:uLnTx/>
              <a:uFillTx/>
              <a:latin typeface="Arial" charset="0"/>
              <a:ea typeface="ヒラギノ角ゴ Pro W3" charset="0"/>
              <a:cs typeface="ヒラギノ角ゴ Pro W3" charset="0"/>
            </a:endParaRPr>
          </a:p>
        </p:txBody>
      </p:sp>
      <p:sp>
        <p:nvSpPr>
          <p:cNvPr id="380932" name="Rectangle 10"/>
          <p:cNvSpPr>
            <a:spLocks noChangeArrowheads="1"/>
          </p:cNvSpPr>
          <p:nvPr/>
        </p:nvSpPr>
        <p:spPr bwMode="auto">
          <a:xfrm>
            <a:off x="4214813" y="3790950"/>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ヒラギノ角ゴ Pro W3" charset="0"/>
              <a:cs typeface="ヒラギノ角ゴ Pro W3" charset="0"/>
            </a:endParaRPr>
          </a:p>
        </p:txBody>
      </p:sp>
      <p:sp>
        <p:nvSpPr>
          <p:cNvPr id="124930" name="Title 1"/>
          <p:cNvSpPr>
            <a:spLocks noGrp="1"/>
          </p:cNvSpPr>
          <p:nvPr>
            <p:ph type="ctrTitle"/>
          </p:nvPr>
        </p:nvSpPr>
        <p:spPr>
          <a:xfrm>
            <a:off x="135632" y="1916832"/>
            <a:ext cx="9144000" cy="1728192"/>
          </a:xfrm>
        </p:spPr>
        <p:txBody>
          <a:bodyPr/>
          <a:lstStyle/>
          <a:p>
            <a:pPr>
              <a:spcBef>
                <a:spcPct val="50000"/>
              </a:spcBef>
              <a:defRPr/>
            </a:pPr>
            <a:r>
              <a:rPr lang="ja-JP" altLang="en-US" sz="9600">
                <a:solidFill>
                  <a:srgbClr val="EFE409"/>
                </a:solidFill>
                <a:effectLst>
                  <a:glow rad="139700">
                    <a:schemeClr val="tx1">
                      <a:alpha val="99000"/>
                    </a:schemeClr>
                  </a:glow>
                </a:effectLst>
                <a:latin typeface="Times New Roman"/>
                <a:ea typeface="ヒラギノ角ゴ Pro W3" charset="0"/>
                <a:cs typeface="Times New Roman"/>
              </a:rPr>
              <a:t>传福音</a:t>
            </a:r>
            <a:endParaRPr lang="en-US" sz="6600" dirty="0">
              <a:solidFill>
                <a:srgbClr val="EFE409"/>
              </a:solidFill>
              <a:effectLst>
                <a:glow rad="139700">
                  <a:schemeClr val="tx1">
                    <a:alpha val="99000"/>
                  </a:schemeClr>
                </a:glow>
              </a:effectLst>
              <a:latin typeface="Times New Roman"/>
              <a:ea typeface="ヒラギノ角ゴ Pro W3" charset="0"/>
              <a:cs typeface="Times New Roman"/>
            </a:endParaRPr>
          </a:p>
        </p:txBody>
      </p:sp>
    </p:spTree>
    <p:extLst>
      <p:ext uri="{BB962C8B-B14F-4D97-AF65-F5344CB8AC3E}">
        <p14:creationId xmlns:p14="http://schemas.microsoft.com/office/powerpoint/2010/main" val="7272888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出埃及记</a:t>
            </a:r>
            <a:r>
              <a:rPr lang="en-US" sz="8800" dirty="0">
                <a:solidFill>
                  <a:schemeClr val="bg1"/>
                </a:solidFill>
                <a:latin typeface="Arial" charset="0"/>
                <a:ea typeface="Osaka" charset="0"/>
                <a:cs typeface="Arial" charset="0"/>
              </a:rPr>
              <a:t> 16</a:t>
            </a:r>
          </a:p>
        </p:txBody>
      </p:sp>
    </p:spTree>
    <p:extLst>
      <p:ext uri="{BB962C8B-B14F-4D97-AF65-F5344CB8AC3E}">
        <p14:creationId xmlns:p14="http://schemas.microsoft.com/office/powerpoint/2010/main" val="417688900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69"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GB"/>
          </a:p>
        </p:txBody>
      </p:sp>
      <p:pic>
        <p:nvPicPr>
          <p:cNvPr id="442370" name="Picture 3" descr="OMSSO0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0"/>
            <a:ext cx="49847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0341" name="Rectangle 5"/>
          <p:cNvSpPr>
            <a:spLocks noGrp="1" noChangeArrowheads="1"/>
          </p:cNvSpPr>
          <p:nvPr>
            <p:ph type="title" idx="4294967295"/>
          </p:nvPr>
        </p:nvSpPr>
        <p:spPr>
          <a:xfrm>
            <a:off x="1547664" y="5534561"/>
            <a:ext cx="7419975" cy="1077218"/>
          </a:xfrm>
          <a:effectLst>
            <a:outerShdw blurRad="63500" dist="38099" dir="2700000" algn="ctr" rotWithShape="0">
              <a:schemeClr val="tx1">
                <a:alpha val="74997"/>
              </a:schemeClr>
            </a:outerShdw>
          </a:effectLst>
        </p:spPr>
        <p:txBody>
          <a:bodyPr anchor="t">
            <a:spAutoFit/>
          </a:bodyPr>
          <a:lstStyle/>
          <a:p>
            <a:pPr algn="r" eaLnBrk="1" hangingPunct="1">
              <a:spcBef>
                <a:spcPct val="50000"/>
              </a:spcBef>
              <a:defRPr/>
            </a:pPr>
            <a:r>
              <a:rPr lang="zh-CN" altLang="en-US" sz="4000" b="1" dirty="0">
                <a:solidFill>
                  <a:schemeClr val="bg1"/>
                </a:solidFill>
                <a:latin typeface="Times New Roman" charset="0"/>
                <a:ea typeface="华文细黑" charset="0"/>
                <a:cs typeface="华文细黑" charset="0"/>
              </a:rPr>
              <a:t>吗</a:t>
            </a:r>
            <a:r>
              <a:rPr lang="zh-CN" altLang="en-US" sz="4000" b="1" dirty="0">
                <a:solidFill>
                  <a:schemeClr val="bg1"/>
                </a:solidFill>
                <a:latin typeface="Times New Roman" charset="0"/>
                <a:ea typeface="MS PGothic" charset="0"/>
                <a:cs typeface="MS PGothic" charset="0"/>
              </a:rPr>
              <a:t>哪</a:t>
            </a:r>
            <a:br>
              <a:rPr lang="en-US" altLang="zh-CN" sz="4000" b="1" dirty="0">
                <a:solidFill>
                  <a:schemeClr val="bg1"/>
                </a:solidFill>
                <a:latin typeface="Times New Roman" charset="0"/>
                <a:ea typeface="MS PGothic" charset="0"/>
                <a:cs typeface="MS PGothic" charset="0"/>
              </a:rPr>
            </a:br>
            <a:r>
              <a:rPr lang="zh-CN" altLang="en-US" sz="2400" b="1" dirty="0">
                <a:solidFill>
                  <a:schemeClr val="bg1"/>
                </a:solidFill>
                <a:latin typeface="Times New Roman" charset="0"/>
                <a:ea typeface="MS PGothic" charset="0"/>
                <a:cs typeface="MS PGothic" charset="0"/>
              </a:rPr>
              <a:t>（出埃及记</a:t>
            </a:r>
            <a:r>
              <a:rPr lang="en-US" altLang="zh-CN" sz="2400" b="1" dirty="0">
                <a:solidFill>
                  <a:schemeClr val="bg1"/>
                </a:solidFill>
                <a:latin typeface="Times New Roman" charset="0"/>
                <a:ea typeface="MS PGothic" charset="0"/>
                <a:cs typeface="MS PGothic" charset="0"/>
              </a:rPr>
              <a:t>16</a:t>
            </a:r>
            <a:r>
              <a:rPr lang="zh-CN" altLang="en-US" sz="2400" b="1" dirty="0">
                <a:solidFill>
                  <a:schemeClr val="bg1"/>
                </a:solidFill>
                <a:latin typeface="Times New Roman" charset="0"/>
                <a:ea typeface="MS PGothic" charset="0"/>
                <a:cs typeface="MS PGothic" charset="0"/>
              </a:rPr>
              <a:t>）</a:t>
            </a:r>
            <a:endParaRPr lang="zh-CN" altLang="en-US" sz="4000" b="1" dirty="0">
              <a:solidFill>
                <a:schemeClr val="bg1"/>
              </a:solidFill>
              <a:latin typeface="Times New Roman" charset="0"/>
              <a:ea typeface="MS PGothic" charset="0"/>
              <a:cs typeface="MS PGothic" charset="0"/>
            </a:endParaRPr>
          </a:p>
        </p:txBody>
      </p:sp>
    </p:spTree>
  </p:cSld>
  <p:clrMapOvr>
    <a:masterClrMapping/>
  </p:clrMapOvr>
  <p:transition spd="med">
    <p:randomBar dir="vert"/>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GB" sz="1800">
              <a:latin typeface="Arial" charset="0"/>
            </a:endParaRPr>
          </a:p>
        </p:txBody>
      </p:sp>
      <p:pic>
        <p:nvPicPr>
          <p:cNvPr id="446466" name="Picture 3" descr="tabernacleclou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238" y="0"/>
            <a:ext cx="8386762" cy="6835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5396" name="Rectangle 4"/>
          <p:cNvSpPr>
            <a:spLocks noGrp="1"/>
          </p:cNvSpPr>
          <p:nvPr>
            <p:ph type="title" idx="4294967295"/>
          </p:nvPr>
        </p:nvSpPr>
        <p:spPr>
          <a:xfrm>
            <a:off x="685800" y="304800"/>
            <a:ext cx="7770813" cy="762000"/>
          </a:xfrm>
          <a:effectLst>
            <a:outerShdw blurRad="63500" dist="35921" dir="2700000" algn="ctr" rotWithShape="0">
              <a:srgbClr val="000000">
                <a:alpha val="74997"/>
              </a:srgbClr>
            </a:outerShdw>
          </a:effectLst>
        </p:spPr>
        <p:txBody>
          <a:bodyPr/>
          <a:lstStyle/>
          <a:p>
            <a:pPr eaLnBrk="1" hangingPunct="1">
              <a:defRPr/>
            </a:pPr>
            <a:r>
              <a:rPr lang="zh-CN" altLang="en-US" sz="3600">
                <a:latin typeface="Arial" charset="0"/>
                <a:ea typeface="MS PGothic" charset="0"/>
                <a:cs typeface="MS PGothic" charset="0"/>
              </a:rPr>
              <a:t>云彩遮盖会幕</a:t>
            </a:r>
            <a:endParaRPr lang="zh-CN" altLang="en-US">
              <a:latin typeface="Calisto MT" charset="0"/>
              <a:ea typeface="MS PGothic" charset="0"/>
              <a:cs typeface="MS PGothic" charset="0"/>
            </a:endParaRPr>
          </a:p>
        </p:txBody>
      </p:sp>
      <p:sp>
        <p:nvSpPr>
          <p:cNvPr id="446468" name="Rectangle 5"/>
          <p:cNvSpPr>
            <a:spLocks noChangeArrowheads="1"/>
          </p:cNvSpPr>
          <p:nvPr/>
        </p:nvSpPr>
        <p:spPr bwMode="auto">
          <a:xfrm>
            <a:off x="-234950" y="1397000"/>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endParaRPr lang="en-GB" sz="1800">
              <a:latin typeface="Arial" charset="0"/>
            </a:endParaRPr>
          </a:p>
        </p:txBody>
      </p:sp>
      <p:sp>
        <p:nvSpPr>
          <p:cNvPr id="446469" name="Rectangle 6"/>
          <p:cNvSpPr>
            <a:spLocks noChangeArrowheads="1"/>
          </p:cNvSpPr>
          <p:nvPr/>
        </p:nvSpPr>
        <p:spPr bwMode="auto">
          <a:xfrm>
            <a:off x="-114300" y="5997575"/>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endParaRPr lang="en-GB" sz="1800">
              <a:latin typeface="Arial" charset="0"/>
            </a:endParaRPr>
          </a:p>
        </p:txBody>
      </p:sp>
      <p:sp>
        <p:nvSpPr>
          <p:cNvPr id="955399" name="Text Box 7"/>
          <p:cNvSpPr txBox="1">
            <a:spLocks noChangeArrowheads="1"/>
          </p:cNvSpPr>
          <p:nvPr/>
        </p:nvSpPr>
        <p:spPr bwMode="auto">
          <a:xfrm>
            <a:off x="3295228" y="5335855"/>
            <a:ext cx="5486400" cy="1323439"/>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lvl1pPr>
              <a:defRPr sz="2400">
                <a:solidFill>
                  <a:schemeClr val="tx1"/>
                </a:solidFill>
                <a:latin typeface="Times New Roman" charset="0"/>
                <a:ea typeface="MS PGothic" charset="0"/>
                <a:cs typeface="MS PGothic" charset="0"/>
              </a:defRPr>
            </a:lvl1pPr>
            <a:lvl2pPr marL="37931725" indent="-37474525">
              <a:defRPr sz="24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400">
                <a:solidFill>
                  <a:schemeClr val="tx1"/>
                </a:solidFill>
                <a:latin typeface="Times New Roman" charset="0"/>
                <a:ea typeface="MS PGothic" charset="0"/>
                <a:cs typeface="MS PGothic" charset="0"/>
              </a:defRPr>
            </a:lvl4pPr>
            <a:lvl5pPr>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r" eaLnBrk="1" hangingPunct="1">
              <a:spcBef>
                <a:spcPct val="50000"/>
              </a:spcBef>
              <a:defRPr/>
            </a:pPr>
            <a:r>
              <a:rPr lang="zh-CN" altLang="en-US" sz="3200" b="1" dirty="0"/>
              <a:t>出埃及</a:t>
            </a:r>
            <a:r>
              <a:rPr lang="zh-CN" altLang="en-US" sz="3200" b="1" dirty="0">
                <a:ea typeface="华文细黑" charset="0"/>
                <a:cs typeface="华文细黑" charset="0"/>
              </a:rPr>
              <a:t>记</a:t>
            </a:r>
            <a:r>
              <a:rPr lang="en-US" altLang="ja-JP" sz="3200" b="1" dirty="0"/>
              <a:t> 40</a:t>
            </a:r>
          </a:p>
          <a:p>
            <a:pPr algn="r" eaLnBrk="1" hangingPunct="1">
              <a:spcBef>
                <a:spcPct val="50000"/>
              </a:spcBef>
              <a:defRPr/>
            </a:pPr>
            <a:r>
              <a:rPr lang="zh-CN" altLang="en-US" sz="3200" b="1" dirty="0"/>
              <a:t>哥林多前书</a:t>
            </a:r>
            <a:r>
              <a:rPr lang="en-US" altLang="zh-CN" sz="3200" b="1" dirty="0"/>
              <a:t>10:1-4</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7" name="Picture 2"/>
          <p:cNvPicPr>
            <a:picLocks noChangeAspect="1" noChangeArrowheads="1"/>
          </p:cNvPicPr>
          <p:nvPr/>
        </p:nvPicPr>
        <p:blipFill>
          <a:blip r:embed="rId3" cstate="screen">
            <a:lum bright="-24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5458" name="Text Box 3"/>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en-US" altLang="zh-CN" sz="900" b="1">
                <a:solidFill>
                  <a:srgbClr val="FFFFFF"/>
                </a:solidFill>
                <a:latin typeface="Arial" charset="0"/>
              </a:rPr>
              <a:t>©2003 TBBMI</a:t>
            </a:r>
          </a:p>
        </p:txBody>
      </p:sp>
      <p:sp>
        <p:nvSpPr>
          <p:cNvPr id="336900" name="Rectangle 4"/>
          <p:cNvSpPr>
            <a:spLocks noChangeArrowheads="1"/>
          </p:cNvSpPr>
          <p:nvPr/>
        </p:nvSpPr>
        <p:spPr bwMode="auto">
          <a:xfrm>
            <a:off x="7545388" y="6527800"/>
            <a:ext cx="730250" cy="244475"/>
          </a:xfrm>
          <a:prstGeom prst="rect">
            <a:avLst/>
          </a:prstGeom>
          <a:noFill/>
          <a:ln w="12700">
            <a:noFill/>
            <a:miter lim="800000"/>
            <a:headEnd/>
            <a:tailEnd/>
          </a:ln>
          <a:effectLst/>
        </p:spPr>
        <p:txBody>
          <a:bodyPr wrap="none" anchor="ctr">
            <a:spAutoFit/>
          </a:bodyPr>
          <a:lstStyle/>
          <a:p>
            <a:pPr algn="ctr">
              <a:defRPr/>
            </a:pPr>
            <a:r>
              <a:rPr lang="en-US" altLang="zh-CN" sz="1000" b="1">
                <a:effectLst>
                  <a:outerShdw blurRad="38100" dist="38100" dir="2700000" algn="tl">
                    <a:srgbClr val="FFFFFF"/>
                  </a:outerShdw>
                </a:effectLst>
                <a:latin typeface="Comic Sans MS" charset="0"/>
              </a:rPr>
              <a:t>7.5.03a.</a:t>
            </a:r>
          </a:p>
        </p:txBody>
      </p:sp>
      <p:sp>
        <p:nvSpPr>
          <p:cNvPr id="336901" name="Rectangle 5"/>
          <p:cNvSpPr>
            <a:spLocks noChangeArrowheads="1"/>
          </p:cNvSpPr>
          <p:nvPr/>
        </p:nvSpPr>
        <p:spPr bwMode="auto">
          <a:xfrm>
            <a:off x="8077200" y="6526213"/>
            <a:ext cx="339725" cy="244475"/>
          </a:xfrm>
          <a:prstGeom prst="rect">
            <a:avLst/>
          </a:prstGeom>
          <a:noFill/>
          <a:ln w="12700">
            <a:noFill/>
            <a:miter lim="800000"/>
            <a:headEnd/>
            <a:tailEnd/>
          </a:ln>
          <a:effectLst/>
        </p:spPr>
        <p:txBody>
          <a:bodyPr wrap="none" anchor="ctr">
            <a:spAutoFit/>
          </a:bodyPr>
          <a:lstStyle/>
          <a:p>
            <a:pPr algn="ctr">
              <a:defRPr/>
            </a:pPr>
            <a:r>
              <a:rPr lang="en-US" altLang="zh-CN" sz="1000" b="1">
                <a:effectLst>
                  <a:outerShdw blurRad="38100" dist="38100" dir="2700000" algn="tl">
                    <a:srgbClr val="FFFFFF"/>
                  </a:outerShdw>
                </a:effectLst>
                <a:latin typeface="Comic Sans MS" charset="0"/>
              </a:rPr>
              <a:t>19</a:t>
            </a:r>
          </a:p>
        </p:txBody>
      </p:sp>
      <p:sp>
        <p:nvSpPr>
          <p:cNvPr id="275461" name="Rectangle 6"/>
          <p:cNvSpPr>
            <a:spLocks noGrp="1" noChangeArrowheads="1"/>
          </p:cNvSpPr>
          <p:nvPr>
            <p:ph type="ctrTitle"/>
          </p:nvPr>
        </p:nvSpPr>
        <p:spPr>
          <a:xfrm>
            <a:off x="0" y="500063"/>
            <a:ext cx="7086600" cy="3005137"/>
          </a:xfrm>
        </p:spPr>
        <p:txBody>
          <a:bodyPr/>
          <a:lstStyle/>
          <a:p>
            <a:pPr eaLnBrk="1" hangingPunct="1"/>
            <a:br>
              <a:rPr lang="en-US" altLang="zh-CN" sz="9600" b="1">
                <a:solidFill>
                  <a:schemeClr val="bg1"/>
                </a:solidFill>
                <a:latin typeface="Times New Roman" charset="0"/>
                <a:ea typeface="MS PGothic" charset="0"/>
                <a:cs typeface="Times New Roman" charset="0"/>
              </a:rPr>
            </a:br>
            <a:r>
              <a:rPr lang="zh-CN" altLang="en-US" sz="9600" b="1">
                <a:solidFill>
                  <a:schemeClr val="bg1"/>
                </a:solidFill>
                <a:latin typeface="Times New Roman" charset="0"/>
                <a:ea typeface="华文宋体" charset="0"/>
                <a:cs typeface="华文宋体" charset="0"/>
              </a:rPr>
              <a:t>创</a:t>
            </a:r>
            <a:r>
              <a:rPr lang="zh-CN" altLang="en-US" sz="9600" b="1">
                <a:solidFill>
                  <a:schemeClr val="bg1"/>
                </a:solidFill>
                <a:latin typeface="Times New Roman" charset="0"/>
                <a:ea typeface="ヒラギノ明朝 ProN W3" charset="0"/>
                <a:cs typeface="ヒラギノ明朝 ProN W3" charset="0"/>
              </a:rPr>
              <a:t>世</a:t>
            </a:r>
            <a:r>
              <a:rPr lang="zh-CN" altLang="en-US" sz="9600" b="1">
                <a:solidFill>
                  <a:schemeClr val="bg1"/>
                </a:solidFill>
                <a:latin typeface="Times New Roman" charset="0"/>
                <a:ea typeface="华文宋体" charset="0"/>
                <a:cs typeface="华文宋体" charset="0"/>
              </a:rPr>
              <a:t>纪</a:t>
            </a:r>
            <a:r>
              <a:rPr lang="zh-CN" altLang="en-US" sz="9600" b="1">
                <a:solidFill>
                  <a:schemeClr val="bg1"/>
                </a:solidFill>
                <a:latin typeface="Times New Roman" charset="0"/>
                <a:ea typeface="ヒラギノ明朝 ProN W3" charset="0"/>
                <a:cs typeface="ヒラギノ明朝 ProN W3" charset="0"/>
              </a:rPr>
              <a:t>的</a:t>
            </a:r>
            <a:br>
              <a:rPr lang="en-US" altLang="zh-CN" sz="9600" b="1">
                <a:solidFill>
                  <a:schemeClr val="bg1"/>
                </a:solidFill>
                <a:latin typeface="Times New Roman" charset="0"/>
                <a:ea typeface="MS PGothic" charset="0"/>
                <a:cs typeface="Times New Roman" charset="0"/>
              </a:rPr>
            </a:br>
            <a:r>
              <a:rPr lang="zh-CN" altLang="en-US" sz="9600">
                <a:solidFill>
                  <a:schemeClr val="bg1"/>
                </a:solidFill>
                <a:latin typeface="Times New Roman" charset="0"/>
                <a:ea typeface="MS PGothic" charset="0"/>
                <a:cs typeface="MS PGothic" charset="0"/>
              </a:rPr>
              <a:t>关</a:t>
            </a:r>
            <a:r>
              <a:rPr lang="zh-CN" altLang="en-US" sz="9600">
                <a:solidFill>
                  <a:schemeClr val="bg1"/>
                </a:solidFill>
                <a:latin typeface="Times New Roman" charset="0"/>
                <a:ea typeface="华文细黑" charset="0"/>
                <a:cs typeface="华文细黑" charset="0"/>
              </a:rPr>
              <a:t>键词</a:t>
            </a:r>
            <a:br>
              <a:rPr lang="zh-CN" altLang="en-US" sz="9600">
                <a:solidFill>
                  <a:schemeClr val="bg1"/>
                </a:solidFill>
                <a:latin typeface="Times New Roman" charset="0"/>
                <a:ea typeface="MS PGothic" charset="0"/>
                <a:cs typeface="MS PGothic" charset="0"/>
              </a:rPr>
            </a:br>
            <a:endParaRPr kumimoji="1" lang="zh-CN" altLang="en-US" sz="10600">
              <a:solidFill>
                <a:schemeClr val="bg1"/>
              </a:solidFill>
              <a:latin typeface="Times New Roman" charset="0"/>
              <a:ea typeface="MS PGothic" charset="0"/>
              <a:cs typeface="MS PGothic" charset="0"/>
            </a:endParaRPr>
          </a:p>
        </p:txBody>
      </p:sp>
      <p:sp>
        <p:nvSpPr>
          <p:cNvPr id="336903" name="WordArt 7"/>
          <p:cNvSpPr>
            <a:spLocks noChangeArrowheads="1" noChangeShapeType="1" noTextEdit="1"/>
          </p:cNvSpPr>
          <p:nvPr/>
        </p:nvSpPr>
        <p:spPr bwMode="auto">
          <a:xfrm>
            <a:off x="3429000" y="2514600"/>
            <a:ext cx="5334000" cy="4267200"/>
          </a:xfrm>
          <a:prstGeom prst="rect">
            <a:avLst/>
          </a:prstGeom>
        </p:spPr>
        <p:txBody>
          <a:bodyPr wrap="none" fromWordArt="1">
            <a:prstTxWarp prst="textCascadeUp">
              <a:avLst>
                <a:gd name="adj" fmla="val 44444"/>
              </a:avLst>
            </a:prstTxWarp>
            <a:scene3d>
              <a:camera prst="legacyPerspectiveFront">
                <a:rot lat="20519976" lon="1080000" rev="0"/>
              </a:camera>
              <a:lightRig rig="legacyHarsh2" dir="b"/>
            </a:scene3d>
            <a:sp3d extrusionH="430200" prstMaterial="legacyMatte">
              <a:extrusionClr>
                <a:srgbClr val="FF6600"/>
              </a:extrusionClr>
            </a:sp3d>
          </a:bodyPr>
          <a:lstStyle/>
          <a:p>
            <a:pPr algn="ctr"/>
            <a:r>
              <a:rPr lang="zh-TW" altLang="en-US" sz="3600" kern="10">
                <a:ln w="9525">
                  <a:round/>
                  <a:headEnd/>
                  <a:tailEnd/>
                </a:ln>
                <a:gradFill rotWithShape="1">
                  <a:gsLst>
                    <a:gs pos="0">
                      <a:srgbClr val="FFE701"/>
                    </a:gs>
                    <a:gs pos="100000">
                      <a:srgbClr val="FE3E02"/>
                    </a:gs>
                  </a:gsLst>
                  <a:lin ang="5400000" scaled="1"/>
                </a:gradFill>
                <a:latin typeface="ＭＳ Ｐゴシック"/>
                <a:ea typeface="ＭＳ Ｐゴシック"/>
                <a:cs typeface="ＭＳ Ｐゴシック"/>
              </a:rPr>
              <a:t>检举</a:t>
            </a:r>
            <a:endParaRPr lang="en-US" sz="3600" kern="10">
              <a:ln w="9525">
                <a:round/>
                <a:headEnd/>
                <a:tailEnd/>
              </a:ln>
              <a:gradFill rotWithShape="1">
                <a:gsLst>
                  <a:gs pos="0">
                    <a:srgbClr val="FFE701"/>
                  </a:gs>
                  <a:gs pos="100000">
                    <a:srgbClr val="FE3E02"/>
                  </a:gs>
                </a:gsLst>
                <a:lin ang="5400000" scaled="1"/>
              </a:gradFill>
              <a:latin typeface="ＭＳ Ｐゴシック"/>
              <a:ea typeface="ＭＳ Ｐゴシック"/>
              <a:cs typeface="ＭＳ Ｐゴシック"/>
            </a:endParaRPr>
          </a:p>
        </p:txBody>
      </p:sp>
      <p:sp>
        <p:nvSpPr>
          <p:cNvPr id="275463" name="Text Box 8"/>
          <p:cNvSpPr txBox="1">
            <a:spLocks noChangeArrowheads="1"/>
          </p:cNvSpPr>
          <p:nvPr/>
        </p:nvSpPr>
        <p:spPr bwMode="auto">
          <a:xfrm>
            <a:off x="8578850" y="76200"/>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en-US" altLang="zh-CN" b="1">
                <a:solidFill>
                  <a:schemeClr val="bg1"/>
                </a:solidFill>
              </a:rPr>
              <a:t>56</a:t>
            </a:r>
          </a:p>
        </p:txBody>
      </p:sp>
    </p:spTree>
    <p:extLst>
      <p:ext uri="{BB962C8B-B14F-4D97-AF65-F5344CB8AC3E}">
        <p14:creationId xmlns:p14="http://schemas.microsoft.com/office/powerpoint/2010/main" val="2563054179"/>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36903"/>
                                        </p:tgtEl>
                                        <p:attrNameLst>
                                          <p:attrName>style.visibility</p:attrName>
                                        </p:attrNameLst>
                                      </p:cBhvr>
                                      <p:to>
                                        <p:strVal val="visible"/>
                                      </p:to>
                                    </p:set>
                                    <p:anim calcmode="lin" valueType="num">
                                      <p:cBhvr>
                                        <p:cTn id="7" dur="1000" fill="hold"/>
                                        <p:tgtEl>
                                          <p:spTgt spid="336903"/>
                                        </p:tgtEl>
                                        <p:attrNameLst>
                                          <p:attrName>ppt_w</p:attrName>
                                        </p:attrNameLst>
                                      </p:cBhvr>
                                      <p:tavLst>
                                        <p:tav tm="0">
                                          <p:val>
                                            <p:fltVal val="0"/>
                                          </p:val>
                                        </p:tav>
                                        <p:tav tm="100000">
                                          <p:val>
                                            <p:strVal val="#ppt_w"/>
                                          </p:val>
                                        </p:tav>
                                      </p:tavLst>
                                    </p:anim>
                                    <p:anim calcmode="lin" valueType="num">
                                      <p:cBhvr>
                                        <p:cTn id="8" dur="1000" fill="hold"/>
                                        <p:tgtEl>
                                          <p:spTgt spid="336903"/>
                                        </p:tgtEl>
                                        <p:attrNameLst>
                                          <p:attrName>ppt_h</p:attrName>
                                        </p:attrNameLst>
                                      </p:cBhvr>
                                      <p:tavLst>
                                        <p:tav tm="0">
                                          <p:val>
                                            <p:fltVal val="0"/>
                                          </p:val>
                                        </p:tav>
                                        <p:tav tm="100000">
                                          <p:val>
                                            <p:strVal val="#ppt_h"/>
                                          </p:val>
                                        </p:tav>
                                      </p:tavLst>
                                    </p:anim>
                                    <p:anim calcmode="lin" valueType="num">
                                      <p:cBhvr>
                                        <p:cTn id="9" dur="1000" fill="hold"/>
                                        <p:tgtEl>
                                          <p:spTgt spid="33690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3690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903"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GB" sz="1800">
              <a:latin typeface="Arial" charset="0"/>
            </a:endParaRPr>
          </a:p>
        </p:txBody>
      </p:sp>
      <p:sp>
        <p:nvSpPr>
          <p:cNvPr id="448514" name="Rectangle 3"/>
          <p:cNvSpPr>
            <a:spLocks noChangeArrowheads="1"/>
          </p:cNvSpPr>
          <p:nvPr/>
        </p:nvSpPr>
        <p:spPr bwMode="auto">
          <a:xfrm>
            <a:off x="-234950" y="1397000"/>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endParaRPr lang="en-GB" sz="1800">
              <a:latin typeface="Arial" charset="0"/>
            </a:endParaRPr>
          </a:p>
        </p:txBody>
      </p:sp>
      <p:pic>
        <p:nvPicPr>
          <p:cNvPr id="448515" name="Picture 4" descr="redseapar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38625"/>
            <a:ext cx="9144000" cy="2619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8516" name="Picture 5" descr="CrossingRedSe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0413" y="381000"/>
            <a:ext cx="3846512" cy="3846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8517" name="Rectangle 6"/>
          <p:cNvSpPr>
            <a:spLocks noGrp="1"/>
          </p:cNvSpPr>
          <p:nvPr>
            <p:ph type="title" idx="4294967295"/>
          </p:nvPr>
        </p:nvSpPr>
        <p:spPr>
          <a:xfrm>
            <a:off x="685800" y="304800"/>
            <a:ext cx="7770813" cy="762000"/>
          </a:xfrm>
          <a:noFill/>
        </p:spPr>
        <p:txBody>
          <a:bodyPr/>
          <a:lstStyle/>
          <a:p>
            <a:pPr eaLnBrk="1" hangingPunct="1"/>
            <a:r>
              <a:rPr lang="zh-CN" altLang="en-US" b="1">
                <a:latin typeface="Calisto MT" charset="0"/>
                <a:ea typeface="MS PGothic" charset="0"/>
                <a:cs typeface="MS PGothic" charset="0"/>
              </a:rPr>
              <a:t>大海</a:t>
            </a:r>
            <a:endParaRPr lang="zh-CN" altLang="en-US">
              <a:latin typeface="Calisto MT" charset="0"/>
              <a:ea typeface="MS PGothic" charset="0"/>
              <a:cs typeface="MS PGothic" charset="0"/>
            </a:endParaRPr>
          </a:p>
        </p:txBody>
      </p:sp>
      <p:sp>
        <p:nvSpPr>
          <p:cNvPr id="957447" name="Text Box 7"/>
          <p:cNvSpPr txBox="1">
            <a:spLocks noChangeArrowheads="1"/>
          </p:cNvSpPr>
          <p:nvPr/>
        </p:nvSpPr>
        <p:spPr bwMode="auto">
          <a:xfrm>
            <a:off x="3491880" y="5445224"/>
            <a:ext cx="5486400" cy="1323439"/>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lvl1pPr>
              <a:defRPr sz="2400">
                <a:solidFill>
                  <a:schemeClr val="tx1"/>
                </a:solidFill>
                <a:latin typeface="Times New Roman" charset="0"/>
                <a:ea typeface="MS PGothic" charset="0"/>
                <a:cs typeface="MS PGothic" charset="0"/>
              </a:defRPr>
            </a:lvl1pPr>
            <a:lvl2pPr marL="37931725" indent="-37474525">
              <a:defRPr sz="24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400">
                <a:solidFill>
                  <a:schemeClr val="tx1"/>
                </a:solidFill>
                <a:latin typeface="Times New Roman" charset="0"/>
                <a:ea typeface="MS PGothic" charset="0"/>
                <a:cs typeface="MS PGothic" charset="0"/>
              </a:defRPr>
            </a:lvl4pPr>
            <a:lvl5pPr>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r" eaLnBrk="1" hangingPunct="1">
              <a:spcBef>
                <a:spcPct val="50000"/>
              </a:spcBef>
              <a:defRPr/>
            </a:pPr>
            <a:r>
              <a:rPr lang="zh-CN" altLang="en-US" sz="3200" b="1" dirty="0"/>
              <a:t>出埃及</a:t>
            </a:r>
            <a:r>
              <a:rPr lang="zh-CN" altLang="en-US" sz="3200" b="1" dirty="0">
                <a:ea typeface="华文细黑" charset="0"/>
                <a:cs typeface="华文细黑" charset="0"/>
              </a:rPr>
              <a:t>记</a:t>
            </a:r>
            <a:r>
              <a:rPr lang="en-US" altLang="zh-CN" sz="3200" b="1" dirty="0">
                <a:ea typeface="华文细黑" charset="0"/>
                <a:cs typeface="华文细黑" charset="0"/>
              </a:rPr>
              <a:t>40</a:t>
            </a:r>
          </a:p>
          <a:p>
            <a:pPr algn="r" eaLnBrk="1" hangingPunct="1">
              <a:spcBef>
                <a:spcPct val="50000"/>
              </a:spcBef>
              <a:defRPr/>
            </a:pPr>
            <a:r>
              <a:rPr lang="zh-CN" altLang="en-US" sz="3200" b="1" dirty="0">
                <a:ea typeface="华文细黑" charset="0"/>
              </a:rPr>
              <a:t>哥林多前书</a:t>
            </a:r>
            <a:r>
              <a:rPr lang="en-US" altLang="zh-CN" sz="3200" b="1" dirty="0">
                <a:ea typeface="华文细黑" charset="0"/>
              </a:rPr>
              <a:t>10:1-4</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r>
              <a:rPr lang="zh-CN" altLang="en-US" sz="1800" b="1"/>
              <a:t>出埃及</a:t>
            </a:r>
            <a:r>
              <a:rPr lang="zh-CN" altLang="en-US" sz="1800" b="1">
                <a:ea typeface="华文细黑" charset="0"/>
                <a:cs typeface="华文细黑" charset="0"/>
              </a:rPr>
              <a:t>记</a:t>
            </a:r>
            <a:endParaRPr lang="zh-CN" altLang="en-US" sz="1800">
              <a:latin typeface="Arial" charset="0"/>
            </a:endParaRPr>
          </a:p>
        </p:txBody>
      </p:sp>
      <p:sp>
        <p:nvSpPr>
          <p:cNvPr id="450562" name="Rectangle 3"/>
          <p:cNvSpPr>
            <a:spLocks noGrp="1"/>
          </p:cNvSpPr>
          <p:nvPr>
            <p:ph type="title" idx="4294967295"/>
          </p:nvPr>
        </p:nvSpPr>
        <p:spPr>
          <a:xfrm>
            <a:off x="685800" y="304800"/>
            <a:ext cx="7770813" cy="762000"/>
          </a:xfrm>
          <a:noFill/>
        </p:spPr>
        <p:txBody>
          <a:bodyPr/>
          <a:lstStyle/>
          <a:p>
            <a:pPr eaLnBrk="1" hangingPunct="1"/>
            <a:r>
              <a:rPr lang="zh-CN" altLang="en-US" sz="3600">
                <a:latin typeface="Arial" charset="0"/>
                <a:ea typeface="华文细黑" charset="0"/>
                <a:cs typeface="华文细黑" charset="0"/>
              </a:rPr>
              <a:t>领</a:t>
            </a:r>
            <a:r>
              <a:rPr lang="zh-CN" altLang="en-US" sz="3600">
                <a:latin typeface="Arial" charset="0"/>
                <a:ea typeface="MS PGothic" charset="0"/>
                <a:cs typeface="MS PGothic" charset="0"/>
              </a:rPr>
              <a:t>袖</a:t>
            </a:r>
            <a:endParaRPr lang="zh-CN" altLang="en-US">
              <a:latin typeface="Calisto MT" charset="0"/>
              <a:ea typeface="MS PGothic" charset="0"/>
              <a:cs typeface="MS PGothic" charset="0"/>
            </a:endParaRPr>
          </a:p>
        </p:txBody>
      </p:sp>
      <p:sp>
        <p:nvSpPr>
          <p:cNvPr id="450563" name="Rectangle 4"/>
          <p:cNvSpPr>
            <a:spLocks noChangeArrowheads="1"/>
          </p:cNvSpPr>
          <p:nvPr/>
        </p:nvSpPr>
        <p:spPr bwMode="auto">
          <a:xfrm>
            <a:off x="-234950" y="1397000"/>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endParaRPr lang="en-GB" sz="1800">
              <a:latin typeface="Arial" charset="0"/>
            </a:endParaRPr>
          </a:p>
        </p:txBody>
      </p:sp>
      <p:pic>
        <p:nvPicPr>
          <p:cNvPr id="450564" name="Picture 5" descr="moses_red_se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3313" y="1397000"/>
            <a:ext cx="6937375" cy="4916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9494" name="Text Box 6"/>
          <p:cNvSpPr txBox="1">
            <a:spLocks noChangeArrowheads="1"/>
          </p:cNvSpPr>
          <p:nvPr/>
        </p:nvSpPr>
        <p:spPr bwMode="auto">
          <a:xfrm>
            <a:off x="3491880" y="5320249"/>
            <a:ext cx="5486400" cy="1323439"/>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lvl1pPr>
              <a:defRPr sz="2400">
                <a:solidFill>
                  <a:schemeClr val="tx1"/>
                </a:solidFill>
                <a:latin typeface="Times New Roman" charset="0"/>
                <a:ea typeface="MS PGothic" charset="0"/>
                <a:cs typeface="MS PGothic" charset="0"/>
              </a:defRPr>
            </a:lvl1pPr>
            <a:lvl2pPr marL="37931725" indent="-37474525">
              <a:defRPr sz="24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400">
                <a:solidFill>
                  <a:schemeClr val="tx1"/>
                </a:solidFill>
                <a:latin typeface="Times New Roman" charset="0"/>
                <a:ea typeface="MS PGothic" charset="0"/>
                <a:cs typeface="MS PGothic" charset="0"/>
              </a:defRPr>
            </a:lvl4pPr>
            <a:lvl5pPr>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r" eaLnBrk="1" hangingPunct="1">
              <a:spcBef>
                <a:spcPct val="50000"/>
              </a:spcBef>
              <a:defRPr/>
            </a:pPr>
            <a:r>
              <a:rPr lang="zh-CN" altLang="en-US" sz="3200" b="1" dirty="0"/>
              <a:t>出埃及</a:t>
            </a:r>
            <a:r>
              <a:rPr lang="zh-CN" altLang="en-US" sz="3200" b="1" dirty="0">
                <a:ea typeface="华文细黑" charset="0"/>
                <a:cs typeface="华文细黑" charset="0"/>
              </a:rPr>
              <a:t>记</a:t>
            </a:r>
            <a:r>
              <a:rPr lang="en-US" altLang="zh-CN" sz="3200" b="1" dirty="0">
                <a:ea typeface="华文细黑" charset="0"/>
                <a:cs typeface="华文细黑" charset="0"/>
              </a:rPr>
              <a:t>40</a:t>
            </a:r>
          </a:p>
          <a:p>
            <a:pPr algn="r" eaLnBrk="1" hangingPunct="1">
              <a:spcBef>
                <a:spcPct val="50000"/>
              </a:spcBef>
              <a:defRPr/>
            </a:pPr>
            <a:r>
              <a:rPr lang="zh-CN" altLang="en-US" sz="3200" b="1" dirty="0">
                <a:ea typeface="华文细黑" charset="0"/>
              </a:rPr>
              <a:t>哥林多前书</a:t>
            </a:r>
            <a:r>
              <a:rPr lang="en-US" altLang="zh-CN" sz="3200" b="1" dirty="0">
                <a:ea typeface="华文细黑" charset="0"/>
              </a:rPr>
              <a:t>10:1-4</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452610"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zh-CN" altLang="en-US" sz="1800">
              <a:latin typeface="Arial" charset="0"/>
            </a:endParaRPr>
          </a:p>
        </p:txBody>
      </p:sp>
      <p:sp>
        <p:nvSpPr>
          <p:cNvPr id="452611" name="Rectangle 3"/>
          <p:cNvSpPr>
            <a:spLocks noGrp="1"/>
          </p:cNvSpPr>
          <p:nvPr>
            <p:ph type="title" idx="4294967295"/>
          </p:nvPr>
        </p:nvSpPr>
        <p:spPr>
          <a:xfrm>
            <a:off x="684213" y="333375"/>
            <a:ext cx="7770812" cy="762000"/>
          </a:xfrm>
        </p:spPr>
        <p:txBody>
          <a:bodyPr/>
          <a:lstStyle/>
          <a:p>
            <a:pPr eaLnBrk="1" hangingPunct="1"/>
            <a:r>
              <a:rPr lang="zh-CN" altLang="en-US" sz="3600" b="1">
                <a:solidFill>
                  <a:schemeClr val="bg1"/>
                </a:solidFill>
                <a:latin typeface="Arial" charset="0"/>
                <a:ea typeface="宋体" charset="0"/>
                <a:cs typeface="宋体" charset="0"/>
              </a:rPr>
              <a:t>食物</a:t>
            </a:r>
            <a:endParaRPr lang="zh-CN" altLang="en-US">
              <a:solidFill>
                <a:schemeClr val="bg1"/>
              </a:solidFill>
              <a:latin typeface="Calibri" charset="0"/>
              <a:ea typeface="MS PGothic" charset="0"/>
              <a:cs typeface="MS PGothic" charset="0"/>
            </a:endParaRPr>
          </a:p>
        </p:txBody>
      </p:sp>
      <p:sp>
        <p:nvSpPr>
          <p:cNvPr id="452612" name="Rectangle 4"/>
          <p:cNvSpPr>
            <a:spLocks noChangeArrowheads="1"/>
          </p:cNvSpPr>
          <p:nvPr/>
        </p:nvSpPr>
        <p:spPr bwMode="auto">
          <a:xfrm>
            <a:off x="-234950" y="1397000"/>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endParaRPr lang="zh-CN" altLang="en-US" sz="1800">
              <a:latin typeface="Arial" charset="0"/>
            </a:endParaRPr>
          </a:p>
        </p:txBody>
      </p:sp>
      <p:pic>
        <p:nvPicPr>
          <p:cNvPr id="452613" name="Picture 5" descr="mannagatherin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928813" y="1106488"/>
            <a:ext cx="4929187" cy="5751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61542" name="Text Box 6"/>
          <p:cNvSpPr txBox="1">
            <a:spLocks noChangeArrowheads="1"/>
          </p:cNvSpPr>
          <p:nvPr/>
        </p:nvSpPr>
        <p:spPr bwMode="auto">
          <a:xfrm>
            <a:off x="3491880" y="5445224"/>
            <a:ext cx="5486400" cy="132343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2400">
                <a:solidFill>
                  <a:schemeClr val="tx1"/>
                </a:solidFill>
                <a:latin typeface="Times New Roman" charset="0"/>
                <a:ea typeface="MS PGothic" charset="0"/>
                <a:cs typeface="MS PGothic" charset="0"/>
              </a:defRPr>
            </a:lvl1pPr>
            <a:lvl2pPr marL="37931725" indent="-37474525">
              <a:defRPr sz="24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400">
                <a:solidFill>
                  <a:schemeClr val="tx1"/>
                </a:solidFill>
                <a:latin typeface="Times New Roman" charset="0"/>
                <a:ea typeface="MS PGothic" charset="0"/>
                <a:cs typeface="MS PGothic" charset="0"/>
              </a:defRPr>
            </a:lvl4pPr>
            <a:lvl5pPr>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uLnTx/>
                <a:uFillTx/>
                <a:latin typeface="Times New Roman" charset="0"/>
                <a:ea typeface="MS PGothic" charset="0"/>
              </a:rPr>
              <a:t>出埃及</a:t>
            </a:r>
            <a:r>
              <a:rPr kumimoji="0" lang="zh-CN" altLang="en-US" sz="3200" b="1" i="0" u="none" strike="noStrike" kern="1200" cap="none" spc="0" normalizeH="0" baseline="0" noProof="0" dirty="0">
                <a:ln>
                  <a:noFill/>
                </a:ln>
                <a:solidFill>
                  <a:srgbClr val="FFFFFF"/>
                </a:solidFill>
                <a:effectLst/>
                <a:uLnTx/>
                <a:uFillTx/>
                <a:latin typeface="Times New Roman" charset="0"/>
                <a:ea typeface="华文细黑" charset="0"/>
                <a:cs typeface="华文细黑" charset="0"/>
              </a:rPr>
              <a:t>记</a:t>
            </a:r>
            <a:r>
              <a:rPr kumimoji="0" lang="en-US" altLang="zh-CN" sz="3200" b="1" i="0" u="none" strike="noStrike" kern="1200" cap="none" spc="0" normalizeH="0" baseline="0" noProof="0" dirty="0">
                <a:ln>
                  <a:noFill/>
                </a:ln>
                <a:solidFill>
                  <a:srgbClr val="FFFFFF"/>
                </a:solidFill>
                <a:effectLst/>
                <a:uLnTx/>
                <a:uFillTx/>
                <a:latin typeface="Times New Roman" charset="0"/>
                <a:ea typeface="华文细黑" charset="0"/>
                <a:cs typeface="华文细黑" charset="0"/>
              </a:rPr>
              <a:t>40</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uLnTx/>
                <a:uFillTx/>
                <a:latin typeface="Times New Roman" charset="0"/>
                <a:ea typeface="华文细黑" charset="0"/>
              </a:rPr>
              <a:t>哥林多前书</a:t>
            </a:r>
            <a:r>
              <a:rPr kumimoji="0" lang="en-US" altLang="zh-CN" sz="3200" b="1" i="0" u="none" strike="noStrike" kern="1200" cap="none" spc="0" normalizeH="0" baseline="0" noProof="0" dirty="0">
                <a:ln>
                  <a:noFill/>
                </a:ln>
                <a:solidFill>
                  <a:srgbClr val="FFFFFF"/>
                </a:solidFill>
                <a:effectLst/>
                <a:uLnTx/>
                <a:uFillTx/>
                <a:latin typeface="Times New Roman" charset="0"/>
                <a:ea typeface="华文细黑" charset="0"/>
              </a:rPr>
              <a:t>10:1-4</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出埃及记</a:t>
            </a:r>
            <a:r>
              <a:rPr lang="en-US" sz="8800" dirty="0">
                <a:solidFill>
                  <a:schemeClr val="bg1"/>
                </a:solidFill>
                <a:latin typeface="Arial" charset="0"/>
                <a:ea typeface="Osaka" charset="0"/>
                <a:cs typeface="Arial" charset="0"/>
              </a:rPr>
              <a:t> 17</a:t>
            </a:r>
          </a:p>
        </p:txBody>
      </p:sp>
    </p:spTree>
    <p:extLst>
      <p:ext uri="{BB962C8B-B14F-4D97-AF65-F5344CB8AC3E}">
        <p14:creationId xmlns:p14="http://schemas.microsoft.com/office/powerpoint/2010/main" val="3964104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454658"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zh-CN" altLang="en-US" sz="1800">
              <a:latin typeface="Arial" charset="0"/>
            </a:endParaRPr>
          </a:p>
        </p:txBody>
      </p:sp>
      <p:pic>
        <p:nvPicPr>
          <p:cNvPr id="454659" name="Picture 3" descr="moses_water_from_ro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9150" y="0"/>
            <a:ext cx="55308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4660" name="Rectangle 4"/>
          <p:cNvSpPr>
            <a:spLocks noGrp="1"/>
          </p:cNvSpPr>
          <p:nvPr>
            <p:ph type="title" idx="4294967295"/>
          </p:nvPr>
        </p:nvSpPr>
        <p:spPr>
          <a:xfrm>
            <a:off x="685800" y="304800"/>
            <a:ext cx="7770813" cy="762000"/>
          </a:xfrm>
          <a:effectLst>
            <a:outerShdw dist="35921" dir="2700000" algn="ctr" rotWithShape="0">
              <a:srgbClr val="000000">
                <a:alpha val="74997"/>
              </a:srgbClr>
            </a:outerShdw>
          </a:effectLst>
        </p:spPr>
        <p:txBody>
          <a:bodyPr/>
          <a:lstStyle/>
          <a:p>
            <a:pPr eaLnBrk="1" hangingPunct="1"/>
            <a:r>
              <a:rPr lang="zh-CN" altLang="en-US" sz="3600" b="1">
                <a:solidFill>
                  <a:schemeClr val="bg1"/>
                </a:solidFill>
                <a:latin typeface="Arial" charset="0"/>
                <a:ea typeface="宋体" charset="0"/>
                <a:cs typeface="宋体" charset="0"/>
              </a:rPr>
              <a:t>磐石出水</a:t>
            </a:r>
            <a:endParaRPr lang="zh-CN" altLang="en-US" b="1">
              <a:solidFill>
                <a:schemeClr val="bg1"/>
              </a:solidFill>
              <a:latin typeface="Calibri" charset="0"/>
              <a:ea typeface="MS PGothic" charset="0"/>
              <a:cs typeface="MS PGothic" charset="0"/>
            </a:endParaRPr>
          </a:p>
        </p:txBody>
      </p:sp>
      <p:sp>
        <p:nvSpPr>
          <p:cNvPr id="454661" name="Rectangle 5"/>
          <p:cNvSpPr>
            <a:spLocks noChangeArrowheads="1"/>
          </p:cNvSpPr>
          <p:nvPr/>
        </p:nvSpPr>
        <p:spPr bwMode="auto">
          <a:xfrm>
            <a:off x="-234950" y="1397000"/>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endParaRPr lang="zh-CN" altLang="en-US" sz="1800">
              <a:latin typeface="Arial" charset="0"/>
            </a:endParaRPr>
          </a:p>
        </p:txBody>
      </p:sp>
      <p:sp>
        <p:nvSpPr>
          <p:cNvPr id="963590" name="Text Box 6"/>
          <p:cNvSpPr txBox="1">
            <a:spLocks noChangeArrowheads="1"/>
          </p:cNvSpPr>
          <p:nvPr/>
        </p:nvSpPr>
        <p:spPr bwMode="auto">
          <a:xfrm>
            <a:off x="3536950" y="5445224"/>
            <a:ext cx="5486400" cy="132343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2400">
                <a:solidFill>
                  <a:schemeClr val="tx1"/>
                </a:solidFill>
                <a:latin typeface="Times New Roman" charset="0"/>
                <a:ea typeface="MS PGothic" charset="0"/>
                <a:cs typeface="MS PGothic" charset="0"/>
              </a:defRPr>
            </a:lvl1pPr>
            <a:lvl2pPr marL="37931725" indent="-37474525">
              <a:defRPr sz="24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400">
                <a:solidFill>
                  <a:schemeClr val="tx1"/>
                </a:solidFill>
                <a:latin typeface="Times New Roman" charset="0"/>
                <a:ea typeface="MS PGothic" charset="0"/>
                <a:cs typeface="MS PGothic" charset="0"/>
              </a:defRPr>
            </a:lvl4pPr>
            <a:lvl5pPr>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uLnTx/>
                <a:uFillTx/>
                <a:latin typeface="Times New Roman" charset="0"/>
                <a:ea typeface="MS PGothic" charset="0"/>
              </a:rPr>
              <a:t>出埃及</a:t>
            </a:r>
            <a:r>
              <a:rPr kumimoji="0" lang="zh-CN" altLang="en-US" sz="3200" b="1" i="0" u="none" strike="noStrike" kern="1200" cap="none" spc="0" normalizeH="0" baseline="0" noProof="0" dirty="0">
                <a:ln>
                  <a:noFill/>
                </a:ln>
                <a:solidFill>
                  <a:srgbClr val="FFFFFF"/>
                </a:solidFill>
                <a:effectLst/>
                <a:uLnTx/>
                <a:uFillTx/>
                <a:latin typeface="Times New Roman" charset="0"/>
                <a:ea typeface="华文细黑" charset="0"/>
                <a:cs typeface="华文细黑" charset="0"/>
              </a:rPr>
              <a:t>记</a:t>
            </a:r>
            <a:r>
              <a:rPr kumimoji="0" lang="en-US" altLang="zh-CN" sz="3200" b="1" i="0" u="none" strike="noStrike" kern="1200" cap="none" spc="0" normalizeH="0" baseline="0" noProof="0" dirty="0">
                <a:ln>
                  <a:noFill/>
                </a:ln>
                <a:solidFill>
                  <a:srgbClr val="FFFFFF"/>
                </a:solidFill>
                <a:effectLst/>
                <a:uLnTx/>
                <a:uFillTx/>
                <a:latin typeface="Times New Roman" charset="0"/>
                <a:ea typeface="华文细黑" charset="0"/>
                <a:cs typeface="华文细黑" charset="0"/>
              </a:rPr>
              <a:t>40</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uLnTx/>
                <a:uFillTx/>
                <a:latin typeface="Times New Roman" charset="0"/>
                <a:ea typeface="华文细黑" charset="0"/>
              </a:rPr>
              <a:t>哥林多前书</a:t>
            </a:r>
            <a:r>
              <a:rPr kumimoji="0" lang="en-US" altLang="zh-CN" sz="3200" b="1" i="0" u="none" strike="noStrike" kern="1200" cap="none" spc="0" normalizeH="0" baseline="0" noProof="0" dirty="0">
                <a:ln>
                  <a:noFill/>
                </a:ln>
                <a:solidFill>
                  <a:srgbClr val="FFFFFF"/>
                </a:solidFill>
                <a:effectLst/>
                <a:uLnTx/>
                <a:uFillTx/>
                <a:latin typeface="Times New Roman" charset="0"/>
                <a:ea typeface="华文细黑" charset="0"/>
              </a:rPr>
              <a:t>10:1-4</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出埃及记</a:t>
            </a:r>
            <a:r>
              <a:rPr lang="en-US" sz="8800" dirty="0">
                <a:solidFill>
                  <a:schemeClr val="bg1"/>
                </a:solidFill>
                <a:latin typeface="Arial" charset="0"/>
                <a:ea typeface="Osaka" charset="0"/>
                <a:cs typeface="Arial" charset="0"/>
              </a:rPr>
              <a:t> 18</a:t>
            </a:r>
          </a:p>
        </p:txBody>
      </p:sp>
    </p:spTree>
    <p:extLst>
      <p:ext uri="{BB962C8B-B14F-4D97-AF65-F5344CB8AC3E}">
        <p14:creationId xmlns:p14="http://schemas.microsoft.com/office/powerpoint/2010/main" val="7150206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Rectangle 2"/>
          <p:cNvSpPr>
            <a:spLocks noChangeArrowheads="1"/>
          </p:cNvSpPr>
          <p:nvPr/>
        </p:nvSpPr>
        <p:spPr bwMode="auto">
          <a:xfrm>
            <a:off x="6875463" y="0"/>
            <a:ext cx="2268537" cy="6858000"/>
          </a:xfrm>
          <a:prstGeom prst="rect">
            <a:avLst/>
          </a:prstGeom>
          <a:solidFill>
            <a:srgbClr val="000000"/>
          </a:soli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wrap="none"/>
          <a:lstStyle/>
          <a:p>
            <a:endParaRPr lang="zh-CN" altLang="en-US">
              <a:solidFill>
                <a:srgbClr val="003300"/>
              </a:solidFill>
              <a:ea typeface="ＭＳ Ｐゴシック" charset="0"/>
            </a:endParaRPr>
          </a:p>
        </p:txBody>
      </p:sp>
      <p:pic>
        <p:nvPicPr>
          <p:cNvPr id="449538" name="Picture 1" descr="exodus-nasa-map-sinai.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0"/>
            <a:ext cx="6948488" cy="6877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0232" name="Rectangle 8"/>
          <p:cNvSpPr>
            <a:spLocks noGrp="1" noChangeArrowheads="1"/>
          </p:cNvSpPr>
          <p:nvPr>
            <p:ph type="title" idx="4294967295"/>
          </p:nvPr>
        </p:nvSpPr>
        <p:spPr>
          <a:xfrm>
            <a:off x="6875463" y="2065338"/>
            <a:ext cx="2376487" cy="2062103"/>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kumimoji="0" lang="zh-CN" altLang="en-US" sz="3200" dirty="0">
                <a:solidFill>
                  <a:srgbClr val="FFFFFF"/>
                </a:solidFill>
                <a:effectLst/>
                <a:ea typeface="ＭＳ Ｐゴシック" pitchFamily="-112" charset="-128"/>
                <a:cs typeface="ＭＳ Ｐゴシック" pitchFamily="-112" charset="-128"/>
              </a:rPr>
              <a:t>出埃及</a:t>
            </a:r>
            <a:br>
              <a:rPr kumimoji="0" lang="en-US" altLang="zh-CN" sz="3200" dirty="0">
                <a:solidFill>
                  <a:srgbClr val="FFFFFF"/>
                </a:solidFill>
                <a:effectLst/>
                <a:ea typeface="ＭＳ Ｐゴシック" pitchFamily="-112" charset="-128"/>
                <a:cs typeface="ＭＳ Ｐゴシック" pitchFamily="-112" charset="-128"/>
              </a:rPr>
            </a:br>
            <a:r>
              <a:rPr kumimoji="0" lang="zh-CN" altLang="en-US" sz="3200" dirty="0">
                <a:solidFill>
                  <a:srgbClr val="FFFFFF"/>
                </a:solidFill>
                <a:effectLst/>
                <a:ea typeface="ＭＳ Ｐゴシック" pitchFamily="-112" charset="-128"/>
                <a:cs typeface="ＭＳ Ｐゴシック" pitchFamily="-112" charset="-128"/>
              </a:rPr>
              <a:t>的</a:t>
            </a:r>
            <a:br>
              <a:rPr kumimoji="0" lang="en-US" altLang="zh-CN" sz="3200" dirty="0">
                <a:solidFill>
                  <a:srgbClr val="FFFFFF"/>
                </a:solidFill>
                <a:effectLst/>
                <a:ea typeface="ＭＳ Ｐゴシック" pitchFamily="-112" charset="-128"/>
                <a:cs typeface="ＭＳ Ｐゴシック" pitchFamily="-112" charset="-128"/>
              </a:rPr>
            </a:br>
            <a:r>
              <a:rPr kumimoji="0" lang="zh-CN" altLang="en-US" sz="3200" dirty="0">
                <a:solidFill>
                  <a:srgbClr val="FFFFFF"/>
                </a:solidFill>
                <a:effectLst/>
                <a:ea typeface="ＭＳ Ｐゴシック" pitchFamily="-112" charset="-128"/>
                <a:cs typeface="ＭＳ Ｐゴシック" pitchFamily="-112" charset="-128"/>
              </a:rPr>
              <a:t>路线：</a:t>
            </a:r>
            <a:br>
              <a:rPr kumimoji="0" lang="en-US" altLang="zh-CN" sz="3200" dirty="0">
                <a:solidFill>
                  <a:srgbClr val="FFFFFF"/>
                </a:solidFill>
                <a:effectLst/>
                <a:ea typeface="ＭＳ Ｐゴシック" pitchFamily="-112" charset="-128"/>
                <a:cs typeface="ＭＳ Ｐゴシック" pitchFamily="-112" charset="-128"/>
              </a:rPr>
            </a:br>
            <a:r>
              <a:rPr kumimoji="0" lang="zh-CN" altLang="en-US" sz="3200" dirty="0">
                <a:solidFill>
                  <a:srgbClr val="FFFFFF"/>
                </a:solidFill>
                <a:effectLst/>
                <a:ea typeface="ＭＳ Ｐゴシック" pitchFamily="-112" charset="-128"/>
                <a:cs typeface="ＭＳ Ｐゴシック" pitchFamily="-112" charset="-128"/>
              </a:rPr>
              <a:t>传统的看法</a:t>
            </a:r>
            <a:endParaRPr kumimoji="0" lang="en-US" sz="3200" dirty="0">
              <a:solidFill>
                <a:srgbClr val="FFFFFF"/>
              </a:solidFill>
              <a:effectLst/>
              <a:ea typeface="ＭＳ Ｐゴシック" pitchFamily="-112" charset="-128"/>
              <a:cs typeface="ＭＳ Ｐゴシック" pitchFamily="-112" charset="-128"/>
            </a:endParaRPr>
          </a:p>
        </p:txBody>
      </p:sp>
      <p:sp>
        <p:nvSpPr>
          <p:cNvPr id="9" name="Rectangle 8"/>
          <p:cNvSpPr txBox="1">
            <a:spLocks noChangeArrowheads="1"/>
          </p:cNvSpPr>
          <p:nvPr/>
        </p:nvSpPr>
        <p:spPr bwMode="auto">
          <a:xfrm>
            <a:off x="-31750" y="1844675"/>
            <a:ext cx="2732088"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algn="l" eaLnBrk="1" hangingPunct="1">
              <a:spcBef>
                <a:spcPct val="50000"/>
              </a:spcBef>
              <a:defRPr/>
            </a:pPr>
            <a:r>
              <a:rPr kumimoji="0" lang="zh-CN" altLang="en-US" sz="4000" dirty="0">
                <a:solidFill>
                  <a:srgbClr val="FFFFFF"/>
                </a:solidFill>
                <a:effectLst/>
                <a:ea typeface="ＭＳ Ｐゴシック" pitchFamily="-112" charset="-128"/>
                <a:cs typeface="ＭＳ Ｐゴシック" pitchFamily="-112" charset="-128"/>
              </a:rPr>
              <a:t>歌珊</a:t>
            </a:r>
            <a:endParaRPr kumimoji="0" lang="en-US" sz="4000" dirty="0">
              <a:solidFill>
                <a:srgbClr val="FFFFFF"/>
              </a:solidFill>
              <a:effectLst/>
              <a:ea typeface="ＭＳ Ｐゴシック" pitchFamily="-112" charset="-128"/>
              <a:cs typeface="ＭＳ Ｐゴシック" pitchFamily="-112" charset="-128"/>
            </a:endParaRPr>
          </a:p>
        </p:txBody>
      </p:sp>
      <p:sp>
        <p:nvSpPr>
          <p:cNvPr id="10" name="Rectangle 8"/>
          <p:cNvSpPr txBox="1">
            <a:spLocks noChangeArrowheads="1"/>
          </p:cNvSpPr>
          <p:nvPr/>
        </p:nvSpPr>
        <p:spPr bwMode="auto">
          <a:xfrm>
            <a:off x="5127625" y="4367213"/>
            <a:ext cx="2155825"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algn="l" eaLnBrk="1" hangingPunct="1">
              <a:spcBef>
                <a:spcPct val="50000"/>
              </a:spcBef>
              <a:defRPr/>
            </a:pPr>
            <a:r>
              <a:rPr kumimoji="0" lang="zh-CN" altLang="en-US" sz="4000" dirty="0">
                <a:solidFill>
                  <a:srgbClr val="F1F7E9">
                    <a:lumMod val="10000"/>
                  </a:srgbClr>
                </a:solidFill>
                <a:effectLst/>
                <a:ea typeface="ＭＳ Ｐゴシック" pitchFamily="-112" charset="-128"/>
                <a:cs typeface="ＭＳ Ｐゴシック" pitchFamily="-112" charset="-128"/>
              </a:rPr>
              <a:t>米甸</a:t>
            </a:r>
            <a:endParaRPr kumimoji="0" lang="en-US" sz="4000" dirty="0">
              <a:solidFill>
                <a:srgbClr val="F1F7E9">
                  <a:lumMod val="10000"/>
                </a:srgbClr>
              </a:solidFill>
              <a:effectLst/>
              <a:ea typeface="ＭＳ Ｐゴシック" pitchFamily="-112" charset="-128"/>
              <a:cs typeface="ＭＳ Ｐゴシック" pitchFamily="-112" charset="-128"/>
            </a:endParaRPr>
          </a:p>
        </p:txBody>
      </p:sp>
      <p:sp>
        <p:nvSpPr>
          <p:cNvPr id="11" name="Rectangle 8"/>
          <p:cNvSpPr txBox="1">
            <a:spLocks noChangeArrowheads="1"/>
          </p:cNvSpPr>
          <p:nvPr/>
        </p:nvSpPr>
        <p:spPr bwMode="auto">
          <a:xfrm>
            <a:off x="2847975" y="3762375"/>
            <a:ext cx="215582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eaLnBrk="1" hangingPunct="1">
              <a:spcBef>
                <a:spcPct val="50000"/>
              </a:spcBef>
              <a:defRPr/>
            </a:pPr>
            <a:r>
              <a:rPr kumimoji="0" lang="zh-CN" altLang="en-US" sz="4000" dirty="0">
                <a:solidFill>
                  <a:srgbClr val="F1F7E9">
                    <a:lumMod val="10000"/>
                  </a:srgbClr>
                </a:solidFill>
                <a:effectLst/>
                <a:ea typeface="ＭＳ Ｐゴシック" pitchFamily="-112" charset="-128"/>
                <a:cs typeface="ＭＳ Ｐゴシック" pitchFamily="-112" charset="-128"/>
              </a:rPr>
              <a:t>西奈山</a:t>
            </a:r>
            <a:endParaRPr kumimoji="0" lang="en-US" sz="4000" dirty="0">
              <a:solidFill>
                <a:srgbClr val="F1F7E9">
                  <a:lumMod val="10000"/>
                </a:srgbClr>
              </a:solidFill>
              <a:effectLst/>
              <a:ea typeface="ＭＳ Ｐゴシック" pitchFamily="-112" charset="-128"/>
              <a:cs typeface="ＭＳ Ｐゴシック" pitchFamily="-112" charset="-128"/>
            </a:endParaRPr>
          </a:p>
        </p:txBody>
      </p:sp>
      <p:sp>
        <p:nvSpPr>
          <p:cNvPr id="12" name="Rectangle 8"/>
          <p:cNvSpPr txBox="1">
            <a:spLocks noChangeArrowheads="1"/>
          </p:cNvSpPr>
          <p:nvPr/>
        </p:nvSpPr>
        <p:spPr bwMode="auto">
          <a:xfrm>
            <a:off x="3924300" y="-9525"/>
            <a:ext cx="2155825"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algn="l" eaLnBrk="1" hangingPunct="1">
              <a:spcBef>
                <a:spcPct val="50000"/>
              </a:spcBef>
              <a:defRPr/>
            </a:pPr>
            <a:r>
              <a:rPr kumimoji="0" lang="zh-CN" altLang="en-US" sz="4000" dirty="0">
                <a:solidFill>
                  <a:srgbClr val="FFFFFF"/>
                </a:solidFill>
                <a:effectLst/>
                <a:ea typeface="ＭＳ Ｐゴシック" pitchFamily="-112" charset="-128"/>
                <a:cs typeface="ＭＳ Ｐゴシック" pitchFamily="-112" charset="-128"/>
              </a:rPr>
              <a:t>迦南</a:t>
            </a:r>
            <a:endParaRPr kumimoji="0" lang="en-US" sz="4000" dirty="0">
              <a:solidFill>
                <a:srgbClr val="FFFFFF"/>
              </a:solidFill>
              <a:effectLst/>
              <a:ea typeface="ＭＳ Ｐゴシック" pitchFamily="-112" charset="-128"/>
              <a:cs typeface="ＭＳ Ｐゴシック" pitchFamily="-112" charset="-128"/>
            </a:endParaRPr>
          </a:p>
        </p:txBody>
      </p:sp>
      <p:sp>
        <p:nvSpPr>
          <p:cNvPr id="13" name="Rectangle 8"/>
          <p:cNvSpPr txBox="1">
            <a:spLocks noChangeArrowheads="1"/>
          </p:cNvSpPr>
          <p:nvPr/>
        </p:nvSpPr>
        <p:spPr bwMode="auto">
          <a:xfrm>
            <a:off x="684213" y="3933825"/>
            <a:ext cx="2155825"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algn="l" eaLnBrk="1" hangingPunct="1">
              <a:spcBef>
                <a:spcPct val="50000"/>
              </a:spcBef>
              <a:defRPr/>
            </a:pPr>
            <a:r>
              <a:rPr kumimoji="0" lang="zh-CN" altLang="en-US" sz="4000" dirty="0">
                <a:solidFill>
                  <a:srgbClr val="F1F7E9">
                    <a:lumMod val="10000"/>
                  </a:srgbClr>
                </a:solidFill>
                <a:effectLst/>
                <a:ea typeface="ＭＳ Ｐゴシック" pitchFamily="-112" charset="-128"/>
                <a:cs typeface="ＭＳ Ｐゴシック" pitchFamily="-112" charset="-128"/>
              </a:rPr>
              <a:t>埃及</a:t>
            </a:r>
            <a:endParaRPr kumimoji="0" lang="en-US" sz="4000" dirty="0">
              <a:solidFill>
                <a:srgbClr val="F1F7E9">
                  <a:lumMod val="10000"/>
                </a:srgbClr>
              </a:solidFill>
              <a:effectLst/>
              <a:ea typeface="ＭＳ Ｐゴシック" pitchFamily="-112" charset="-128"/>
              <a:cs typeface="ＭＳ Ｐゴシック" pitchFamily="-112" charset="-128"/>
            </a:endParaRPr>
          </a:p>
        </p:txBody>
      </p:sp>
      <p:sp>
        <p:nvSpPr>
          <p:cNvPr id="14" name="Rectangle 8"/>
          <p:cNvSpPr txBox="1">
            <a:spLocks noChangeArrowheads="1"/>
          </p:cNvSpPr>
          <p:nvPr/>
        </p:nvSpPr>
        <p:spPr bwMode="auto">
          <a:xfrm rot="5400000">
            <a:off x="-1122362" y="3830637"/>
            <a:ext cx="295275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algn="r" eaLnBrk="1" hangingPunct="1">
              <a:spcBef>
                <a:spcPct val="50000"/>
              </a:spcBef>
              <a:defRPr/>
            </a:pPr>
            <a:r>
              <a:rPr kumimoji="0" lang="zh-CN" altLang="en-US" sz="4000" dirty="0">
                <a:solidFill>
                  <a:srgbClr val="FFFFFF"/>
                </a:solidFill>
                <a:effectLst/>
                <a:ea typeface="ＭＳ Ｐゴシック" pitchFamily="-112" charset="-128"/>
                <a:cs typeface="ＭＳ Ｐゴシック" pitchFamily="-112" charset="-128"/>
              </a:rPr>
              <a:t>尼罗河</a:t>
            </a:r>
            <a:endParaRPr kumimoji="0" lang="en-US" sz="4000" dirty="0">
              <a:solidFill>
                <a:srgbClr val="FFFFFF"/>
              </a:solidFill>
              <a:effectLst/>
              <a:ea typeface="ＭＳ Ｐゴシック" pitchFamily="-112" charset="-128"/>
              <a:cs typeface="ＭＳ Ｐゴシック" pitchFamily="-112" charset="-128"/>
            </a:endParaRPr>
          </a:p>
        </p:txBody>
      </p:sp>
      <p:sp>
        <p:nvSpPr>
          <p:cNvPr id="15" name="Freeform 6"/>
          <p:cNvSpPr>
            <a:spLocks/>
          </p:cNvSpPr>
          <p:nvPr/>
        </p:nvSpPr>
        <p:spPr bwMode="auto">
          <a:xfrm>
            <a:off x="1116013" y="2709863"/>
            <a:ext cx="2743200" cy="2590800"/>
          </a:xfrm>
          <a:custGeom>
            <a:avLst/>
            <a:gdLst/>
            <a:ahLst/>
            <a:cxnLst>
              <a:cxn ang="0">
                <a:pos x="0" y="0"/>
              </a:cxn>
              <a:cxn ang="0">
                <a:pos x="192" y="132"/>
              </a:cxn>
              <a:cxn ang="0">
                <a:pos x="264" y="156"/>
              </a:cxn>
              <a:cxn ang="0">
                <a:pos x="360" y="180"/>
              </a:cxn>
              <a:cxn ang="0">
                <a:pos x="696" y="300"/>
              </a:cxn>
              <a:cxn ang="0">
                <a:pos x="840" y="348"/>
              </a:cxn>
              <a:cxn ang="0">
                <a:pos x="912" y="600"/>
              </a:cxn>
              <a:cxn ang="0">
                <a:pos x="972" y="708"/>
              </a:cxn>
              <a:cxn ang="0">
                <a:pos x="1008" y="816"/>
              </a:cxn>
              <a:cxn ang="0">
                <a:pos x="1068" y="924"/>
              </a:cxn>
              <a:cxn ang="0">
                <a:pos x="1152" y="1104"/>
              </a:cxn>
              <a:cxn ang="0">
                <a:pos x="1212" y="1176"/>
              </a:cxn>
              <a:cxn ang="0">
                <a:pos x="1296" y="1284"/>
              </a:cxn>
              <a:cxn ang="0">
                <a:pos x="1380" y="1380"/>
              </a:cxn>
              <a:cxn ang="0">
                <a:pos x="1620" y="1584"/>
              </a:cxn>
              <a:cxn ang="0">
                <a:pos x="1692" y="1608"/>
              </a:cxn>
              <a:cxn ang="0">
                <a:pos x="1728" y="1632"/>
              </a:cxn>
            </a:cxnLst>
            <a:rect l="0" t="0" r="r" b="b"/>
            <a:pathLst>
              <a:path w="1728" h="1632">
                <a:moveTo>
                  <a:pt x="0" y="0"/>
                </a:moveTo>
                <a:cubicBezTo>
                  <a:pt x="54" y="36"/>
                  <a:pt x="133" y="112"/>
                  <a:pt x="192" y="132"/>
                </a:cubicBezTo>
                <a:cubicBezTo>
                  <a:pt x="216" y="140"/>
                  <a:pt x="239" y="150"/>
                  <a:pt x="264" y="156"/>
                </a:cubicBezTo>
                <a:cubicBezTo>
                  <a:pt x="296" y="164"/>
                  <a:pt x="360" y="180"/>
                  <a:pt x="360" y="180"/>
                </a:cubicBezTo>
                <a:cubicBezTo>
                  <a:pt x="456" y="244"/>
                  <a:pt x="584" y="275"/>
                  <a:pt x="696" y="300"/>
                </a:cubicBezTo>
                <a:cubicBezTo>
                  <a:pt x="759" y="314"/>
                  <a:pt x="788" y="313"/>
                  <a:pt x="840" y="348"/>
                </a:cubicBezTo>
                <a:cubicBezTo>
                  <a:pt x="868" y="431"/>
                  <a:pt x="884" y="517"/>
                  <a:pt x="912" y="600"/>
                </a:cubicBezTo>
                <a:cubicBezTo>
                  <a:pt x="924" y="636"/>
                  <a:pt x="956" y="673"/>
                  <a:pt x="972" y="708"/>
                </a:cubicBezTo>
                <a:cubicBezTo>
                  <a:pt x="972" y="708"/>
                  <a:pt x="1002" y="798"/>
                  <a:pt x="1008" y="816"/>
                </a:cubicBezTo>
                <a:cubicBezTo>
                  <a:pt x="1020" y="852"/>
                  <a:pt x="1051" y="890"/>
                  <a:pt x="1068" y="924"/>
                </a:cubicBezTo>
                <a:cubicBezTo>
                  <a:pt x="1098" y="983"/>
                  <a:pt x="1122" y="1045"/>
                  <a:pt x="1152" y="1104"/>
                </a:cubicBezTo>
                <a:cubicBezTo>
                  <a:pt x="1178" y="1155"/>
                  <a:pt x="1175" y="1128"/>
                  <a:pt x="1212" y="1176"/>
                </a:cubicBezTo>
                <a:cubicBezTo>
                  <a:pt x="1240" y="1212"/>
                  <a:pt x="1268" y="1248"/>
                  <a:pt x="1296" y="1284"/>
                </a:cubicBezTo>
                <a:cubicBezTo>
                  <a:pt x="1371" y="1381"/>
                  <a:pt x="1310" y="1334"/>
                  <a:pt x="1380" y="1380"/>
                </a:cubicBezTo>
                <a:cubicBezTo>
                  <a:pt x="1419" y="1497"/>
                  <a:pt x="1510" y="1547"/>
                  <a:pt x="1620" y="1584"/>
                </a:cubicBezTo>
                <a:cubicBezTo>
                  <a:pt x="1644" y="1592"/>
                  <a:pt x="1671" y="1594"/>
                  <a:pt x="1692" y="1608"/>
                </a:cubicBezTo>
                <a:cubicBezTo>
                  <a:pt x="1704" y="1616"/>
                  <a:pt x="1728" y="1632"/>
                  <a:pt x="1728" y="1632"/>
                </a:cubicBezTo>
              </a:path>
            </a:pathLst>
          </a:custGeom>
          <a:noFill/>
          <a:ln w="76200" cmpd="sng">
            <a:solidFill>
              <a:srgbClr val="FF0000"/>
            </a:solidFill>
            <a:round/>
            <a:headEnd type="none" w="med" len="med"/>
            <a:tailEnd type="triangle" w="med" len="med"/>
          </a:ln>
          <a:effectLst>
            <a:outerShdw blurRad="63500" dist="38099" dir="2700000" algn="ctr" rotWithShape="0">
              <a:schemeClr val="tx1">
                <a:alpha val="74998"/>
              </a:schemeClr>
            </a:outerShdw>
          </a:effectLst>
        </p:spPr>
        <p:txBody>
          <a:bodyPr/>
          <a:lstStyle/>
          <a:p>
            <a:pPr>
              <a:defRPr/>
            </a:pPr>
            <a:endParaRPr lang="en-US">
              <a:solidFill>
                <a:srgbClr val="003300"/>
              </a:solidFill>
              <a:latin typeface="Times New Roman" pitchFamily="-112" charset="0"/>
              <a:ea typeface="ＭＳ Ｐゴシック" charset="0"/>
              <a:cs typeface="+mn-cs"/>
            </a:endParaRPr>
          </a:p>
        </p:txBody>
      </p:sp>
      <p:sp>
        <p:nvSpPr>
          <p:cNvPr id="16" name="Rectangle 8"/>
          <p:cNvSpPr txBox="1">
            <a:spLocks noChangeArrowheads="1"/>
          </p:cNvSpPr>
          <p:nvPr/>
        </p:nvSpPr>
        <p:spPr bwMode="auto">
          <a:xfrm>
            <a:off x="8027988" y="87313"/>
            <a:ext cx="1017587" cy="4619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algn="r" eaLnBrk="1" hangingPunct="1">
              <a:spcBef>
                <a:spcPct val="50000"/>
              </a:spcBef>
              <a:defRPr/>
            </a:pPr>
            <a:r>
              <a:rPr kumimoji="0" lang="en-US" sz="2400" dirty="0">
                <a:solidFill>
                  <a:srgbClr val="FFFFFF"/>
                </a:solidFill>
                <a:effectLst/>
                <a:ea typeface="ＭＳ Ｐゴシック" pitchFamily="-112" charset="-128"/>
                <a:cs typeface="ＭＳ Ｐゴシック" pitchFamily="-112" charset="-128"/>
              </a:rPr>
              <a:t>107</a:t>
            </a:r>
            <a:endParaRPr kumimoji="0" lang="en-US" sz="4000" dirty="0">
              <a:solidFill>
                <a:srgbClr val="FFFFFF"/>
              </a:solidFill>
              <a:effectLst/>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55569246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300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32226"/>
            <a:ext cx="5974537" cy="6825773"/>
          </a:xfrm>
          <a:effectLst>
            <a:outerShdw blurRad="63500" dist="35921" dir="2700000" algn="ctr" rotWithShape="0">
              <a:schemeClr val="tx2">
                <a:alpha val="74998"/>
              </a:schemeClr>
            </a:outerShdw>
          </a:effectLst>
        </p:spPr>
        <p:txBody>
          <a:bodyPr/>
          <a:lstStyle/>
          <a:p>
            <a:pPr>
              <a:defRPr/>
            </a:pPr>
            <a:r>
              <a:rPr lang="ja-JP" altLang="en-US" sz="4800" b="1">
                <a:effectLst>
                  <a:glow rad="127000">
                    <a:schemeClr val="tx1"/>
                  </a:glow>
                </a:effectLst>
                <a:latin typeface="Arial" charset="0"/>
                <a:ea typeface="ＭＳ Ｐゴシック" charset="0"/>
                <a:cs typeface="ＭＳ Ｐゴシック" charset="0"/>
              </a:rPr>
              <a:t>耶稣同样也带领我们</a:t>
            </a:r>
            <a:r>
              <a:rPr lang="zh-TW" altLang="en-US" sz="4800" b="1" dirty="0">
                <a:effectLst>
                  <a:glow rad="127000">
                    <a:schemeClr val="tx1"/>
                  </a:glow>
                </a:effectLst>
                <a:latin typeface="Arial" charset="0"/>
                <a:ea typeface="ＭＳ Ｐゴシック" charset="0"/>
                <a:cs typeface="ＭＳ Ｐゴシック" charset="0"/>
              </a:rPr>
              <a:t>出</a:t>
            </a:r>
            <a:r>
              <a:rPr lang="ja-JP" altLang="en-US" sz="4800" b="1">
                <a:effectLst>
                  <a:glow rad="127000">
                    <a:schemeClr val="tx1"/>
                  </a:glow>
                </a:effectLst>
                <a:latin typeface="Arial" charset="0"/>
                <a:ea typeface="ＭＳ Ｐゴシック" charset="0"/>
                <a:cs typeface="ＭＳ Ｐゴシック" charset="0"/>
              </a:rPr>
              <a:t>新的</a:t>
            </a:r>
            <a:r>
              <a:rPr lang="zh-TW" altLang="en-US" sz="4800" b="1" dirty="0">
                <a:effectLst>
                  <a:glow rad="127000">
                    <a:schemeClr val="tx1"/>
                  </a:glow>
                </a:effectLst>
                <a:latin typeface="Arial" charset="0"/>
                <a:ea typeface="ＭＳ Ｐゴシック" charset="0"/>
                <a:cs typeface="ＭＳ Ｐゴシック" charset="0"/>
              </a:rPr>
              <a:t>埃及</a:t>
            </a:r>
            <a:r>
              <a:rPr lang="en-US" sz="4800" b="1" dirty="0">
                <a:effectLst>
                  <a:glow rad="127000">
                    <a:schemeClr val="tx1"/>
                  </a:glow>
                </a:effectLst>
                <a:latin typeface="Arial" charset="0"/>
                <a:ea typeface="ＭＳ Ｐゴシック" charset="0"/>
                <a:cs typeface="ＭＳ Ｐゴシック" charset="0"/>
              </a:rPr>
              <a:t> </a:t>
            </a:r>
            <a:r>
              <a:rPr lang="ja-JP" altLang="en-US" sz="4800" b="1">
                <a:effectLst>
                  <a:glow rad="127000">
                    <a:schemeClr val="tx1"/>
                  </a:glow>
                </a:effectLst>
                <a:latin typeface="Arial" charset="0"/>
                <a:ea typeface="ＭＳ Ｐゴシック" charset="0"/>
                <a:cs typeface="ＭＳ Ｐゴシック" charset="0"/>
              </a:rPr>
              <a:t>让我们平安度过逾越节</a:t>
            </a:r>
            <a:r>
              <a:rPr lang="en-US" sz="4800" b="1" dirty="0">
                <a:effectLst>
                  <a:glow rad="127000">
                    <a:schemeClr val="tx1"/>
                  </a:glow>
                </a:effectLst>
                <a:latin typeface="Arial" charset="0"/>
                <a:ea typeface="ＭＳ Ｐゴシック" charset="0"/>
                <a:cs typeface="ＭＳ Ｐゴシック" charset="0"/>
              </a:rPr>
              <a:t>—and </a:t>
            </a:r>
            <a:r>
              <a:rPr lang="ja-JP" altLang="en-US" sz="4800" b="1">
                <a:effectLst>
                  <a:glow rad="127000">
                    <a:schemeClr val="tx1"/>
                  </a:glow>
                </a:effectLst>
                <a:latin typeface="Arial" charset="0"/>
                <a:ea typeface="ＭＳ Ｐゴシック" charset="0"/>
                <a:cs typeface="ＭＳ Ｐゴシック" charset="0"/>
              </a:rPr>
              <a:t>这显示了他的大能胡护理</a:t>
            </a:r>
            <a:r>
              <a:rPr lang="en-US" sz="4800" b="1" dirty="0">
                <a:effectLst>
                  <a:glow rad="127000">
                    <a:schemeClr val="tx1"/>
                  </a:glow>
                </a:effectLst>
                <a:latin typeface="Arial" charset="0"/>
                <a:ea typeface="ＭＳ Ｐゴシック" charset="0"/>
                <a:cs typeface="ＭＳ Ｐゴシック" charset="0"/>
              </a:rPr>
              <a:t>. </a:t>
            </a:r>
          </a:p>
        </p:txBody>
      </p:sp>
    </p:spTree>
    <p:extLst>
      <p:ext uri="{BB962C8B-B14F-4D97-AF65-F5344CB8AC3E}">
        <p14:creationId xmlns:p14="http://schemas.microsoft.com/office/powerpoint/2010/main" val="353262101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28" y="68364"/>
            <a:ext cx="9070776" cy="1866476"/>
          </a:xfrm>
        </p:spPr>
        <p:txBody>
          <a:bodyPr/>
          <a:lstStyle/>
          <a:p>
            <a:r>
              <a:rPr lang="en-US" sz="4000" b="1" dirty="0">
                <a:effectLst>
                  <a:glow rad="101600">
                    <a:schemeClr val="tx1">
                      <a:alpha val="75000"/>
                    </a:schemeClr>
                  </a:glow>
                </a:effectLst>
              </a:rPr>
              <a:t>Could mortals and those in glorified bodies really live together?</a:t>
            </a:r>
          </a:p>
        </p:txBody>
      </p:sp>
      <p:pic>
        <p:nvPicPr>
          <p:cNvPr id="4" name="Picture 3" descr="rev 20 roadtoemmau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60302" cy="6858000"/>
          </a:xfrm>
          <a:prstGeom prst="rect">
            <a:avLst/>
          </a:prstGeom>
        </p:spPr>
      </p:pic>
      <p:sp>
        <p:nvSpPr>
          <p:cNvPr id="5" name="Title 1"/>
          <p:cNvSpPr txBox="1">
            <a:spLocks/>
          </p:cNvSpPr>
          <p:nvPr/>
        </p:nvSpPr>
        <p:spPr bwMode="auto">
          <a:xfrm>
            <a:off x="35496" y="3611183"/>
            <a:ext cx="9108504" cy="32468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4000" b="1">
                <a:solidFill>
                  <a:schemeClr val="bg1"/>
                </a:solidFill>
                <a:effectLst>
                  <a:glow rad="101600">
                    <a:schemeClr val="tx1">
                      <a:alpha val="75000"/>
                    </a:schemeClr>
                  </a:glow>
                </a:effectLst>
                <a:latin typeface="Arial"/>
                <a:ea typeface="ＭＳ Ｐゴシック" pitchFamily="-108" charset="-128"/>
                <a:cs typeface="Arial"/>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solidFill>
                  <a:srgbClr val="FFFFFF"/>
                </a:solidFill>
                <a:effectLst>
                  <a:glow rad="101600">
                    <a:srgbClr val="000000">
                      <a:alpha val="75000"/>
                    </a:srgbClr>
                  </a:glow>
                </a:effectLst>
              </a:rPr>
              <a:t>"</a:t>
            </a:r>
            <a:r>
              <a:rPr lang="ja-JP" altLang="en-US">
                <a:solidFill>
                  <a:srgbClr val="FFFFFF"/>
                </a:solidFill>
                <a:effectLst>
                  <a:glow rad="101600">
                    <a:srgbClr val="000000">
                      <a:alpha val="75000"/>
                    </a:srgbClr>
                  </a:glow>
                </a:effectLst>
              </a:rPr>
              <a:t>於是他从摩西和众先知起，把所有关於自己的经文，都给他们解释明白了。</a:t>
            </a:r>
            <a:r>
              <a:rPr lang="en-US" dirty="0">
                <a:solidFill>
                  <a:srgbClr val="FFFFFF"/>
                </a:solidFill>
                <a:effectLst>
                  <a:glow rad="101600">
                    <a:srgbClr val="000000">
                      <a:alpha val="75000"/>
                    </a:srgbClr>
                  </a:glow>
                </a:effectLst>
              </a:rPr>
              <a:t>"</a:t>
            </a:r>
            <a:br>
              <a:rPr lang="en-US" dirty="0">
                <a:solidFill>
                  <a:srgbClr val="FFFFFF"/>
                </a:solidFill>
                <a:effectLst>
                  <a:glow rad="101600">
                    <a:srgbClr val="000000">
                      <a:alpha val="75000"/>
                    </a:srgbClr>
                  </a:glow>
                </a:effectLst>
              </a:rPr>
            </a:br>
            <a:r>
              <a:rPr lang="en-US" dirty="0">
                <a:solidFill>
                  <a:srgbClr val="FFFFFF"/>
                </a:solidFill>
                <a:effectLst>
                  <a:glow rad="101600">
                    <a:srgbClr val="000000">
                      <a:alpha val="75000"/>
                    </a:srgbClr>
                  </a:glow>
                </a:effectLst>
              </a:rPr>
              <a:t>(</a:t>
            </a:r>
            <a:r>
              <a:rPr lang="ja-JP" altLang="en-US">
                <a:solidFill>
                  <a:srgbClr val="FFFFFF"/>
                </a:solidFill>
                <a:effectLst>
                  <a:glow rad="101600">
                    <a:srgbClr val="000000">
                      <a:alpha val="75000"/>
                    </a:srgbClr>
                  </a:glow>
                </a:effectLst>
              </a:rPr>
              <a:t>路加福音</a:t>
            </a:r>
            <a:r>
              <a:rPr lang="en-US" dirty="0">
                <a:solidFill>
                  <a:srgbClr val="FFFFFF"/>
                </a:solidFill>
                <a:effectLst>
                  <a:glow rad="101600">
                    <a:srgbClr val="000000">
                      <a:alpha val="75000"/>
                    </a:srgbClr>
                  </a:glow>
                </a:effectLst>
              </a:rPr>
              <a:t> 24:27 </a:t>
            </a:r>
            <a:r>
              <a:rPr lang="en-US" sz="3600" dirty="0">
                <a:solidFill>
                  <a:srgbClr val="FFFFFF"/>
                </a:solidFill>
                <a:effectLst>
                  <a:glow rad="101600">
                    <a:srgbClr val="000000">
                      <a:alpha val="75000"/>
                    </a:srgbClr>
                  </a:glow>
                </a:effectLst>
              </a:rPr>
              <a:t>NIV</a:t>
            </a:r>
            <a:r>
              <a:rPr lang="en-US" dirty="0">
                <a:solidFill>
                  <a:srgbClr val="FFFFFF"/>
                </a:solidFill>
                <a:effectLst>
                  <a:glow rad="101600">
                    <a:srgbClr val="000000">
                      <a:alpha val="75000"/>
                    </a:srgbClr>
                  </a:glow>
                </a:effectLst>
              </a:rPr>
              <a:t>)</a:t>
            </a:r>
          </a:p>
        </p:txBody>
      </p:sp>
    </p:spTree>
    <p:extLst>
      <p:ext uri="{BB962C8B-B14F-4D97-AF65-F5344CB8AC3E}">
        <p14:creationId xmlns:p14="http://schemas.microsoft.com/office/powerpoint/2010/main" val="38814828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0865" name="Picture 7" descr="Romans 200 Blue Backgroun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322" name="Rectangle 2"/>
          <p:cNvSpPr>
            <a:spLocks noGrp="1" noChangeArrowheads="1"/>
          </p:cNvSpPr>
          <p:nvPr>
            <p:ph type="title" idx="4294967295"/>
          </p:nvPr>
        </p:nvSpPr>
        <p:spPr>
          <a:solidFill>
            <a:srgbClr val="0000FF"/>
          </a:solidFill>
        </p:spPr>
        <p:txBody>
          <a:bodyPr/>
          <a:lstStyle/>
          <a:p>
            <a:pPr eaLnBrk="1" hangingPunct="1">
              <a:defRPr/>
            </a:pPr>
            <a:r>
              <a:rPr lang="zh-CN" altLang="en-US">
                <a:solidFill>
                  <a:schemeClr val="tx1"/>
                </a:solidFill>
                <a:effectLst>
                  <a:outerShdw blurRad="38100" dist="38100" dir="2700000" algn="tl">
                    <a:srgbClr val="000000"/>
                  </a:outerShdw>
                </a:effectLst>
              </a:rPr>
              <a:t>逾越节羔羊</a:t>
            </a:r>
          </a:p>
        </p:txBody>
      </p:sp>
      <p:pic>
        <p:nvPicPr>
          <p:cNvPr id="420867" name="Picture 11" descr="lamb">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381000"/>
            <a:ext cx="1028700" cy="828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0868" name="Picture 1" descr="lamb.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23850" y="1844675"/>
            <a:ext cx="3576638" cy="4481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0869" name="Picture 2" descr="john 1 Lamb of God.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284663" y="1412875"/>
            <a:ext cx="3817937" cy="286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0870" name="Picture 3" descr="John Baptist Look Lamb of God.jpg"/>
          <p:cNvPicPr>
            <a:picLocks noChangeAspect="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3924300" y="3644900"/>
            <a:ext cx="4591050" cy="321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427"/>
        <p:cNvGrpSpPr/>
        <p:nvPr/>
      </p:nvGrpSpPr>
      <p:grpSpPr>
        <a:xfrm>
          <a:off x="0" y="0"/>
          <a:ext cx="0" cy="0"/>
          <a:chOff x="0" y="0"/>
          <a:chExt cx="0" cy="0"/>
        </a:xfrm>
      </p:grpSpPr>
      <p:grpSp>
        <p:nvGrpSpPr>
          <p:cNvPr id="4428" name="Google Shape;4428;p617"/>
          <p:cNvGrpSpPr/>
          <p:nvPr/>
        </p:nvGrpSpPr>
        <p:grpSpPr>
          <a:xfrm>
            <a:off x="0" y="759023"/>
            <a:ext cx="9144000" cy="6102716"/>
            <a:chOff x="0" y="759023"/>
            <a:chExt cx="9144000" cy="6102716"/>
          </a:xfrm>
        </p:grpSpPr>
        <p:pic>
          <p:nvPicPr>
            <p:cNvPr id="4429" name="Google Shape;4429;p617"/>
            <p:cNvPicPr preferRelativeResize="0"/>
            <p:nvPr/>
          </p:nvPicPr>
          <p:blipFill rotWithShape="1">
            <a:blip r:embed="rId3">
              <a:alphaModFix/>
            </a:blip>
            <a:srcRect/>
            <a:stretch/>
          </p:blipFill>
          <p:spPr>
            <a:xfrm>
              <a:off x="0" y="759023"/>
              <a:ext cx="9144000" cy="6098977"/>
            </a:xfrm>
            <a:prstGeom prst="rect">
              <a:avLst/>
            </a:prstGeom>
            <a:noFill/>
            <a:ln>
              <a:noFill/>
            </a:ln>
          </p:spPr>
        </p:pic>
        <p:pic>
          <p:nvPicPr>
            <p:cNvPr id="4430" name="Google Shape;4430;p617"/>
            <p:cNvPicPr preferRelativeResize="0"/>
            <p:nvPr/>
          </p:nvPicPr>
          <p:blipFill rotWithShape="1">
            <a:blip r:embed="rId4">
              <a:alphaModFix/>
            </a:blip>
            <a:srcRect/>
            <a:stretch/>
          </p:blipFill>
          <p:spPr>
            <a:xfrm>
              <a:off x="6491110" y="6142072"/>
              <a:ext cx="2652889" cy="719667"/>
            </a:xfrm>
            <a:prstGeom prst="rect">
              <a:avLst/>
            </a:prstGeom>
            <a:noFill/>
            <a:ln>
              <a:noFill/>
            </a:ln>
          </p:spPr>
        </p:pic>
      </p:grpSp>
      <p:sp>
        <p:nvSpPr>
          <p:cNvPr id="4431" name="Google Shape;4431;p617"/>
          <p:cNvSpPr txBox="1">
            <a:spLocks noGrp="1"/>
          </p:cNvSpPr>
          <p:nvPr>
            <p:ph type="ctrTitle"/>
          </p:nvPr>
        </p:nvSpPr>
        <p:spPr>
          <a:xfrm>
            <a:off x="0" y="1095"/>
            <a:ext cx="9144000" cy="1646825"/>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t" anchorCtr="0">
            <a:noAutofit/>
          </a:bodyPr>
          <a:lstStyle/>
          <a:p>
            <a:pPr>
              <a:lnSpc>
                <a:spcPct val="70000"/>
              </a:lnSpc>
            </a:pPr>
            <a:br>
              <a:rPr lang="en-US" b="1" dirty="0">
                <a:latin typeface="Arial"/>
                <a:ea typeface="Arial"/>
                <a:cs typeface="Arial"/>
                <a:sym typeface="Arial"/>
              </a:rPr>
            </a:br>
            <a:r>
              <a:rPr lang="zh-CN" altLang="en-US" sz="4800" b="1" dirty="0"/>
              <a:t>你如何在这充满偶像的世界任然</a:t>
            </a:r>
            <a:br>
              <a:rPr lang="en-US" altLang="zh-CN" sz="4800" b="1" dirty="0"/>
            </a:br>
            <a:br>
              <a:rPr lang="en-US" altLang="zh-CN" sz="4800" b="1" dirty="0"/>
            </a:br>
            <a:r>
              <a:rPr lang="zh-CN" altLang="en-US" sz="4800" b="1" dirty="0"/>
              <a:t>对上帝</a:t>
            </a:r>
            <a:r>
              <a:rPr lang="zh-CN" altLang="en-US" sz="6600" b="1" dirty="0">
                <a:solidFill>
                  <a:srgbClr val="FFFF00"/>
                </a:solidFill>
              </a:rPr>
              <a:t>忠诚</a:t>
            </a:r>
            <a:r>
              <a:rPr lang="zh-CN" altLang="en-US" dirty="0"/>
              <a:t>？</a:t>
            </a:r>
            <a:br>
              <a:rPr lang="zh-CN" altLang="en-US" dirty="0"/>
            </a:br>
            <a:endParaRPr dirty="0"/>
          </a:p>
        </p:txBody>
      </p:sp>
      <p:sp>
        <p:nvSpPr>
          <p:cNvPr id="4432" name="Google Shape;4432;p617"/>
          <p:cNvSpPr txBox="1"/>
          <p:nvPr/>
        </p:nvSpPr>
        <p:spPr>
          <a:xfrm>
            <a:off x="3048001" y="2551043"/>
            <a:ext cx="3324087" cy="2308324"/>
          </a:xfrm>
          <a:prstGeom prst="rect">
            <a:avLst/>
          </a:prstGeom>
          <a:solidFill>
            <a:srgbClr val="FFABBA"/>
          </a:solidFill>
          <a:ln w="57150" cap="flat" cmpd="sng">
            <a:solidFill>
              <a:srgbClr val="C81234"/>
            </a:solidFill>
            <a:prstDash val="solid"/>
            <a:round/>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C81234"/>
              </a:buClr>
              <a:buSzPts val="4800"/>
              <a:buFont typeface="Arial"/>
              <a:buNone/>
              <a:tabLst/>
              <a:defRPr/>
            </a:pPr>
            <a:r>
              <a:rPr kumimoji="0" lang="zh-CN" altLang="en-US" sz="6600" b="0" i="0" u="none" strike="noStrike" kern="0" cap="none" spc="0" normalizeH="0" baseline="0" noProof="0" dirty="0">
                <a:ln>
                  <a:noFill/>
                </a:ln>
                <a:solidFill>
                  <a:srgbClr val="C81234"/>
                </a:solidFill>
                <a:effectLst/>
                <a:uLnTx/>
                <a:uFillTx/>
                <a:latin typeface="Arial"/>
                <a:cs typeface="Arial"/>
                <a:sym typeface="Arial"/>
              </a:rPr>
              <a:t>心中的偶像</a:t>
            </a:r>
          </a:p>
          <a:p>
            <a:pPr marL="0" marR="0" lvl="0" indent="0" algn="ctr" defTabSz="914400" rtl="0" eaLnBrk="1" fontAlgn="auto" latinLnBrk="0" hangingPunct="1">
              <a:lnSpc>
                <a:spcPct val="100000"/>
              </a:lnSpc>
              <a:spcBef>
                <a:spcPts val="0"/>
              </a:spcBef>
              <a:spcAft>
                <a:spcPts val="0"/>
              </a:spcAft>
              <a:buClr>
                <a:srgbClr val="C81234"/>
              </a:buClr>
              <a:buSzPts val="4800"/>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433" name="Google Shape;4433;p617"/>
          <p:cNvSpPr txBox="1"/>
          <p:nvPr/>
        </p:nvSpPr>
        <p:spPr>
          <a:xfrm>
            <a:off x="0" y="5920006"/>
            <a:ext cx="8791222" cy="909772"/>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FFFFFF"/>
              </a:buClr>
              <a:buSzPts val="4800"/>
              <a:buFont typeface="Arial"/>
              <a:buNone/>
              <a:tabLst/>
              <a:defRPr/>
            </a:pPr>
            <a:r>
              <a:rPr kumimoji="0" lang="en-US" sz="4800" b="1" i="0" u="none" strike="noStrike" kern="0" cap="none" spc="0" normalizeH="0" baseline="0" noProof="0" dirty="0" err="1">
                <a:ln>
                  <a:noFill/>
                </a:ln>
                <a:solidFill>
                  <a:srgbClr val="FFFFFF"/>
                </a:solidFill>
                <a:effectLst/>
                <a:uLnTx/>
                <a:uFillTx/>
                <a:latin typeface="Arial"/>
                <a:cs typeface="Arial"/>
                <a:sym typeface="Arial"/>
              </a:rPr>
              <a:t>创世记</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74631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433"/>
                                        </p:tgtEl>
                                        <p:attrNameLst>
                                          <p:attrName>style.visibility</p:attrName>
                                        </p:attrNameLst>
                                      </p:cBhvr>
                                      <p:to>
                                        <p:strVal val="visible"/>
                                      </p:to>
                                    </p:set>
                                    <p:animEffect transition="in" filter="fade">
                                      <p:cBhvr>
                                        <p:cTn id="11" dur="500"/>
                                        <p:tgtEl>
                                          <p:spTgt spid="44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3"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endParaRPr lang="zh-CN" altLang="en-US">
              <a:solidFill>
                <a:srgbClr val="000000"/>
              </a:solidFill>
            </a:endParaRPr>
          </a:p>
        </p:txBody>
      </p:sp>
      <p:sp>
        <p:nvSpPr>
          <p:cNvPr id="422914" name="Freeform 3"/>
          <p:cNvSpPr>
            <a:spLocks/>
          </p:cNvSpPr>
          <p:nvPr/>
        </p:nvSpPr>
        <p:spPr bwMode="auto">
          <a:xfrm>
            <a:off x="7800975" y="2032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solidFill>
                <a:srgbClr val="000000"/>
              </a:solidFill>
            </a:endParaRPr>
          </a:p>
        </p:txBody>
      </p:sp>
      <p:sp>
        <p:nvSpPr>
          <p:cNvPr id="422915" name="Line 4"/>
          <p:cNvSpPr>
            <a:spLocks noChangeShapeType="1"/>
          </p:cNvSpPr>
          <p:nvPr/>
        </p:nvSpPr>
        <p:spPr bwMode="auto">
          <a:xfrm>
            <a:off x="8077200" y="381000"/>
            <a:ext cx="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pic>
        <p:nvPicPr>
          <p:cNvPr id="422916" name="Picture 5" descr="OMSSO036"/>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4572000" y="0"/>
            <a:ext cx="46291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7030" name="Freeform 6"/>
          <p:cNvSpPr>
            <a:spLocks/>
          </p:cNvSpPr>
          <p:nvPr/>
        </p:nvSpPr>
        <p:spPr bwMode="auto">
          <a:xfrm>
            <a:off x="7877175" y="2286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solidFill>
                <a:srgbClr val="000000"/>
              </a:solidFill>
            </a:endParaRPr>
          </a:p>
        </p:txBody>
      </p:sp>
      <p:sp>
        <p:nvSpPr>
          <p:cNvPr id="257031" name="Freeform 7"/>
          <p:cNvSpPr>
            <a:spLocks/>
          </p:cNvSpPr>
          <p:nvPr/>
        </p:nvSpPr>
        <p:spPr bwMode="auto">
          <a:xfrm>
            <a:off x="8686800" y="1016000"/>
            <a:ext cx="393700" cy="5334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solidFill>
                <a:srgbClr val="000000"/>
              </a:solidFill>
            </a:endParaRPr>
          </a:p>
        </p:txBody>
      </p:sp>
      <p:sp>
        <p:nvSpPr>
          <p:cNvPr id="257032" name="Freeform 8"/>
          <p:cNvSpPr>
            <a:spLocks/>
          </p:cNvSpPr>
          <p:nvPr/>
        </p:nvSpPr>
        <p:spPr bwMode="auto">
          <a:xfrm>
            <a:off x="7315200" y="1168400"/>
            <a:ext cx="304800" cy="3810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solidFill>
                <a:srgbClr val="000000"/>
              </a:solidFill>
            </a:endParaRPr>
          </a:p>
        </p:txBody>
      </p:sp>
      <p:sp>
        <p:nvSpPr>
          <p:cNvPr id="257033" name="Text Box 9"/>
          <p:cNvSpPr txBox="1">
            <a:spLocks noChangeArrowheads="1"/>
          </p:cNvSpPr>
          <p:nvPr/>
        </p:nvSpPr>
        <p:spPr bwMode="auto">
          <a:xfrm>
            <a:off x="0" y="331788"/>
            <a:ext cx="4643438" cy="4148137"/>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a:defRPr sz="2400">
                <a:solidFill>
                  <a:schemeClr val="tx1"/>
                </a:solidFill>
                <a:latin typeface="Times New Roman" charset="0"/>
                <a:ea typeface="MS PGothic" charset="0"/>
                <a:cs typeface="MS PGothic" charset="0"/>
              </a:defRPr>
            </a:lvl1pPr>
            <a:lvl2pPr marL="37931725" indent="-37474525">
              <a:defRPr sz="24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400">
                <a:solidFill>
                  <a:schemeClr val="tx1"/>
                </a:solidFill>
                <a:latin typeface="Times New Roman" charset="0"/>
                <a:ea typeface="MS PGothic" charset="0"/>
                <a:cs typeface="MS PGothic" charset="0"/>
              </a:defRPr>
            </a:lvl4pPr>
            <a:lvl5pPr>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spcBef>
                <a:spcPct val="50000"/>
              </a:spcBef>
              <a:defRPr/>
            </a:pPr>
            <a:r>
              <a:rPr lang="zh-CN" altLang="en-US" sz="3800" b="1" i="1">
                <a:solidFill>
                  <a:srgbClr val="FFFFFF"/>
                </a:solidFill>
              </a:rPr>
              <a:t>“</a:t>
            </a:r>
            <a:r>
              <a:rPr lang="zh-CN" altLang="en-US" sz="3800" b="1" i="1">
                <a:solidFill>
                  <a:srgbClr val="FFFFFF"/>
                </a:solidFill>
                <a:ea typeface="华文细黑" charset="0"/>
                <a:cs typeface="华文细黑" charset="0"/>
              </a:rPr>
              <a:t>这</a:t>
            </a:r>
            <a:r>
              <a:rPr lang="zh-CN" altLang="en-US" sz="3800" b="1" i="1">
                <a:solidFill>
                  <a:srgbClr val="FFFFFF"/>
                </a:solidFill>
              </a:rPr>
              <a:t>血要在你</a:t>
            </a:r>
            <a:r>
              <a:rPr lang="zh-CN" altLang="en-US" sz="3800" b="1" i="1">
                <a:solidFill>
                  <a:srgbClr val="FFFFFF"/>
                </a:solidFill>
                <a:ea typeface="华文细黑" charset="0"/>
                <a:cs typeface="华文细黑" charset="0"/>
              </a:rPr>
              <a:t>们</a:t>
            </a:r>
            <a:r>
              <a:rPr lang="zh-CN" altLang="en-US" sz="3800" b="1" i="1">
                <a:solidFill>
                  <a:srgbClr val="FFFFFF"/>
                </a:solidFill>
              </a:rPr>
              <a:t>所住的房子上作</a:t>
            </a:r>
            <a:r>
              <a:rPr lang="zh-CN" altLang="en-US" sz="3800" b="1" i="1">
                <a:solidFill>
                  <a:srgbClr val="FFFFFF"/>
                </a:solidFill>
                <a:ea typeface="华文细黑" charset="0"/>
                <a:cs typeface="华文细黑" charset="0"/>
              </a:rPr>
              <a:t>记</a:t>
            </a:r>
            <a:r>
              <a:rPr lang="zh-CN" altLang="en-US" sz="3800" b="1" i="1">
                <a:solidFill>
                  <a:srgbClr val="FFFFFF"/>
                </a:solidFill>
              </a:rPr>
              <a:t>号，我一</a:t>
            </a:r>
            <a:r>
              <a:rPr lang="zh-CN" altLang="en-US" sz="3800" b="1" i="1">
                <a:solidFill>
                  <a:srgbClr val="FFFFFF"/>
                </a:solidFill>
                <a:ea typeface="华文细黑" charset="0"/>
                <a:cs typeface="华文细黑" charset="0"/>
              </a:rPr>
              <a:t>见这</a:t>
            </a:r>
            <a:r>
              <a:rPr lang="zh-CN" altLang="en-US" sz="3800" b="1" i="1">
                <a:solidFill>
                  <a:srgbClr val="FFFFFF"/>
                </a:solidFill>
              </a:rPr>
              <a:t>血，就越</a:t>
            </a:r>
            <a:r>
              <a:rPr lang="zh-CN" altLang="en-US" sz="3800" b="1" i="1">
                <a:solidFill>
                  <a:srgbClr val="FFFFFF"/>
                </a:solidFill>
                <a:ea typeface="华文细黑" charset="0"/>
                <a:cs typeface="华文细黑" charset="0"/>
              </a:rPr>
              <a:t>过</a:t>
            </a:r>
            <a:r>
              <a:rPr lang="zh-CN" altLang="en-US" sz="3800" b="1" i="1">
                <a:solidFill>
                  <a:srgbClr val="FFFFFF"/>
                </a:solidFill>
              </a:rPr>
              <a:t>你</a:t>
            </a:r>
            <a:r>
              <a:rPr lang="zh-CN" altLang="en-US" sz="3800" b="1" i="1">
                <a:solidFill>
                  <a:srgbClr val="FFFFFF"/>
                </a:solidFill>
                <a:ea typeface="华文细黑" charset="0"/>
                <a:cs typeface="华文细黑" charset="0"/>
              </a:rPr>
              <a:t>们</a:t>
            </a:r>
            <a:r>
              <a:rPr lang="zh-CN" altLang="en-US" sz="3800" b="1" i="1">
                <a:solidFill>
                  <a:srgbClr val="FFFFFF"/>
                </a:solidFill>
              </a:rPr>
              <a:t>去，我</a:t>
            </a:r>
            <a:r>
              <a:rPr lang="zh-CN" altLang="en-US" sz="3800" b="1" i="1">
                <a:solidFill>
                  <a:srgbClr val="FFFFFF"/>
                </a:solidFill>
                <a:ea typeface="华文细黑" charset="0"/>
                <a:cs typeface="华文细黑" charset="0"/>
              </a:rPr>
              <a:t>击杀</a:t>
            </a:r>
            <a:r>
              <a:rPr lang="zh-CN" altLang="en-US" sz="3800" b="1" i="1">
                <a:solidFill>
                  <a:srgbClr val="FFFFFF"/>
                </a:solidFill>
              </a:rPr>
              <a:t>埃及地</a:t>
            </a:r>
            <a:r>
              <a:rPr lang="zh-CN" altLang="en-US" sz="3800" b="1" i="1">
                <a:solidFill>
                  <a:srgbClr val="FFFFFF"/>
                </a:solidFill>
                <a:ea typeface="华文细黑" charset="0"/>
                <a:cs typeface="华文细黑" charset="0"/>
              </a:rPr>
              <a:t>头</a:t>
            </a:r>
            <a:r>
              <a:rPr lang="zh-CN" altLang="en-US" sz="3800" b="1" i="1">
                <a:solidFill>
                  <a:srgbClr val="FFFFFF"/>
                </a:solidFill>
              </a:rPr>
              <a:t>生的</a:t>
            </a:r>
            <a:r>
              <a:rPr lang="zh-CN" altLang="en-US" sz="3800" b="1" i="1">
                <a:solidFill>
                  <a:srgbClr val="FFFFFF"/>
                </a:solidFill>
                <a:ea typeface="华文细黑" charset="0"/>
                <a:cs typeface="华文细黑" charset="0"/>
              </a:rPr>
              <a:t>时</a:t>
            </a:r>
            <a:r>
              <a:rPr lang="zh-CN" altLang="en-US" sz="3800" b="1" i="1">
                <a:solidFill>
                  <a:srgbClr val="FFFFFF"/>
                </a:solidFill>
              </a:rPr>
              <a:t>候，灾殃必不</a:t>
            </a:r>
            <a:r>
              <a:rPr lang="zh-CN" altLang="en-US" sz="3800" b="1" i="1">
                <a:solidFill>
                  <a:srgbClr val="FFFFFF"/>
                </a:solidFill>
                <a:ea typeface="华文细黑" charset="0"/>
                <a:cs typeface="华文细黑" charset="0"/>
              </a:rPr>
              <a:t>临</a:t>
            </a:r>
            <a:r>
              <a:rPr lang="zh-CN" altLang="en-US" sz="3800" b="1" i="1">
                <a:solidFill>
                  <a:srgbClr val="FFFFFF"/>
                </a:solidFill>
              </a:rPr>
              <a:t>到你</a:t>
            </a:r>
            <a:r>
              <a:rPr lang="zh-CN" altLang="en-US" sz="3800" b="1" i="1">
                <a:solidFill>
                  <a:srgbClr val="FFFFFF"/>
                </a:solidFill>
                <a:ea typeface="华文细黑" charset="0"/>
                <a:cs typeface="华文细黑" charset="0"/>
              </a:rPr>
              <a:t>们</a:t>
            </a:r>
            <a:r>
              <a:rPr lang="zh-CN" altLang="en-US" sz="3800" b="1" i="1">
                <a:solidFill>
                  <a:srgbClr val="FFFFFF"/>
                </a:solidFill>
              </a:rPr>
              <a:t>身上</a:t>
            </a:r>
            <a:r>
              <a:rPr lang="zh-CN" altLang="en-US" sz="3800" b="1" i="1">
                <a:solidFill>
                  <a:srgbClr val="FFFFFF"/>
                </a:solidFill>
                <a:ea typeface="华文细黑" charset="0"/>
                <a:cs typeface="华文细黑" charset="0"/>
              </a:rPr>
              <a:t>灭</a:t>
            </a:r>
            <a:r>
              <a:rPr lang="zh-CN" altLang="en-US" sz="3800" b="1" i="1">
                <a:solidFill>
                  <a:srgbClr val="FFFFFF"/>
                </a:solidFill>
              </a:rPr>
              <a:t>你</a:t>
            </a:r>
            <a:r>
              <a:rPr lang="zh-CN" altLang="en-US" sz="3800" b="1" i="1">
                <a:solidFill>
                  <a:srgbClr val="FFFFFF"/>
                </a:solidFill>
                <a:ea typeface="华文细黑" charset="0"/>
                <a:cs typeface="华文细黑" charset="0"/>
              </a:rPr>
              <a:t>们</a:t>
            </a:r>
            <a:r>
              <a:rPr lang="zh-CN" altLang="en-US" sz="3800" b="1" i="1">
                <a:solidFill>
                  <a:srgbClr val="FFFFFF"/>
                </a:solidFill>
              </a:rPr>
              <a:t>。”</a:t>
            </a:r>
          </a:p>
        </p:txBody>
      </p:sp>
      <p:sp>
        <p:nvSpPr>
          <p:cNvPr id="257034" name="Text Box 10"/>
          <p:cNvSpPr txBox="1">
            <a:spLocks noChangeArrowheads="1"/>
          </p:cNvSpPr>
          <p:nvPr/>
        </p:nvSpPr>
        <p:spPr bwMode="auto">
          <a:xfrm>
            <a:off x="-457200" y="5943600"/>
            <a:ext cx="4648200" cy="579438"/>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a:defRPr sz="2400">
                <a:solidFill>
                  <a:schemeClr val="tx1"/>
                </a:solidFill>
                <a:latin typeface="Times New Roman" charset="0"/>
                <a:ea typeface="MS PGothic" charset="0"/>
                <a:cs typeface="MS PGothic" charset="0"/>
              </a:defRPr>
            </a:lvl1pPr>
            <a:lvl2pPr marL="37931725" indent="-37474525">
              <a:defRPr sz="24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400">
                <a:solidFill>
                  <a:schemeClr val="tx1"/>
                </a:solidFill>
                <a:latin typeface="Times New Roman" charset="0"/>
                <a:ea typeface="MS PGothic" charset="0"/>
                <a:cs typeface="MS PGothic" charset="0"/>
              </a:defRPr>
            </a:lvl4pPr>
            <a:lvl5pPr>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r" eaLnBrk="1" hangingPunct="1">
              <a:spcBef>
                <a:spcPct val="50000"/>
              </a:spcBef>
              <a:defRPr/>
            </a:pPr>
            <a:r>
              <a:rPr lang="zh-CN" altLang="en-US" sz="3200" b="1">
                <a:solidFill>
                  <a:srgbClr val="FFFFFF"/>
                </a:solidFill>
              </a:rPr>
              <a:t>出埃及</a:t>
            </a:r>
            <a:r>
              <a:rPr lang="zh-CN" altLang="en-US" sz="3200" b="1">
                <a:solidFill>
                  <a:srgbClr val="FFFFFF"/>
                </a:solidFill>
                <a:ea typeface="华文细黑" charset="0"/>
                <a:cs typeface="华文细黑" charset="0"/>
              </a:rPr>
              <a:t>记</a:t>
            </a:r>
            <a:r>
              <a:rPr lang="en-US" altLang="ja-JP" sz="3200" b="1">
                <a:solidFill>
                  <a:srgbClr val="FFFFFF"/>
                </a:solidFill>
              </a:rPr>
              <a:t> 12:13 (</a:t>
            </a:r>
            <a:r>
              <a:rPr lang="zh-CN" altLang="en-US" sz="3200" b="1">
                <a:solidFill>
                  <a:srgbClr val="FFFFFF"/>
                </a:solidFill>
              </a:rPr>
              <a:t>和合</a:t>
            </a:r>
            <a:r>
              <a:rPr lang="en-US" altLang="ja-JP" sz="3200" b="1">
                <a:solidFill>
                  <a:srgbClr val="FFFFFF"/>
                </a:solidFill>
              </a:rPr>
              <a:t>)</a:t>
            </a:r>
            <a:endParaRPr lang="en-US" altLang="zh-CN" sz="3200" b="1">
              <a:solidFill>
                <a:srgbClr val="FFFFFF"/>
              </a:solidFill>
            </a:endParaRPr>
          </a:p>
        </p:txBody>
      </p:sp>
      <p:sp>
        <p:nvSpPr>
          <p:cNvPr id="422922" name="Rectangle 13"/>
          <p:cNvSpPr>
            <a:spLocks noGrp="1" noChangeArrowheads="1"/>
          </p:cNvSpPr>
          <p:nvPr>
            <p:ph type="title" idx="4294967295"/>
          </p:nvPr>
        </p:nvSpPr>
        <p:spPr>
          <a:xfrm>
            <a:off x="4572000" y="5791200"/>
            <a:ext cx="4572000" cy="838200"/>
          </a:xfrm>
          <a:solidFill>
            <a:srgbClr val="000000"/>
          </a:solidFill>
        </p:spPr>
        <p:txBody>
          <a:bodyPr/>
          <a:lstStyle/>
          <a:p>
            <a:pPr eaLnBrk="1" hangingPunct="1"/>
            <a:r>
              <a:rPr lang="zh-CN" altLang="en-US" sz="3600">
                <a:solidFill>
                  <a:schemeClr val="bg1"/>
                </a:solidFill>
                <a:latin typeface="Times New Roman" charset="0"/>
                <a:ea typeface="MS PGothic" charset="0"/>
                <a:cs typeface="MS PGothic" charset="0"/>
              </a:rPr>
              <a:t>逾越</a:t>
            </a:r>
            <a:r>
              <a:rPr lang="zh-CN" altLang="en-US" sz="3600">
                <a:solidFill>
                  <a:schemeClr val="bg1"/>
                </a:solidFill>
                <a:latin typeface="Times New Roman" charset="0"/>
                <a:ea typeface="华文细黑" charset="0"/>
                <a:cs typeface="华文细黑" charset="0"/>
              </a:rPr>
              <a:t>节</a:t>
            </a:r>
            <a:r>
              <a:rPr lang="zh-CN" altLang="en-US" sz="3600">
                <a:solidFill>
                  <a:schemeClr val="bg1"/>
                </a:solidFill>
                <a:latin typeface="Times New Roman" charset="0"/>
                <a:ea typeface="MS PGothic" charset="0"/>
                <a:cs typeface="MS PGothic" charset="0"/>
              </a:rPr>
              <a:t>的荫蔽</a:t>
            </a:r>
            <a:endParaRPr lang="zh-CN" altLang="en-US" sz="3600">
              <a:solidFill>
                <a:schemeClr val="bg1"/>
              </a:solidFill>
              <a:latin typeface="Arial" charset="0"/>
              <a:ea typeface="MS PGothic" charset="0"/>
              <a:cs typeface="MS PGothic" charset="0"/>
            </a:endParaRPr>
          </a:p>
        </p:txBody>
      </p:sp>
    </p:spTree>
    <p:extLst>
      <p:ext uri="{BB962C8B-B14F-4D97-AF65-F5344CB8AC3E}">
        <p14:creationId xmlns:p14="http://schemas.microsoft.com/office/powerpoint/2010/main" val="337633621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3000"/>
                                  </p:stCondLst>
                                  <p:childTnLst>
                                    <p:set>
                                      <p:cBhvr>
                                        <p:cTn id="6" dur="1" fill="hold">
                                          <p:stCondLst>
                                            <p:cond delay="0"/>
                                          </p:stCondLst>
                                        </p:cTn>
                                        <p:tgtEl>
                                          <p:spTgt spid="257030"/>
                                        </p:tgtEl>
                                        <p:attrNameLst>
                                          <p:attrName>style.visibility</p:attrName>
                                        </p:attrNameLst>
                                      </p:cBhvr>
                                      <p:to>
                                        <p:strVal val="visible"/>
                                      </p:to>
                                    </p:set>
                                    <p:animEffect transition="in" filter="wipe(up)">
                                      <p:cBhvr>
                                        <p:cTn id="7" dur="500"/>
                                        <p:tgtEl>
                                          <p:spTgt spid="257030"/>
                                        </p:tgtEl>
                                      </p:cBhvr>
                                    </p:animEffect>
                                  </p:childTnLst>
                                </p:cTn>
                              </p:par>
                            </p:childTnLst>
                          </p:cTn>
                        </p:par>
                        <p:par>
                          <p:cTn id="8" fill="hold" nodeType="afterGroup">
                            <p:stCondLst>
                              <p:cond delay="3500"/>
                            </p:stCondLst>
                            <p:childTnLst>
                              <p:par>
                                <p:cTn id="9" presetID="22" presetClass="entr" presetSubtype="1" fill="hold" grpId="0" nodeType="afterEffect">
                                  <p:stCondLst>
                                    <p:cond delay="2000"/>
                                  </p:stCondLst>
                                  <p:childTnLst>
                                    <p:set>
                                      <p:cBhvr>
                                        <p:cTn id="10" dur="1" fill="hold">
                                          <p:stCondLst>
                                            <p:cond delay="0"/>
                                          </p:stCondLst>
                                        </p:cTn>
                                        <p:tgtEl>
                                          <p:spTgt spid="257031"/>
                                        </p:tgtEl>
                                        <p:attrNameLst>
                                          <p:attrName>style.visibility</p:attrName>
                                        </p:attrNameLst>
                                      </p:cBhvr>
                                      <p:to>
                                        <p:strVal val="visible"/>
                                      </p:to>
                                    </p:set>
                                    <p:animEffect transition="in" filter="wipe(up)">
                                      <p:cBhvr>
                                        <p:cTn id="11" dur="500"/>
                                        <p:tgtEl>
                                          <p:spTgt spid="257031"/>
                                        </p:tgtEl>
                                      </p:cBhvr>
                                    </p:animEffect>
                                  </p:childTnLst>
                                </p:cTn>
                              </p:par>
                            </p:childTnLst>
                          </p:cTn>
                        </p:par>
                        <p:par>
                          <p:cTn id="12" fill="hold" nodeType="afterGroup">
                            <p:stCondLst>
                              <p:cond delay="6000"/>
                            </p:stCondLst>
                            <p:childTnLst>
                              <p:par>
                                <p:cTn id="13" presetID="22" presetClass="entr" presetSubtype="1" fill="hold" grpId="0" nodeType="afterEffect">
                                  <p:stCondLst>
                                    <p:cond delay="2000"/>
                                  </p:stCondLst>
                                  <p:childTnLst>
                                    <p:set>
                                      <p:cBhvr>
                                        <p:cTn id="14" dur="1" fill="hold">
                                          <p:stCondLst>
                                            <p:cond delay="0"/>
                                          </p:stCondLst>
                                        </p:cTn>
                                        <p:tgtEl>
                                          <p:spTgt spid="257032"/>
                                        </p:tgtEl>
                                        <p:attrNameLst>
                                          <p:attrName>style.visibility</p:attrName>
                                        </p:attrNameLst>
                                      </p:cBhvr>
                                      <p:to>
                                        <p:strVal val="visible"/>
                                      </p:to>
                                    </p:set>
                                    <p:animEffect transition="in" filter="wipe(up)">
                                      <p:cBhvr>
                                        <p:cTn id="15" dur="500"/>
                                        <p:tgtEl>
                                          <p:spTgt spid="257032"/>
                                        </p:tgtEl>
                                      </p:cBhvr>
                                    </p:animEffect>
                                  </p:childTnLst>
                                </p:cTn>
                              </p:par>
                            </p:childTnLst>
                          </p:cTn>
                        </p:par>
                        <p:par>
                          <p:cTn id="16" fill="hold" nodeType="afterGroup">
                            <p:stCondLst>
                              <p:cond delay="8500"/>
                            </p:stCondLst>
                            <p:childTnLst>
                              <p:par>
                                <p:cTn id="17" presetID="9" presetClass="entr" presetSubtype="0" fill="hold" grpId="0" nodeType="afterEffect">
                                  <p:stCondLst>
                                    <p:cond delay="3000"/>
                                  </p:stCondLst>
                                  <p:childTnLst>
                                    <p:set>
                                      <p:cBhvr>
                                        <p:cTn id="18" dur="1" fill="hold">
                                          <p:stCondLst>
                                            <p:cond delay="0"/>
                                          </p:stCondLst>
                                        </p:cTn>
                                        <p:tgtEl>
                                          <p:spTgt spid="257034"/>
                                        </p:tgtEl>
                                        <p:attrNameLst>
                                          <p:attrName>style.visibility</p:attrName>
                                        </p:attrNameLst>
                                      </p:cBhvr>
                                      <p:to>
                                        <p:strVal val="visible"/>
                                      </p:to>
                                    </p:set>
                                    <p:animEffect transition="in" filter="dissolve">
                                      <p:cBhvr>
                                        <p:cTn id="19" dur="500"/>
                                        <p:tgtEl>
                                          <p:spTgt spid="257034"/>
                                        </p:tgtEl>
                                      </p:cBhvr>
                                    </p:animEffect>
                                  </p:childTnLst>
                                </p:cTn>
                              </p:par>
                            </p:childTnLst>
                          </p:cTn>
                        </p:par>
                        <p:par>
                          <p:cTn id="20" fill="hold" nodeType="afterGroup">
                            <p:stCondLst>
                              <p:cond delay="12000"/>
                            </p:stCondLst>
                            <p:childTnLst>
                              <p:par>
                                <p:cTn id="21" presetID="9" presetClass="entr" presetSubtype="0" fill="hold" grpId="0" nodeType="afterEffect">
                                  <p:stCondLst>
                                    <p:cond delay="2000"/>
                                  </p:stCondLst>
                                  <p:childTnLst>
                                    <p:set>
                                      <p:cBhvr>
                                        <p:cTn id="22" dur="1" fill="hold">
                                          <p:stCondLst>
                                            <p:cond delay="0"/>
                                          </p:stCondLst>
                                        </p:cTn>
                                        <p:tgtEl>
                                          <p:spTgt spid="257033"/>
                                        </p:tgtEl>
                                        <p:attrNameLst>
                                          <p:attrName>style.visibility</p:attrName>
                                        </p:attrNameLst>
                                      </p:cBhvr>
                                      <p:to>
                                        <p:strVal val="visible"/>
                                      </p:to>
                                    </p:set>
                                    <p:animEffect transition="in" filter="dissolve">
                                      <p:cBhvr>
                                        <p:cTn id="23" dur="500"/>
                                        <p:tgtEl>
                                          <p:spTgt spid="2570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30" grpId="0" animBg="1"/>
      <p:bldP spid="257031" grpId="0" animBg="1"/>
      <p:bldP spid="257032" grpId="0" animBg="1"/>
      <p:bldP spid="257033" grpId="0" autoUpdateAnimBg="0"/>
      <p:bldP spid="257034" grpId="0"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1"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endParaRPr lang="zh-CN" altLang="en-US">
              <a:solidFill>
                <a:srgbClr val="000000"/>
              </a:solidFill>
            </a:endParaRPr>
          </a:p>
        </p:txBody>
      </p:sp>
      <p:sp>
        <p:nvSpPr>
          <p:cNvPr id="424962" name="Freeform 3"/>
          <p:cNvSpPr>
            <a:spLocks/>
          </p:cNvSpPr>
          <p:nvPr/>
        </p:nvSpPr>
        <p:spPr bwMode="auto">
          <a:xfrm>
            <a:off x="7800975" y="2032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solidFill>
                <a:srgbClr val="000000"/>
              </a:solidFill>
            </a:endParaRPr>
          </a:p>
        </p:txBody>
      </p:sp>
      <p:sp>
        <p:nvSpPr>
          <p:cNvPr id="424963" name="Line 4"/>
          <p:cNvSpPr>
            <a:spLocks noChangeShapeType="1"/>
          </p:cNvSpPr>
          <p:nvPr/>
        </p:nvSpPr>
        <p:spPr bwMode="auto">
          <a:xfrm>
            <a:off x="8077200" y="381000"/>
            <a:ext cx="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pic>
        <p:nvPicPr>
          <p:cNvPr id="424964" name="Picture 5" descr="OMSSO036"/>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4572000" y="0"/>
            <a:ext cx="46291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4965" name="Freeform 6"/>
          <p:cNvSpPr>
            <a:spLocks/>
          </p:cNvSpPr>
          <p:nvPr/>
        </p:nvSpPr>
        <p:spPr bwMode="auto">
          <a:xfrm>
            <a:off x="7877175" y="2286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solidFill>
                <a:srgbClr val="000000"/>
              </a:solidFill>
            </a:endParaRPr>
          </a:p>
        </p:txBody>
      </p:sp>
      <p:sp>
        <p:nvSpPr>
          <p:cNvPr id="424966" name="Freeform 7"/>
          <p:cNvSpPr>
            <a:spLocks/>
          </p:cNvSpPr>
          <p:nvPr/>
        </p:nvSpPr>
        <p:spPr bwMode="auto">
          <a:xfrm>
            <a:off x="8686800" y="1016000"/>
            <a:ext cx="393700" cy="5334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solidFill>
                <a:srgbClr val="000000"/>
              </a:solidFill>
            </a:endParaRPr>
          </a:p>
        </p:txBody>
      </p:sp>
      <p:sp>
        <p:nvSpPr>
          <p:cNvPr id="424967" name="Freeform 8"/>
          <p:cNvSpPr>
            <a:spLocks/>
          </p:cNvSpPr>
          <p:nvPr/>
        </p:nvSpPr>
        <p:spPr bwMode="auto">
          <a:xfrm>
            <a:off x="7315200" y="1168400"/>
            <a:ext cx="304800" cy="3810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solidFill>
                <a:srgbClr val="000000"/>
              </a:solidFill>
            </a:endParaRPr>
          </a:p>
        </p:txBody>
      </p:sp>
      <p:sp>
        <p:nvSpPr>
          <p:cNvPr id="258057" name="Text Box 9"/>
          <p:cNvSpPr txBox="1">
            <a:spLocks noChangeArrowheads="1"/>
          </p:cNvSpPr>
          <p:nvPr/>
        </p:nvSpPr>
        <p:spPr bwMode="auto">
          <a:xfrm>
            <a:off x="381000" y="331788"/>
            <a:ext cx="4495800" cy="2409825"/>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a:defRPr sz="2400">
                <a:solidFill>
                  <a:schemeClr val="tx1"/>
                </a:solidFill>
                <a:latin typeface="Times New Roman" charset="0"/>
                <a:ea typeface="MS PGothic" charset="0"/>
                <a:cs typeface="MS PGothic" charset="0"/>
              </a:defRPr>
            </a:lvl1pPr>
            <a:lvl2pPr marL="37931725" indent="-37474525">
              <a:defRPr sz="24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400">
                <a:solidFill>
                  <a:schemeClr val="tx1"/>
                </a:solidFill>
                <a:latin typeface="Times New Roman" charset="0"/>
                <a:ea typeface="MS PGothic" charset="0"/>
                <a:cs typeface="MS PGothic" charset="0"/>
              </a:defRPr>
            </a:lvl4pPr>
            <a:lvl5pPr>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spcBef>
                <a:spcPct val="50000"/>
              </a:spcBef>
              <a:defRPr/>
            </a:pPr>
            <a:r>
              <a:rPr lang="zh-CN" altLang="en-US" sz="3800" b="1" i="1">
                <a:solidFill>
                  <a:srgbClr val="FFFFFF"/>
                </a:solidFill>
              </a:rPr>
              <a:t>他因着信，就守逾越</a:t>
            </a:r>
            <a:r>
              <a:rPr lang="zh-CN" altLang="en-US" sz="3800" b="1" i="1">
                <a:solidFill>
                  <a:srgbClr val="FFFFFF"/>
                </a:solidFill>
                <a:ea typeface="华文细黑" charset="0"/>
                <a:cs typeface="华文细黑" charset="0"/>
              </a:rPr>
              <a:t>节</a:t>
            </a:r>
            <a:r>
              <a:rPr lang="zh-CN" altLang="en-US" sz="3800" b="1" i="1">
                <a:solidFill>
                  <a:srgbClr val="FFFFFF"/>
                </a:solidFill>
              </a:rPr>
              <a:t>，行洒血的礼，免得那</a:t>
            </a:r>
            <a:r>
              <a:rPr lang="zh-CN" altLang="en-US" sz="3800" b="1" i="1">
                <a:solidFill>
                  <a:srgbClr val="FFFFFF"/>
                </a:solidFill>
                <a:ea typeface="华文细黑" charset="0"/>
                <a:cs typeface="华文细黑" charset="0"/>
              </a:rPr>
              <a:t>灭长</a:t>
            </a:r>
            <a:r>
              <a:rPr lang="zh-CN" altLang="en-US" sz="3800" b="1" i="1">
                <a:solidFill>
                  <a:srgbClr val="FFFFFF"/>
                </a:solidFill>
              </a:rPr>
              <a:t>子</a:t>
            </a:r>
            <a:r>
              <a:rPr lang="zh-CN" altLang="en-US" sz="3800" b="1" i="1">
                <a:solidFill>
                  <a:srgbClr val="FFFFFF"/>
                </a:solidFill>
                <a:ea typeface="华文细黑" charset="0"/>
                <a:cs typeface="华文细黑" charset="0"/>
              </a:rPr>
              <a:t>临</a:t>
            </a:r>
            <a:r>
              <a:rPr lang="zh-CN" altLang="en-US" sz="3800" b="1" i="1">
                <a:solidFill>
                  <a:srgbClr val="FFFFFF"/>
                </a:solidFill>
              </a:rPr>
              <a:t>近以色列的人。</a:t>
            </a:r>
          </a:p>
        </p:txBody>
      </p:sp>
      <p:sp>
        <p:nvSpPr>
          <p:cNvPr id="258058" name="Text Box 10"/>
          <p:cNvSpPr txBox="1">
            <a:spLocks noChangeArrowheads="1"/>
          </p:cNvSpPr>
          <p:nvPr/>
        </p:nvSpPr>
        <p:spPr bwMode="auto">
          <a:xfrm>
            <a:off x="-457200" y="5943600"/>
            <a:ext cx="4648200" cy="579438"/>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a:defRPr sz="2400">
                <a:solidFill>
                  <a:schemeClr val="tx1"/>
                </a:solidFill>
                <a:latin typeface="Times New Roman" charset="0"/>
                <a:ea typeface="MS PGothic" charset="0"/>
                <a:cs typeface="MS PGothic" charset="0"/>
              </a:defRPr>
            </a:lvl1pPr>
            <a:lvl2pPr marL="37931725" indent="-37474525">
              <a:defRPr sz="24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400">
                <a:solidFill>
                  <a:schemeClr val="tx1"/>
                </a:solidFill>
                <a:latin typeface="Times New Roman" charset="0"/>
                <a:ea typeface="MS PGothic" charset="0"/>
                <a:cs typeface="MS PGothic" charset="0"/>
              </a:defRPr>
            </a:lvl4pPr>
            <a:lvl5pPr>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r" eaLnBrk="1" hangingPunct="1">
              <a:spcBef>
                <a:spcPct val="50000"/>
              </a:spcBef>
              <a:defRPr/>
            </a:pPr>
            <a:r>
              <a:rPr lang="zh-CN" altLang="en-US" sz="3200" b="1">
                <a:solidFill>
                  <a:srgbClr val="FFFFFF"/>
                </a:solidFill>
              </a:rPr>
              <a:t>希伯来</a:t>
            </a:r>
            <a:r>
              <a:rPr lang="en-US" altLang="ja-JP" sz="3200" b="1">
                <a:solidFill>
                  <a:srgbClr val="FFFFFF"/>
                </a:solidFill>
              </a:rPr>
              <a:t> 11:28 (</a:t>
            </a:r>
            <a:r>
              <a:rPr lang="zh-CN" altLang="en-US" sz="3200" b="1">
                <a:solidFill>
                  <a:srgbClr val="FFFFFF"/>
                </a:solidFill>
              </a:rPr>
              <a:t>合和</a:t>
            </a:r>
            <a:r>
              <a:rPr lang="en-US" altLang="ja-JP" sz="3200" b="1">
                <a:solidFill>
                  <a:srgbClr val="FFFFFF"/>
                </a:solidFill>
              </a:rPr>
              <a:t>)</a:t>
            </a:r>
            <a:endParaRPr lang="en-US" altLang="zh-CN" sz="3200" b="1">
              <a:solidFill>
                <a:srgbClr val="FFFFFF"/>
              </a:solidFill>
            </a:endParaRPr>
          </a:p>
        </p:txBody>
      </p:sp>
      <p:sp>
        <p:nvSpPr>
          <p:cNvPr id="424970" name="Rectangle 12"/>
          <p:cNvSpPr>
            <a:spLocks noGrp="1" noChangeArrowheads="1"/>
          </p:cNvSpPr>
          <p:nvPr>
            <p:ph type="title" idx="4294967295"/>
          </p:nvPr>
        </p:nvSpPr>
        <p:spPr>
          <a:xfrm>
            <a:off x="4572000" y="5791200"/>
            <a:ext cx="4572000" cy="762000"/>
          </a:xfrm>
          <a:solidFill>
            <a:srgbClr val="000000"/>
          </a:solidFill>
        </p:spPr>
        <p:txBody>
          <a:bodyPr/>
          <a:lstStyle/>
          <a:p>
            <a:pPr eaLnBrk="1" hangingPunct="1"/>
            <a:r>
              <a:rPr lang="zh-CN" altLang="en-US" sz="3600">
                <a:solidFill>
                  <a:schemeClr val="bg1"/>
                </a:solidFill>
                <a:latin typeface="Arial" charset="0"/>
                <a:ea typeface="MS PGothic" charset="0"/>
                <a:cs typeface="MS PGothic" charset="0"/>
              </a:rPr>
              <a:t>信心的体</a:t>
            </a:r>
            <a:r>
              <a:rPr lang="zh-CN" altLang="en-US" sz="3600">
                <a:solidFill>
                  <a:schemeClr val="bg1"/>
                </a:solidFill>
                <a:latin typeface="Arial" charset="0"/>
                <a:ea typeface="华文细黑" charset="0"/>
                <a:cs typeface="华文细黑" charset="0"/>
              </a:rPr>
              <a:t>现</a:t>
            </a:r>
            <a:endParaRPr lang="zh-CN" altLang="en-US" sz="3600">
              <a:solidFill>
                <a:schemeClr val="bg1"/>
              </a:solidFill>
              <a:latin typeface="Arial" charset="0"/>
              <a:ea typeface="MS PGothic" charset="0"/>
              <a:cs typeface="MS PGothic" charset="0"/>
            </a:endParaRPr>
          </a:p>
        </p:txBody>
      </p:sp>
    </p:spTree>
    <p:extLst>
      <p:ext uri="{BB962C8B-B14F-4D97-AF65-F5344CB8AC3E}">
        <p14:creationId xmlns:p14="http://schemas.microsoft.com/office/powerpoint/2010/main" val="3479891445"/>
      </p:ext>
    </p:extLst>
  </p:cSld>
  <p:clrMapOvr>
    <a:masterClrMapping/>
  </p:clrMapOvr>
  <p:transition spd="med">
    <p:randomBar dir="vert"/>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endParaRPr lang="zh-CN" altLang="en-US">
              <a:solidFill>
                <a:srgbClr val="000000"/>
              </a:solidFill>
            </a:endParaRPr>
          </a:p>
        </p:txBody>
      </p:sp>
      <p:sp>
        <p:nvSpPr>
          <p:cNvPr id="427010" name="Freeform 3"/>
          <p:cNvSpPr>
            <a:spLocks/>
          </p:cNvSpPr>
          <p:nvPr/>
        </p:nvSpPr>
        <p:spPr bwMode="auto">
          <a:xfrm>
            <a:off x="7800975" y="2032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solidFill>
                <a:srgbClr val="000000"/>
              </a:solidFill>
            </a:endParaRPr>
          </a:p>
        </p:txBody>
      </p:sp>
      <p:sp>
        <p:nvSpPr>
          <p:cNvPr id="427011" name="Line 4"/>
          <p:cNvSpPr>
            <a:spLocks noChangeShapeType="1"/>
          </p:cNvSpPr>
          <p:nvPr/>
        </p:nvSpPr>
        <p:spPr bwMode="auto">
          <a:xfrm>
            <a:off x="8077200" y="381000"/>
            <a:ext cx="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pic>
        <p:nvPicPr>
          <p:cNvPr id="427012" name="Picture 5" descr="OMSSO036"/>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4572000" y="0"/>
            <a:ext cx="46291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7013" name="Freeform 6"/>
          <p:cNvSpPr>
            <a:spLocks/>
          </p:cNvSpPr>
          <p:nvPr/>
        </p:nvSpPr>
        <p:spPr bwMode="auto">
          <a:xfrm>
            <a:off x="7877175" y="2286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solidFill>
                <a:srgbClr val="000000"/>
              </a:solidFill>
            </a:endParaRPr>
          </a:p>
        </p:txBody>
      </p:sp>
      <p:sp>
        <p:nvSpPr>
          <p:cNvPr id="427014" name="Freeform 7"/>
          <p:cNvSpPr>
            <a:spLocks/>
          </p:cNvSpPr>
          <p:nvPr/>
        </p:nvSpPr>
        <p:spPr bwMode="auto">
          <a:xfrm>
            <a:off x="8686800" y="1016000"/>
            <a:ext cx="393700" cy="5334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solidFill>
                <a:srgbClr val="000000"/>
              </a:solidFill>
            </a:endParaRPr>
          </a:p>
        </p:txBody>
      </p:sp>
      <p:sp>
        <p:nvSpPr>
          <p:cNvPr id="427015" name="Freeform 8"/>
          <p:cNvSpPr>
            <a:spLocks/>
          </p:cNvSpPr>
          <p:nvPr/>
        </p:nvSpPr>
        <p:spPr bwMode="auto">
          <a:xfrm>
            <a:off x="7315200" y="1168400"/>
            <a:ext cx="304800" cy="3810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solidFill>
                <a:srgbClr val="000000"/>
              </a:solidFill>
            </a:endParaRPr>
          </a:p>
        </p:txBody>
      </p:sp>
      <p:sp>
        <p:nvSpPr>
          <p:cNvPr id="259081" name="Text Box 9"/>
          <p:cNvSpPr txBox="1">
            <a:spLocks noChangeArrowheads="1"/>
          </p:cNvSpPr>
          <p:nvPr/>
        </p:nvSpPr>
        <p:spPr bwMode="auto">
          <a:xfrm>
            <a:off x="381000" y="331788"/>
            <a:ext cx="4114800" cy="3290887"/>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a:defRPr sz="2400">
                <a:solidFill>
                  <a:schemeClr val="tx1"/>
                </a:solidFill>
                <a:latin typeface="Times New Roman" charset="0"/>
                <a:ea typeface="MS PGothic" charset="0"/>
                <a:cs typeface="MS PGothic" charset="0"/>
              </a:defRPr>
            </a:lvl1pPr>
            <a:lvl2pPr marL="37931725" indent="-37474525">
              <a:defRPr sz="24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400">
                <a:solidFill>
                  <a:schemeClr val="tx1"/>
                </a:solidFill>
                <a:latin typeface="Times New Roman" charset="0"/>
                <a:ea typeface="MS PGothic" charset="0"/>
                <a:cs typeface="MS PGothic" charset="0"/>
              </a:defRPr>
            </a:lvl4pPr>
            <a:lvl5pPr>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spcBef>
                <a:spcPct val="50000"/>
              </a:spcBef>
              <a:defRPr/>
            </a:pPr>
            <a:r>
              <a:rPr lang="zh-CN" altLang="en-US" sz="4200" b="1" i="1">
                <a:solidFill>
                  <a:srgbClr val="FFFFFF"/>
                </a:solidFill>
              </a:rPr>
              <a:t>次日，</a:t>
            </a:r>
            <a:r>
              <a:rPr lang="zh-CN" altLang="en-US" sz="4200" b="1" i="1">
                <a:solidFill>
                  <a:srgbClr val="FFFFFF"/>
                </a:solidFill>
                <a:ea typeface="华文细黑" charset="0"/>
                <a:cs typeface="华文细黑" charset="0"/>
              </a:rPr>
              <a:t>约</a:t>
            </a:r>
            <a:r>
              <a:rPr lang="zh-CN" altLang="en-US" sz="4200" b="1" i="1">
                <a:solidFill>
                  <a:srgbClr val="FFFFFF"/>
                </a:solidFill>
              </a:rPr>
              <a:t>翰看</a:t>
            </a:r>
            <a:r>
              <a:rPr lang="zh-CN" altLang="en-US" sz="4200" b="1" i="1">
                <a:solidFill>
                  <a:srgbClr val="FFFFFF"/>
                </a:solidFill>
                <a:ea typeface="华文细黑" charset="0"/>
                <a:cs typeface="华文细黑" charset="0"/>
              </a:rPr>
              <a:t>见</a:t>
            </a:r>
            <a:r>
              <a:rPr lang="zh-CN" altLang="en-US" sz="4200" b="1" i="1">
                <a:solidFill>
                  <a:srgbClr val="FFFFFF"/>
                </a:solidFill>
              </a:rPr>
              <a:t>耶</a:t>
            </a:r>
            <a:r>
              <a:rPr lang="zh-CN" altLang="en-US" sz="4200" b="1" i="1">
                <a:solidFill>
                  <a:srgbClr val="FFFFFF"/>
                </a:solidFill>
                <a:ea typeface="华文细黑" charset="0"/>
                <a:cs typeface="华文细黑" charset="0"/>
              </a:rPr>
              <a:t>稣</a:t>
            </a:r>
            <a:r>
              <a:rPr lang="zh-CN" altLang="en-US" sz="4200" b="1" i="1">
                <a:solidFill>
                  <a:srgbClr val="FFFFFF"/>
                </a:solidFill>
              </a:rPr>
              <a:t>来到他那里，就</a:t>
            </a:r>
            <a:r>
              <a:rPr lang="zh-CN" altLang="en-US" sz="4200" b="1" i="1">
                <a:solidFill>
                  <a:srgbClr val="FFFFFF"/>
                </a:solidFill>
                <a:ea typeface="华文细黑" charset="0"/>
                <a:cs typeface="华文细黑" charset="0"/>
              </a:rPr>
              <a:t>说</a:t>
            </a:r>
            <a:r>
              <a:rPr lang="zh-CN" altLang="en-US" sz="4200" b="1" i="1">
                <a:solidFill>
                  <a:srgbClr val="FFFFFF"/>
                </a:solidFill>
              </a:rPr>
              <a:t>：“看哪，神的羔羊，除去世人罪孽的</a:t>
            </a:r>
            <a:r>
              <a:rPr lang="en-US" altLang="ja-JP" sz="4200" b="1" i="1">
                <a:solidFill>
                  <a:srgbClr val="FFFFFF"/>
                </a:solidFill>
              </a:rPr>
              <a:t>!”</a:t>
            </a:r>
            <a:endParaRPr lang="en-US" altLang="zh-CN" sz="4200" b="1" i="1">
              <a:solidFill>
                <a:srgbClr val="FFFFFF"/>
              </a:solidFill>
            </a:endParaRPr>
          </a:p>
        </p:txBody>
      </p:sp>
      <p:sp>
        <p:nvSpPr>
          <p:cNvPr id="259082" name="Text Box 10"/>
          <p:cNvSpPr txBox="1">
            <a:spLocks noChangeArrowheads="1"/>
          </p:cNvSpPr>
          <p:nvPr/>
        </p:nvSpPr>
        <p:spPr bwMode="auto">
          <a:xfrm>
            <a:off x="-457200" y="5943600"/>
            <a:ext cx="4648200" cy="579438"/>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a:defRPr sz="2400">
                <a:solidFill>
                  <a:schemeClr val="tx1"/>
                </a:solidFill>
                <a:latin typeface="Times New Roman" charset="0"/>
                <a:ea typeface="MS PGothic" charset="0"/>
                <a:cs typeface="MS PGothic" charset="0"/>
              </a:defRPr>
            </a:lvl1pPr>
            <a:lvl2pPr marL="37931725" indent="-37474525">
              <a:defRPr sz="24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400">
                <a:solidFill>
                  <a:schemeClr val="tx1"/>
                </a:solidFill>
                <a:latin typeface="Times New Roman" charset="0"/>
                <a:ea typeface="MS PGothic" charset="0"/>
                <a:cs typeface="MS PGothic" charset="0"/>
              </a:defRPr>
            </a:lvl4pPr>
            <a:lvl5pPr>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r" eaLnBrk="1" hangingPunct="1">
              <a:spcBef>
                <a:spcPct val="50000"/>
              </a:spcBef>
              <a:defRPr/>
            </a:pPr>
            <a:r>
              <a:rPr lang="zh-CN" altLang="en-US" sz="3200" b="1">
                <a:solidFill>
                  <a:srgbClr val="FFFFFF"/>
                </a:solidFill>
                <a:ea typeface="华文细黑" charset="0"/>
                <a:cs typeface="华文细黑" charset="0"/>
              </a:rPr>
              <a:t>约</a:t>
            </a:r>
            <a:r>
              <a:rPr lang="zh-CN" altLang="en-US" sz="3200" b="1">
                <a:solidFill>
                  <a:srgbClr val="FFFFFF"/>
                </a:solidFill>
              </a:rPr>
              <a:t>翰福音</a:t>
            </a:r>
            <a:r>
              <a:rPr lang="en-US" altLang="ja-JP" sz="3200" b="1">
                <a:solidFill>
                  <a:srgbClr val="FFFFFF"/>
                </a:solidFill>
              </a:rPr>
              <a:t> 1:29 (</a:t>
            </a:r>
            <a:r>
              <a:rPr lang="zh-CN" altLang="en-US" sz="3200" b="1">
                <a:solidFill>
                  <a:srgbClr val="FFFFFF"/>
                </a:solidFill>
              </a:rPr>
              <a:t>合和</a:t>
            </a:r>
            <a:r>
              <a:rPr lang="en-US" altLang="ja-JP" sz="3200" b="1">
                <a:solidFill>
                  <a:srgbClr val="FFFFFF"/>
                </a:solidFill>
              </a:rPr>
              <a:t>)</a:t>
            </a:r>
            <a:endParaRPr lang="en-US" altLang="zh-CN" sz="3200" b="1">
              <a:solidFill>
                <a:srgbClr val="FFFFFF"/>
              </a:solidFill>
            </a:endParaRPr>
          </a:p>
        </p:txBody>
      </p:sp>
      <p:grpSp>
        <p:nvGrpSpPr>
          <p:cNvPr id="427018" name="Group 11"/>
          <p:cNvGrpSpPr>
            <a:grpSpLocks/>
          </p:cNvGrpSpPr>
          <p:nvPr/>
        </p:nvGrpSpPr>
        <p:grpSpPr bwMode="auto">
          <a:xfrm>
            <a:off x="6899275" y="381000"/>
            <a:ext cx="2244725" cy="3867150"/>
            <a:chOff x="3037" y="674"/>
            <a:chExt cx="1414" cy="2436"/>
          </a:xfrm>
        </p:grpSpPr>
        <p:sp>
          <p:nvSpPr>
            <p:cNvPr id="427020" name="Freeform 12"/>
            <p:cNvSpPr>
              <a:spLocks/>
            </p:cNvSpPr>
            <p:nvPr/>
          </p:nvSpPr>
          <p:spPr bwMode="auto">
            <a:xfrm>
              <a:off x="3607" y="674"/>
              <a:ext cx="274" cy="2436"/>
            </a:xfrm>
            <a:custGeom>
              <a:avLst/>
              <a:gdLst>
                <a:gd name="T0" fmla="*/ 0 w 274"/>
                <a:gd name="T1" fmla="*/ 0 h 2436"/>
                <a:gd name="T2" fmla="*/ 1 w 274"/>
                <a:gd name="T3" fmla="*/ 2436 h 2436"/>
                <a:gd name="T4" fmla="*/ 274 w 274"/>
                <a:gd name="T5" fmla="*/ 2436 h 2436"/>
                <a:gd name="T6" fmla="*/ 274 w 274"/>
                <a:gd name="T7" fmla="*/ 1 h 2436"/>
                <a:gd name="T8" fmla="*/ 1 w 274"/>
                <a:gd name="T9" fmla="*/ 1 h 2436"/>
                <a:gd name="T10" fmla="*/ 1 w 274"/>
                <a:gd name="T11" fmla="*/ 1 h 2436"/>
                <a:gd name="T12" fmla="*/ 0 w 274"/>
                <a:gd name="T13" fmla="*/ 0 h 2436"/>
                <a:gd name="T14" fmla="*/ 0 60000 65536"/>
                <a:gd name="T15" fmla="*/ 0 60000 65536"/>
                <a:gd name="T16" fmla="*/ 0 60000 65536"/>
                <a:gd name="T17" fmla="*/ 0 60000 65536"/>
                <a:gd name="T18" fmla="*/ 0 60000 65536"/>
                <a:gd name="T19" fmla="*/ 0 60000 65536"/>
                <a:gd name="T20" fmla="*/ 0 60000 65536"/>
                <a:gd name="T21" fmla="*/ 0 w 274"/>
                <a:gd name="T22" fmla="*/ 0 h 2436"/>
                <a:gd name="T23" fmla="*/ 274 w 274"/>
                <a:gd name="T24" fmla="*/ 2436 h 24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4" h="2436">
                  <a:moveTo>
                    <a:pt x="0" y="0"/>
                  </a:moveTo>
                  <a:lnTo>
                    <a:pt x="1" y="2436"/>
                  </a:lnTo>
                  <a:lnTo>
                    <a:pt x="274" y="2436"/>
                  </a:lnTo>
                  <a:lnTo>
                    <a:pt x="274" y="1"/>
                  </a:lnTo>
                  <a:lnTo>
                    <a:pt x="1" y="1"/>
                  </a:lnTo>
                  <a:lnTo>
                    <a:pt x="0" y="0"/>
                  </a:lnTo>
                  <a:close/>
                </a:path>
              </a:pathLst>
            </a:cu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sp>
          <p:nvSpPr>
            <p:cNvPr id="427021" name="Freeform 13"/>
            <p:cNvSpPr>
              <a:spLocks/>
            </p:cNvSpPr>
            <p:nvPr/>
          </p:nvSpPr>
          <p:spPr bwMode="auto">
            <a:xfrm rot="-434653">
              <a:off x="3037" y="1101"/>
              <a:ext cx="1414" cy="251"/>
            </a:xfrm>
            <a:custGeom>
              <a:avLst/>
              <a:gdLst>
                <a:gd name="T0" fmla="*/ 0 w 1414"/>
                <a:gd name="T1" fmla="*/ 0 h 251"/>
                <a:gd name="T2" fmla="*/ 1 w 1414"/>
                <a:gd name="T3" fmla="*/ 251 h 251"/>
                <a:gd name="T4" fmla="*/ 1414 w 1414"/>
                <a:gd name="T5" fmla="*/ 251 h 251"/>
                <a:gd name="T6" fmla="*/ 1414 w 1414"/>
                <a:gd name="T7" fmla="*/ 2 h 251"/>
                <a:gd name="T8" fmla="*/ 1 w 1414"/>
                <a:gd name="T9" fmla="*/ 2 h 251"/>
                <a:gd name="T10" fmla="*/ 1 w 1414"/>
                <a:gd name="T11" fmla="*/ 2 h 251"/>
                <a:gd name="T12" fmla="*/ 0 w 1414"/>
                <a:gd name="T13" fmla="*/ 0 h 251"/>
                <a:gd name="T14" fmla="*/ 0 60000 65536"/>
                <a:gd name="T15" fmla="*/ 0 60000 65536"/>
                <a:gd name="T16" fmla="*/ 0 60000 65536"/>
                <a:gd name="T17" fmla="*/ 0 60000 65536"/>
                <a:gd name="T18" fmla="*/ 0 60000 65536"/>
                <a:gd name="T19" fmla="*/ 0 60000 65536"/>
                <a:gd name="T20" fmla="*/ 0 60000 65536"/>
                <a:gd name="T21" fmla="*/ 0 w 1414"/>
                <a:gd name="T22" fmla="*/ 0 h 251"/>
                <a:gd name="T23" fmla="*/ 1414 w 1414"/>
                <a:gd name="T24" fmla="*/ 251 h 2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14" h="251">
                  <a:moveTo>
                    <a:pt x="0" y="0"/>
                  </a:moveTo>
                  <a:lnTo>
                    <a:pt x="1" y="251"/>
                  </a:lnTo>
                  <a:lnTo>
                    <a:pt x="1414" y="251"/>
                  </a:lnTo>
                  <a:lnTo>
                    <a:pt x="1414" y="2"/>
                  </a:lnTo>
                  <a:lnTo>
                    <a:pt x="1" y="2"/>
                  </a:lnTo>
                  <a:lnTo>
                    <a:pt x="0" y="0"/>
                  </a:lnTo>
                  <a:close/>
                </a:path>
              </a:pathLst>
            </a:cu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sp>
          <p:nvSpPr>
            <p:cNvPr id="427022" name="Freeform 14"/>
            <p:cNvSpPr>
              <a:spLocks/>
            </p:cNvSpPr>
            <p:nvPr/>
          </p:nvSpPr>
          <p:spPr bwMode="auto">
            <a:xfrm rot="-440840">
              <a:off x="3082" y="1211"/>
              <a:ext cx="508" cy="106"/>
            </a:xfrm>
            <a:custGeom>
              <a:avLst/>
              <a:gdLst>
                <a:gd name="T0" fmla="*/ 0 w 508"/>
                <a:gd name="T1" fmla="*/ 104 h 106"/>
                <a:gd name="T2" fmla="*/ 508 w 508"/>
                <a:gd name="T3" fmla="*/ 106 h 106"/>
                <a:gd name="T4" fmla="*/ 439 w 508"/>
                <a:gd name="T5" fmla="*/ 5 h 106"/>
                <a:gd name="T6" fmla="*/ 397 w 508"/>
                <a:gd name="T7" fmla="*/ 79 h 106"/>
                <a:gd name="T8" fmla="*/ 349 w 508"/>
                <a:gd name="T9" fmla="*/ 0 h 106"/>
                <a:gd name="T10" fmla="*/ 296 w 508"/>
                <a:gd name="T11" fmla="*/ 79 h 106"/>
                <a:gd name="T12" fmla="*/ 265 w 508"/>
                <a:gd name="T13" fmla="*/ 5 h 106"/>
                <a:gd name="T14" fmla="*/ 228 w 508"/>
                <a:gd name="T15" fmla="*/ 74 h 106"/>
                <a:gd name="T16" fmla="*/ 196 w 508"/>
                <a:gd name="T17" fmla="*/ 10 h 106"/>
                <a:gd name="T18" fmla="*/ 165 w 508"/>
                <a:gd name="T19" fmla="*/ 84 h 106"/>
                <a:gd name="T20" fmla="*/ 122 w 508"/>
                <a:gd name="T21" fmla="*/ 5 h 106"/>
                <a:gd name="T22" fmla="*/ 80 w 508"/>
                <a:gd name="T23" fmla="*/ 90 h 106"/>
                <a:gd name="T24" fmla="*/ 43 w 508"/>
                <a:gd name="T25" fmla="*/ 10 h 106"/>
                <a:gd name="T26" fmla="*/ 1 w 508"/>
                <a:gd name="T27" fmla="*/ 106 h 106"/>
                <a:gd name="T28" fmla="*/ 1 w 508"/>
                <a:gd name="T29" fmla="*/ 106 h 106"/>
                <a:gd name="T30" fmla="*/ 0 w 508"/>
                <a:gd name="T31" fmla="*/ 104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8"/>
                <a:gd name="T49" fmla="*/ 0 h 106"/>
                <a:gd name="T50" fmla="*/ 508 w 508"/>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8" h="106">
                  <a:moveTo>
                    <a:pt x="0" y="104"/>
                  </a:moveTo>
                  <a:lnTo>
                    <a:pt x="508" y="106"/>
                  </a:lnTo>
                  <a:lnTo>
                    <a:pt x="439" y="5"/>
                  </a:lnTo>
                  <a:lnTo>
                    <a:pt x="397" y="79"/>
                  </a:lnTo>
                  <a:lnTo>
                    <a:pt x="349" y="0"/>
                  </a:lnTo>
                  <a:lnTo>
                    <a:pt x="296" y="79"/>
                  </a:lnTo>
                  <a:lnTo>
                    <a:pt x="265" y="5"/>
                  </a:lnTo>
                  <a:lnTo>
                    <a:pt x="228" y="74"/>
                  </a:lnTo>
                  <a:lnTo>
                    <a:pt x="196" y="10"/>
                  </a:lnTo>
                  <a:lnTo>
                    <a:pt x="165" y="84"/>
                  </a:lnTo>
                  <a:lnTo>
                    <a:pt x="122" y="5"/>
                  </a:lnTo>
                  <a:lnTo>
                    <a:pt x="80" y="90"/>
                  </a:lnTo>
                  <a:lnTo>
                    <a:pt x="43" y="10"/>
                  </a:lnTo>
                  <a:lnTo>
                    <a:pt x="1" y="106"/>
                  </a:lnTo>
                  <a:lnTo>
                    <a:pt x="0" y="10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sp>
          <p:nvSpPr>
            <p:cNvPr id="427023" name="Freeform 15"/>
            <p:cNvSpPr>
              <a:spLocks/>
            </p:cNvSpPr>
            <p:nvPr/>
          </p:nvSpPr>
          <p:spPr bwMode="auto">
            <a:xfrm rot="-442485">
              <a:off x="3917" y="1211"/>
              <a:ext cx="507" cy="106"/>
            </a:xfrm>
            <a:custGeom>
              <a:avLst/>
              <a:gdLst>
                <a:gd name="T0" fmla="*/ 507 w 507"/>
                <a:gd name="T1" fmla="*/ 104 h 106"/>
                <a:gd name="T2" fmla="*/ 0 w 507"/>
                <a:gd name="T3" fmla="*/ 106 h 106"/>
                <a:gd name="T4" fmla="*/ 69 w 507"/>
                <a:gd name="T5" fmla="*/ 5 h 106"/>
                <a:gd name="T6" fmla="*/ 111 w 507"/>
                <a:gd name="T7" fmla="*/ 79 h 106"/>
                <a:gd name="T8" fmla="*/ 158 w 507"/>
                <a:gd name="T9" fmla="*/ 0 h 106"/>
                <a:gd name="T10" fmla="*/ 195 w 507"/>
                <a:gd name="T11" fmla="*/ 84 h 106"/>
                <a:gd name="T12" fmla="*/ 216 w 507"/>
                <a:gd name="T13" fmla="*/ 10 h 106"/>
                <a:gd name="T14" fmla="*/ 259 w 507"/>
                <a:gd name="T15" fmla="*/ 84 h 106"/>
                <a:gd name="T16" fmla="*/ 301 w 507"/>
                <a:gd name="T17" fmla="*/ 0 h 106"/>
                <a:gd name="T18" fmla="*/ 348 w 507"/>
                <a:gd name="T19" fmla="*/ 84 h 106"/>
                <a:gd name="T20" fmla="*/ 385 w 507"/>
                <a:gd name="T21" fmla="*/ 5 h 106"/>
                <a:gd name="T22" fmla="*/ 427 w 507"/>
                <a:gd name="T23" fmla="*/ 84 h 106"/>
                <a:gd name="T24" fmla="*/ 464 w 507"/>
                <a:gd name="T25" fmla="*/ 10 h 106"/>
                <a:gd name="T26" fmla="*/ 507 w 507"/>
                <a:gd name="T27" fmla="*/ 106 h 106"/>
                <a:gd name="T28" fmla="*/ 507 w 507"/>
                <a:gd name="T29" fmla="*/ 106 h 106"/>
                <a:gd name="T30" fmla="*/ 507 w 507"/>
                <a:gd name="T31" fmla="*/ 104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7"/>
                <a:gd name="T49" fmla="*/ 0 h 106"/>
                <a:gd name="T50" fmla="*/ 507 w 507"/>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7" h="106">
                  <a:moveTo>
                    <a:pt x="507" y="104"/>
                  </a:moveTo>
                  <a:lnTo>
                    <a:pt x="0" y="106"/>
                  </a:lnTo>
                  <a:lnTo>
                    <a:pt x="69" y="5"/>
                  </a:lnTo>
                  <a:lnTo>
                    <a:pt x="111" y="79"/>
                  </a:lnTo>
                  <a:lnTo>
                    <a:pt x="158" y="0"/>
                  </a:lnTo>
                  <a:lnTo>
                    <a:pt x="195" y="84"/>
                  </a:lnTo>
                  <a:lnTo>
                    <a:pt x="216" y="10"/>
                  </a:lnTo>
                  <a:lnTo>
                    <a:pt x="259" y="84"/>
                  </a:lnTo>
                  <a:lnTo>
                    <a:pt x="301" y="0"/>
                  </a:lnTo>
                  <a:lnTo>
                    <a:pt x="348" y="84"/>
                  </a:lnTo>
                  <a:lnTo>
                    <a:pt x="385" y="5"/>
                  </a:lnTo>
                  <a:lnTo>
                    <a:pt x="427" y="84"/>
                  </a:lnTo>
                  <a:lnTo>
                    <a:pt x="464" y="10"/>
                  </a:lnTo>
                  <a:lnTo>
                    <a:pt x="507" y="106"/>
                  </a:lnTo>
                  <a:lnTo>
                    <a:pt x="507" y="10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sp>
          <p:nvSpPr>
            <p:cNvPr id="427024" name="Freeform 16"/>
            <p:cNvSpPr>
              <a:spLocks/>
            </p:cNvSpPr>
            <p:nvPr/>
          </p:nvSpPr>
          <p:spPr bwMode="auto">
            <a:xfrm>
              <a:off x="3646" y="740"/>
              <a:ext cx="192" cy="2314"/>
            </a:xfrm>
            <a:custGeom>
              <a:avLst/>
              <a:gdLst>
                <a:gd name="T0" fmla="*/ 0 w 192"/>
                <a:gd name="T1" fmla="*/ 0 h 2314"/>
                <a:gd name="T2" fmla="*/ 2 w 192"/>
                <a:gd name="T3" fmla="*/ 2314 h 2314"/>
                <a:gd name="T4" fmla="*/ 192 w 192"/>
                <a:gd name="T5" fmla="*/ 2314 h 2314"/>
                <a:gd name="T6" fmla="*/ 33 w 192"/>
                <a:gd name="T7" fmla="*/ 2240 h 2314"/>
                <a:gd name="T8" fmla="*/ 155 w 192"/>
                <a:gd name="T9" fmla="*/ 2161 h 2314"/>
                <a:gd name="T10" fmla="*/ 23 w 192"/>
                <a:gd name="T11" fmla="*/ 2118 h 2314"/>
                <a:gd name="T12" fmla="*/ 155 w 192"/>
                <a:gd name="T13" fmla="*/ 2029 h 2314"/>
                <a:gd name="T14" fmla="*/ 28 w 192"/>
                <a:gd name="T15" fmla="*/ 1955 h 2314"/>
                <a:gd name="T16" fmla="*/ 155 w 192"/>
                <a:gd name="T17" fmla="*/ 1886 h 2314"/>
                <a:gd name="T18" fmla="*/ 39 w 192"/>
                <a:gd name="T19" fmla="*/ 1823 h 2314"/>
                <a:gd name="T20" fmla="*/ 155 w 192"/>
                <a:gd name="T21" fmla="*/ 1749 h 2314"/>
                <a:gd name="T22" fmla="*/ 39 w 192"/>
                <a:gd name="T23" fmla="*/ 1691 h 2314"/>
                <a:gd name="T24" fmla="*/ 155 w 192"/>
                <a:gd name="T25" fmla="*/ 1611 h 2314"/>
                <a:gd name="T26" fmla="*/ 28 w 192"/>
                <a:gd name="T27" fmla="*/ 1553 h 2314"/>
                <a:gd name="T28" fmla="*/ 150 w 192"/>
                <a:gd name="T29" fmla="*/ 1485 h 2314"/>
                <a:gd name="T30" fmla="*/ 33 w 192"/>
                <a:gd name="T31" fmla="*/ 1416 h 2314"/>
                <a:gd name="T32" fmla="*/ 144 w 192"/>
                <a:gd name="T33" fmla="*/ 1337 h 2314"/>
                <a:gd name="T34" fmla="*/ 33 w 192"/>
                <a:gd name="T35" fmla="*/ 1268 h 2314"/>
                <a:gd name="T36" fmla="*/ 171 w 192"/>
                <a:gd name="T37" fmla="*/ 1184 h 2314"/>
                <a:gd name="T38" fmla="*/ 33 w 192"/>
                <a:gd name="T39" fmla="*/ 1136 h 2314"/>
                <a:gd name="T40" fmla="*/ 171 w 192"/>
                <a:gd name="T41" fmla="*/ 1036 h 2314"/>
                <a:gd name="T42" fmla="*/ 39 w 192"/>
                <a:gd name="T43" fmla="*/ 973 h 2314"/>
                <a:gd name="T44" fmla="*/ 171 w 192"/>
                <a:gd name="T45" fmla="*/ 883 h 2314"/>
                <a:gd name="T46" fmla="*/ 33 w 192"/>
                <a:gd name="T47" fmla="*/ 846 h 2314"/>
                <a:gd name="T48" fmla="*/ 171 w 192"/>
                <a:gd name="T49" fmla="*/ 761 h 2314"/>
                <a:gd name="T50" fmla="*/ 39 w 192"/>
                <a:gd name="T51" fmla="*/ 703 h 2314"/>
                <a:gd name="T52" fmla="*/ 160 w 192"/>
                <a:gd name="T53" fmla="*/ 608 h 2314"/>
                <a:gd name="T54" fmla="*/ 28 w 192"/>
                <a:gd name="T55" fmla="*/ 550 h 2314"/>
                <a:gd name="T56" fmla="*/ 171 w 192"/>
                <a:gd name="T57" fmla="*/ 481 h 2314"/>
                <a:gd name="T58" fmla="*/ 39 w 192"/>
                <a:gd name="T59" fmla="*/ 413 h 2314"/>
                <a:gd name="T60" fmla="*/ 171 w 192"/>
                <a:gd name="T61" fmla="*/ 339 h 2314"/>
                <a:gd name="T62" fmla="*/ 44 w 192"/>
                <a:gd name="T63" fmla="*/ 254 h 2314"/>
                <a:gd name="T64" fmla="*/ 176 w 192"/>
                <a:gd name="T65" fmla="*/ 191 h 2314"/>
                <a:gd name="T66" fmla="*/ 49 w 192"/>
                <a:gd name="T67" fmla="*/ 107 h 2314"/>
                <a:gd name="T68" fmla="*/ 192 w 192"/>
                <a:gd name="T69" fmla="*/ 1 h 2314"/>
                <a:gd name="T70" fmla="*/ 2 w 192"/>
                <a:gd name="T71" fmla="*/ 1 h 2314"/>
                <a:gd name="T72" fmla="*/ 2 w 192"/>
                <a:gd name="T73" fmla="*/ 1 h 2314"/>
                <a:gd name="T74" fmla="*/ 0 w 192"/>
                <a:gd name="T75" fmla="*/ 0 h 23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2"/>
                <a:gd name="T115" fmla="*/ 0 h 2314"/>
                <a:gd name="T116" fmla="*/ 192 w 192"/>
                <a:gd name="T117" fmla="*/ 2314 h 231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2" h="2314">
                  <a:moveTo>
                    <a:pt x="0" y="0"/>
                  </a:moveTo>
                  <a:lnTo>
                    <a:pt x="2" y="2314"/>
                  </a:lnTo>
                  <a:lnTo>
                    <a:pt x="192" y="2314"/>
                  </a:lnTo>
                  <a:lnTo>
                    <a:pt x="33" y="2240"/>
                  </a:lnTo>
                  <a:lnTo>
                    <a:pt x="155" y="2161"/>
                  </a:lnTo>
                  <a:lnTo>
                    <a:pt x="23" y="2118"/>
                  </a:lnTo>
                  <a:lnTo>
                    <a:pt x="155" y="2029"/>
                  </a:lnTo>
                  <a:lnTo>
                    <a:pt x="28" y="1955"/>
                  </a:lnTo>
                  <a:lnTo>
                    <a:pt x="155" y="1886"/>
                  </a:lnTo>
                  <a:lnTo>
                    <a:pt x="39" y="1823"/>
                  </a:lnTo>
                  <a:lnTo>
                    <a:pt x="155" y="1749"/>
                  </a:lnTo>
                  <a:lnTo>
                    <a:pt x="39" y="1691"/>
                  </a:lnTo>
                  <a:lnTo>
                    <a:pt x="155" y="1611"/>
                  </a:lnTo>
                  <a:lnTo>
                    <a:pt x="28" y="1553"/>
                  </a:lnTo>
                  <a:lnTo>
                    <a:pt x="150" y="1485"/>
                  </a:lnTo>
                  <a:lnTo>
                    <a:pt x="33" y="1416"/>
                  </a:lnTo>
                  <a:lnTo>
                    <a:pt x="144" y="1337"/>
                  </a:lnTo>
                  <a:lnTo>
                    <a:pt x="33" y="1268"/>
                  </a:lnTo>
                  <a:lnTo>
                    <a:pt x="171" y="1184"/>
                  </a:lnTo>
                  <a:lnTo>
                    <a:pt x="33" y="1136"/>
                  </a:lnTo>
                  <a:lnTo>
                    <a:pt x="171" y="1036"/>
                  </a:lnTo>
                  <a:lnTo>
                    <a:pt x="39" y="973"/>
                  </a:lnTo>
                  <a:lnTo>
                    <a:pt x="171" y="883"/>
                  </a:lnTo>
                  <a:lnTo>
                    <a:pt x="33" y="846"/>
                  </a:lnTo>
                  <a:lnTo>
                    <a:pt x="171" y="761"/>
                  </a:lnTo>
                  <a:lnTo>
                    <a:pt x="39" y="703"/>
                  </a:lnTo>
                  <a:lnTo>
                    <a:pt x="160" y="608"/>
                  </a:lnTo>
                  <a:lnTo>
                    <a:pt x="28" y="550"/>
                  </a:lnTo>
                  <a:lnTo>
                    <a:pt x="171" y="481"/>
                  </a:lnTo>
                  <a:lnTo>
                    <a:pt x="39" y="413"/>
                  </a:lnTo>
                  <a:lnTo>
                    <a:pt x="171" y="339"/>
                  </a:lnTo>
                  <a:lnTo>
                    <a:pt x="44" y="254"/>
                  </a:lnTo>
                  <a:lnTo>
                    <a:pt x="176" y="191"/>
                  </a:lnTo>
                  <a:lnTo>
                    <a:pt x="49" y="107"/>
                  </a:lnTo>
                  <a:lnTo>
                    <a:pt x="192" y="1"/>
                  </a:lnTo>
                  <a:lnTo>
                    <a:pt x="2" y="1"/>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grpSp>
      <p:sp>
        <p:nvSpPr>
          <p:cNvPr id="427019" name="Rectangle 18"/>
          <p:cNvSpPr>
            <a:spLocks noGrp="1" noChangeArrowheads="1"/>
          </p:cNvSpPr>
          <p:nvPr>
            <p:ph type="title" idx="4294967295"/>
          </p:nvPr>
        </p:nvSpPr>
        <p:spPr>
          <a:xfrm>
            <a:off x="4572000" y="5943600"/>
            <a:ext cx="4572000" cy="685800"/>
          </a:xfrm>
          <a:solidFill>
            <a:srgbClr val="000000"/>
          </a:solidFill>
        </p:spPr>
        <p:txBody>
          <a:bodyPr/>
          <a:lstStyle/>
          <a:p>
            <a:pPr eaLnBrk="1" hangingPunct="1"/>
            <a:r>
              <a:rPr lang="zh-CN" altLang="en-US" sz="3600" b="1" i="1">
                <a:solidFill>
                  <a:schemeClr val="bg1"/>
                </a:solidFill>
                <a:latin typeface="Times New Roman" charset="0"/>
                <a:ea typeface="MS PGothic" charset="0"/>
                <a:cs typeface="MS PGothic" charset="0"/>
              </a:rPr>
              <a:t>神的羔羊</a:t>
            </a:r>
            <a:endParaRPr lang="zh-CN" altLang="en-US" sz="3600">
              <a:solidFill>
                <a:schemeClr val="bg1"/>
              </a:solidFill>
              <a:latin typeface="Arial" charset="0"/>
              <a:ea typeface="MS PGothic" charset="0"/>
              <a:cs typeface="MS PGothic" charset="0"/>
            </a:endParaRPr>
          </a:p>
        </p:txBody>
      </p:sp>
    </p:spTree>
    <p:extLst>
      <p:ext uri="{BB962C8B-B14F-4D97-AF65-F5344CB8AC3E}">
        <p14:creationId xmlns:p14="http://schemas.microsoft.com/office/powerpoint/2010/main" val="233188892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4000"/>
                                  </p:stCondLst>
                                  <p:childTnLst>
                                    <p:set>
                                      <p:cBhvr>
                                        <p:cTn id="6" dur="1" fill="hold">
                                          <p:stCondLst>
                                            <p:cond delay="0"/>
                                          </p:stCondLst>
                                        </p:cTn>
                                        <p:tgtEl>
                                          <p:spTgt spid="259082"/>
                                        </p:tgtEl>
                                        <p:attrNameLst>
                                          <p:attrName>style.visibility</p:attrName>
                                        </p:attrNameLst>
                                      </p:cBhvr>
                                      <p:to>
                                        <p:strVal val="visible"/>
                                      </p:to>
                                    </p:set>
                                    <p:animEffect transition="in" filter="dissolve">
                                      <p:cBhvr>
                                        <p:cTn id="7" dur="500"/>
                                        <p:tgtEl>
                                          <p:spTgt spid="259082"/>
                                        </p:tgtEl>
                                      </p:cBhvr>
                                    </p:animEffect>
                                  </p:childTnLst>
                                </p:cTn>
                              </p:par>
                            </p:childTnLst>
                          </p:cTn>
                        </p:par>
                        <p:par>
                          <p:cTn id="8" fill="hold" nodeType="afterGroup">
                            <p:stCondLst>
                              <p:cond delay="4500"/>
                            </p:stCondLst>
                            <p:childTnLst>
                              <p:par>
                                <p:cTn id="9" presetID="9" presetClass="entr" presetSubtype="0" fill="hold" grpId="0" nodeType="afterEffect">
                                  <p:stCondLst>
                                    <p:cond delay="2000"/>
                                  </p:stCondLst>
                                  <p:childTnLst>
                                    <p:set>
                                      <p:cBhvr>
                                        <p:cTn id="10" dur="1" fill="hold">
                                          <p:stCondLst>
                                            <p:cond delay="0"/>
                                          </p:stCondLst>
                                        </p:cTn>
                                        <p:tgtEl>
                                          <p:spTgt spid="259081"/>
                                        </p:tgtEl>
                                        <p:attrNameLst>
                                          <p:attrName>style.visibility</p:attrName>
                                        </p:attrNameLst>
                                      </p:cBhvr>
                                      <p:to>
                                        <p:strVal val="visible"/>
                                      </p:to>
                                    </p:set>
                                    <p:animEffect transition="in" filter="dissolve">
                                      <p:cBhvr>
                                        <p:cTn id="11" dur="500"/>
                                        <p:tgtEl>
                                          <p:spTgt spid="2590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81" grpId="0" autoUpdateAnimBg="0"/>
      <p:bldP spid="259082" grpId="0"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endParaRPr lang="zh-CN" altLang="en-US">
              <a:solidFill>
                <a:srgbClr val="000000"/>
              </a:solidFill>
            </a:endParaRPr>
          </a:p>
        </p:txBody>
      </p:sp>
      <p:sp>
        <p:nvSpPr>
          <p:cNvPr id="429058" name="Freeform 3"/>
          <p:cNvSpPr>
            <a:spLocks/>
          </p:cNvSpPr>
          <p:nvPr/>
        </p:nvSpPr>
        <p:spPr bwMode="auto">
          <a:xfrm>
            <a:off x="7800975" y="2032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solidFill>
                <a:srgbClr val="000000"/>
              </a:solidFill>
            </a:endParaRPr>
          </a:p>
        </p:txBody>
      </p:sp>
      <p:sp>
        <p:nvSpPr>
          <p:cNvPr id="429059" name="Line 4"/>
          <p:cNvSpPr>
            <a:spLocks noChangeShapeType="1"/>
          </p:cNvSpPr>
          <p:nvPr/>
        </p:nvSpPr>
        <p:spPr bwMode="auto">
          <a:xfrm>
            <a:off x="8077200" y="381000"/>
            <a:ext cx="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pic>
        <p:nvPicPr>
          <p:cNvPr id="429060" name="Picture 5" descr="OMSSO036"/>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4572000" y="0"/>
            <a:ext cx="46291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9061" name="Freeform 6"/>
          <p:cNvSpPr>
            <a:spLocks/>
          </p:cNvSpPr>
          <p:nvPr/>
        </p:nvSpPr>
        <p:spPr bwMode="auto">
          <a:xfrm>
            <a:off x="7877175" y="2286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solidFill>
                <a:srgbClr val="000000"/>
              </a:solidFill>
            </a:endParaRPr>
          </a:p>
        </p:txBody>
      </p:sp>
      <p:sp>
        <p:nvSpPr>
          <p:cNvPr id="429062" name="Freeform 7"/>
          <p:cNvSpPr>
            <a:spLocks/>
          </p:cNvSpPr>
          <p:nvPr/>
        </p:nvSpPr>
        <p:spPr bwMode="auto">
          <a:xfrm>
            <a:off x="8686800" y="1016000"/>
            <a:ext cx="393700" cy="5334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solidFill>
                <a:srgbClr val="000000"/>
              </a:solidFill>
            </a:endParaRPr>
          </a:p>
        </p:txBody>
      </p:sp>
      <p:sp>
        <p:nvSpPr>
          <p:cNvPr id="429063" name="Freeform 8"/>
          <p:cNvSpPr>
            <a:spLocks/>
          </p:cNvSpPr>
          <p:nvPr/>
        </p:nvSpPr>
        <p:spPr bwMode="auto">
          <a:xfrm>
            <a:off x="7315200" y="1168400"/>
            <a:ext cx="304800" cy="3810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solidFill>
                <a:srgbClr val="000000"/>
              </a:solidFill>
            </a:endParaRPr>
          </a:p>
        </p:txBody>
      </p:sp>
      <p:sp>
        <p:nvSpPr>
          <p:cNvPr id="260105" name="Text Box 9"/>
          <p:cNvSpPr txBox="1">
            <a:spLocks noChangeArrowheads="1"/>
          </p:cNvSpPr>
          <p:nvPr/>
        </p:nvSpPr>
        <p:spPr bwMode="auto">
          <a:xfrm>
            <a:off x="381000" y="331788"/>
            <a:ext cx="4114800" cy="2011362"/>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a:defRPr sz="2400">
                <a:solidFill>
                  <a:schemeClr val="tx1"/>
                </a:solidFill>
                <a:latin typeface="Times New Roman" charset="0"/>
                <a:ea typeface="MS PGothic" charset="0"/>
                <a:cs typeface="MS PGothic" charset="0"/>
              </a:defRPr>
            </a:lvl1pPr>
            <a:lvl2pPr marL="37931725" indent="-37474525">
              <a:defRPr sz="24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400">
                <a:solidFill>
                  <a:schemeClr val="tx1"/>
                </a:solidFill>
                <a:latin typeface="Times New Roman" charset="0"/>
                <a:ea typeface="MS PGothic" charset="0"/>
                <a:cs typeface="MS PGothic" charset="0"/>
              </a:defRPr>
            </a:lvl4pPr>
            <a:lvl5pPr>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spcBef>
                <a:spcPct val="50000"/>
              </a:spcBef>
              <a:defRPr/>
            </a:pPr>
            <a:r>
              <a:rPr lang="zh-CN" altLang="en-US" sz="4200" b="1" i="1">
                <a:solidFill>
                  <a:srgbClr val="FFFFFF"/>
                </a:solidFill>
              </a:rPr>
              <a:t>因</a:t>
            </a:r>
            <a:r>
              <a:rPr lang="zh-CN" altLang="en-US" sz="4200" b="1" i="1">
                <a:solidFill>
                  <a:srgbClr val="FFFFFF"/>
                </a:solidFill>
                <a:ea typeface="华文细黑" charset="0"/>
                <a:cs typeface="华文细黑" charset="0"/>
              </a:rPr>
              <a:t>为</a:t>
            </a:r>
            <a:r>
              <a:rPr lang="zh-CN" altLang="en-US" sz="4200" b="1" i="1">
                <a:solidFill>
                  <a:srgbClr val="FFFFFF"/>
                </a:solidFill>
              </a:rPr>
              <a:t>我</a:t>
            </a:r>
            <a:r>
              <a:rPr lang="zh-CN" altLang="en-US" sz="4200" b="1" i="1">
                <a:solidFill>
                  <a:srgbClr val="FFFFFF"/>
                </a:solidFill>
                <a:ea typeface="华文细黑" charset="0"/>
                <a:cs typeface="华文细黑" charset="0"/>
              </a:rPr>
              <a:t>们</a:t>
            </a:r>
            <a:r>
              <a:rPr lang="zh-CN" altLang="en-US" sz="4200" b="1" i="1">
                <a:solidFill>
                  <a:srgbClr val="FFFFFF"/>
                </a:solidFill>
              </a:rPr>
              <a:t>逾越</a:t>
            </a:r>
            <a:r>
              <a:rPr lang="zh-CN" altLang="en-US" sz="4200" b="1" i="1">
                <a:solidFill>
                  <a:srgbClr val="FFFFFF"/>
                </a:solidFill>
                <a:ea typeface="华文细黑" charset="0"/>
                <a:cs typeface="华文细黑" charset="0"/>
              </a:rPr>
              <a:t>节</a:t>
            </a:r>
            <a:r>
              <a:rPr lang="zh-CN" altLang="en-US" sz="4200" b="1" i="1">
                <a:solidFill>
                  <a:srgbClr val="FFFFFF"/>
                </a:solidFill>
              </a:rPr>
              <a:t>的羔羊基督，已</a:t>
            </a:r>
            <a:r>
              <a:rPr lang="zh-CN" altLang="en-US" sz="4200" b="1" i="1">
                <a:solidFill>
                  <a:srgbClr val="FFFFFF"/>
                </a:solidFill>
                <a:ea typeface="华文细黑" charset="0"/>
                <a:cs typeface="华文细黑" charset="0"/>
              </a:rPr>
              <a:t>经</a:t>
            </a:r>
            <a:r>
              <a:rPr lang="zh-CN" altLang="en-US" sz="4200" b="1" i="1">
                <a:solidFill>
                  <a:srgbClr val="FFFFFF"/>
                </a:solidFill>
              </a:rPr>
              <a:t>被</a:t>
            </a:r>
            <a:r>
              <a:rPr lang="zh-CN" altLang="en-US" sz="4200" b="1" i="1">
                <a:solidFill>
                  <a:srgbClr val="FFFFFF"/>
                </a:solidFill>
                <a:ea typeface="华文细黑" charset="0"/>
                <a:cs typeface="华文细黑" charset="0"/>
              </a:rPr>
              <a:t>杀</a:t>
            </a:r>
            <a:r>
              <a:rPr lang="zh-CN" altLang="en-US" sz="4200" b="1" i="1">
                <a:solidFill>
                  <a:srgbClr val="FFFFFF"/>
                </a:solidFill>
              </a:rPr>
              <a:t>献祭了。</a:t>
            </a:r>
          </a:p>
        </p:txBody>
      </p:sp>
      <p:sp>
        <p:nvSpPr>
          <p:cNvPr id="260106" name="Text Box 10"/>
          <p:cNvSpPr txBox="1">
            <a:spLocks noChangeArrowheads="1"/>
          </p:cNvSpPr>
          <p:nvPr/>
        </p:nvSpPr>
        <p:spPr bwMode="auto">
          <a:xfrm>
            <a:off x="-76200" y="5943600"/>
            <a:ext cx="4648200" cy="579438"/>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a:defRPr sz="2400">
                <a:solidFill>
                  <a:schemeClr val="tx1"/>
                </a:solidFill>
                <a:latin typeface="Times New Roman" charset="0"/>
                <a:ea typeface="MS PGothic" charset="0"/>
                <a:cs typeface="MS PGothic" charset="0"/>
              </a:defRPr>
            </a:lvl1pPr>
            <a:lvl2pPr marL="37931725" indent="-37474525">
              <a:defRPr sz="24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400">
                <a:solidFill>
                  <a:schemeClr val="tx1"/>
                </a:solidFill>
                <a:latin typeface="Times New Roman" charset="0"/>
                <a:ea typeface="MS PGothic" charset="0"/>
                <a:cs typeface="MS PGothic" charset="0"/>
              </a:defRPr>
            </a:lvl4pPr>
            <a:lvl5pPr>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r" eaLnBrk="1" hangingPunct="1">
              <a:spcBef>
                <a:spcPct val="50000"/>
              </a:spcBef>
              <a:defRPr/>
            </a:pPr>
            <a:r>
              <a:rPr lang="zh-CN" altLang="en-US" sz="3200" b="1">
                <a:solidFill>
                  <a:srgbClr val="FFFFFF"/>
                </a:solidFill>
              </a:rPr>
              <a:t>哥林多前</a:t>
            </a:r>
            <a:r>
              <a:rPr lang="zh-CN" altLang="en-US" sz="3200" b="1">
                <a:solidFill>
                  <a:srgbClr val="FFFFFF"/>
                </a:solidFill>
                <a:ea typeface="华文细黑" charset="0"/>
                <a:cs typeface="华文细黑" charset="0"/>
              </a:rPr>
              <a:t>书</a:t>
            </a:r>
            <a:r>
              <a:rPr lang="en-US" altLang="ja-JP" sz="3200" b="1">
                <a:solidFill>
                  <a:srgbClr val="FFFFFF"/>
                </a:solidFill>
              </a:rPr>
              <a:t>5:7 (</a:t>
            </a:r>
            <a:r>
              <a:rPr lang="zh-CN" altLang="en-US" sz="3200" b="1">
                <a:solidFill>
                  <a:srgbClr val="FFFFFF"/>
                </a:solidFill>
              </a:rPr>
              <a:t>合和</a:t>
            </a:r>
            <a:r>
              <a:rPr lang="en-US" altLang="ja-JP" sz="3200" b="1">
                <a:solidFill>
                  <a:srgbClr val="FFFFFF"/>
                </a:solidFill>
              </a:rPr>
              <a:t>)</a:t>
            </a:r>
            <a:endParaRPr lang="en-US" altLang="zh-CN" sz="3200" b="1">
              <a:solidFill>
                <a:srgbClr val="FFFFFF"/>
              </a:solidFill>
            </a:endParaRPr>
          </a:p>
        </p:txBody>
      </p:sp>
      <p:grpSp>
        <p:nvGrpSpPr>
          <p:cNvPr id="429066" name="Group 11"/>
          <p:cNvGrpSpPr>
            <a:grpSpLocks/>
          </p:cNvGrpSpPr>
          <p:nvPr/>
        </p:nvGrpSpPr>
        <p:grpSpPr bwMode="auto">
          <a:xfrm>
            <a:off x="6899275" y="381000"/>
            <a:ext cx="2244725" cy="3867150"/>
            <a:chOff x="3037" y="674"/>
            <a:chExt cx="1414" cy="2436"/>
          </a:xfrm>
        </p:grpSpPr>
        <p:sp>
          <p:nvSpPr>
            <p:cNvPr id="429068" name="Freeform 12"/>
            <p:cNvSpPr>
              <a:spLocks/>
            </p:cNvSpPr>
            <p:nvPr/>
          </p:nvSpPr>
          <p:spPr bwMode="auto">
            <a:xfrm>
              <a:off x="3607" y="674"/>
              <a:ext cx="274" cy="2436"/>
            </a:xfrm>
            <a:custGeom>
              <a:avLst/>
              <a:gdLst>
                <a:gd name="T0" fmla="*/ 0 w 274"/>
                <a:gd name="T1" fmla="*/ 0 h 2436"/>
                <a:gd name="T2" fmla="*/ 1 w 274"/>
                <a:gd name="T3" fmla="*/ 2436 h 2436"/>
                <a:gd name="T4" fmla="*/ 274 w 274"/>
                <a:gd name="T5" fmla="*/ 2436 h 2436"/>
                <a:gd name="T6" fmla="*/ 274 w 274"/>
                <a:gd name="T7" fmla="*/ 1 h 2436"/>
                <a:gd name="T8" fmla="*/ 1 w 274"/>
                <a:gd name="T9" fmla="*/ 1 h 2436"/>
                <a:gd name="T10" fmla="*/ 1 w 274"/>
                <a:gd name="T11" fmla="*/ 1 h 2436"/>
                <a:gd name="T12" fmla="*/ 0 w 274"/>
                <a:gd name="T13" fmla="*/ 0 h 2436"/>
                <a:gd name="T14" fmla="*/ 0 60000 65536"/>
                <a:gd name="T15" fmla="*/ 0 60000 65536"/>
                <a:gd name="T16" fmla="*/ 0 60000 65536"/>
                <a:gd name="T17" fmla="*/ 0 60000 65536"/>
                <a:gd name="T18" fmla="*/ 0 60000 65536"/>
                <a:gd name="T19" fmla="*/ 0 60000 65536"/>
                <a:gd name="T20" fmla="*/ 0 60000 65536"/>
                <a:gd name="T21" fmla="*/ 0 w 274"/>
                <a:gd name="T22" fmla="*/ 0 h 2436"/>
                <a:gd name="T23" fmla="*/ 274 w 274"/>
                <a:gd name="T24" fmla="*/ 2436 h 24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4" h="2436">
                  <a:moveTo>
                    <a:pt x="0" y="0"/>
                  </a:moveTo>
                  <a:lnTo>
                    <a:pt x="1" y="2436"/>
                  </a:lnTo>
                  <a:lnTo>
                    <a:pt x="274" y="2436"/>
                  </a:lnTo>
                  <a:lnTo>
                    <a:pt x="274" y="1"/>
                  </a:lnTo>
                  <a:lnTo>
                    <a:pt x="1" y="1"/>
                  </a:lnTo>
                  <a:lnTo>
                    <a:pt x="0" y="0"/>
                  </a:lnTo>
                  <a:close/>
                </a:path>
              </a:pathLst>
            </a:cu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sp>
          <p:nvSpPr>
            <p:cNvPr id="429069" name="Freeform 13"/>
            <p:cNvSpPr>
              <a:spLocks/>
            </p:cNvSpPr>
            <p:nvPr/>
          </p:nvSpPr>
          <p:spPr bwMode="auto">
            <a:xfrm rot="-434653">
              <a:off x="3037" y="1101"/>
              <a:ext cx="1414" cy="251"/>
            </a:xfrm>
            <a:custGeom>
              <a:avLst/>
              <a:gdLst>
                <a:gd name="T0" fmla="*/ 0 w 1414"/>
                <a:gd name="T1" fmla="*/ 0 h 251"/>
                <a:gd name="T2" fmla="*/ 1 w 1414"/>
                <a:gd name="T3" fmla="*/ 251 h 251"/>
                <a:gd name="T4" fmla="*/ 1414 w 1414"/>
                <a:gd name="T5" fmla="*/ 251 h 251"/>
                <a:gd name="T6" fmla="*/ 1414 w 1414"/>
                <a:gd name="T7" fmla="*/ 2 h 251"/>
                <a:gd name="T8" fmla="*/ 1 w 1414"/>
                <a:gd name="T9" fmla="*/ 2 h 251"/>
                <a:gd name="T10" fmla="*/ 1 w 1414"/>
                <a:gd name="T11" fmla="*/ 2 h 251"/>
                <a:gd name="T12" fmla="*/ 0 w 1414"/>
                <a:gd name="T13" fmla="*/ 0 h 251"/>
                <a:gd name="T14" fmla="*/ 0 60000 65536"/>
                <a:gd name="T15" fmla="*/ 0 60000 65536"/>
                <a:gd name="T16" fmla="*/ 0 60000 65536"/>
                <a:gd name="T17" fmla="*/ 0 60000 65536"/>
                <a:gd name="T18" fmla="*/ 0 60000 65536"/>
                <a:gd name="T19" fmla="*/ 0 60000 65536"/>
                <a:gd name="T20" fmla="*/ 0 60000 65536"/>
                <a:gd name="T21" fmla="*/ 0 w 1414"/>
                <a:gd name="T22" fmla="*/ 0 h 251"/>
                <a:gd name="T23" fmla="*/ 1414 w 1414"/>
                <a:gd name="T24" fmla="*/ 251 h 2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14" h="251">
                  <a:moveTo>
                    <a:pt x="0" y="0"/>
                  </a:moveTo>
                  <a:lnTo>
                    <a:pt x="1" y="251"/>
                  </a:lnTo>
                  <a:lnTo>
                    <a:pt x="1414" y="251"/>
                  </a:lnTo>
                  <a:lnTo>
                    <a:pt x="1414" y="2"/>
                  </a:lnTo>
                  <a:lnTo>
                    <a:pt x="1" y="2"/>
                  </a:lnTo>
                  <a:lnTo>
                    <a:pt x="0" y="0"/>
                  </a:lnTo>
                  <a:close/>
                </a:path>
              </a:pathLst>
            </a:cu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sp>
          <p:nvSpPr>
            <p:cNvPr id="429070" name="Freeform 14"/>
            <p:cNvSpPr>
              <a:spLocks/>
            </p:cNvSpPr>
            <p:nvPr/>
          </p:nvSpPr>
          <p:spPr bwMode="auto">
            <a:xfrm rot="-440840">
              <a:off x="3082" y="1211"/>
              <a:ext cx="508" cy="106"/>
            </a:xfrm>
            <a:custGeom>
              <a:avLst/>
              <a:gdLst>
                <a:gd name="T0" fmla="*/ 0 w 508"/>
                <a:gd name="T1" fmla="*/ 104 h 106"/>
                <a:gd name="T2" fmla="*/ 508 w 508"/>
                <a:gd name="T3" fmla="*/ 106 h 106"/>
                <a:gd name="T4" fmla="*/ 439 w 508"/>
                <a:gd name="T5" fmla="*/ 5 h 106"/>
                <a:gd name="T6" fmla="*/ 397 w 508"/>
                <a:gd name="T7" fmla="*/ 79 h 106"/>
                <a:gd name="T8" fmla="*/ 349 w 508"/>
                <a:gd name="T9" fmla="*/ 0 h 106"/>
                <a:gd name="T10" fmla="*/ 296 w 508"/>
                <a:gd name="T11" fmla="*/ 79 h 106"/>
                <a:gd name="T12" fmla="*/ 265 w 508"/>
                <a:gd name="T13" fmla="*/ 5 h 106"/>
                <a:gd name="T14" fmla="*/ 228 w 508"/>
                <a:gd name="T15" fmla="*/ 74 h 106"/>
                <a:gd name="T16" fmla="*/ 196 w 508"/>
                <a:gd name="T17" fmla="*/ 10 h 106"/>
                <a:gd name="T18" fmla="*/ 165 w 508"/>
                <a:gd name="T19" fmla="*/ 84 h 106"/>
                <a:gd name="T20" fmla="*/ 122 w 508"/>
                <a:gd name="T21" fmla="*/ 5 h 106"/>
                <a:gd name="T22" fmla="*/ 80 w 508"/>
                <a:gd name="T23" fmla="*/ 90 h 106"/>
                <a:gd name="T24" fmla="*/ 43 w 508"/>
                <a:gd name="T25" fmla="*/ 10 h 106"/>
                <a:gd name="T26" fmla="*/ 1 w 508"/>
                <a:gd name="T27" fmla="*/ 106 h 106"/>
                <a:gd name="T28" fmla="*/ 1 w 508"/>
                <a:gd name="T29" fmla="*/ 106 h 106"/>
                <a:gd name="T30" fmla="*/ 0 w 508"/>
                <a:gd name="T31" fmla="*/ 104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8"/>
                <a:gd name="T49" fmla="*/ 0 h 106"/>
                <a:gd name="T50" fmla="*/ 508 w 508"/>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8" h="106">
                  <a:moveTo>
                    <a:pt x="0" y="104"/>
                  </a:moveTo>
                  <a:lnTo>
                    <a:pt x="508" y="106"/>
                  </a:lnTo>
                  <a:lnTo>
                    <a:pt x="439" y="5"/>
                  </a:lnTo>
                  <a:lnTo>
                    <a:pt x="397" y="79"/>
                  </a:lnTo>
                  <a:lnTo>
                    <a:pt x="349" y="0"/>
                  </a:lnTo>
                  <a:lnTo>
                    <a:pt x="296" y="79"/>
                  </a:lnTo>
                  <a:lnTo>
                    <a:pt x="265" y="5"/>
                  </a:lnTo>
                  <a:lnTo>
                    <a:pt x="228" y="74"/>
                  </a:lnTo>
                  <a:lnTo>
                    <a:pt x="196" y="10"/>
                  </a:lnTo>
                  <a:lnTo>
                    <a:pt x="165" y="84"/>
                  </a:lnTo>
                  <a:lnTo>
                    <a:pt x="122" y="5"/>
                  </a:lnTo>
                  <a:lnTo>
                    <a:pt x="80" y="90"/>
                  </a:lnTo>
                  <a:lnTo>
                    <a:pt x="43" y="10"/>
                  </a:lnTo>
                  <a:lnTo>
                    <a:pt x="1" y="106"/>
                  </a:lnTo>
                  <a:lnTo>
                    <a:pt x="0" y="10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sp>
          <p:nvSpPr>
            <p:cNvPr id="429071" name="Freeform 15"/>
            <p:cNvSpPr>
              <a:spLocks/>
            </p:cNvSpPr>
            <p:nvPr/>
          </p:nvSpPr>
          <p:spPr bwMode="auto">
            <a:xfrm rot="-442485">
              <a:off x="3917" y="1211"/>
              <a:ext cx="507" cy="106"/>
            </a:xfrm>
            <a:custGeom>
              <a:avLst/>
              <a:gdLst>
                <a:gd name="T0" fmla="*/ 507 w 507"/>
                <a:gd name="T1" fmla="*/ 104 h 106"/>
                <a:gd name="T2" fmla="*/ 0 w 507"/>
                <a:gd name="T3" fmla="*/ 106 h 106"/>
                <a:gd name="T4" fmla="*/ 69 w 507"/>
                <a:gd name="T5" fmla="*/ 5 h 106"/>
                <a:gd name="T6" fmla="*/ 111 w 507"/>
                <a:gd name="T7" fmla="*/ 79 h 106"/>
                <a:gd name="T8" fmla="*/ 158 w 507"/>
                <a:gd name="T9" fmla="*/ 0 h 106"/>
                <a:gd name="T10" fmla="*/ 195 w 507"/>
                <a:gd name="T11" fmla="*/ 84 h 106"/>
                <a:gd name="T12" fmla="*/ 216 w 507"/>
                <a:gd name="T13" fmla="*/ 10 h 106"/>
                <a:gd name="T14" fmla="*/ 259 w 507"/>
                <a:gd name="T15" fmla="*/ 84 h 106"/>
                <a:gd name="T16" fmla="*/ 301 w 507"/>
                <a:gd name="T17" fmla="*/ 0 h 106"/>
                <a:gd name="T18" fmla="*/ 348 w 507"/>
                <a:gd name="T19" fmla="*/ 84 h 106"/>
                <a:gd name="T20" fmla="*/ 385 w 507"/>
                <a:gd name="T21" fmla="*/ 5 h 106"/>
                <a:gd name="T22" fmla="*/ 427 w 507"/>
                <a:gd name="T23" fmla="*/ 84 h 106"/>
                <a:gd name="T24" fmla="*/ 464 w 507"/>
                <a:gd name="T25" fmla="*/ 10 h 106"/>
                <a:gd name="T26" fmla="*/ 507 w 507"/>
                <a:gd name="T27" fmla="*/ 106 h 106"/>
                <a:gd name="T28" fmla="*/ 507 w 507"/>
                <a:gd name="T29" fmla="*/ 106 h 106"/>
                <a:gd name="T30" fmla="*/ 507 w 507"/>
                <a:gd name="T31" fmla="*/ 104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7"/>
                <a:gd name="T49" fmla="*/ 0 h 106"/>
                <a:gd name="T50" fmla="*/ 507 w 507"/>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7" h="106">
                  <a:moveTo>
                    <a:pt x="507" y="104"/>
                  </a:moveTo>
                  <a:lnTo>
                    <a:pt x="0" y="106"/>
                  </a:lnTo>
                  <a:lnTo>
                    <a:pt x="69" y="5"/>
                  </a:lnTo>
                  <a:lnTo>
                    <a:pt x="111" y="79"/>
                  </a:lnTo>
                  <a:lnTo>
                    <a:pt x="158" y="0"/>
                  </a:lnTo>
                  <a:lnTo>
                    <a:pt x="195" y="84"/>
                  </a:lnTo>
                  <a:lnTo>
                    <a:pt x="216" y="10"/>
                  </a:lnTo>
                  <a:lnTo>
                    <a:pt x="259" y="84"/>
                  </a:lnTo>
                  <a:lnTo>
                    <a:pt x="301" y="0"/>
                  </a:lnTo>
                  <a:lnTo>
                    <a:pt x="348" y="84"/>
                  </a:lnTo>
                  <a:lnTo>
                    <a:pt x="385" y="5"/>
                  </a:lnTo>
                  <a:lnTo>
                    <a:pt x="427" y="84"/>
                  </a:lnTo>
                  <a:lnTo>
                    <a:pt x="464" y="10"/>
                  </a:lnTo>
                  <a:lnTo>
                    <a:pt x="507" y="106"/>
                  </a:lnTo>
                  <a:lnTo>
                    <a:pt x="507" y="10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sp>
          <p:nvSpPr>
            <p:cNvPr id="429072" name="Freeform 16"/>
            <p:cNvSpPr>
              <a:spLocks/>
            </p:cNvSpPr>
            <p:nvPr/>
          </p:nvSpPr>
          <p:spPr bwMode="auto">
            <a:xfrm>
              <a:off x="3646" y="740"/>
              <a:ext cx="192" cy="2314"/>
            </a:xfrm>
            <a:custGeom>
              <a:avLst/>
              <a:gdLst>
                <a:gd name="T0" fmla="*/ 0 w 192"/>
                <a:gd name="T1" fmla="*/ 0 h 2314"/>
                <a:gd name="T2" fmla="*/ 2 w 192"/>
                <a:gd name="T3" fmla="*/ 2314 h 2314"/>
                <a:gd name="T4" fmla="*/ 192 w 192"/>
                <a:gd name="T5" fmla="*/ 2314 h 2314"/>
                <a:gd name="T6" fmla="*/ 33 w 192"/>
                <a:gd name="T7" fmla="*/ 2240 h 2314"/>
                <a:gd name="T8" fmla="*/ 155 w 192"/>
                <a:gd name="T9" fmla="*/ 2161 h 2314"/>
                <a:gd name="T10" fmla="*/ 23 w 192"/>
                <a:gd name="T11" fmla="*/ 2118 h 2314"/>
                <a:gd name="T12" fmla="*/ 155 w 192"/>
                <a:gd name="T13" fmla="*/ 2029 h 2314"/>
                <a:gd name="T14" fmla="*/ 28 w 192"/>
                <a:gd name="T15" fmla="*/ 1955 h 2314"/>
                <a:gd name="T16" fmla="*/ 155 w 192"/>
                <a:gd name="T17" fmla="*/ 1886 h 2314"/>
                <a:gd name="T18" fmla="*/ 39 w 192"/>
                <a:gd name="T19" fmla="*/ 1823 h 2314"/>
                <a:gd name="T20" fmla="*/ 155 w 192"/>
                <a:gd name="T21" fmla="*/ 1749 h 2314"/>
                <a:gd name="T22" fmla="*/ 39 w 192"/>
                <a:gd name="T23" fmla="*/ 1691 h 2314"/>
                <a:gd name="T24" fmla="*/ 155 w 192"/>
                <a:gd name="T25" fmla="*/ 1611 h 2314"/>
                <a:gd name="T26" fmla="*/ 28 w 192"/>
                <a:gd name="T27" fmla="*/ 1553 h 2314"/>
                <a:gd name="T28" fmla="*/ 150 w 192"/>
                <a:gd name="T29" fmla="*/ 1485 h 2314"/>
                <a:gd name="T30" fmla="*/ 33 w 192"/>
                <a:gd name="T31" fmla="*/ 1416 h 2314"/>
                <a:gd name="T32" fmla="*/ 144 w 192"/>
                <a:gd name="T33" fmla="*/ 1337 h 2314"/>
                <a:gd name="T34" fmla="*/ 33 w 192"/>
                <a:gd name="T35" fmla="*/ 1268 h 2314"/>
                <a:gd name="T36" fmla="*/ 171 w 192"/>
                <a:gd name="T37" fmla="*/ 1184 h 2314"/>
                <a:gd name="T38" fmla="*/ 33 w 192"/>
                <a:gd name="T39" fmla="*/ 1136 h 2314"/>
                <a:gd name="T40" fmla="*/ 171 w 192"/>
                <a:gd name="T41" fmla="*/ 1036 h 2314"/>
                <a:gd name="T42" fmla="*/ 39 w 192"/>
                <a:gd name="T43" fmla="*/ 973 h 2314"/>
                <a:gd name="T44" fmla="*/ 171 w 192"/>
                <a:gd name="T45" fmla="*/ 883 h 2314"/>
                <a:gd name="T46" fmla="*/ 33 w 192"/>
                <a:gd name="T47" fmla="*/ 846 h 2314"/>
                <a:gd name="T48" fmla="*/ 171 w 192"/>
                <a:gd name="T49" fmla="*/ 761 h 2314"/>
                <a:gd name="T50" fmla="*/ 39 w 192"/>
                <a:gd name="T51" fmla="*/ 703 h 2314"/>
                <a:gd name="T52" fmla="*/ 160 w 192"/>
                <a:gd name="T53" fmla="*/ 608 h 2314"/>
                <a:gd name="T54" fmla="*/ 28 w 192"/>
                <a:gd name="T55" fmla="*/ 550 h 2314"/>
                <a:gd name="T56" fmla="*/ 171 w 192"/>
                <a:gd name="T57" fmla="*/ 481 h 2314"/>
                <a:gd name="T58" fmla="*/ 39 w 192"/>
                <a:gd name="T59" fmla="*/ 413 h 2314"/>
                <a:gd name="T60" fmla="*/ 171 w 192"/>
                <a:gd name="T61" fmla="*/ 339 h 2314"/>
                <a:gd name="T62" fmla="*/ 44 w 192"/>
                <a:gd name="T63" fmla="*/ 254 h 2314"/>
                <a:gd name="T64" fmla="*/ 176 w 192"/>
                <a:gd name="T65" fmla="*/ 191 h 2314"/>
                <a:gd name="T66" fmla="*/ 49 w 192"/>
                <a:gd name="T67" fmla="*/ 107 h 2314"/>
                <a:gd name="T68" fmla="*/ 192 w 192"/>
                <a:gd name="T69" fmla="*/ 1 h 2314"/>
                <a:gd name="T70" fmla="*/ 2 w 192"/>
                <a:gd name="T71" fmla="*/ 1 h 2314"/>
                <a:gd name="T72" fmla="*/ 2 w 192"/>
                <a:gd name="T73" fmla="*/ 1 h 2314"/>
                <a:gd name="T74" fmla="*/ 0 w 192"/>
                <a:gd name="T75" fmla="*/ 0 h 23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2"/>
                <a:gd name="T115" fmla="*/ 0 h 2314"/>
                <a:gd name="T116" fmla="*/ 192 w 192"/>
                <a:gd name="T117" fmla="*/ 2314 h 231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2" h="2314">
                  <a:moveTo>
                    <a:pt x="0" y="0"/>
                  </a:moveTo>
                  <a:lnTo>
                    <a:pt x="2" y="2314"/>
                  </a:lnTo>
                  <a:lnTo>
                    <a:pt x="192" y="2314"/>
                  </a:lnTo>
                  <a:lnTo>
                    <a:pt x="33" y="2240"/>
                  </a:lnTo>
                  <a:lnTo>
                    <a:pt x="155" y="2161"/>
                  </a:lnTo>
                  <a:lnTo>
                    <a:pt x="23" y="2118"/>
                  </a:lnTo>
                  <a:lnTo>
                    <a:pt x="155" y="2029"/>
                  </a:lnTo>
                  <a:lnTo>
                    <a:pt x="28" y="1955"/>
                  </a:lnTo>
                  <a:lnTo>
                    <a:pt x="155" y="1886"/>
                  </a:lnTo>
                  <a:lnTo>
                    <a:pt x="39" y="1823"/>
                  </a:lnTo>
                  <a:lnTo>
                    <a:pt x="155" y="1749"/>
                  </a:lnTo>
                  <a:lnTo>
                    <a:pt x="39" y="1691"/>
                  </a:lnTo>
                  <a:lnTo>
                    <a:pt x="155" y="1611"/>
                  </a:lnTo>
                  <a:lnTo>
                    <a:pt x="28" y="1553"/>
                  </a:lnTo>
                  <a:lnTo>
                    <a:pt x="150" y="1485"/>
                  </a:lnTo>
                  <a:lnTo>
                    <a:pt x="33" y="1416"/>
                  </a:lnTo>
                  <a:lnTo>
                    <a:pt x="144" y="1337"/>
                  </a:lnTo>
                  <a:lnTo>
                    <a:pt x="33" y="1268"/>
                  </a:lnTo>
                  <a:lnTo>
                    <a:pt x="171" y="1184"/>
                  </a:lnTo>
                  <a:lnTo>
                    <a:pt x="33" y="1136"/>
                  </a:lnTo>
                  <a:lnTo>
                    <a:pt x="171" y="1036"/>
                  </a:lnTo>
                  <a:lnTo>
                    <a:pt x="39" y="973"/>
                  </a:lnTo>
                  <a:lnTo>
                    <a:pt x="171" y="883"/>
                  </a:lnTo>
                  <a:lnTo>
                    <a:pt x="33" y="846"/>
                  </a:lnTo>
                  <a:lnTo>
                    <a:pt x="171" y="761"/>
                  </a:lnTo>
                  <a:lnTo>
                    <a:pt x="39" y="703"/>
                  </a:lnTo>
                  <a:lnTo>
                    <a:pt x="160" y="608"/>
                  </a:lnTo>
                  <a:lnTo>
                    <a:pt x="28" y="550"/>
                  </a:lnTo>
                  <a:lnTo>
                    <a:pt x="171" y="481"/>
                  </a:lnTo>
                  <a:lnTo>
                    <a:pt x="39" y="413"/>
                  </a:lnTo>
                  <a:lnTo>
                    <a:pt x="171" y="339"/>
                  </a:lnTo>
                  <a:lnTo>
                    <a:pt x="44" y="254"/>
                  </a:lnTo>
                  <a:lnTo>
                    <a:pt x="176" y="191"/>
                  </a:lnTo>
                  <a:lnTo>
                    <a:pt x="49" y="107"/>
                  </a:lnTo>
                  <a:lnTo>
                    <a:pt x="192" y="1"/>
                  </a:lnTo>
                  <a:lnTo>
                    <a:pt x="2" y="1"/>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grpSp>
      <p:sp>
        <p:nvSpPr>
          <p:cNvPr id="429067" name="Rectangle 17"/>
          <p:cNvSpPr>
            <a:spLocks noGrp="1" noChangeArrowheads="1"/>
          </p:cNvSpPr>
          <p:nvPr>
            <p:ph type="title" idx="4294967295"/>
          </p:nvPr>
        </p:nvSpPr>
        <p:spPr>
          <a:xfrm>
            <a:off x="4648200" y="5867400"/>
            <a:ext cx="4495800" cy="762000"/>
          </a:xfrm>
          <a:solidFill>
            <a:srgbClr val="000000"/>
          </a:solidFill>
        </p:spPr>
        <p:txBody>
          <a:bodyPr/>
          <a:lstStyle/>
          <a:p>
            <a:pPr eaLnBrk="1" hangingPunct="1"/>
            <a:r>
              <a:rPr lang="zh-CN" altLang="en-US" sz="3600">
                <a:solidFill>
                  <a:schemeClr val="bg1"/>
                </a:solidFill>
                <a:latin typeface="Arial" charset="0"/>
                <a:ea typeface="MS PGothic" charset="0"/>
                <a:cs typeface="MS PGothic" charset="0"/>
              </a:rPr>
              <a:t>十字架的体</a:t>
            </a:r>
            <a:r>
              <a:rPr lang="zh-CN" altLang="en-US" sz="3600">
                <a:solidFill>
                  <a:schemeClr val="bg1"/>
                </a:solidFill>
                <a:latin typeface="Arial" charset="0"/>
                <a:ea typeface="华文细黑" charset="0"/>
                <a:cs typeface="华文细黑" charset="0"/>
              </a:rPr>
              <a:t>现</a:t>
            </a:r>
            <a:endParaRPr lang="zh-CN" altLang="en-US" sz="3600">
              <a:solidFill>
                <a:schemeClr val="bg1"/>
              </a:solidFill>
              <a:latin typeface="Arial" charset="0"/>
              <a:ea typeface="MS PGothic" charset="0"/>
              <a:cs typeface="MS PGothic" charset="0"/>
            </a:endParaRPr>
          </a:p>
        </p:txBody>
      </p:sp>
    </p:spTree>
    <p:extLst>
      <p:ext uri="{BB962C8B-B14F-4D97-AF65-F5344CB8AC3E}">
        <p14:creationId xmlns:p14="http://schemas.microsoft.com/office/powerpoint/2010/main" val="3630734262"/>
      </p:ext>
    </p:extLst>
  </p:cSld>
  <p:clrMapOvr>
    <a:masterClrMapping/>
  </p:clrMapOvr>
  <p:transition spd="med">
    <p:randomBar dir="vert"/>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endParaRPr lang="en-GB">
              <a:solidFill>
                <a:srgbClr val="000000"/>
              </a:solidFill>
            </a:endParaRPr>
          </a:p>
        </p:txBody>
      </p:sp>
      <p:pic>
        <p:nvPicPr>
          <p:cNvPr id="431106" name="Picture 3" descr="OMSSO08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625" y="0"/>
            <a:ext cx="58197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1107" name="Rectangle 4"/>
          <p:cNvSpPr>
            <a:spLocks noGrp="1" noChangeArrowheads="1"/>
          </p:cNvSpPr>
          <p:nvPr>
            <p:ph type="title" idx="4294967295"/>
          </p:nvPr>
        </p:nvSpPr>
        <p:spPr>
          <a:xfrm>
            <a:off x="762000" y="0"/>
            <a:ext cx="7772400" cy="838200"/>
          </a:xfrm>
        </p:spPr>
        <p:txBody>
          <a:bodyPr/>
          <a:lstStyle/>
          <a:p>
            <a:pPr eaLnBrk="1" hangingPunct="1"/>
            <a:r>
              <a:rPr lang="zh-CN" altLang="en-US">
                <a:latin typeface="Times New Roman" charset="0"/>
                <a:ea typeface="MS PGothic" charset="0"/>
                <a:cs typeface="MS PGothic" charset="0"/>
              </a:rPr>
              <a:t> </a:t>
            </a:r>
            <a:r>
              <a:rPr lang="zh-CN" altLang="en-US" b="1">
                <a:latin typeface="Times New Roman" charset="0"/>
                <a:ea typeface="华文细黑" charset="0"/>
                <a:cs typeface="华文细黑" charset="0"/>
              </a:rPr>
              <a:t>对</a:t>
            </a:r>
            <a:r>
              <a:rPr lang="zh-CN" altLang="en-US">
                <a:latin typeface="Times New Roman" charset="0"/>
                <a:ea typeface="MS PGothic" charset="0"/>
                <a:cs typeface="MS PGothic" charset="0"/>
              </a:rPr>
              <a:t>羔羊的信心</a:t>
            </a:r>
          </a:p>
        </p:txBody>
      </p:sp>
    </p:spTree>
    <p:extLst>
      <p:ext uri="{BB962C8B-B14F-4D97-AF65-F5344CB8AC3E}">
        <p14:creationId xmlns:p14="http://schemas.microsoft.com/office/powerpoint/2010/main" val="1093756544"/>
      </p:ext>
    </p:extLst>
  </p:cSld>
  <p:clrMapOvr>
    <a:masterClrMapping/>
  </p:clrMapOvr>
  <p:transition spd="med">
    <p:randomBar dir="vert"/>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153" name="Picture 2" descr="NPSST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533400"/>
            <a:ext cx="9220200" cy="579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2147" name="Rectangle 3"/>
          <p:cNvSpPr>
            <a:spLocks noGrp="1" noChangeArrowheads="1"/>
          </p:cNvSpPr>
          <p:nvPr>
            <p:ph type="title" idx="4294967295"/>
          </p:nvPr>
        </p:nvSpPr>
        <p:spPr>
          <a:effectLst>
            <a:outerShdw blurRad="63500" dist="35921" dir="2700000" algn="ctr" rotWithShape="0">
              <a:srgbClr val="000000">
                <a:alpha val="74997"/>
              </a:srgbClr>
            </a:outerShdw>
          </a:effectLst>
        </p:spPr>
        <p:txBody>
          <a:bodyPr/>
          <a:lstStyle/>
          <a:p>
            <a:pPr eaLnBrk="1" hangingPunct="1">
              <a:defRPr/>
            </a:pPr>
            <a:r>
              <a:rPr lang="zh-CN" altLang="en-US" b="1">
                <a:solidFill>
                  <a:schemeClr val="bg1"/>
                </a:solidFill>
                <a:latin typeface="Times New Roman" charset="0"/>
                <a:ea typeface="MS PGothic" charset="0"/>
                <a:cs typeface="MS PGothic" charset="0"/>
              </a:rPr>
              <a:t>“</a:t>
            </a:r>
            <a:r>
              <a:rPr lang="zh-CN" altLang="en-US" b="1">
                <a:solidFill>
                  <a:schemeClr val="bg1"/>
                </a:solidFill>
                <a:latin typeface="Times New Roman" charset="0"/>
                <a:ea typeface="华文细黑" charset="0"/>
                <a:cs typeface="华文细黑" charset="0"/>
              </a:rPr>
              <a:t>这</a:t>
            </a:r>
            <a:r>
              <a:rPr lang="zh-CN" altLang="en-US" b="1">
                <a:solidFill>
                  <a:schemeClr val="bg1"/>
                </a:solidFill>
                <a:latin typeface="Times New Roman" charset="0"/>
                <a:ea typeface="MS PGothic" charset="0"/>
                <a:cs typeface="MS PGothic" charset="0"/>
              </a:rPr>
              <a:t>是我的身体</a:t>
            </a:r>
            <a:r>
              <a:rPr lang="en-US" altLang="ja-JP" b="1">
                <a:solidFill>
                  <a:schemeClr val="bg1"/>
                </a:solidFill>
                <a:latin typeface="Times New Roman" charset="0"/>
                <a:ea typeface="MS PGothic" charset="0"/>
                <a:cs typeface="MS PGothic" charset="0"/>
              </a:rPr>
              <a:t>…”</a:t>
            </a:r>
            <a:endParaRPr lang="en-US" altLang="zh-CN">
              <a:latin typeface="Times New Roman" charset="0"/>
              <a:ea typeface="MS PGothic" charset="0"/>
              <a:cs typeface="MS PGothic" charset="0"/>
            </a:endParaRPr>
          </a:p>
        </p:txBody>
      </p:sp>
    </p:spTree>
    <p:extLst>
      <p:ext uri="{BB962C8B-B14F-4D97-AF65-F5344CB8AC3E}">
        <p14:creationId xmlns:p14="http://schemas.microsoft.com/office/powerpoint/2010/main" val="3228761634"/>
      </p:ext>
    </p:extLst>
  </p:cSld>
  <p:clrMapOvr>
    <a:masterClrMapping/>
  </p:clrMapOvr>
  <p:transition spd="med">
    <p:randomBar dir="vert"/>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5201" name="Picture 1" descr="angel-of-death-colored-bible-passov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0"/>
            <a:ext cx="5867400" cy="686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5202" name="Title 2"/>
          <p:cNvSpPr>
            <a:spLocks noGrp="1"/>
          </p:cNvSpPr>
          <p:nvPr>
            <p:ph type="title" idx="4294967295"/>
          </p:nvPr>
        </p:nvSpPr>
        <p:spPr>
          <a:xfrm>
            <a:off x="152400" y="152400"/>
            <a:ext cx="2971800" cy="6705600"/>
          </a:xfrm>
        </p:spPr>
        <p:txBody>
          <a:bodyPr/>
          <a:lstStyle/>
          <a:p>
            <a:r>
              <a:rPr lang="zh-CN" altLang="en-US">
                <a:solidFill>
                  <a:srgbClr val="FFFFFF"/>
                </a:solidFill>
                <a:latin typeface="Times New Roman" charset="0"/>
                <a:ea typeface="MS PGothic" charset="0"/>
                <a:cs typeface="MS PGothic" charset="0"/>
              </a:rPr>
              <a:t>死亡的天使越过门上涂抹有血的家庭</a:t>
            </a:r>
          </a:p>
        </p:txBody>
      </p:sp>
    </p:spTree>
    <p:extLst>
      <p:ext uri="{BB962C8B-B14F-4D97-AF65-F5344CB8AC3E}">
        <p14:creationId xmlns:p14="http://schemas.microsoft.com/office/powerpoint/2010/main" val="843225143"/>
      </p:ext>
    </p:extLst>
  </p:cSld>
  <p:clrMapOvr>
    <a:masterClrMapping/>
  </p:clrMapOvr>
  <p:transition spd="med">
    <p:randomBar dir="vert"/>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5" name="Rectangle 7"/>
          <p:cNvSpPr>
            <a:spLocks noChangeArrowheads="1"/>
          </p:cNvSpPr>
          <p:nvPr/>
        </p:nvSpPr>
        <p:spPr bwMode="auto">
          <a:xfrm>
            <a:off x="1258888" y="0"/>
            <a:ext cx="6553200" cy="6858000"/>
          </a:xfrm>
          <a:prstGeom prst="rect">
            <a:avLst/>
          </a:prstGeom>
          <a:solidFill>
            <a:srgbClr val="FF0000"/>
          </a:solidFill>
          <a:ln w="12700" cap="sq">
            <a:solidFill>
              <a:schemeClr val="tx1"/>
            </a:solidFill>
            <a:miter lim="800000"/>
            <a:headEnd type="none" w="sm" len="sm"/>
            <a:tailEnd type="none" w="sm" len="sm"/>
          </a:ln>
        </p:spPr>
        <p:txBody>
          <a:bodyPr wrap="none" anchor="ctr"/>
          <a:lstStyle/>
          <a:p>
            <a:endParaRPr lang="en-GB">
              <a:solidFill>
                <a:srgbClr val="000000"/>
              </a:solidFill>
            </a:endParaRPr>
          </a:p>
        </p:txBody>
      </p:sp>
      <p:pic>
        <p:nvPicPr>
          <p:cNvPr id="263170" name="Picture 2" descr="OMSSO024"/>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236663" y="2133600"/>
            <a:ext cx="28956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3173" name="Picture 5"/>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876800" y="2133600"/>
            <a:ext cx="29718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6228" name="Rectangle 8"/>
          <p:cNvSpPr>
            <a:spLocks noChangeArrowheads="1"/>
          </p:cNvSpPr>
          <p:nvPr/>
        </p:nvSpPr>
        <p:spPr bwMode="auto">
          <a:xfrm>
            <a:off x="779463" y="0"/>
            <a:ext cx="3352800" cy="14478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GB">
              <a:solidFill>
                <a:srgbClr val="000000"/>
              </a:solidFill>
            </a:endParaRPr>
          </a:p>
        </p:txBody>
      </p:sp>
      <p:sp>
        <p:nvSpPr>
          <p:cNvPr id="263174" name="Text Box 6"/>
          <p:cNvSpPr txBox="1">
            <a:spLocks noChangeArrowheads="1"/>
          </p:cNvSpPr>
          <p:nvPr/>
        </p:nvSpPr>
        <p:spPr bwMode="auto">
          <a:xfrm>
            <a:off x="1295400" y="76200"/>
            <a:ext cx="2819400"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zh-CN" altLang="en-US" sz="2800" b="1">
                <a:solidFill>
                  <a:srgbClr val="FFFFFF"/>
                </a:solidFill>
              </a:rPr>
              <a:t>出埃及之于旧约正如</a:t>
            </a:r>
            <a:r>
              <a:rPr lang="en-US" altLang="zh-CN" sz="2800" b="1">
                <a:solidFill>
                  <a:srgbClr val="FFFFFF"/>
                </a:solidFill>
              </a:rPr>
              <a:t>……</a:t>
            </a:r>
          </a:p>
        </p:txBody>
      </p:sp>
      <p:sp>
        <p:nvSpPr>
          <p:cNvPr id="436230" name="Rectangle 9"/>
          <p:cNvSpPr>
            <a:spLocks noChangeArrowheads="1"/>
          </p:cNvSpPr>
          <p:nvPr/>
        </p:nvSpPr>
        <p:spPr bwMode="auto">
          <a:xfrm>
            <a:off x="4876800" y="0"/>
            <a:ext cx="3352800" cy="14478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GB">
              <a:solidFill>
                <a:srgbClr val="000000"/>
              </a:solidFill>
            </a:endParaRPr>
          </a:p>
        </p:txBody>
      </p:sp>
      <p:sp>
        <p:nvSpPr>
          <p:cNvPr id="263178" name="Text Box 10"/>
          <p:cNvSpPr txBox="1">
            <a:spLocks noChangeArrowheads="1"/>
          </p:cNvSpPr>
          <p:nvPr/>
        </p:nvSpPr>
        <p:spPr bwMode="auto">
          <a:xfrm>
            <a:off x="5143500" y="76200"/>
            <a:ext cx="2819400"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zh-CN" altLang="en-US" sz="2800" b="1">
                <a:solidFill>
                  <a:srgbClr val="FFFFFF"/>
                </a:solidFill>
              </a:rPr>
              <a:t>季度的十字架之于新约</a:t>
            </a:r>
          </a:p>
        </p:txBody>
      </p:sp>
      <p:sp>
        <p:nvSpPr>
          <p:cNvPr id="263179" name="WordArt 11"/>
          <p:cNvSpPr>
            <a:spLocks noChangeArrowheads="1" noChangeShapeType="1" noTextEdit="1"/>
          </p:cNvSpPr>
          <p:nvPr/>
        </p:nvSpPr>
        <p:spPr bwMode="auto">
          <a:xfrm>
            <a:off x="2843213" y="4365625"/>
            <a:ext cx="3854450" cy="1422400"/>
          </a:xfrm>
          <a:prstGeom prst="rect">
            <a:avLst/>
          </a:prstGeom>
        </p:spPr>
        <p:txBody>
          <a:bodyPr wrap="none" fromWordArt="1">
            <a:prstTxWarp prst="textPlain">
              <a:avLst>
                <a:gd name="adj" fmla="val 50000"/>
              </a:avLst>
            </a:prstTxWarp>
          </a:bodyPr>
          <a:lstStyle/>
          <a:p>
            <a:pPr algn="ctr"/>
            <a:r>
              <a:rPr lang="zh-TW" altLang="en-US" sz="3600" kern="1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ＭＳ Ｐゴシック"/>
                <a:ea typeface="ＭＳ Ｐゴシック"/>
                <a:cs typeface="ＭＳ Ｐゴシック"/>
              </a:rPr>
              <a:t>释放</a:t>
            </a:r>
            <a:endParaRPr lang="en-US" sz="3600" kern="1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ＭＳ Ｐゴシック"/>
              <a:ea typeface="ＭＳ Ｐゴシック"/>
              <a:cs typeface="ＭＳ Ｐゴシック"/>
            </a:endParaRPr>
          </a:p>
        </p:txBody>
      </p:sp>
      <p:sp>
        <p:nvSpPr>
          <p:cNvPr id="436233" name="Rectangle 12"/>
          <p:cNvSpPr>
            <a:spLocks noGrp="1" noChangeArrowheads="1"/>
          </p:cNvSpPr>
          <p:nvPr>
            <p:ph type="title" idx="4294967295"/>
          </p:nvPr>
        </p:nvSpPr>
        <p:spPr>
          <a:xfrm>
            <a:off x="685800" y="1219200"/>
            <a:ext cx="7772400" cy="1143000"/>
          </a:xfrm>
        </p:spPr>
        <p:txBody>
          <a:bodyPr/>
          <a:lstStyle/>
          <a:p>
            <a:pPr eaLnBrk="1" hangingPunct="1"/>
            <a:r>
              <a:rPr lang="zh-CN" altLang="en-US" sz="5400">
                <a:solidFill>
                  <a:schemeClr val="bg1"/>
                </a:solidFill>
                <a:latin typeface="Times New Roman" charset="0"/>
                <a:ea typeface="MS PGothic" charset="0"/>
                <a:cs typeface="MS PGothic" charset="0"/>
              </a:rPr>
              <a:t>两者的联系</a:t>
            </a:r>
          </a:p>
        </p:txBody>
      </p:sp>
    </p:spTree>
    <p:extLst>
      <p:ext uri="{BB962C8B-B14F-4D97-AF65-F5344CB8AC3E}">
        <p14:creationId xmlns:p14="http://schemas.microsoft.com/office/powerpoint/2010/main" val="207676757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6317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317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6317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3178"/>
                                        </p:tgtEl>
                                        <p:attrNameLst>
                                          <p:attrName>style.visibility</p:attrName>
                                        </p:attrNameLst>
                                      </p:cBhvr>
                                      <p:to>
                                        <p:strVal val="visible"/>
                                      </p:to>
                                    </p:set>
                                  </p:childTnLst>
                                </p:cTn>
                              </p:par>
                            </p:childTnLst>
                          </p:cTn>
                        </p:par>
                        <p:par>
                          <p:cTn id="15" fill="hold" nodeType="afterGroup">
                            <p:stCondLst>
                              <p:cond delay="0"/>
                            </p:stCondLst>
                            <p:childTnLst>
                              <p:par>
                                <p:cTn id="16" presetID="1" presetClass="entr" presetSubtype="0" fill="hold" grpId="0" nodeType="afterEffect">
                                  <p:stCondLst>
                                    <p:cond delay="4000"/>
                                  </p:stCondLst>
                                  <p:childTnLst>
                                    <p:set>
                                      <p:cBhvr>
                                        <p:cTn id="17" dur="1" fill="hold">
                                          <p:stCondLst>
                                            <p:cond delay="0"/>
                                          </p:stCondLst>
                                        </p:cTn>
                                        <p:tgtEl>
                                          <p:spTgt spid="263175"/>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263179"/>
                                        </p:tgtEl>
                                        <p:attrNameLst>
                                          <p:attrName>style.visibility</p:attrName>
                                        </p:attrNameLst>
                                      </p:cBhvr>
                                      <p:to>
                                        <p:strVal val="visible"/>
                                      </p:to>
                                    </p:set>
                                    <p:animEffect transition="in" filter="wheel(4)">
                                      <p:cBhvr>
                                        <p:cTn id="22" dur="2000"/>
                                        <p:tgtEl>
                                          <p:spTgt spid="263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5" grpId="0" animBg="1"/>
      <p:bldP spid="263174" grpId="0"/>
      <p:bldP spid="263178" grpId="0"/>
      <p:bldP spid="263179"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1697" name="Picture 2" descr="OMSSO008"/>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4648200" y="3287713"/>
            <a:ext cx="4495800" cy="3570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1698" name="Picture 3" descr="Slide1"/>
          <p:cNvPicPr>
            <a:picLocks noChangeAspect="1" noChangeArrowheads="1"/>
          </p:cNvPicPr>
          <p:nvPr/>
        </p:nvPicPr>
        <p:blipFill>
          <a:blip r:embed="rId4">
            <a:lum bright="-24000"/>
            <a:extLst>
              <a:ext uri="{28A0092B-C50C-407E-A947-70E740481C1C}">
                <a14:useLocalDpi xmlns:a14="http://schemas.microsoft.com/office/drawing/2010/main"/>
              </a:ext>
            </a:extLst>
          </a:blip>
          <a:srcRect/>
          <a:stretch>
            <a:fillRect/>
          </a:stretch>
        </p:blipFill>
        <p:spPr bwMode="auto">
          <a:xfrm>
            <a:off x="0" y="3371850"/>
            <a:ext cx="4648200" cy="348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1844" name="Text Box 4"/>
          <p:cNvSpPr txBox="1">
            <a:spLocks noChangeArrowheads="1"/>
          </p:cNvSpPr>
          <p:nvPr/>
        </p:nvSpPr>
        <p:spPr bwMode="auto">
          <a:xfrm>
            <a:off x="1600200" y="6105913"/>
            <a:ext cx="73914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ja-JP" altLang="en-US" sz="3200" b="1" i="0" u="none" strike="noStrike" kern="1200" cap="none" spc="0" normalizeH="0" baseline="0" noProof="0">
                <a:ln>
                  <a:noFill/>
                </a:ln>
                <a:solidFill>
                  <a:srgbClr val="FFFFFF"/>
                </a:solidFill>
                <a:effectLst>
                  <a:glow rad="228600">
                    <a:srgbClr val="000000"/>
                  </a:glow>
                </a:effectLst>
                <a:uLnTx/>
                <a:uFillTx/>
                <a:latin typeface="Arial"/>
                <a:ea typeface="Arial" pitchFamily="-112" charset="0"/>
                <a:cs typeface="Arial"/>
              </a:rPr>
              <a:t>歌罗西书</a:t>
            </a:r>
            <a:r>
              <a:rPr kumimoji="0" lang="zh-CN" altLang="en-US" sz="3200" b="1" i="0" u="none" strike="noStrike" kern="1200" cap="none" spc="0" normalizeH="0" baseline="0" noProof="0" dirty="0">
                <a:ln>
                  <a:noFill/>
                </a:ln>
                <a:solidFill>
                  <a:srgbClr val="FFFFFF"/>
                </a:solidFill>
                <a:effectLst>
                  <a:glow rad="228600">
                    <a:srgbClr val="000000"/>
                  </a:glow>
                </a:effectLst>
                <a:uLnTx/>
                <a:uFillTx/>
                <a:latin typeface="Arial"/>
                <a:ea typeface="Arial" pitchFamily="-112" charset="0"/>
                <a:cs typeface="Arial"/>
              </a:rPr>
              <a:t> </a:t>
            </a: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Arial" pitchFamily="-112" charset="0"/>
                <a:cs typeface="Arial"/>
              </a:rPr>
              <a:t>1:13-14 (NIV) </a:t>
            </a:r>
          </a:p>
        </p:txBody>
      </p:sp>
      <p:pic>
        <p:nvPicPr>
          <p:cNvPr id="541700" name="Picture 5" descr="OMSSO083"/>
          <p:cNvPicPr>
            <a:picLocks noChangeAspect="1" noChangeArrowheads="1"/>
          </p:cNvPicPr>
          <p:nvPr/>
        </p:nvPicPr>
        <p:blipFill>
          <a:blip r:embed="rId5">
            <a:lum bright="-24000"/>
            <a:extLst>
              <a:ext uri="{28A0092B-C50C-407E-A947-70E740481C1C}">
                <a14:useLocalDpi xmlns:a14="http://schemas.microsoft.com/office/drawing/2010/main"/>
              </a:ext>
            </a:extLst>
          </a:blip>
          <a:srcRect/>
          <a:stretch>
            <a:fillRect/>
          </a:stretch>
        </p:blipFill>
        <p:spPr bwMode="auto">
          <a:xfrm>
            <a:off x="2514600" y="0"/>
            <a:ext cx="37338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1701" name="Picture 6" descr="Red Sea"/>
          <p:cNvPicPr>
            <a:picLocks noChangeAspect="1" noChangeArrowheads="1"/>
          </p:cNvPicPr>
          <p:nvPr/>
        </p:nvPicPr>
        <p:blipFill>
          <a:blip r:embed="rId6" cstate="screen">
            <a:lum bright="-18000"/>
            <a:extLst>
              <a:ext uri="{28A0092B-C50C-407E-A947-70E740481C1C}">
                <a14:useLocalDpi xmlns:a14="http://schemas.microsoft.com/office/drawing/2010/main"/>
              </a:ext>
            </a:extLst>
          </a:blip>
          <a:srcRect/>
          <a:stretch>
            <a:fillRect/>
          </a:stretch>
        </p:blipFill>
        <p:spPr bwMode="auto">
          <a:xfrm>
            <a:off x="6197600" y="0"/>
            <a:ext cx="2946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1702" name="Picture 7" descr="World Travel 051"/>
          <p:cNvPicPr>
            <a:picLocks noChangeAspect="1" noChangeArrowheads="1"/>
          </p:cNvPicPr>
          <p:nvPr/>
        </p:nvPicPr>
        <p:blipFill>
          <a:blip r:embed="rId7">
            <a:lum bright="-24000"/>
            <a:extLst>
              <a:ext uri="{28A0092B-C50C-407E-A947-70E740481C1C}">
                <a14:useLocalDpi xmlns:a14="http://schemas.microsoft.com/office/drawing/2010/main"/>
              </a:ext>
            </a:extLst>
          </a:blip>
          <a:srcRect/>
          <a:stretch>
            <a:fillRect/>
          </a:stretch>
        </p:blipFill>
        <p:spPr bwMode="auto">
          <a:xfrm>
            <a:off x="0" y="0"/>
            <a:ext cx="2744788"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1848" name="Text Box 8"/>
          <p:cNvSpPr txBox="1">
            <a:spLocks noChangeArrowheads="1"/>
          </p:cNvSpPr>
          <p:nvPr/>
        </p:nvSpPr>
        <p:spPr bwMode="auto">
          <a:xfrm>
            <a:off x="762000" y="1981200"/>
            <a:ext cx="7924800" cy="193899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0" eaLnBrk="1" hangingPunct="1">
              <a:spcBef>
                <a:spcPct val="50000"/>
              </a:spcBef>
              <a:defRPr/>
            </a:pPr>
            <a:r>
              <a:rPr lang="ja-JP" altLang="en-US" sz="4000">
                <a:solidFill>
                  <a:schemeClr val="bg1"/>
                </a:solidFill>
              </a:rPr>
              <a:t> </a:t>
            </a:r>
            <a:r>
              <a:rPr lang="en-US" altLang="ja-JP" sz="4000" b="1" baseline="30000" dirty="0">
                <a:solidFill>
                  <a:schemeClr val="bg1"/>
                </a:solidFill>
              </a:rPr>
              <a:t>13 </a:t>
            </a:r>
            <a:r>
              <a:rPr lang="ja-JP" altLang="en-US" sz="4000">
                <a:solidFill>
                  <a:schemeClr val="bg1"/>
                </a:solidFill>
              </a:rPr>
              <a:t>他救了我們脱离黑暗的权势</a:t>
            </a:r>
            <a:r>
              <a:rPr lang="zh-CN" altLang="en-US" sz="4000" dirty="0">
                <a:solidFill>
                  <a:schemeClr val="bg1"/>
                </a:solidFill>
              </a:rPr>
              <a:t>，</a:t>
            </a:r>
            <a:r>
              <a:rPr lang="ja-JP" altLang="en-US" sz="4000">
                <a:solidFill>
                  <a:schemeClr val="bg1"/>
                </a:solidFill>
              </a:rPr>
              <a:t>把我們迁到他愛子的國裡； </a:t>
            </a:r>
            <a:r>
              <a:rPr lang="en-US" altLang="ja-JP" sz="4000" b="1" baseline="30000" dirty="0">
                <a:solidFill>
                  <a:schemeClr val="bg1"/>
                </a:solidFill>
              </a:rPr>
              <a:t>14 </a:t>
            </a:r>
            <a:r>
              <a:rPr lang="ja-JP" altLang="en-US" sz="3600">
                <a:solidFill>
                  <a:schemeClr val="bg1"/>
                </a:solidFill>
              </a:rPr>
              <a:t>我们</a:t>
            </a:r>
            <a:r>
              <a:rPr lang="ja-JP" altLang="en-US" sz="4000">
                <a:solidFill>
                  <a:schemeClr val="bg1"/>
                </a:solidFill>
              </a:rPr>
              <a:t>在爱子里得蒙救赎，罪过得以赦免。</a:t>
            </a:r>
            <a:endParaRPr kumimoji="0" lang="en-US" sz="6000" b="1" i="1" u="none" strike="noStrike" kern="1200" cap="none" spc="0" normalizeH="0" baseline="0" noProof="0" dirty="0">
              <a:ln>
                <a:noFill/>
              </a:ln>
              <a:solidFill>
                <a:schemeClr val="bg1"/>
              </a:solidFill>
              <a:effectLst>
                <a:glow rad="228600">
                  <a:srgbClr val="000000"/>
                </a:glow>
              </a:effectLst>
              <a:uLnTx/>
              <a:uFillTx/>
              <a:latin typeface="Arial"/>
              <a:ea typeface="ＭＳ Ｐゴシック" charset="0"/>
              <a:cs typeface="Arial"/>
            </a:endParaRPr>
          </a:p>
        </p:txBody>
      </p:sp>
      <p:sp>
        <p:nvSpPr>
          <p:cNvPr id="291850" name="Rectangle 10"/>
          <p:cNvSpPr>
            <a:spLocks noGrp="1" noChangeArrowheads="1"/>
          </p:cNvSpPr>
          <p:nvPr>
            <p:ph type="title" idx="4294967295"/>
          </p:nvPr>
        </p:nvSpPr>
        <p:spPr>
          <a:xfrm>
            <a:off x="0" y="152400"/>
            <a:ext cx="9144000" cy="769441"/>
          </a:xfrm>
          <a:effectLst>
            <a:outerShdw blurRad="63500" dist="53882" dir="2700000" algn="ctr" rotWithShape="0">
              <a:schemeClr val="tx1">
                <a:alpha val="74998"/>
              </a:schemeClr>
            </a:outerShdw>
          </a:effectLst>
        </p:spPr>
        <p:txBody>
          <a:bodyPr anchor="t">
            <a:spAutoFit/>
          </a:bodyPr>
          <a:lstStyle/>
          <a:p>
            <a:pPr eaLnBrk="1" hangingPunct="1">
              <a:spcBef>
                <a:spcPct val="50000"/>
              </a:spcBef>
              <a:defRPr/>
            </a:pPr>
            <a:r>
              <a:rPr lang="zh-TW" altLang="en-US" b="1" dirty="0">
                <a:solidFill>
                  <a:schemeClr val="bg1"/>
                </a:solidFill>
                <a:effectLst>
                  <a:glow rad="228600">
                    <a:schemeClr val="tx1"/>
                  </a:glow>
                </a:effectLst>
                <a:ea typeface="ＭＳ Ｐゴシック" pitchFamily="-112" charset="-128"/>
                <a:cs typeface="ＭＳ Ｐゴシック" pitchFamily="-112" charset="-128"/>
              </a:rPr>
              <a:t>出埃及记</a:t>
            </a:r>
            <a:r>
              <a:rPr lang="en-US" b="1" dirty="0">
                <a:solidFill>
                  <a:schemeClr val="bg1"/>
                </a:solidFill>
                <a:effectLst>
                  <a:glow rad="228600">
                    <a:schemeClr val="tx1"/>
                  </a:glow>
                </a:effectLst>
                <a:ea typeface="ＭＳ Ｐゴシック" pitchFamily="-112" charset="-128"/>
                <a:cs typeface="ＭＳ Ｐゴシック" pitchFamily="-112" charset="-128"/>
              </a:rPr>
              <a:t> </a:t>
            </a:r>
            <a:r>
              <a:rPr lang="ja-JP" altLang="en-US" b="1">
                <a:solidFill>
                  <a:schemeClr val="bg1"/>
                </a:solidFill>
                <a:effectLst>
                  <a:glow rad="228600">
                    <a:schemeClr val="tx1"/>
                  </a:glow>
                </a:effectLst>
                <a:ea typeface="ＭＳ Ｐゴシック" pitchFamily="-112" charset="-128"/>
                <a:cs typeface="ＭＳ Ｐゴシック" pitchFamily="-112" charset="-128"/>
              </a:rPr>
              <a:t>救赎</a:t>
            </a:r>
            <a:endParaRPr lang="en-US" b="1" dirty="0">
              <a:solidFill>
                <a:schemeClr val="bg1"/>
              </a:solidFill>
              <a:effectLst>
                <a:glow rad="228600">
                  <a:schemeClr val="tx1"/>
                </a:glow>
              </a:effectLst>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266891994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291848"/>
                                        </p:tgtEl>
                                        <p:attrNameLst>
                                          <p:attrName>style.visibility</p:attrName>
                                        </p:attrNameLst>
                                      </p:cBhvr>
                                      <p:to>
                                        <p:strVal val="visible"/>
                                      </p:to>
                                    </p:set>
                                    <p:animEffect transition="in" filter="dissolve">
                                      <p:cBhvr>
                                        <p:cTn id="7" dur="500"/>
                                        <p:tgtEl>
                                          <p:spTgt spid="2918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848" grpId="0"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4417" name="Picture 2" descr="bible_l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685800" y="152400"/>
            <a:ext cx="7770813" cy="1049338"/>
          </a:xfrm>
          <a:effectLst>
            <a:outerShdw blurRad="63500" dist="35921" dir="2700000" algn="ctr" rotWithShape="0">
              <a:srgbClr val="000000">
                <a:alpha val="74997"/>
              </a:srgbClr>
            </a:outerShdw>
          </a:effectLst>
        </p:spPr>
        <p:txBody>
          <a:bodyPr/>
          <a:lstStyle/>
          <a:p>
            <a:pPr eaLnBrk="1" hangingPunct="1">
              <a:defRPr/>
            </a:pPr>
            <a:r>
              <a:rPr lang="zh-CN" altLang="en-US" sz="4500" u="sng">
                <a:effectLst>
                  <a:outerShdw blurRad="38100" dist="38100" dir="2700000" algn="tl">
                    <a:srgbClr val="212121"/>
                  </a:outerShdw>
                </a:effectLst>
                <a:latin typeface="Arial" charset="0"/>
                <a:ea typeface="MS PGothic" charset="0"/>
                <a:cs typeface="MS PGothic" charset="0"/>
              </a:rPr>
              <a:t>林前</a:t>
            </a:r>
            <a:r>
              <a:rPr lang="en-US" altLang="ja-JP" sz="4500" u="sng">
                <a:effectLst>
                  <a:outerShdw blurRad="38100" dist="38100" dir="2700000" algn="tl">
                    <a:srgbClr val="212121"/>
                  </a:outerShdw>
                </a:effectLst>
                <a:latin typeface="Arial" charset="0"/>
                <a:ea typeface="MS PGothic" charset="0"/>
                <a:cs typeface="MS PGothic" charset="0"/>
              </a:rPr>
              <a:t> 10:1-4 (</a:t>
            </a:r>
            <a:r>
              <a:rPr lang="zh-CN" altLang="en-US" sz="4500" u="sng">
                <a:effectLst>
                  <a:outerShdw blurRad="38100" dist="38100" dir="2700000" algn="tl">
                    <a:srgbClr val="212121"/>
                  </a:outerShdw>
                </a:effectLst>
                <a:latin typeface="Arial" charset="0"/>
                <a:ea typeface="MS PGothic" charset="0"/>
                <a:cs typeface="MS PGothic" charset="0"/>
              </a:rPr>
              <a:t>和合本</a:t>
            </a:r>
            <a:r>
              <a:rPr lang="en-US" altLang="ja-JP" sz="4500" u="sng">
                <a:effectLst>
                  <a:outerShdw blurRad="38100" dist="38100" dir="2700000" algn="tl">
                    <a:srgbClr val="212121"/>
                  </a:outerShdw>
                </a:effectLst>
                <a:latin typeface="Arial" charset="0"/>
                <a:ea typeface="MS PGothic" charset="0"/>
                <a:cs typeface="MS PGothic" charset="0"/>
              </a:rPr>
              <a:t>)</a:t>
            </a:r>
            <a:endParaRPr lang="en-US" altLang="zh-CN" sz="4500">
              <a:effectLst>
                <a:outerShdw blurRad="38100" dist="38100" dir="2700000" algn="tl">
                  <a:srgbClr val="212121"/>
                </a:outerShdw>
              </a:effectLst>
              <a:latin typeface="Arial" charset="0"/>
              <a:ea typeface="MS PGothic" charset="0"/>
              <a:cs typeface="MS PGothic" charset="0"/>
            </a:endParaRPr>
          </a:p>
        </p:txBody>
      </p:sp>
      <p:sp>
        <p:nvSpPr>
          <p:cNvPr id="444419" name="Text Box 4"/>
          <p:cNvSpPr txBox="1">
            <a:spLocks noChangeArrowheads="1"/>
          </p:cNvSpPr>
          <p:nvPr/>
        </p:nvSpPr>
        <p:spPr bwMode="auto">
          <a:xfrm>
            <a:off x="228600" y="1295400"/>
            <a:ext cx="8763000" cy="4892675"/>
          </a:xfrm>
          <a:prstGeom prst="rect">
            <a:avLst/>
          </a:prstGeom>
          <a:noFill/>
          <a:ln>
            <a:noFill/>
          </a:ln>
          <a:effectLst>
            <a:outerShdw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en-US" altLang="zh-CN" sz="4500">
                <a:solidFill>
                  <a:srgbClr val="FFFFFF"/>
                </a:solidFill>
                <a:latin typeface="Arial" charset="0"/>
              </a:rPr>
              <a:t>1   </a:t>
            </a:r>
            <a:r>
              <a:rPr lang="zh-CN" altLang="en-US" sz="4500">
                <a:solidFill>
                  <a:srgbClr val="FFFFFF"/>
                </a:solidFill>
                <a:latin typeface="Arial" charset="0"/>
              </a:rPr>
              <a:t>弟兄</a:t>
            </a:r>
            <a:r>
              <a:rPr lang="zh-CN" altLang="en-US" sz="4500">
                <a:solidFill>
                  <a:srgbClr val="FFFFFF"/>
                </a:solidFill>
                <a:latin typeface="Arial" charset="0"/>
                <a:ea typeface="华文细黑" charset="0"/>
                <a:cs typeface="华文细黑" charset="0"/>
              </a:rPr>
              <a:t>们</a:t>
            </a:r>
            <a:r>
              <a:rPr lang="en-US" altLang="zh-CN" sz="4500">
                <a:solidFill>
                  <a:srgbClr val="FFFFFF"/>
                </a:solidFill>
                <a:latin typeface="Arial" charset="0"/>
              </a:rPr>
              <a:t>, </a:t>
            </a:r>
            <a:r>
              <a:rPr lang="zh-CN" altLang="en-US" sz="4500">
                <a:solidFill>
                  <a:srgbClr val="FFFFFF"/>
                </a:solidFill>
                <a:latin typeface="Arial" charset="0"/>
              </a:rPr>
              <a:t>我不愿意你</a:t>
            </a:r>
            <a:r>
              <a:rPr lang="zh-CN" altLang="en-US" sz="4500">
                <a:solidFill>
                  <a:srgbClr val="FFFFFF"/>
                </a:solidFill>
                <a:latin typeface="Arial" charset="0"/>
                <a:ea typeface="华文细黑" charset="0"/>
                <a:cs typeface="华文细黑" charset="0"/>
              </a:rPr>
              <a:t>们</a:t>
            </a:r>
            <a:r>
              <a:rPr lang="zh-CN" altLang="en-US" sz="4500">
                <a:solidFill>
                  <a:srgbClr val="FFFFFF"/>
                </a:solidFill>
                <a:latin typeface="Arial" charset="0"/>
              </a:rPr>
              <a:t>不</a:t>
            </a:r>
            <a:r>
              <a:rPr lang="zh-CN" altLang="en-US" sz="4500">
                <a:solidFill>
                  <a:srgbClr val="FFFFFF"/>
                </a:solidFill>
                <a:latin typeface="Arial" charset="0"/>
                <a:ea typeface="华文细黑" charset="0"/>
                <a:cs typeface="华文细黑" charset="0"/>
              </a:rPr>
              <a:t>晓</a:t>
            </a:r>
            <a:r>
              <a:rPr lang="zh-CN" altLang="en-US" sz="4500">
                <a:solidFill>
                  <a:srgbClr val="FFFFFF"/>
                </a:solidFill>
                <a:latin typeface="Arial" charset="0"/>
              </a:rPr>
              <a:t>得</a:t>
            </a:r>
            <a:r>
              <a:rPr lang="en-US" altLang="zh-CN" sz="4500">
                <a:solidFill>
                  <a:srgbClr val="FFFFFF"/>
                </a:solidFill>
                <a:latin typeface="Arial" charset="0"/>
              </a:rPr>
              <a:t>, </a:t>
            </a:r>
            <a:r>
              <a:rPr lang="zh-CN" altLang="en-US" sz="4500">
                <a:solidFill>
                  <a:srgbClr val="FFFFFF"/>
                </a:solidFill>
                <a:latin typeface="Arial" charset="0"/>
              </a:rPr>
              <a:t>我</a:t>
            </a:r>
            <a:r>
              <a:rPr lang="zh-CN" altLang="en-US" sz="4500">
                <a:solidFill>
                  <a:srgbClr val="FFFFFF"/>
                </a:solidFill>
                <a:latin typeface="Arial" charset="0"/>
                <a:ea typeface="华文细黑" charset="0"/>
                <a:cs typeface="华文细黑" charset="0"/>
              </a:rPr>
              <a:t>们</a:t>
            </a:r>
            <a:r>
              <a:rPr lang="zh-CN" altLang="en-US" sz="4500">
                <a:solidFill>
                  <a:srgbClr val="FFFFFF"/>
                </a:solidFill>
                <a:latin typeface="Arial" charset="0"/>
              </a:rPr>
              <a:t>的祖宗从前</a:t>
            </a:r>
            <a:r>
              <a:rPr lang="zh-CN" altLang="en-US" sz="4500">
                <a:solidFill>
                  <a:srgbClr val="F8CE8A"/>
                </a:solidFill>
                <a:latin typeface="Arial" charset="0"/>
              </a:rPr>
              <a:t>都</a:t>
            </a:r>
            <a:r>
              <a:rPr lang="zh-CN" altLang="en-US" sz="4500">
                <a:solidFill>
                  <a:srgbClr val="FFFFFF"/>
                </a:solidFill>
                <a:latin typeface="Arial" charset="0"/>
              </a:rPr>
              <a:t>在云下</a:t>
            </a:r>
            <a:r>
              <a:rPr lang="en-US" altLang="zh-CN" sz="4500">
                <a:solidFill>
                  <a:srgbClr val="FFFFFF"/>
                </a:solidFill>
                <a:latin typeface="Arial" charset="0"/>
              </a:rPr>
              <a:t>, </a:t>
            </a:r>
            <a:r>
              <a:rPr lang="zh-CN" altLang="en-US" sz="4500">
                <a:solidFill>
                  <a:srgbClr val="F8CE8A"/>
                </a:solidFill>
                <a:latin typeface="Arial" charset="0"/>
              </a:rPr>
              <a:t>都</a:t>
            </a:r>
            <a:r>
              <a:rPr lang="zh-CN" altLang="en-US" sz="4500">
                <a:solidFill>
                  <a:srgbClr val="FFFFFF"/>
                </a:solidFill>
                <a:latin typeface="Arial" charset="0"/>
              </a:rPr>
              <a:t>从海中</a:t>
            </a:r>
            <a:r>
              <a:rPr lang="zh-CN" altLang="en-US" sz="4500">
                <a:solidFill>
                  <a:srgbClr val="FFFFFF"/>
                </a:solidFill>
                <a:latin typeface="Arial" charset="0"/>
                <a:ea typeface="华文细黑" charset="0"/>
                <a:cs typeface="华文细黑" charset="0"/>
              </a:rPr>
              <a:t>经过</a:t>
            </a:r>
            <a:r>
              <a:rPr lang="en-US" altLang="zh-CN" sz="4500">
                <a:solidFill>
                  <a:srgbClr val="FFFFFF"/>
                </a:solidFill>
                <a:latin typeface="Arial" charset="0"/>
              </a:rPr>
              <a:t>,</a:t>
            </a:r>
            <a:r>
              <a:rPr lang="en-US" altLang="ja-JP" sz="4500">
                <a:solidFill>
                  <a:srgbClr val="FFFFFF"/>
                </a:solidFill>
                <a:latin typeface="Arial" charset="0"/>
              </a:rPr>
              <a:t> 2   </a:t>
            </a:r>
            <a:r>
              <a:rPr lang="zh-CN" altLang="en-US" sz="4500">
                <a:solidFill>
                  <a:srgbClr val="F8CE8A"/>
                </a:solidFill>
                <a:latin typeface="Arial" charset="0"/>
              </a:rPr>
              <a:t>都</a:t>
            </a:r>
            <a:r>
              <a:rPr lang="zh-CN" altLang="en-US" sz="4500">
                <a:solidFill>
                  <a:srgbClr val="FFFFFF"/>
                </a:solidFill>
                <a:latin typeface="Arial" charset="0"/>
              </a:rPr>
              <a:t>在云里</a:t>
            </a:r>
            <a:r>
              <a:rPr lang="en-US" altLang="zh-CN" sz="4500">
                <a:solidFill>
                  <a:srgbClr val="FFFFFF"/>
                </a:solidFill>
                <a:latin typeface="Arial" charset="0"/>
              </a:rPr>
              <a:t>, </a:t>
            </a:r>
            <a:r>
              <a:rPr lang="zh-CN" altLang="en-US" sz="4500">
                <a:solidFill>
                  <a:srgbClr val="FFFFFF"/>
                </a:solidFill>
                <a:latin typeface="Arial" charset="0"/>
              </a:rPr>
              <a:t>海里受洗</a:t>
            </a:r>
            <a:r>
              <a:rPr lang="zh-CN" altLang="en-US" sz="4500">
                <a:solidFill>
                  <a:srgbClr val="FFFFFF"/>
                </a:solidFill>
                <a:latin typeface="Arial" charset="0"/>
                <a:ea typeface="华文细黑" charset="0"/>
                <a:cs typeface="华文细黑" charset="0"/>
              </a:rPr>
              <a:t>归</a:t>
            </a:r>
            <a:r>
              <a:rPr lang="zh-CN" altLang="en-US" sz="4500">
                <a:solidFill>
                  <a:srgbClr val="FFFFFF"/>
                </a:solidFill>
                <a:latin typeface="Arial" charset="0"/>
              </a:rPr>
              <a:t>了摩西</a:t>
            </a:r>
            <a:r>
              <a:rPr lang="en-US" altLang="zh-CN" sz="4500">
                <a:solidFill>
                  <a:srgbClr val="FFFFFF"/>
                </a:solidFill>
                <a:latin typeface="Arial" charset="0"/>
              </a:rPr>
              <a:t>,</a:t>
            </a:r>
            <a:r>
              <a:rPr lang="en-US" altLang="ja-JP" sz="4500">
                <a:solidFill>
                  <a:srgbClr val="FFFFFF"/>
                </a:solidFill>
                <a:latin typeface="Arial" charset="0"/>
              </a:rPr>
              <a:t> 3   </a:t>
            </a:r>
            <a:r>
              <a:rPr lang="zh-CN" altLang="en-US" sz="4500">
                <a:solidFill>
                  <a:srgbClr val="FFFFFF"/>
                </a:solidFill>
                <a:latin typeface="Arial" charset="0"/>
              </a:rPr>
              <a:t>并且</a:t>
            </a:r>
            <a:r>
              <a:rPr lang="zh-CN" altLang="en-US" sz="4500">
                <a:solidFill>
                  <a:srgbClr val="F8CE8A"/>
                </a:solidFill>
                <a:latin typeface="Arial" charset="0"/>
              </a:rPr>
              <a:t>都</a:t>
            </a:r>
            <a:r>
              <a:rPr lang="zh-CN" altLang="en-US" sz="4500">
                <a:solidFill>
                  <a:srgbClr val="FFFFFF"/>
                </a:solidFill>
                <a:latin typeface="Arial" charset="0"/>
              </a:rPr>
              <a:t>吃了一</a:t>
            </a:r>
            <a:r>
              <a:rPr lang="zh-CN" altLang="en-US" sz="4500">
                <a:solidFill>
                  <a:srgbClr val="FFFFFF"/>
                </a:solidFill>
                <a:latin typeface="Arial" charset="0"/>
                <a:ea typeface="华文细黑" charset="0"/>
                <a:cs typeface="华文细黑" charset="0"/>
              </a:rPr>
              <a:t>样</a:t>
            </a:r>
            <a:r>
              <a:rPr lang="zh-CN" altLang="en-US" sz="4500">
                <a:solidFill>
                  <a:srgbClr val="FFFFFF"/>
                </a:solidFill>
                <a:latin typeface="Arial" charset="0"/>
              </a:rPr>
              <a:t>的灵食</a:t>
            </a:r>
            <a:r>
              <a:rPr lang="en-US" altLang="ja-JP" sz="4500">
                <a:solidFill>
                  <a:srgbClr val="FFFFFF"/>
                </a:solidFill>
                <a:latin typeface="Arial" charset="0"/>
              </a:rPr>
              <a:t> 4   </a:t>
            </a:r>
            <a:r>
              <a:rPr lang="zh-CN" altLang="en-US" sz="4500">
                <a:solidFill>
                  <a:srgbClr val="FFFFFF"/>
                </a:solidFill>
                <a:latin typeface="Arial" charset="0"/>
              </a:rPr>
              <a:t>也</a:t>
            </a:r>
            <a:r>
              <a:rPr lang="zh-CN" altLang="en-US" sz="4500">
                <a:solidFill>
                  <a:srgbClr val="F8CE8A"/>
                </a:solidFill>
                <a:latin typeface="Arial" charset="0"/>
              </a:rPr>
              <a:t>都</a:t>
            </a:r>
            <a:r>
              <a:rPr lang="zh-CN" altLang="en-US" sz="4500">
                <a:solidFill>
                  <a:srgbClr val="FFFFFF"/>
                </a:solidFill>
                <a:latin typeface="Arial" charset="0"/>
              </a:rPr>
              <a:t>喝了一</a:t>
            </a:r>
            <a:r>
              <a:rPr lang="zh-CN" altLang="en-US" sz="4500">
                <a:solidFill>
                  <a:srgbClr val="FFFFFF"/>
                </a:solidFill>
                <a:latin typeface="Arial" charset="0"/>
                <a:ea typeface="华文细黑" charset="0"/>
                <a:cs typeface="华文细黑" charset="0"/>
              </a:rPr>
              <a:t>样</a:t>
            </a:r>
            <a:r>
              <a:rPr lang="zh-CN" altLang="en-US" sz="4500">
                <a:solidFill>
                  <a:srgbClr val="FFFFFF"/>
                </a:solidFill>
                <a:latin typeface="Arial" charset="0"/>
              </a:rPr>
              <a:t>的灵水</a:t>
            </a:r>
            <a:r>
              <a:rPr lang="en-US" altLang="zh-CN" sz="4500">
                <a:solidFill>
                  <a:srgbClr val="FFFFFF"/>
                </a:solidFill>
                <a:latin typeface="Arial" charset="0"/>
              </a:rPr>
              <a:t>; </a:t>
            </a:r>
            <a:r>
              <a:rPr lang="zh-CN" altLang="en-US" sz="4500">
                <a:solidFill>
                  <a:srgbClr val="FFFFFF"/>
                </a:solidFill>
                <a:latin typeface="Arial" charset="0"/>
              </a:rPr>
              <a:t>所喝的是出于随着他</a:t>
            </a:r>
            <a:r>
              <a:rPr lang="zh-CN" altLang="en-US" sz="4500">
                <a:solidFill>
                  <a:srgbClr val="FFFFFF"/>
                </a:solidFill>
                <a:latin typeface="Arial" charset="0"/>
                <a:ea typeface="华文细黑" charset="0"/>
                <a:cs typeface="华文细黑" charset="0"/>
              </a:rPr>
              <a:t>们</a:t>
            </a:r>
            <a:r>
              <a:rPr lang="zh-CN" altLang="en-US" sz="4500">
                <a:solidFill>
                  <a:srgbClr val="FFFFFF"/>
                </a:solidFill>
                <a:latin typeface="Arial" charset="0"/>
              </a:rPr>
              <a:t>的灵磐石</a:t>
            </a:r>
            <a:r>
              <a:rPr lang="en-US" altLang="zh-CN" sz="4500">
                <a:solidFill>
                  <a:srgbClr val="FFFFFF"/>
                </a:solidFill>
                <a:latin typeface="Arial" charset="0"/>
              </a:rPr>
              <a:t>, </a:t>
            </a:r>
            <a:r>
              <a:rPr lang="zh-CN" altLang="en-US" sz="4500">
                <a:solidFill>
                  <a:srgbClr val="FFFFFF"/>
                </a:solidFill>
                <a:latin typeface="Arial" charset="0"/>
              </a:rPr>
              <a:t>那磐石就是基督</a:t>
            </a:r>
            <a:r>
              <a:rPr lang="en-US" altLang="zh-CN" sz="4500">
                <a:solidFill>
                  <a:srgbClr val="FFFFFF"/>
                </a:solidFill>
                <a:latin typeface="Arial" charset="0"/>
              </a:rPr>
              <a:t>.</a:t>
            </a:r>
          </a:p>
        </p:txBody>
      </p:sp>
    </p:spTree>
    <p:extLst>
      <p:ext uri="{BB962C8B-B14F-4D97-AF65-F5344CB8AC3E}">
        <p14:creationId xmlns:p14="http://schemas.microsoft.com/office/powerpoint/2010/main" val="15690159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456"/>
        <p:cNvGrpSpPr/>
        <p:nvPr/>
      </p:nvGrpSpPr>
      <p:grpSpPr>
        <a:xfrm>
          <a:off x="0" y="0"/>
          <a:ext cx="0" cy="0"/>
          <a:chOff x="0" y="0"/>
          <a:chExt cx="0" cy="0"/>
        </a:xfrm>
      </p:grpSpPr>
      <p:pic>
        <p:nvPicPr>
          <p:cNvPr id="4457" name="Google Shape;4457;p620" descr="Dark Blue Worship Backgrounds.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4458" name="Google Shape;4458;p620"/>
          <p:cNvSpPr txBox="1">
            <a:spLocks noGrp="1"/>
          </p:cNvSpPr>
          <p:nvPr>
            <p:ph type="ctrTitle"/>
          </p:nvPr>
        </p:nvSpPr>
        <p:spPr>
          <a:xfrm>
            <a:off x="0" y="232008"/>
            <a:ext cx="9144000" cy="769349"/>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lvl="0"/>
            <a:r>
              <a:rPr lang="en-US" sz="5400" b="1" dirty="0" err="1"/>
              <a:t>重点</a:t>
            </a:r>
            <a:endParaRPr b="1" dirty="0"/>
          </a:p>
        </p:txBody>
      </p:sp>
      <p:sp>
        <p:nvSpPr>
          <p:cNvPr id="4459" name="Google Shape;4459;p620"/>
          <p:cNvSpPr txBox="1"/>
          <p:nvPr/>
        </p:nvSpPr>
        <p:spPr>
          <a:xfrm>
            <a:off x="0" y="1566334"/>
            <a:ext cx="9144000" cy="2398888"/>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5400"/>
              <a:buFont typeface="Arial"/>
              <a:buNone/>
              <a:tabLst/>
              <a:defRPr/>
            </a:pPr>
            <a:r>
              <a:rPr kumimoji="0" lang="zh-CN" altLang="en-US" sz="5400" b="1" i="0" u="none" strike="noStrike" kern="0" cap="none" spc="0" normalizeH="0" baseline="0" noProof="0" dirty="0">
                <a:ln>
                  <a:noFill/>
                </a:ln>
                <a:solidFill>
                  <a:srgbClr val="FFFFFF"/>
                </a:solidFill>
                <a:effectLst/>
                <a:uLnTx/>
                <a:uFillTx/>
                <a:latin typeface="Arial"/>
                <a:cs typeface="Arial"/>
                <a:sym typeface="Arial"/>
              </a:rPr>
              <a:t>活出上帝所</a:t>
            </a:r>
            <a:r>
              <a:rPr kumimoji="0" lang="zh-CN" altLang="en-US" sz="5400" b="1" i="0" u="none" strike="noStrike" kern="0" cap="none" spc="0" normalizeH="0" baseline="0" noProof="0" dirty="0">
                <a:ln>
                  <a:noFill/>
                </a:ln>
                <a:solidFill>
                  <a:srgbClr val="FFFF00"/>
                </a:solidFill>
                <a:effectLst/>
                <a:uLnTx/>
                <a:uFillTx/>
                <a:latin typeface="Arial"/>
                <a:cs typeface="Arial"/>
                <a:sym typeface="Arial"/>
              </a:rPr>
              <a:t>拣选</a:t>
            </a:r>
            <a:r>
              <a:rPr kumimoji="0" lang="zh-CN" altLang="en-US" sz="5400" b="1" i="0" u="none" strike="noStrike" kern="0" cap="none" spc="0" normalizeH="0" baseline="0" noProof="0" dirty="0">
                <a:ln>
                  <a:noFill/>
                </a:ln>
                <a:solidFill>
                  <a:srgbClr val="FFFFFF"/>
                </a:solidFill>
                <a:effectLst/>
                <a:uLnTx/>
                <a:uFillTx/>
                <a:latin typeface="Arial"/>
                <a:cs typeface="Arial"/>
                <a:sym typeface="Arial"/>
              </a:rPr>
              <a:t>的</a:t>
            </a:r>
            <a:br>
              <a:rPr kumimoji="0" lang="en-US" altLang="zh-CN" sz="5400" b="1" i="0" u="none" strike="noStrike" kern="0" cap="none" spc="0" normalizeH="0" baseline="0" noProof="0" dirty="0">
                <a:ln>
                  <a:noFill/>
                </a:ln>
                <a:solidFill>
                  <a:srgbClr val="FFFFFF"/>
                </a:solidFill>
                <a:effectLst/>
                <a:uLnTx/>
                <a:uFillTx/>
                <a:latin typeface="Arial"/>
                <a:cs typeface="Arial"/>
                <a:sym typeface="Arial"/>
              </a:rPr>
            </a:br>
            <a:r>
              <a:rPr kumimoji="0" lang="zh-CN" altLang="en-US" sz="5400" b="1" i="0" u="none" strike="noStrike" kern="0" cap="none" spc="0" normalizeH="0" baseline="0" noProof="0" dirty="0">
                <a:ln>
                  <a:noFill/>
                </a:ln>
                <a:solidFill>
                  <a:srgbClr val="FFFFFF"/>
                </a:solidFill>
                <a:effectLst/>
                <a:uLnTx/>
                <a:uFillTx/>
                <a:latin typeface="Arial"/>
                <a:cs typeface="Arial"/>
                <a:sym typeface="Arial"/>
              </a:rPr>
              <a:t>你和</a:t>
            </a:r>
            <a:r>
              <a:rPr kumimoji="0" lang="zh-CN" altLang="en-US" sz="5400" b="1" i="0" u="none" strike="noStrike" kern="0" cap="none" spc="0" normalizeH="0" baseline="0" noProof="0" dirty="0">
                <a:ln>
                  <a:noFill/>
                </a:ln>
                <a:solidFill>
                  <a:srgbClr val="FFFF00"/>
                </a:solidFill>
                <a:effectLst/>
                <a:uLnTx/>
                <a:uFillTx/>
                <a:latin typeface="Arial"/>
                <a:cs typeface="Arial"/>
                <a:sym typeface="Arial"/>
              </a:rPr>
              <a:t>承诺</a:t>
            </a:r>
            <a:r>
              <a:rPr kumimoji="0" lang="zh-CN" altLang="en-US" sz="5400" b="1" i="0" u="none" strike="noStrike" kern="0" cap="none" spc="0" normalizeH="0" baseline="0" noProof="0" dirty="0">
                <a:ln>
                  <a:noFill/>
                </a:ln>
                <a:solidFill>
                  <a:srgbClr val="FFFFFF"/>
                </a:solidFill>
                <a:effectLst/>
                <a:uLnTx/>
                <a:uFillTx/>
                <a:latin typeface="Arial"/>
                <a:cs typeface="Arial"/>
                <a:sym typeface="Arial"/>
              </a:rPr>
              <a:t>的祝福</a:t>
            </a:r>
          </a:p>
          <a:p>
            <a:pPr marL="0" marR="0" lvl="0" indent="0" algn="ctr" defTabSz="914400" rtl="0" eaLnBrk="1" fontAlgn="auto" latinLnBrk="0" hangingPunct="1">
              <a:lnSpc>
                <a:spcPct val="100000"/>
              </a:lnSpc>
              <a:spcBef>
                <a:spcPts val="0"/>
              </a:spcBef>
              <a:spcAft>
                <a:spcPts val="0"/>
              </a:spcAft>
              <a:buClr>
                <a:srgbClr val="FFFFFF"/>
              </a:buClr>
              <a:buSzPts val="5400"/>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460" name="Google Shape;4460;p620"/>
          <p:cNvSpPr txBox="1"/>
          <p:nvPr/>
        </p:nvSpPr>
        <p:spPr>
          <a:xfrm>
            <a:off x="0" y="5920006"/>
            <a:ext cx="8791222" cy="909772"/>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FFFFFF"/>
              </a:buClr>
              <a:buSzPts val="4800"/>
              <a:buFont typeface="Arial"/>
              <a:buNone/>
              <a:tabLst/>
              <a:defRPr/>
            </a:pPr>
            <a:r>
              <a:rPr kumimoji="0" lang="en-US" sz="4800" b="1" i="0" u="none" strike="noStrike" kern="0" cap="none" spc="0" normalizeH="0" baseline="0" noProof="0" dirty="0" err="1">
                <a:ln>
                  <a:noFill/>
                </a:ln>
                <a:solidFill>
                  <a:srgbClr val="FFFFFF"/>
                </a:solidFill>
                <a:effectLst/>
                <a:uLnTx/>
                <a:uFillTx/>
                <a:latin typeface="Arial"/>
                <a:cs typeface="Arial"/>
                <a:sym typeface="Arial"/>
              </a:rPr>
              <a:t>创世记</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46434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hape 6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28575"/>
            <a:ext cx="9182100" cy="6886575"/>
          </a:xfrm>
          <a:prstGeom prst="rect">
            <a:avLst/>
          </a:prstGeom>
          <a:noFill/>
          <a:ln>
            <a:noFill/>
          </a:ln>
          <a:effectLst>
            <a:glow rad="139700">
              <a:schemeClr val="accent4">
                <a:satMod val="175000"/>
                <a:alpha val="40000"/>
              </a:schemeClr>
            </a:glow>
          </a:effectLst>
        </p:spPr>
      </p:pic>
      <p:sp>
        <p:nvSpPr>
          <p:cNvPr id="900098" name="Rectangle 2"/>
          <p:cNvSpPr>
            <a:spLocks noGrp="1" noChangeArrowheads="1"/>
          </p:cNvSpPr>
          <p:nvPr>
            <p:ph type="ctrTitle"/>
          </p:nvPr>
        </p:nvSpPr>
        <p:spPr>
          <a:xfrm>
            <a:off x="-28862" y="-71022"/>
            <a:ext cx="9210962" cy="1066719"/>
          </a:xfrm>
          <a:solidFill>
            <a:schemeClr val="tx1"/>
          </a:solidFill>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为什么神要</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塑造</a:t>
            </a:r>
            <a:r>
              <a:rPr lang="zh-CN" altLang="en-US" sz="5400" b="1" dirty="0">
                <a:effectLst>
                  <a:glow rad="127000">
                    <a:schemeClr val="tx1"/>
                  </a:glow>
                </a:effectLst>
                <a:latin typeface="Arial" charset="0"/>
                <a:ea typeface="ＭＳ Ｐゴシック" charset="0"/>
                <a:cs typeface="ＭＳ Ｐゴシック" charset="0"/>
              </a:rPr>
              <a:t>我们</a:t>
            </a:r>
            <a:r>
              <a:rPr lang="en-US" sz="5400" b="1" dirty="0">
                <a:effectLst>
                  <a:glow rad="127000">
                    <a:schemeClr val="tx1"/>
                  </a:glo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rot="20015944">
            <a:off x="-818831" y="4199519"/>
            <a:ext cx="6259573" cy="864391"/>
          </a:xfrm>
          <a:prstGeom prst="rect">
            <a:avLst/>
          </a:prstGeom>
          <a:noFill/>
          <a:ln>
            <a:noFill/>
          </a:ln>
          <a:effectLst>
            <a:glow rad="88900">
              <a:schemeClr val="accent4">
                <a:satMod val="175000"/>
                <a:alpha val="57000"/>
              </a:schemeClr>
            </a:glow>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6000" b="1" i="1" dirty="0">
                <a:solidFill>
                  <a:srgbClr val="FFFFFF"/>
                </a:solidFill>
                <a:effectLst>
                  <a:glow rad="139700">
                    <a:schemeClr val="accent4">
                      <a:satMod val="175000"/>
                      <a:alpha val="40000"/>
                    </a:schemeClr>
                  </a:glow>
                </a:effectLst>
                <a:latin typeface="Arial" charset="0"/>
                <a:ea typeface="ＭＳ Ｐゴシック" charset="0"/>
                <a:cs typeface="ＭＳ Ｐゴシック" charset="0"/>
              </a:rPr>
              <a:t>2</a:t>
            </a:r>
            <a:r>
              <a:rPr lang="zh-CN" altLang="en-US" sz="6000" b="1" i="1" dirty="0">
                <a:solidFill>
                  <a:srgbClr val="FFFFFF"/>
                </a:solidFill>
                <a:effectLst>
                  <a:glow rad="139700">
                    <a:schemeClr val="accent4">
                      <a:satMod val="175000"/>
                      <a:alpha val="40000"/>
                    </a:schemeClr>
                  </a:glow>
                </a:effectLst>
                <a:latin typeface="Arial" charset="0"/>
                <a:ea typeface="ＭＳ Ｐゴシック" charset="0"/>
                <a:cs typeface="ＭＳ Ｐゴシック" charset="0"/>
              </a:rPr>
              <a:t>个原因</a:t>
            </a:r>
            <a:endParaRPr lang="en-US" sz="6000" b="1" i="1" dirty="0">
              <a:solidFill>
                <a:srgbClr val="FFFFFF"/>
              </a:solidFill>
              <a:effectLst>
                <a:glow rad="139700">
                  <a:schemeClr val="accent4">
                    <a:satMod val="175000"/>
                    <a:alpha val="40000"/>
                  </a:schemeClr>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5887A400-6F69-8943-96EB-B275CFA1E6DB}"/>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出埃及记</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268362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9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491D0C-DF55-42C5-89CF-6EC9594B1168}"/>
              </a:ext>
            </a:extLst>
          </p:cNvPr>
          <p:cNvPicPr>
            <a:picLocks noChangeAspect="1"/>
          </p:cNvPicPr>
          <p:nvPr/>
        </p:nvPicPr>
        <p:blipFill>
          <a:blip r:embed="rId4"/>
          <a:stretch>
            <a:fillRect/>
          </a:stretch>
        </p:blipFill>
        <p:spPr>
          <a:xfrm>
            <a:off x="0" y="-1"/>
            <a:ext cx="9144000" cy="682977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970458"/>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a:t>
            </a:r>
            <a:r>
              <a:rPr lang="zh-CN" altLang="en-US" sz="4800" b="1" dirty="0">
                <a:effectLst>
                  <a:glow rad="127000">
                    <a:schemeClr val="tx1"/>
                  </a:glow>
                </a:effectLst>
                <a:latin typeface="Arial" charset="0"/>
                <a:ea typeface="ＭＳ Ｐゴシック" charset="0"/>
                <a:cs typeface="ＭＳ Ｐゴシック" charset="0"/>
              </a:rPr>
              <a:t>神</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拯救</a:t>
            </a:r>
            <a:r>
              <a:rPr lang="zh-CN" altLang="en-US" sz="4800" b="1" dirty="0">
                <a:effectLst>
                  <a:glow rad="127000">
                    <a:schemeClr val="tx1"/>
                  </a:glow>
                </a:effectLst>
                <a:latin typeface="Arial" charset="0"/>
                <a:ea typeface="ＭＳ Ｐゴシック" charset="0"/>
                <a:cs typeface="ＭＳ Ｐゴシック" charset="0"/>
              </a:rPr>
              <a:t>我们来彰显他的能力与关爱</a:t>
            </a:r>
            <a:r>
              <a:rPr lang="en-US" sz="4800" b="1" dirty="0">
                <a:effectLst>
                  <a:glow rad="127000">
                    <a:schemeClr val="tx1"/>
                  </a:glow>
                </a:effectLst>
                <a:latin typeface="Arial" charset="0"/>
                <a:ea typeface="ＭＳ Ｐゴシック" charset="0"/>
                <a:cs typeface="ＭＳ Ｐゴシック" charset="0"/>
              </a:rPr>
              <a:t> (</a:t>
            </a:r>
            <a:r>
              <a:rPr lang="zh-TW" altLang="en-US" sz="4800" b="1" dirty="0">
                <a:effectLst>
                  <a:glow rad="127000">
                    <a:schemeClr val="tx1"/>
                  </a:glow>
                </a:effectLst>
                <a:latin typeface="Arial" charset="0"/>
                <a:ea typeface="ＭＳ Ｐゴシック" charset="0"/>
                <a:cs typeface="ＭＳ Ｐゴシック" charset="0"/>
              </a:rPr>
              <a:t>出埃及记</a:t>
            </a:r>
            <a:r>
              <a:rPr lang="en-US" sz="4800" b="1" dirty="0">
                <a:effectLst>
                  <a:glow rad="127000">
                    <a:schemeClr val="tx1"/>
                  </a:glow>
                </a:effectLst>
                <a:latin typeface="Arial" charset="0"/>
                <a:ea typeface="ＭＳ Ｐゴシック" charset="0"/>
                <a:cs typeface="ＭＳ Ｐゴシック" charset="0"/>
              </a:rPr>
              <a:t> 1–18).</a:t>
            </a:r>
          </a:p>
        </p:txBody>
      </p:sp>
    </p:spTree>
    <p:extLst>
      <p:ext uri="{BB962C8B-B14F-4D97-AF65-F5344CB8AC3E}">
        <p14:creationId xmlns:p14="http://schemas.microsoft.com/office/powerpoint/2010/main" val="3512246769"/>
      </p:ext>
    </p:extLst>
  </p:cSld>
  <p:clrMapOvr>
    <a:overrideClrMapping bg1="lt1" tx1="dk1" bg2="lt2" tx2="dk2" accent1="accent1" accent2="accent2" accent3="accent3" accent4="accent4" accent5="accent5" accent6="accent6" hlink="hlink" folHlink="folHlink"/>
  </p:clrMapOvr>
  <p:transition/>
</p:sld>
</file>

<file path=ppt/slides/slide9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92F7C-D927-4B8B-938D-B8C0EB18CE30}"/>
              </a:ext>
            </a:extLst>
          </p:cNvPr>
          <p:cNvPicPr>
            <a:picLocks noChangeAspect="1"/>
          </p:cNvPicPr>
          <p:nvPr/>
        </p:nvPicPr>
        <p:blipFill>
          <a:blip r:embed="rId4"/>
          <a:stretch>
            <a:fillRect/>
          </a:stretch>
        </p:blipFill>
        <p:spPr>
          <a:xfrm>
            <a:off x="-1" y="0"/>
            <a:ext cx="9106371" cy="682977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63425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a:t>
            </a:r>
            <a:r>
              <a:rPr lang="zh-CN" altLang="en-US" sz="4800" b="1" dirty="0">
                <a:effectLst>
                  <a:glow rad="127000">
                    <a:schemeClr val="tx1"/>
                  </a:glow>
                </a:effectLst>
                <a:latin typeface="Arial" charset="0"/>
                <a:ea typeface="ＭＳ Ｐゴシック" charset="0"/>
                <a:cs typeface="ＭＳ Ｐゴシック" charset="0"/>
              </a:rPr>
              <a:t>神</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教导</a:t>
            </a:r>
            <a:r>
              <a:rPr lang="zh-CN" altLang="en-US" sz="4800" b="1" dirty="0">
                <a:effectLst>
                  <a:glow rad="127000">
                    <a:schemeClr val="tx1"/>
                  </a:glow>
                </a:effectLst>
                <a:latin typeface="Arial" charset="0"/>
                <a:ea typeface="ＭＳ Ｐゴシック" charset="0"/>
                <a:cs typeface="ＭＳ Ｐゴシック" charset="0"/>
              </a:rPr>
              <a:t>我们作属他的新人来享受他的同在</a:t>
            </a:r>
            <a:r>
              <a:rPr lang="en-US" sz="4800" b="1" dirty="0">
                <a:effectLst>
                  <a:glow rad="127000">
                    <a:schemeClr val="tx1"/>
                  </a:glow>
                </a:effectLst>
                <a:latin typeface="Arial" charset="0"/>
                <a:ea typeface="ＭＳ Ｐゴシック" charset="0"/>
                <a:cs typeface="ＭＳ Ｐゴシック" charset="0"/>
              </a:rPr>
              <a:t>(</a:t>
            </a:r>
            <a:r>
              <a:rPr lang="zh-TW" altLang="en-US" sz="4800" b="1" dirty="0">
                <a:effectLst>
                  <a:glow rad="127000">
                    <a:schemeClr val="tx1"/>
                  </a:glow>
                </a:effectLst>
                <a:latin typeface="Arial" charset="0"/>
                <a:ea typeface="ＭＳ Ｐゴシック" charset="0"/>
                <a:cs typeface="ＭＳ Ｐゴシック" charset="0"/>
              </a:rPr>
              <a:t>出埃及记</a:t>
            </a:r>
            <a:r>
              <a:rPr lang="en-US" sz="4800" b="1" dirty="0">
                <a:effectLst>
                  <a:glow rad="127000">
                    <a:schemeClr val="tx1"/>
                  </a:glow>
                </a:effectLst>
                <a:latin typeface="Arial" charset="0"/>
                <a:ea typeface="ＭＳ Ｐゴシック" charset="0"/>
                <a:cs typeface="ＭＳ Ｐゴシック" charset="0"/>
              </a:rPr>
              <a:t> 19–40).</a:t>
            </a:r>
          </a:p>
        </p:txBody>
      </p:sp>
    </p:spTree>
    <p:extLst>
      <p:ext uri="{BB962C8B-B14F-4D97-AF65-F5344CB8AC3E}">
        <p14:creationId xmlns:p14="http://schemas.microsoft.com/office/powerpoint/2010/main" val="433068979"/>
      </p:ext>
    </p:extLst>
  </p:cSld>
  <p:clrMapOvr>
    <a:overrideClrMapping bg1="lt1" tx1="dk1" bg2="lt2" tx2="dk2" accent1="accent1" accent2="accent2" accent3="accent3" accent4="accent4" accent5="accent5" accent6="accent6" hlink="hlink" folHlink="folHlink"/>
  </p:clrMapOvr>
  <p:transition/>
</p:sld>
</file>

<file path=ppt/slides/slide9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42369"/>
            <a:ext cx="9144000" cy="1555750"/>
          </a:xfrm>
          <a:effectLst>
            <a:outerShdw blurRad="63500" dist="35921" dir="2700000" algn="ctr" rotWithShape="0">
              <a:schemeClr val="tx2">
                <a:alpha val="74998"/>
              </a:schemeClr>
            </a:outerShdw>
          </a:effectLst>
        </p:spPr>
        <p:txBody>
          <a:bodyPr/>
          <a:lstStyle/>
          <a:p>
            <a:pPr>
              <a:defRPr/>
            </a:pPr>
            <a:r>
              <a:rPr lang="zh-TW" altLang="en-US" b="1" i="1" dirty="0">
                <a:effectLst>
                  <a:glow rad="101600">
                    <a:schemeClr val="accent4">
                      <a:satMod val="175000"/>
                      <a:alpha val="40000"/>
                    </a:schemeClr>
                  </a:glow>
                </a:effectLst>
                <a:latin typeface="Arial" charset="0"/>
                <a:ea typeface="ＭＳ Ｐゴシック" charset="0"/>
                <a:cs typeface="ＭＳ Ｐゴシック" charset="0"/>
              </a:rPr>
              <a:t>出埃及记</a:t>
            </a:r>
            <a:r>
              <a:rPr lang="en-US" b="1" i="1" dirty="0">
                <a:effectLst>
                  <a:glow rad="101600">
                    <a:schemeClr val="accent4">
                      <a:satMod val="175000"/>
                      <a:alpha val="40000"/>
                    </a:schemeClr>
                  </a:glow>
                </a:effectLst>
                <a:latin typeface="Arial" charset="0"/>
                <a:ea typeface="ＭＳ Ｐゴシック" charset="0"/>
                <a:cs typeface="ＭＳ Ｐゴシック" charset="0"/>
              </a:rPr>
              <a:t> </a:t>
            </a:r>
            <a:r>
              <a:rPr lang="ja-JP" altLang="en-US" b="1" i="1">
                <a:effectLst>
                  <a:glow rad="101600">
                    <a:schemeClr val="accent4">
                      <a:satMod val="175000"/>
                      <a:alpha val="40000"/>
                    </a:schemeClr>
                  </a:glow>
                </a:effectLst>
                <a:latin typeface="Arial" charset="0"/>
                <a:ea typeface="ＭＳ Ｐゴシック" charset="0"/>
                <a:cs typeface="ＭＳ Ｐゴシック" charset="0"/>
              </a:rPr>
              <a:t>的关键章节</a:t>
            </a:r>
            <a:endParaRPr lang="en-US" b="1" i="1" dirty="0">
              <a:effectLst>
                <a:glow rad="101600">
                  <a:schemeClr val="accent4">
                    <a:satMod val="175000"/>
                    <a:alpha val="40000"/>
                  </a:schemeClr>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62333" y="1628938"/>
            <a:ext cx="2843212"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TW" altLang="en-US" sz="4800" spc="-100" dirty="0">
                <a:solidFill>
                  <a:srgbClr val="000090"/>
                </a:solidFill>
                <a:latin typeface="Helvetica Neue Black Condensed"/>
                <a:ea typeface="ＭＳ Ｐゴシック" charset="0"/>
                <a:cs typeface="Helvetica Neue Black Condensed"/>
              </a:rPr>
              <a:t>出埃及记</a:t>
            </a:r>
            <a:endParaRPr lang="en-US" sz="4800" spc="-100" dirty="0">
              <a:solidFill>
                <a:srgbClr val="000090"/>
              </a:solidFill>
              <a:latin typeface="Helvetica Neue Black Condensed"/>
              <a:ea typeface="ＭＳ Ｐゴシック" charset="0"/>
              <a:cs typeface="Helvetica Neue Black Condensed"/>
            </a:endParaRPr>
          </a:p>
        </p:txBody>
      </p:sp>
      <p:sp>
        <p:nvSpPr>
          <p:cNvPr id="7" name="Rectangle 2"/>
          <p:cNvSpPr txBox="1">
            <a:spLocks noChangeArrowheads="1"/>
          </p:cNvSpPr>
          <p:nvPr/>
        </p:nvSpPr>
        <p:spPr bwMode="auto">
          <a:xfrm>
            <a:off x="162333" y="5037601"/>
            <a:ext cx="2843212" cy="8643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i="1" dirty="0">
                <a:solidFill>
                  <a:srgbClr val="FFFFFF"/>
                </a:solidFill>
                <a:effectLst>
                  <a:glow rad="101600">
                    <a:schemeClr val="accent4">
                      <a:satMod val="175000"/>
                      <a:alpha val="40000"/>
                    </a:schemeClr>
                  </a:glow>
                </a:effectLst>
                <a:latin typeface="Arial" charset="0"/>
                <a:ea typeface="ＭＳ Ｐゴシック" charset="0"/>
                <a:cs typeface="ＭＳ Ｐゴシック" charset="0"/>
              </a:rPr>
              <a:t>1–18</a:t>
            </a:r>
          </a:p>
        </p:txBody>
      </p:sp>
      <p:sp>
        <p:nvSpPr>
          <p:cNvPr id="8" name="Rectangle 2"/>
          <p:cNvSpPr txBox="1">
            <a:spLocks noChangeArrowheads="1"/>
          </p:cNvSpPr>
          <p:nvPr/>
        </p:nvSpPr>
        <p:spPr bwMode="auto">
          <a:xfrm>
            <a:off x="3189306" y="1748916"/>
            <a:ext cx="5729206" cy="12480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ja-JP" altLang="en-US" sz="4000" b="1" i="1">
                <a:solidFill>
                  <a:srgbClr val="FFFFFF"/>
                </a:solidFill>
                <a:effectLst>
                  <a:glow rad="101600">
                    <a:schemeClr val="accent4">
                      <a:satMod val="175000"/>
                      <a:alpha val="40000"/>
                    </a:schemeClr>
                  </a:glow>
                </a:effectLst>
                <a:latin typeface="Arial" charset="0"/>
                <a:ea typeface="ＭＳ Ｐゴシック" charset="0"/>
                <a:cs typeface="ＭＳ Ｐゴシック" charset="0"/>
              </a:rPr>
              <a:t>神从为奴之地埃及拯救我们</a:t>
            </a:r>
            <a:endParaRPr lang="en-US" sz="4000" b="1" i="1" dirty="0">
              <a:solidFill>
                <a:srgbClr val="FFFFFF"/>
              </a:solidFill>
              <a:effectLst>
                <a:glow rad="101600">
                  <a:schemeClr val="accent4">
                    <a:satMod val="175000"/>
                    <a:alpha val="40000"/>
                  </a:schemeClr>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162333" y="5849306"/>
            <a:ext cx="2843212" cy="8643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ja-JP" altLang="en-US" b="1" i="1">
                <a:solidFill>
                  <a:srgbClr val="FFFFFF"/>
                </a:solidFill>
                <a:effectLst>
                  <a:glow rad="101600">
                    <a:schemeClr val="accent4">
                      <a:satMod val="175000"/>
                      <a:alpha val="40000"/>
                    </a:schemeClr>
                  </a:glow>
                </a:effectLst>
                <a:latin typeface="Arial" charset="0"/>
                <a:ea typeface="ＭＳ Ｐゴシック" charset="0"/>
                <a:cs typeface="ＭＳ Ｐゴシック" charset="0"/>
              </a:rPr>
              <a:t>口述史</a:t>
            </a:r>
            <a:endParaRPr lang="en-US" b="1" i="1" dirty="0">
              <a:solidFill>
                <a:srgbClr val="FFFFFF"/>
              </a:solidFill>
              <a:effectLst>
                <a:glow rad="101600">
                  <a:schemeClr val="accent4">
                    <a:satMod val="175000"/>
                    <a:alpha val="40000"/>
                  </a:schemeClr>
                </a:glow>
              </a:effectLst>
              <a:latin typeface="Arial" charset="0"/>
              <a:ea typeface="ＭＳ Ｐゴシック" charset="0"/>
              <a:cs typeface="ＭＳ Ｐゴシック" charset="0"/>
            </a:endParaRPr>
          </a:p>
        </p:txBody>
      </p:sp>
      <p:sp>
        <p:nvSpPr>
          <p:cNvPr id="12" name="Rectangle 2"/>
          <p:cNvSpPr txBox="1">
            <a:spLocks noChangeArrowheads="1"/>
          </p:cNvSpPr>
          <p:nvPr/>
        </p:nvSpPr>
        <p:spPr bwMode="auto">
          <a:xfrm>
            <a:off x="3189306" y="3189101"/>
            <a:ext cx="5729206" cy="14280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ja-JP" altLang="en-US" sz="4000" b="1" i="1">
                <a:solidFill>
                  <a:srgbClr val="FFFFFF"/>
                </a:solidFill>
                <a:effectLst>
                  <a:glow rad="101600">
                    <a:schemeClr val="accent4">
                      <a:satMod val="175000"/>
                      <a:alpha val="40000"/>
                    </a:schemeClr>
                  </a:glow>
                </a:effectLst>
                <a:latin typeface="Arial" charset="0"/>
                <a:ea typeface="ＭＳ Ｐゴシック" charset="0"/>
                <a:cs typeface="ＭＳ Ｐゴシック" charset="0"/>
              </a:rPr>
              <a:t>并且在旷野中保护我们</a:t>
            </a:r>
            <a:endParaRPr lang="en-US" sz="4000" b="1" i="1" dirty="0">
              <a:solidFill>
                <a:srgbClr val="FFFFFF"/>
              </a:solidFill>
              <a:effectLst>
                <a:glow rad="101600">
                  <a:schemeClr val="accent4">
                    <a:satMod val="175000"/>
                    <a:alpha val="40000"/>
                  </a:scheme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27877012"/>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42369"/>
            <a:ext cx="9144000" cy="1555750"/>
          </a:xfrm>
          <a:effectLst>
            <a:outerShdw blurRad="63500" dist="35921" dir="2700000" algn="ctr" rotWithShape="0">
              <a:schemeClr val="tx2">
                <a:alpha val="74998"/>
              </a:schemeClr>
            </a:outerShdw>
          </a:effectLst>
        </p:spPr>
        <p:txBody>
          <a:bodyPr/>
          <a:lstStyle/>
          <a:p>
            <a:pPr>
              <a:defRPr/>
            </a:pPr>
            <a:r>
              <a:rPr lang="zh-TW" altLang="en-US" b="1" i="1" dirty="0">
                <a:effectLst>
                  <a:glow rad="101600">
                    <a:schemeClr val="accent4">
                      <a:satMod val="175000"/>
                      <a:alpha val="40000"/>
                    </a:schemeClr>
                  </a:glow>
                </a:effectLst>
                <a:latin typeface="Arial" charset="0"/>
                <a:ea typeface="ＭＳ Ｐゴシック" charset="0"/>
                <a:cs typeface="ＭＳ Ｐゴシック" charset="0"/>
              </a:rPr>
              <a:t>出埃及记</a:t>
            </a:r>
            <a:r>
              <a:rPr lang="en-US" b="1" i="1" dirty="0">
                <a:effectLst>
                  <a:glow rad="101600">
                    <a:schemeClr val="accent4">
                      <a:satMod val="175000"/>
                      <a:alpha val="40000"/>
                    </a:schemeClr>
                  </a:glow>
                </a:effectLst>
                <a:latin typeface="Arial" charset="0"/>
                <a:ea typeface="ＭＳ Ｐゴシック" charset="0"/>
                <a:cs typeface="ＭＳ Ｐゴシック" charset="0"/>
              </a:rPr>
              <a:t> </a:t>
            </a:r>
            <a:r>
              <a:rPr lang="ja-JP" altLang="en-US" b="1" i="1">
                <a:effectLst>
                  <a:glow rad="101600">
                    <a:schemeClr val="accent4">
                      <a:satMod val="175000"/>
                      <a:alpha val="40000"/>
                    </a:schemeClr>
                  </a:glow>
                </a:effectLst>
                <a:latin typeface="Arial" charset="0"/>
                <a:ea typeface="ＭＳ Ｐゴシック" charset="0"/>
                <a:cs typeface="ＭＳ Ｐゴシック" charset="0"/>
              </a:rPr>
              <a:t>的关键章节</a:t>
            </a:r>
            <a:endParaRPr lang="en-US" b="1" i="1" dirty="0">
              <a:effectLst>
                <a:glow rad="101600">
                  <a:schemeClr val="accent4">
                    <a:satMod val="175000"/>
                    <a:alpha val="40000"/>
                  </a:schemeClr>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3179372" y="1628938"/>
            <a:ext cx="2843212"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ja-JP" altLang="en-US" sz="4800" spc="-100">
                <a:solidFill>
                  <a:srgbClr val="000090"/>
                </a:solidFill>
                <a:latin typeface="Helvetica Neue Black Condensed"/>
                <a:ea typeface="ＭＳ Ｐゴシック" charset="0"/>
                <a:cs typeface="Helvetica Neue Black Condensed"/>
              </a:rPr>
              <a:t>律法</a:t>
            </a:r>
            <a:endParaRPr lang="en-US" sz="4800" spc="-100" dirty="0">
              <a:solidFill>
                <a:srgbClr val="000090"/>
              </a:solidFill>
              <a:latin typeface="Helvetica Neue Black Condensed"/>
              <a:ea typeface="ＭＳ Ｐゴシック" charset="0"/>
              <a:cs typeface="Helvetica Neue Black Condensed"/>
            </a:endParaRPr>
          </a:p>
        </p:txBody>
      </p:sp>
      <p:sp>
        <p:nvSpPr>
          <p:cNvPr id="6" name="Rectangle 2"/>
          <p:cNvSpPr txBox="1">
            <a:spLocks noChangeArrowheads="1"/>
          </p:cNvSpPr>
          <p:nvPr/>
        </p:nvSpPr>
        <p:spPr bwMode="auto">
          <a:xfrm>
            <a:off x="6196412" y="1628938"/>
            <a:ext cx="2843212"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defPPr>
              <a:defRPr lang="en-US"/>
            </a:defPPr>
            <a:lvl1pPr algn="ctr">
              <a:defRPr sz="4800" spc="-100">
                <a:solidFill>
                  <a:srgbClr val="000090"/>
                </a:solidFill>
                <a:latin typeface="Helvetica Neue Black Condensed"/>
                <a:ea typeface="ＭＳ Ｐゴシック" charset="0"/>
                <a:cs typeface="Helvetica Neue Black Condensed"/>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ja-JP" altLang="en-US"/>
              <a:t>账幕</a:t>
            </a:r>
            <a:endParaRPr lang="en-US" dirty="0"/>
          </a:p>
        </p:txBody>
      </p:sp>
      <p:sp>
        <p:nvSpPr>
          <p:cNvPr id="8" name="Rectangle 2"/>
          <p:cNvSpPr txBox="1">
            <a:spLocks noChangeArrowheads="1"/>
          </p:cNvSpPr>
          <p:nvPr/>
        </p:nvSpPr>
        <p:spPr bwMode="auto">
          <a:xfrm>
            <a:off x="3179372" y="5039025"/>
            <a:ext cx="2843212" cy="8643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i="1" dirty="0">
                <a:solidFill>
                  <a:srgbClr val="FFFFFF"/>
                </a:solidFill>
                <a:effectLst>
                  <a:glow rad="101600">
                    <a:schemeClr val="accent4">
                      <a:satMod val="175000"/>
                      <a:alpha val="40000"/>
                    </a:schemeClr>
                  </a:glow>
                </a:effectLst>
                <a:latin typeface="Arial" charset="0"/>
                <a:ea typeface="ＭＳ Ｐゴシック" charset="0"/>
                <a:cs typeface="ＭＳ Ｐゴシック" charset="0"/>
              </a:rPr>
              <a:t>19–31</a:t>
            </a:r>
          </a:p>
        </p:txBody>
      </p:sp>
      <p:sp>
        <p:nvSpPr>
          <p:cNvPr id="9" name="Rectangle 2"/>
          <p:cNvSpPr txBox="1">
            <a:spLocks noChangeArrowheads="1"/>
          </p:cNvSpPr>
          <p:nvPr/>
        </p:nvSpPr>
        <p:spPr bwMode="auto">
          <a:xfrm>
            <a:off x="6196412" y="5026019"/>
            <a:ext cx="2843212" cy="8643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i="1" dirty="0">
                <a:solidFill>
                  <a:srgbClr val="FFFFFF"/>
                </a:solidFill>
                <a:effectLst>
                  <a:glow rad="101600">
                    <a:schemeClr val="accent4">
                      <a:satMod val="175000"/>
                      <a:alpha val="40000"/>
                    </a:schemeClr>
                  </a:glow>
                </a:effectLst>
                <a:latin typeface="Arial" charset="0"/>
                <a:ea typeface="ＭＳ Ｐゴシック" charset="0"/>
                <a:cs typeface="ＭＳ Ｐゴシック" charset="0"/>
              </a:rPr>
              <a:t>32–40</a:t>
            </a:r>
          </a:p>
        </p:txBody>
      </p:sp>
      <p:sp>
        <p:nvSpPr>
          <p:cNvPr id="11" name="Rectangle 2"/>
          <p:cNvSpPr txBox="1">
            <a:spLocks noChangeArrowheads="1"/>
          </p:cNvSpPr>
          <p:nvPr/>
        </p:nvSpPr>
        <p:spPr bwMode="auto">
          <a:xfrm>
            <a:off x="3179372" y="5849306"/>
            <a:ext cx="5860252" cy="8643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ja-JP" altLang="en-US" b="1" i="1">
                <a:solidFill>
                  <a:srgbClr val="FFFFFF"/>
                </a:solidFill>
                <a:effectLst>
                  <a:glow rad="101600">
                    <a:schemeClr val="accent4">
                      <a:satMod val="175000"/>
                      <a:alpha val="40000"/>
                    </a:schemeClr>
                  </a:glow>
                </a:effectLst>
                <a:latin typeface="Arial" charset="0"/>
                <a:ea typeface="ＭＳ Ｐゴシック" charset="0"/>
                <a:cs typeface="ＭＳ Ｐゴシック" charset="0"/>
              </a:rPr>
              <a:t>教导</a:t>
            </a:r>
            <a:endParaRPr lang="en-US" b="1" i="1" dirty="0">
              <a:solidFill>
                <a:srgbClr val="FFFFFF"/>
              </a:solidFill>
              <a:effectLst>
                <a:glow rad="101600">
                  <a:schemeClr val="accent4">
                    <a:satMod val="175000"/>
                    <a:alpha val="40000"/>
                  </a:schemeClr>
                </a:glow>
              </a:effectLst>
              <a:latin typeface="Arial" charset="0"/>
              <a:ea typeface="ＭＳ Ｐゴシック" charset="0"/>
              <a:cs typeface="ＭＳ Ｐゴシック" charset="0"/>
            </a:endParaRPr>
          </a:p>
        </p:txBody>
      </p:sp>
      <p:sp>
        <p:nvSpPr>
          <p:cNvPr id="12" name="Rectangle 2"/>
          <p:cNvSpPr txBox="1">
            <a:spLocks noChangeArrowheads="1"/>
          </p:cNvSpPr>
          <p:nvPr/>
        </p:nvSpPr>
        <p:spPr bwMode="auto">
          <a:xfrm>
            <a:off x="0" y="1269079"/>
            <a:ext cx="3708831" cy="489266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ja-JP" altLang="en-US" b="1" i="1">
                <a:solidFill>
                  <a:srgbClr val="FFFFFF"/>
                </a:solidFill>
                <a:effectLst>
                  <a:glow rad="101600">
                    <a:schemeClr val="accent4">
                      <a:satMod val="175000"/>
                      <a:alpha val="40000"/>
                    </a:schemeClr>
                  </a:glow>
                </a:effectLst>
                <a:latin typeface="Arial" charset="0"/>
                <a:ea typeface="ＭＳ Ｐゴシック" charset="0"/>
                <a:cs typeface="ＭＳ Ｐゴシック" charset="0"/>
              </a:rPr>
              <a:t>神教导以色列摩西的律法</a:t>
            </a:r>
            <a:r>
              <a:rPr lang="zh-CN" altLang="en-US" b="1" i="1" dirty="0">
                <a:solidFill>
                  <a:srgbClr val="FFFFFF"/>
                </a:solidFill>
                <a:effectLst>
                  <a:glow rad="101600">
                    <a:schemeClr val="accent4">
                      <a:satMod val="175000"/>
                      <a:alpha val="40000"/>
                    </a:schemeClr>
                  </a:glow>
                </a:effectLst>
                <a:latin typeface="Arial" charset="0"/>
                <a:ea typeface="ＭＳ Ｐゴシック" charset="0"/>
                <a:cs typeface="ＭＳ Ｐゴシック" charset="0"/>
              </a:rPr>
              <a:t>，</a:t>
            </a:r>
            <a:r>
              <a:rPr lang="ja-JP" altLang="en-US" b="1" i="1">
                <a:solidFill>
                  <a:srgbClr val="FFFFFF"/>
                </a:solidFill>
                <a:effectLst>
                  <a:glow rad="101600">
                    <a:schemeClr val="accent4">
                      <a:satMod val="175000"/>
                      <a:alpha val="40000"/>
                    </a:schemeClr>
                  </a:glow>
                </a:effectLst>
                <a:latin typeface="Arial" charset="0"/>
                <a:ea typeface="ＭＳ Ｐゴシック" charset="0"/>
                <a:cs typeface="ＭＳ Ｐゴシック" charset="0"/>
              </a:rPr>
              <a:t>所以他们可以和账幕一起生活</a:t>
            </a:r>
            <a:endParaRPr lang="en-US" b="1" i="1" dirty="0">
              <a:solidFill>
                <a:srgbClr val="FFFFFF"/>
              </a:solidFill>
              <a:effectLst>
                <a:glow rad="101600">
                  <a:schemeClr val="accent4">
                    <a:satMod val="175000"/>
                    <a:alpha val="40000"/>
                  </a:schemeClr>
                </a:glow>
              </a:effectLst>
              <a:latin typeface="Arial" charset="0"/>
              <a:ea typeface="ＭＳ Ｐゴシック" charset="0"/>
              <a:cs typeface="ＭＳ Ｐゴシック" charset="0"/>
            </a:endParaRPr>
          </a:p>
        </p:txBody>
      </p:sp>
      <p:sp>
        <p:nvSpPr>
          <p:cNvPr id="2" name="Pentagon 1"/>
          <p:cNvSpPr/>
          <p:nvPr/>
        </p:nvSpPr>
        <p:spPr bwMode="auto">
          <a:xfrm>
            <a:off x="5474849" y="2684038"/>
            <a:ext cx="779287" cy="1241006"/>
          </a:xfrm>
          <a:prstGeom prst="homePlate">
            <a:avLst/>
          </a:prstGeom>
          <a:solidFill>
            <a:srgbClr val="FF0000"/>
          </a:solidFill>
          <a:ln w="762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mn-ea"/>
              <a:cs typeface="+mn-cs"/>
            </a:endParaRPr>
          </a:p>
        </p:txBody>
      </p:sp>
    </p:spTree>
    <p:extLst>
      <p:ext uri="{BB962C8B-B14F-4D97-AF65-F5344CB8AC3E}">
        <p14:creationId xmlns:p14="http://schemas.microsoft.com/office/powerpoint/2010/main" val="3925161736"/>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0" y="1178945"/>
            <a:ext cx="9144000" cy="4030393"/>
          </a:xfrm>
          <a:effectLst>
            <a:outerShdw blurRad="63500" dist="35921" dir="2700000" algn="ctr" rotWithShape="0">
              <a:schemeClr val="tx2">
                <a:alpha val="74998"/>
              </a:schemeClr>
            </a:outerShdw>
          </a:effectLst>
        </p:spPr>
        <p:txBody>
          <a:bodyPr anchor="t"/>
          <a:lstStyle/>
          <a:p>
            <a:pPr marL="808038" indent="-808038" algn="l">
              <a:defRPr/>
            </a:pPr>
            <a:r>
              <a:rPr lang="en-US" b="1" dirty="0">
                <a:effectLst>
                  <a:glow rad="127000">
                    <a:schemeClr val="tx1"/>
                  </a:glow>
                </a:effectLst>
                <a:latin typeface="Arial" charset="0"/>
                <a:ea typeface="ＭＳ Ｐゴシック" charset="0"/>
                <a:cs typeface="ＭＳ Ｐゴシック" charset="0"/>
              </a:rPr>
              <a:t>1.	</a:t>
            </a:r>
            <a:r>
              <a:rPr lang="ja-JP" altLang="en-US" b="1">
                <a:effectLst>
                  <a:glow rad="127000">
                    <a:schemeClr val="tx1"/>
                  </a:glow>
                </a:effectLst>
                <a:latin typeface="Arial" charset="0"/>
                <a:ea typeface="ＭＳ Ｐゴシック" charset="0"/>
                <a:cs typeface="ＭＳ Ｐゴシック" charset="0"/>
              </a:rPr>
              <a:t>神</a:t>
            </a:r>
            <a:r>
              <a:rPr lang="ja-JP" altLang="en-SG" b="1">
                <a:effectLst>
                  <a:glow rad="127000">
                    <a:schemeClr val="tx1"/>
                  </a:glow>
                </a:effectLst>
                <a:latin typeface="Arial" charset="0"/>
                <a:ea typeface="ＭＳ Ｐゴシック" charset="0"/>
                <a:cs typeface="ＭＳ Ｐゴシック" charset="0"/>
              </a:rPr>
              <a:t>赐下</a:t>
            </a:r>
            <a:r>
              <a:rPr lang="ja-JP" altLang="en-US" b="1">
                <a:solidFill>
                  <a:srgbClr val="FFFF00"/>
                </a:solidFill>
                <a:effectLst>
                  <a:glow rad="127000">
                    <a:schemeClr val="tx1"/>
                  </a:glow>
                </a:effectLst>
                <a:latin typeface="Arial" charset="0"/>
                <a:ea typeface="ＭＳ Ｐゴシック" charset="0"/>
                <a:cs typeface="ＭＳ Ｐゴシック" charset="0"/>
              </a:rPr>
              <a:t>律法给</a:t>
            </a:r>
            <a:r>
              <a:rPr lang="ja-JP" altLang="en-US" b="1">
                <a:effectLst>
                  <a:glow rad="127000">
                    <a:schemeClr val="tx1"/>
                  </a:glow>
                </a:effectLst>
                <a:latin typeface="Arial" charset="0"/>
                <a:ea typeface="ＭＳ Ｐゴシック" charset="0"/>
                <a:cs typeface="ＭＳ Ｐゴシック" charset="0"/>
              </a:rPr>
              <a:t>以色列人</a:t>
            </a:r>
            <a:r>
              <a:rPr lang="en-US" b="1" dirty="0">
                <a:effectLst>
                  <a:glow rad="127000">
                    <a:schemeClr val="tx1"/>
                  </a:glow>
                </a:effectLst>
                <a:latin typeface="Arial" charset="0"/>
                <a:ea typeface="ＭＳ Ｐゴシック" charset="0"/>
                <a:cs typeface="ＭＳ Ｐゴシック" charset="0"/>
              </a:rPr>
              <a:t> </a:t>
            </a:r>
            <a:r>
              <a:rPr lang="ja-JP" altLang="en-US" b="1">
                <a:effectLst>
                  <a:glow rad="127000">
                    <a:schemeClr val="tx1"/>
                  </a:glow>
                </a:effectLst>
                <a:latin typeface="Arial" charset="0"/>
                <a:ea typeface="ＭＳ Ｐゴシック" charset="0"/>
                <a:cs typeface="ＭＳ Ｐゴシック" charset="0"/>
              </a:rPr>
              <a:t>来作为神和以色列人的</a:t>
            </a:r>
            <a:r>
              <a:rPr lang="ja-JP" altLang="en-US" b="1">
                <a:solidFill>
                  <a:srgbClr val="FFFF00"/>
                </a:solidFill>
                <a:effectLst>
                  <a:glow rad="127000">
                    <a:schemeClr val="tx1"/>
                  </a:glow>
                </a:effectLst>
                <a:latin typeface="Arial" charset="0"/>
                <a:ea typeface="ＭＳ Ｐゴシック" charset="0"/>
                <a:cs typeface="ＭＳ Ｐゴシック" charset="0"/>
              </a:rPr>
              <a:t>盟约</a:t>
            </a:r>
            <a:endParaRPr lang="en-US" b="1" dirty="0">
              <a:solidFill>
                <a:srgbClr val="FFFF00"/>
              </a:solidFill>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79"/>
            <a:ext cx="9144000" cy="1084452"/>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808038" indent="-808038" defTabSz="457200">
              <a:defRPr/>
            </a:pPr>
            <a:r>
              <a:rPr lang="zh-TW" altLang="en-US" b="1" i="1" dirty="0">
                <a:solidFill>
                  <a:srgbClr val="FFFFFF"/>
                </a:solidFill>
                <a:effectLst>
                  <a:glow rad="127000">
                    <a:srgbClr val="000000"/>
                  </a:glow>
                </a:effectLst>
                <a:latin typeface="Arial" charset="0"/>
                <a:ea typeface="ＭＳ Ｐゴシック" charset="0"/>
                <a:cs typeface="ＭＳ Ｐゴシック" charset="0"/>
              </a:rPr>
              <a:t>出埃及记</a:t>
            </a:r>
            <a:r>
              <a:rPr lang="en-US" b="1" i="1" dirty="0">
                <a:solidFill>
                  <a:srgbClr val="FFFFFF"/>
                </a:solidFill>
                <a:effectLst>
                  <a:glow rad="127000">
                    <a:srgbClr val="000000"/>
                  </a:glow>
                </a:effectLst>
                <a:latin typeface="Arial" charset="0"/>
                <a:ea typeface="ＭＳ Ｐゴシック" charset="0"/>
                <a:cs typeface="ＭＳ Ｐゴシック" charset="0"/>
              </a:rPr>
              <a:t> 19–31</a:t>
            </a:r>
            <a:r>
              <a:rPr lang="ja-JP" altLang="en-US" b="1" i="1">
                <a:solidFill>
                  <a:srgbClr val="FFFFFF"/>
                </a:solidFill>
                <a:effectLst>
                  <a:glow rad="127000">
                    <a:srgbClr val="000000"/>
                  </a:glow>
                </a:effectLst>
                <a:latin typeface="Arial" charset="0"/>
                <a:ea typeface="ＭＳ Ｐゴシック" charset="0"/>
                <a:cs typeface="ＭＳ Ｐゴシック" charset="0"/>
              </a:rPr>
              <a:t>的关键点</a:t>
            </a:r>
            <a:endParaRPr lang="en-US" b="1" i="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66458366"/>
      </p:ext>
    </p:extLst>
  </p:cSld>
  <p:clrMapOvr>
    <a:overrideClrMapping bg1="lt1" tx1="dk1" bg2="lt2" tx2="dk2" accent1="accent1" accent2="accent2" accent3="accent3" accent4="accent4" accent5="accent5" accent6="accent6" hlink="hlink" folHlink="folHlink"/>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8" descr="moses"/>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250430" cy="69378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4867" name="Rectangle 19"/>
          <p:cNvSpPr>
            <a:spLocks noGrp="1" noChangeArrowheads="1"/>
          </p:cNvSpPr>
          <p:nvPr>
            <p:ph type="title" idx="4294967295"/>
          </p:nvPr>
        </p:nvSpPr>
        <p:spPr>
          <a:xfrm>
            <a:off x="914400" y="1066800"/>
            <a:ext cx="8229600" cy="1143000"/>
          </a:xfrm>
        </p:spPr>
        <p:txBody>
          <a:bodyPr/>
          <a:lstStyle/>
          <a:p>
            <a:pPr eaLnBrk="1" hangingPunct="1">
              <a:defRPr/>
            </a:pPr>
            <a:r>
              <a:rPr lang="ja-JP" altLang="en-US">
                <a:latin typeface="Arial" charset="0"/>
                <a:cs typeface="Arial" charset="0"/>
              </a:rPr>
              <a:t>为什么律法这么关键</a:t>
            </a:r>
            <a:r>
              <a:rPr lang="en-US" dirty="0">
                <a:latin typeface="Arial" charset="0"/>
                <a:cs typeface="Arial" charset="0"/>
              </a:rPr>
              <a:t>?</a:t>
            </a:r>
          </a:p>
        </p:txBody>
      </p:sp>
      <p:sp>
        <p:nvSpPr>
          <p:cNvPr id="334868" name="Rectangle 20"/>
          <p:cNvSpPr>
            <a:spLocks noChangeArrowheads="1"/>
          </p:cNvSpPr>
          <p:nvPr/>
        </p:nvSpPr>
        <p:spPr bwMode="auto">
          <a:xfrm>
            <a:off x="3352800" y="3962400"/>
            <a:ext cx="5791200" cy="2438400"/>
          </a:xfrm>
          <a:prstGeom prst="rect">
            <a:avLst/>
          </a:prstGeom>
          <a:noFill/>
          <a:ln w="9525">
            <a:noFill/>
            <a:miter lim="800000"/>
            <a:headEnd/>
            <a:tailEnd/>
          </a:ln>
          <a:effectLst/>
        </p:spPr>
        <p:txBody>
          <a:bodyPr anchor="ctr" anchorCtr="1"/>
          <a:lstStyle/>
          <a:p>
            <a:pPr algn="ctr">
              <a:defRPr/>
            </a:pPr>
            <a:r>
              <a:rPr lang="en-US" sz="4400" b="1" dirty="0" err="1">
                <a:solidFill>
                  <a:srgbClr val="B9EFEE"/>
                </a:solidFill>
                <a:effectLst>
                  <a:outerShdw blurRad="38100" dist="38100" dir="2700000" algn="tl">
                    <a:srgbClr val="000000"/>
                  </a:outerShdw>
                </a:effectLst>
                <a:latin typeface="Arial" charset="0"/>
                <a:ea typeface="ＭＳ Ｐゴシック" charset="0"/>
                <a:cs typeface="Arial" charset="0"/>
              </a:rPr>
              <a:t>律法给以色列人一个统治性的宪章</a:t>
            </a:r>
            <a:endParaRPr lang="en-US" sz="4400" b="1" dirty="0">
              <a:solidFill>
                <a:srgbClr val="B9EFEE"/>
              </a:solidFill>
              <a:effectLst>
                <a:outerShdw blurRad="38100" dist="38100" dir="2700000" algn="tl">
                  <a:srgbClr val="000000"/>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823008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4868">
                                            <p:txEl>
                                              <p:pRg st="0" end="0"/>
                                            </p:txEl>
                                          </p:spTgt>
                                        </p:tgtEl>
                                        <p:attrNameLst>
                                          <p:attrName>style.visibility</p:attrName>
                                        </p:attrNameLst>
                                      </p:cBhvr>
                                      <p:to>
                                        <p:strVal val="visible"/>
                                      </p:to>
                                    </p:set>
                                    <p:animEffect transition="in" filter="dissolve">
                                      <p:cBhvr>
                                        <p:cTn id="7" dur="500"/>
                                        <p:tgtEl>
                                          <p:spTgt spid="33486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868" grpId="0" build="p"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出埃及记</a:t>
            </a:r>
            <a:r>
              <a:rPr lang="en-US" sz="8800" dirty="0">
                <a:solidFill>
                  <a:schemeClr val="bg1"/>
                </a:solidFill>
                <a:latin typeface="Arial" charset="0"/>
                <a:ea typeface="Osaka" charset="0"/>
                <a:cs typeface="Arial" charset="0"/>
              </a:rPr>
              <a:t> 19</a:t>
            </a:r>
          </a:p>
        </p:txBody>
      </p:sp>
    </p:spTree>
    <p:extLst>
      <p:ext uri="{BB962C8B-B14F-4D97-AF65-F5344CB8AC3E}">
        <p14:creationId xmlns:p14="http://schemas.microsoft.com/office/powerpoint/2010/main" val="107335813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8993" name="Picture 2" descr="OMSSO0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3562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8994" name="Rectangle 3" descr="Purple mesh"/>
          <p:cNvSpPr>
            <a:spLocks noChangeArrowheads="1"/>
          </p:cNvSpPr>
          <p:nvPr/>
        </p:nvSpPr>
        <p:spPr bwMode="auto">
          <a:xfrm>
            <a:off x="4495800" y="0"/>
            <a:ext cx="4648200" cy="6858000"/>
          </a:xfrm>
          <a:prstGeom prst="rect">
            <a:avLst/>
          </a:prstGeom>
          <a:blipFill dpi="0" rotWithShape="0">
            <a:blip r:embed="rId4"/>
            <a:srcRect/>
            <a:tile tx="0" ty="0" sx="100000" sy="100000" flip="none" algn="tl"/>
          </a:blipFill>
          <a:ln w="9525">
            <a:solidFill>
              <a:schemeClr val="tx1"/>
            </a:solidFill>
            <a:miter lim="800000"/>
            <a:headEnd/>
            <a:tailEnd/>
          </a:ln>
        </p:spPr>
        <p:txBody>
          <a:bodyPr wrap="none" anchor="ctr"/>
          <a:lstStyle/>
          <a:p>
            <a:pPr eaLnBrk="1" hangingPunct="1"/>
            <a:endParaRPr lang="zh-CN" altLang="en-US" sz="1800">
              <a:latin typeface="Calibri" charset="0"/>
            </a:endParaRPr>
          </a:p>
        </p:txBody>
      </p:sp>
      <p:sp>
        <p:nvSpPr>
          <p:cNvPr id="274437" name="Text Box 5"/>
          <p:cNvSpPr txBox="1">
            <a:spLocks noChangeArrowheads="1"/>
          </p:cNvSpPr>
          <p:nvPr/>
        </p:nvSpPr>
        <p:spPr bwMode="auto">
          <a:xfrm>
            <a:off x="5562600" y="5943600"/>
            <a:ext cx="33528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Times New Roman" charset="0"/>
                <a:ea typeface="MS PGothic" charset="0"/>
                <a:cs typeface="MS PGothic" charset="0"/>
              </a:defRPr>
            </a:lvl1pPr>
            <a:lvl2pPr marL="37931725" indent="-37474525">
              <a:defRPr sz="24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400">
                <a:solidFill>
                  <a:schemeClr val="tx1"/>
                </a:solidFill>
                <a:latin typeface="Times New Roman" charset="0"/>
                <a:ea typeface="MS PGothic" charset="0"/>
                <a:cs typeface="MS PGothic" charset="0"/>
              </a:defRPr>
            </a:lvl4pPr>
            <a:lvl5pPr>
              <a:defRPr sz="2400">
                <a:solidFill>
                  <a:schemeClr val="tx1"/>
                </a:solidFill>
                <a:latin typeface="Times New Roman"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r" eaLnBrk="1" hangingPunct="1">
              <a:spcBef>
                <a:spcPct val="50000"/>
              </a:spcBef>
              <a:defRPr/>
            </a:pPr>
            <a:r>
              <a:rPr lang="zh-CN" altLang="en-US" sz="3200" b="1">
                <a:solidFill>
                  <a:schemeClr val="bg1"/>
                </a:solidFill>
                <a:latin typeface="Calibri" charset="0"/>
                <a:ea typeface="宋体" charset="0"/>
                <a:cs typeface="宋体" charset="0"/>
              </a:rPr>
              <a:t>出埃及记</a:t>
            </a:r>
            <a:r>
              <a:rPr lang="en-US" altLang="ja-JP" sz="3200" b="1">
                <a:solidFill>
                  <a:schemeClr val="bg1"/>
                </a:solidFill>
                <a:latin typeface="Calibri" charset="0"/>
              </a:rPr>
              <a:t> 19–40</a:t>
            </a:r>
            <a:endParaRPr lang="en-US" altLang="zh-CN" sz="3200" b="1">
              <a:solidFill>
                <a:schemeClr val="bg1"/>
              </a:solidFill>
              <a:latin typeface="Calibri" charset="0"/>
            </a:endParaRPr>
          </a:p>
        </p:txBody>
      </p:sp>
      <p:sp>
        <p:nvSpPr>
          <p:cNvPr id="468996" name="Rectangle 6"/>
          <p:cNvSpPr>
            <a:spLocks noGrp="1" noChangeArrowheads="1"/>
          </p:cNvSpPr>
          <p:nvPr>
            <p:ph type="title" idx="4294967295"/>
          </p:nvPr>
        </p:nvSpPr>
        <p:spPr>
          <a:xfrm>
            <a:off x="5556250" y="677863"/>
            <a:ext cx="3479800" cy="1311275"/>
          </a:xfrm>
          <a:effectLst>
            <a:outerShdw dist="38099" dir="2700000" algn="ctr" rotWithShape="0">
              <a:schemeClr val="tx1">
                <a:alpha val="74997"/>
              </a:schemeClr>
            </a:outerShdw>
          </a:effectLst>
        </p:spPr>
        <p:txBody>
          <a:bodyPr anchor="t">
            <a:spAutoFit/>
          </a:bodyPr>
          <a:lstStyle/>
          <a:p>
            <a:pPr algn="l" eaLnBrk="1" hangingPunct="1">
              <a:spcBef>
                <a:spcPct val="50000"/>
              </a:spcBef>
            </a:pPr>
            <a:r>
              <a:rPr lang="zh-CN" altLang="en-US" sz="4000" b="1">
                <a:solidFill>
                  <a:schemeClr val="bg1"/>
                </a:solidFill>
                <a:latin typeface="Calibri" charset="0"/>
                <a:ea typeface="宋体" charset="0"/>
                <a:cs typeface="宋体" charset="0"/>
              </a:rPr>
              <a:t>摩西成为</a:t>
            </a:r>
            <a:br>
              <a:rPr lang="zh-CN" altLang="en-US" sz="4000" b="1">
                <a:solidFill>
                  <a:schemeClr val="bg1"/>
                </a:solidFill>
                <a:latin typeface="Calibri" charset="0"/>
                <a:ea typeface="宋体" charset="0"/>
                <a:cs typeface="宋体" charset="0"/>
              </a:rPr>
            </a:br>
            <a:r>
              <a:rPr lang="zh-CN" altLang="en-US" sz="4000" b="1">
                <a:solidFill>
                  <a:schemeClr val="bg1"/>
                </a:solidFill>
                <a:latin typeface="Calibri" charset="0"/>
                <a:ea typeface="宋体" charset="0"/>
                <a:cs typeface="宋体" charset="0"/>
              </a:rPr>
              <a:t>约的中保</a:t>
            </a:r>
            <a:endParaRPr lang="zh-CN" altLang="en-US" sz="4000" b="1">
              <a:solidFill>
                <a:schemeClr val="bg1"/>
              </a:solidFill>
              <a:latin typeface="Calibri" charset="0"/>
              <a:ea typeface="MS PGothic" charset="0"/>
              <a:cs typeface="MS PGothic"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6000"/>
                                  </p:stCondLst>
                                  <p:childTnLst>
                                    <p:set>
                                      <p:cBhvr>
                                        <p:cTn id="6" dur="1" fill="hold">
                                          <p:stCondLst>
                                            <p:cond delay="0"/>
                                          </p:stCondLst>
                                        </p:cTn>
                                        <p:tgtEl>
                                          <p:spTgt spid="274437"/>
                                        </p:tgtEl>
                                        <p:attrNameLst>
                                          <p:attrName>style.visibility</p:attrName>
                                        </p:attrNameLst>
                                      </p:cBhvr>
                                      <p:to>
                                        <p:strVal val="visible"/>
                                      </p:to>
                                    </p:set>
                                    <p:animEffect transition="in" filter="dissolve">
                                      <p:cBhvr>
                                        <p:cTn id="7" dur="500"/>
                                        <p:tgtEl>
                                          <p:spTgt spid="274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437" grpId="0"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41" name="Picture 5" descr="j0216054"/>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731838"/>
            <a:ext cx="9144000" cy="6126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1042" name="Rectangle 2"/>
          <p:cNvSpPr>
            <a:spLocks noGrp="1" noChangeArrowheads="1"/>
          </p:cNvSpPr>
          <p:nvPr>
            <p:ph type="title" idx="4294967295"/>
          </p:nvPr>
        </p:nvSpPr>
        <p:spPr>
          <a:xfrm>
            <a:off x="685800" y="-242888"/>
            <a:ext cx="7772400" cy="1143001"/>
          </a:xfrm>
        </p:spPr>
        <p:txBody>
          <a:bodyPr/>
          <a:lstStyle/>
          <a:p>
            <a:pPr eaLnBrk="1" hangingPunct="1"/>
            <a:r>
              <a:rPr lang="zh-CN" altLang="en-US" b="1">
                <a:latin typeface="Arial Black" charset="0"/>
                <a:ea typeface="宋体" charset="0"/>
                <a:cs typeface="宋体" charset="0"/>
              </a:rPr>
              <a:t>关键经文</a:t>
            </a:r>
            <a:endParaRPr lang="zh-CN" altLang="en-US" b="1">
              <a:latin typeface="Arial Black" charset="0"/>
              <a:ea typeface="MS PGothic" charset="0"/>
              <a:cs typeface="MS PGothic" charset="0"/>
            </a:endParaRPr>
          </a:p>
        </p:txBody>
      </p:sp>
      <p:sp>
        <p:nvSpPr>
          <p:cNvPr id="471043" name="Text Box 4"/>
          <p:cNvSpPr txBox="1">
            <a:spLocks noChangeArrowheads="1"/>
          </p:cNvSpPr>
          <p:nvPr/>
        </p:nvSpPr>
        <p:spPr bwMode="auto">
          <a:xfrm>
            <a:off x="8534400" y="150813"/>
            <a:ext cx="438150" cy="366712"/>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en-US" altLang="zh-CN" sz="1800">
                <a:solidFill>
                  <a:schemeClr val="tx2"/>
                </a:solidFill>
                <a:latin typeface="Arial" charset="0"/>
              </a:rPr>
              <a:t>98</a:t>
            </a:r>
          </a:p>
        </p:txBody>
      </p:sp>
      <p:sp>
        <p:nvSpPr>
          <p:cNvPr id="13318" name="Rectangle 6"/>
          <p:cNvSpPr>
            <a:spLocks noChangeArrowheads="1"/>
          </p:cNvSpPr>
          <p:nvPr/>
        </p:nvSpPr>
        <p:spPr bwMode="auto">
          <a:xfrm>
            <a:off x="304800" y="1447800"/>
            <a:ext cx="8686800" cy="4800600"/>
          </a:xfrm>
          <a:prstGeom prst="rect">
            <a:avLst/>
          </a:prstGeom>
          <a:noFill/>
          <a:ln w="9525">
            <a:noFill/>
            <a:miter lim="800000"/>
            <a:headEnd/>
            <a:tailEnd/>
          </a:ln>
          <a:effectLst>
            <a:outerShdw blurRad="63500" dist="38099" dir="2700000" algn="ctr" rotWithShape="0">
              <a:schemeClr val="tx1">
                <a:alpha val="74998"/>
              </a:schemeClr>
            </a:outerShdw>
          </a:effectLst>
        </p:spPr>
        <p:txBody>
          <a:bodyPr/>
          <a:lstStyle/>
          <a:p>
            <a:pPr marL="342900" indent="-342900" algn="ctr" eaLnBrk="1" hangingPunct="1">
              <a:spcBef>
                <a:spcPct val="20000"/>
              </a:spcBef>
              <a:buClr>
                <a:schemeClr val="hlink"/>
              </a:buClr>
              <a:defRPr/>
            </a:pPr>
            <a:r>
              <a:rPr kumimoji="1" lang="en-US" altLang="zh-CN" sz="2800" b="1">
                <a:solidFill>
                  <a:schemeClr val="bg1"/>
                </a:solidFill>
                <a:latin typeface="Calibri" charset="0"/>
                <a:ea typeface="宋体" charset="0"/>
                <a:cs typeface="宋体" charset="0"/>
              </a:rPr>
              <a:t>	</a:t>
            </a:r>
            <a:r>
              <a:rPr kumimoji="1" lang="en-US" altLang="zh-CN" sz="4000" b="1">
                <a:solidFill>
                  <a:schemeClr val="bg1"/>
                </a:solidFill>
                <a:latin typeface="Calibri" charset="0"/>
                <a:ea typeface="宋体" charset="0"/>
                <a:cs typeface="宋体" charset="0"/>
              </a:rPr>
              <a:t>“</a:t>
            </a:r>
            <a:r>
              <a:rPr kumimoji="1" lang="zh-CN" altLang="en-US" sz="4000" b="1">
                <a:solidFill>
                  <a:schemeClr val="bg1"/>
                </a:solidFill>
                <a:latin typeface="Calibri" charset="0"/>
                <a:ea typeface="宋体" charset="0"/>
                <a:cs typeface="宋体" charset="0"/>
              </a:rPr>
              <a:t>如今你们若实在听从我的话</a:t>
            </a:r>
            <a:r>
              <a:rPr kumimoji="1" lang="en-US" altLang="zh-CN" sz="4000" b="1">
                <a:solidFill>
                  <a:schemeClr val="bg1"/>
                </a:solidFill>
                <a:latin typeface="Calibri" charset="0"/>
                <a:ea typeface="宋体" charset="0"/>
                <a:cs typeface="宋体" charset="0"/>
              </a:rPr>
              <a:t>, </a:t>
            </a:r>
            <a:r>
              <a:rPr kumimoji="1" lang="zh-CN" altLang="en-US" sz="4000" b="1">
                <a:solidFill>
                  <a:schemeClr val="bg1"/>
                </a:solidFill>
                <a:latin typeface="Calibri" charset="0"/>
                <a:ea typeface="宋体" charset="0"/>
                <a:cs typeface="宋体" charset="0"/>
              </a:rPr>
              <a:t>遵守我的约</a:t>
            </a:r>
            <a:r>
              <a:rPr kumimoji="1" lang="en-US" altLang="zh-CN" sz="4000" b="1">
                <a:solidFill>
                  <a:schemeClr val="bg1"/>
                </a:solidFill>
                <a:latin typeface="Calibri" charset="0"/>
                <a:ea typeface="宋体" charset="0"/>
                <a:cs typeface="宋体" charset="0"/>
              </a:rPr>
              <a:t>, </a:t>
            </a:r>
            <a:r>
              <a:rPr kumimoji="1" lang="zh-CN" altLang="en-US" sz="4000" b="1">
                <a:solidFill>
                  <a:schemeClr val="bg1"/>
                </a:solidFill>
                <a:latin typeface="Calibri" charset="0"/>
                <a:ea typeface="宋体" charset="0"/>
                <a:cs typeface="宋体" charset="0"/>
              </a:rPr>
              <a:t>就要在万民中作属我的子民</a:t>
            </a:r>
            <a:r>
              <a:rPr kumimoji="1" lang="en-US" altLang="zh-CN" sz="4000" b="1">
                <a:solidFill>
                  <a:schemeClr val="bg1"/>
                </a:solidFill>
                <a:latin typeface="Calibri" charset="0"/>
                <a:ea typeface="宋体" charset="0"/>
                <a:cs typeface="宋体" charset="0"/>
              </a:rPr>
              <a:t>, </a:t>
            </a:r>
            <a:r>
              <a:rPr kumimoji="1" lang="zh-CN" altLang="en-US" sz="4000" b="1">
                <a:solidFill>
                  <a:schemeClr val="bg1"/>
                </a:solidFill>
                <a:latin typeface="Calibri" charset="0"/>
                <a:ea typeface="宋体" charset="0"/>
                <a:cs typeface="宋体" charset="0"/>
              </a:rPr>
              <a:t>因为全地都是我的</a:t>
            </a:r>
            <a:r>
              <a:rPr kumimoji="1" lang="en-US" altLang="zh-CN" sz="4000" b="1">
                <a:solidFill>
                  <a:schemeClr val="bg1"/>
                </a:solidFill>
                <a:latin typeface="Calibri" charset="0"/>
                <a:ea typeface="宋体" charset="0"/>
                <a:cs typeface="宋体" charset="0"/>
              </a:rPr>
              <a:t>. </a:t>
            </a:r>
            <a:r>
              <a:rPr kumimoji="1" lang="zh-CN" altLang="en-US" sz="4000" b="1">
                <a:solidFill>
                  <a:schemeClr val="bg1"/>
                </a:solidFill>
                <a:latin typeface="Calibri" charset="0"/>
                <a:ea typeface="宋体" charset="0"/>
                <a:cs typeface="宋体" charset="0"/>
              </a:rPr>
              <a:t>你们要归我作祭司的国度</a:t>
            </a:r>
            <a:r>
              <a:rPr kumimoji="1" lang="en-US" altLang="zh-CN" sz="4000" b="1">
                <a:solidFill>
                  <a:schemeClr val="bg1"/>
                </a:solidFill>
                <a:latin typeface="Calibri" charset="0"/>
                <a:ea typeface="宋体" charset="0"/>
                <a:cs typeface="宋体" charset="0"/>
              </a:rPr>
              <a:t>, </a:t>
            </a:r>
            <a:r>
              <a:rPr kumimoji="1" lang="zh-CN" altLang="en-US" sz="4000" b="1">
                <a:solidFill>
                  <a:schemeClr val="bg1"/>
                </a:solidFill>
                <a:latin typeface="Calibri" charset="0"/>
                <a:ea typeface="宋体" charset="0"/>
                <a:cs typeface="宋体" charset="0"/>
              </a:rPr>
              <a:t>为圣洁的国民</a:t>
            </a:r>
            <a:r>
              <a:rPr kumimoji="1" lang="en-US" altLang="zh-CN" sz="4000" b="1">
                <a:solidFill>
                  <a:schemeClr val="bg1"/>
                </a:solidFill>
                <a:latin typeface="Calibri" charset="0"/>
                <a:ea typeface="宋体" charset="0"/>
                <a:cs typeface="宋体" charset="0"/>
              </a:rPr>
              <a:t>” </a:t>
            </a:r>
          </a:p>
          <a:p>
            <a:pPr marL="342900" indent="-342900" algn="ctr" eaLnBrk="1" hangingPunct="1">
              <a:spcBef>
                <a:spcPct val="20000"/>
              </a:spcBef>
              <a:buClr>
                <a:schemeClr val="hlink"/>
              </a:buClr>
              <a:defRPr/>
            </a:pPr>
            <a:r>
              <a:rPr kumimoji="1" lang="en-US" altLang="zh-CN" sz="4000" b="1">
                <a:solidFill>
                  <a:schemeClr val="bg1"/>
                </a:solidFill>
                <a:latin typeface="Calibri" charset="0"/>
                <a:ea typeface="宋体" charset="0"/>
                <a:cs typeface="宋体" charset="0"/>
              </a:rPr>
              <a:t>(</a:t>
            </a:r>
            <a:r>
              <a:rPr kumimoji="1" lang="zh-CN" altLang="en-US" sz="4000" b="1">
                <a:solidFill>
                  <a:schemeClr val="bg1"/>
                </a:solidFill>
                <a:latin typeface="Calibri" charset="0"/>
                <a:ea typeface="宋体" charset="0"/>
                <a:cs typeface="宋体" charset="0"/>
              </a:rPr>
              <a:t>出埃及记</a:t>
            </a:r>
            <a:r>
              <a:rPr kumimoji="1" lang="en-US" altLang="zh-CN" sz="4000" b="1">
                <a:solidFill>
                  <a:schemeClr val="bg1"/>
                </a:solidFill>
                <a:latin typeface="Calibri" charset="0"/>
                <a:ea typeface="宋体" charset="0"/>
                <a:cs typeface="宋体" charset="0"/>
              </a:rPr>
              <a:t> 19:5-6)</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Giza Pyramids\Sphinx with Chefren's Pyramid.jpg"/>
</p:tagLst>
</file>

<file path=ppt/theme/theme1.xml><?xml version="1.0" encoding="utf-8"?>
<a:theme xmlns:a="http://schemas.openxmlformats.org/drawingml/2006/main" name="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Balance">
  <a:themeElements>
    <a:clrScheme name="4_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4_Balance">
      <a:majorFont>
        <a:latin typeface="Arial"/>
        <a:ea typeface="宋体"/>
        <a:cs typeface="宋体"/>
      </a:majorFont>
      <a:minorFont>
        <a:latin typeface="Tahoma"/>
        <a:ea typeface="宋体"/>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_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4_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4_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4_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4_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4_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4_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4_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0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3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MS PGothic"/>
        <a:cs typeface="MS PGothic"/>
      </a:majorFont>
      <a:minorFont>
        <a:latin typeface="Calibri"/>
        <a:ea typeface="MS PGothic"/>
        <a:cs typeface="MS P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4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5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6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7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Story">
  <a:themeElements>
    <a:clrScheme name="1_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fontScheme name="1_Story">
      <a:majorFont>
        <a:latin typeface="Calisto MT"/>
        <a:ea typeface="MS PGothic"/>
        <a:cs typeface="MS PGothic"/>
      </a:majorFont>
      <a:minorFont>
        <a:latin typeface="Calisto MT"/>
        <a:ea typeface="MS PGothic"/>
        <a:cs typeface="MS P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9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2_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2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Story">
  <a:themeElements>
    <a:clrScheme name="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fontScheme name="Story">
      <a:majorFont>
        <a:latin typeface="Calisto MT"/>
        <a:ea typeface="MS PGothic"/>
        <a:cs typeface="MS PGothic"/>
      </a:majorFont>
      <a:minorFont>
        <a:latin typeface="Calisto MT"/>
        <a:ea typeface="MS PGothic"/>
        <a:cs typeface="MS P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2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MS PGothic"/>
        <a:cs typeface="MS PGothic"/>
      </a:majorFont>
      <a:minorFont>
        <a:latin typeface="Tahoma"/>
        <a:ea typeface="MS PGothic"/>
        <a:cs typeface="MS P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3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3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4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4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4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_Teamwork">
  <a:themeElements>
    <a:clrScheme name="Teamwork 4">
      <a:dk1>
        <a:srgbClr val="006E6B"/>
      </a:dk1>
      <a:lt1>
        <a:srgbClr val="FFFFFF"/>
      </a:lt1>
      <a:dk2>
        <a:srgbClr val="006666"/>
      </a:dk2>
      <a:lt2>
        <a:srgbClr val="B9EFEE"/>
      </a:lt2>
      <a:accent1>
        <a:srgbClr val="33CCCC"/>
      </a:accent1>
      <a:accent2>
        <a:srgbClr val="6AB475"/>
      </a:accent2>
      <a:accent3>
        <a:srgbClr val="AAB8B8"/>
      </a:accent3>
      <a:accent4>
        <a:srgbClr val="DADADA"/>
      </a:accent4>
      <a:accent5>
        <a:srgbClr val="ADE2E2"/>
      </a:accent5>
      <a:accent6>
        <a:srgbClr val="5FA369"/>
      </a:accent6>
      <a:hlink>
        <a:srgbClr val="00FF99"/>
      </a:hlink>
      <a:folHlink>
        <a:srgbClr val="CCFF66"/>
      </a:folHlink>
    </a:clrScheme>
    <a:fontScheme name="Teamwork">
      <a:majorFont>
        <a:latin typeface="Garamond"/>
        <a:ea typeface="Arial"/>
        <a:cs typeface="Arial"/>
      </a:majorFont>
      <a:minorFont>
        <a:latin typeface="Garamond"/>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Teamwork 1">
        <a:dk1>
          <a:srgbClr val="000078"/>
        </a:dk1>
        <a:lt1>
          <a:srgbClr val="FFFFFF"/>
        </a:lt1>
        <a:dk2>
          <a:srgbClr val="000066"/>
        </a:dk2>
        <a:lt2>
          <a:srgbClr val="CCECFF"/>
        </a:lt2>
        <a:accent1>
          <a:srgbClr val="0099CC"/>
        </a:accent1>
        <a:accent2>
          <a:srgbClr val="008080"/>
        </a:accent2>
        <a:accent3>
          <a:srgbClr val="AAAAB8"/>
        </a:accent3>
        <a:accent4>
          <a:srgbClr val="DADADA"/>
        </a:accent4>
        <a:accent5>
          <a:srgbClr val="AACAE2"/>
        </a:accent5>
        <a:accent6>
          <a:srgbClr val="007373"/>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Teamwork 2">
        <a:dk1>
          <a:srgbClr val="0000A6"/>
        </a:dk1>
        <a:lt1>
          <a:srgbClr val="FFFFFF"/>
        </a:lt1>
        <a:dk2>
          <a:srgbClr val="000099"/>
        </a:dk2>
        <a:lt2>
          <a:srgbClr val="CCFFFF"/>
        </a:lt2>
        <a:accent1>
          <a:srgbClr val="00CCFF"/>
        </a:accent1>
        <a:accent2>
          <a:srgbClr val="FFE701"/>
        </a:accent2>
        <a:accent3>
          <a:srgbClr val="AAAACA"/>
        </a:accent3>
        <a:accent4>
          <a:srgbClr val="DADADA"/>
        </a:accent4>
        <a:accent5>
          <a:srgbClr val="AAE2FF"/>
        </a:accent5>
        <a:accent6>
          <a:srgbClr val="E7D101"/>
        </a:accent6>
        <a:hlink>
          <a:srgbClr val="FFCC66"/>
        </a:hlink>
        <a:folHlink>
          <a:srgbClr val="00CA00"/>
        </a:folHlink>
      </a:clrScheme>
      <a:clrMap bg1="dk2" tx1="lt1" bg2="dk1" tx2="lt2" accent1="accent1" accent2="accent2" accent3="accent3" accent4="accent4" accent5="accent5" accent6="accent6" hlink="hlink" folHlink="folHlink"/>
    </a:extraClrScheme>
    <a:extraClrScheme>
      <a:clrScheme name="Teamwork 3">
        <a:dk1>
          <a:srgbClr val="000000"/>
        </a:dk1>
        <a:lt1>
          <a:srgbClr val="E0EBF6"/>
        </a:lt1>
        <a:dk2>
          <a:srgbClr val="77A4AF"/>
        </a:dk2>
        <a:lt2>
          <a:srgbClr val="F3F7FB"/>
        </a:lt2>
        <a:accent1>
          <a:srgbClr val="B9C4D7"/>
        </a:accent1>
        <a:accent2>
          <a:srgbClr val="B1A1C5"/>
        </a:accent2>
        <a:accent3>
          <a:srgbClr val="EDF3FA"/>
        </a:accent3>
        <a:accent4>
          <a:srgbClr val="000000"/>
        </a:accent4>
        <a:accent5>
          <a:srgbClr val="D9DEE8"/>
        </a:accent5>
        <a:accent6>
          <a:srgbClr val="A091B2"/>
        </a:accent6>
        <a:hlink>
          <a:srgbClr val="3F2FB5"/>
        </a:hlink>
        <a:folHlink>
          <a:srgbClr val="318944"/>
        </a:folHlink>
      </a:clrScheme>
      <a:clrMap bg1="lt1" tx1="dk1" bg2="lt2" tx2="dk2" accent1="accent1" accent2="accent2" accent3="accent3" accent4="accent4" accent5="accent5" accent6="accent6" hlink="hlink" folHlink="folHlink"/>
    </a:extraClrScheme>
    <a:extraClrScheme>
      <a:clrScheme name="Teamwork 4">
        <a:dk1>
          <a:srgbClr val="006E6B"/>
        </a:dk1>
        <a:lt1>
          <a:srgbClr val="FFFFFF"/>
        </a:lt1>
        <a:dk2>
          <a:srgbClr val="006666"/>
        </a:dk2>
        <a:lt2>
          <a:srgbClr val="B9EFEE"/>
        </a:lt2>
        <a:accent1>
          <a:srgbClr val="33CCCC"/>
        </a:accent1>
        <a:accent2>
          <a:srgbClr val="6AB475"/>
        </a:accent2>
        <a:accent3>
          <a:srgbClr val="AAB8B8"/>
        </a:accent3>
        <a:accent4>
          <a:srgbClr val="DADADA"/>
        </a:accent4>
        <a:accent5>
          <a:srgbClr val="ADE2E2"/>
        </a:accent5>
        <a:accent6>
          <a:srgbClr val="5FA369"/>
        </a:accent6>
        <a:hlink>
          <a:srgbClr val="00FF99"/>
        </a:hlink>
        <a:folHlink>
          <a:srgbClr val="CCFF66"/>
        </a:folHlink>
      </a:clrScheme>
      <a:clrMap bg1="dk2" tx1="lt1" bg2="dk1" tx2="lt2" accent1="accent1" accent2="accent2" accent3="accent3" accent4="accent4" accent5="accent5" accent6="accent6" hlink="hlink" folHlink="folHlink"/>
    </a:extraClrScheme>
    <a:extraClrScheme>
      <a:clrScheme name="Teamwork 5">
        <a:dk1>
          <a:srgbClr val="8ABA8D"/>
        </a:dk1>
        <a:lt1>
          <a:srgbClr val="FFFFFF"/>
        </a:lt1>
        <a:dk2>
          <a:srgbClr val="6FB56D"/>
        </a:dk2>
        <a:lt2>
          <a:srgbClr val="DCF1F4"/>
        </a:lt2>
        <a:accent1>
          <a:srgbClr val="2E7E2E"/>
        </a:accent1>
        <a:accent2>
          <a:srgbClr val="25735D"/>
        </a:accent2>
        <a:accent3>
          <a:srgbClr val="BBD7BA"/>
        </a:accent3>
        <a:accent4>
          <a:srgbClr val="DADADA"/>
        </a:accent4>
        <a:accent5>
          <a:srgbClr val="ADC0AD"/>
        </a:accent5>
        <a:accent6>
          <a:srgbClr val="206853"/>
        </a:accent6>
        <a:hlink>
          <a:srgbClr val="FFFF00"/>
        </a:hlink>
        <a:folHlink>
          <a:srgbClr val="FFF4BF"/>
        </a:folHlink>
      </a:clrScheme>
      <a:clrMap bg1="dk2" tx1="lt1" bg2="dk1" tx2="lt2" accent1="accent1" accent2="accent2" accent3="accent3" accent4="accent4" accent5="accent5" accent6="accent6" hlink="hlink" folHlink="folHlink"/>
    </a:extraClrScheme>
    <a:extraClrScheme>
      <a:clrScheme name="Teamwork 6">
        <a:dk1>
          <a:srgbClr val="005400"/>
        </a:dk1>
        <a:lt1>
          <a:srgbClr val="FFFFFF"/>
        </a:lt1>
        <a:dk2>
          <a:srgbClr val="004800"/>
        </a:dk2>
        <a:lt2>
          <a:srgbClr val="D6D8C0"/>
        </a:lt2>
        <a:accent1>
          <a:srgbClr val="339933"/>
        </a:accent1>
        <a:accent2>
          <a:srgbClr val="7D8C70"/>
        </a:accent2>
        <a:accent3>
          <a:srgbClr val="AAB1AA"/>
        </a:accent3>
        <a:accent4>
          <a:srgbClr val="DADADA"/>
        </a:accent4>
        <a:accent5>
          <a:srgbClr val="ADCAAD"/>
        </a:accent5>
        <a:accent6>
          <a:srgbClr val="717E65"/>
        </a:accent6>
        <a:hlink>
          <a:srgbClr val="CCCC00"/>
        </a:hlink>
        <a:folHlink>
          <a:srgbClr val="85B3B1"/>
        </a:folHlink>
      </a:clrScheme>
      <a:clrMap bg1="dk2" tx1="lt1" bg2="dk1" tx2="lt2" accent1="accent1" accent2="accent2" accent3="accent3" accent4="accent4" accent5="accent5" accent6="accent6" hlink="hlink" folHlink="folHlink"/>
    </a:extraClrScheme>
    <a:extraClrScheme>
      <a:clrScheme name="Teamwork 7">
        <a:dk1>
          <a:srgbClr val="000000"/>
        </a:dk1>
        <a:lt1>
          <a:srgbClr val="F5F0BD"/>
        </a:lt1>
        <a:dk2>
          <a:srgbClr val="BD9D69"/>
        </a:dk2>
        <a:lt2>
          <a:srgbClr val="FFFFCC"/>
        </a:lt2>
        <a:accent1>
          <a:srgbClr val="CDBB77"/>
        </a:accent1>
        <a:accent2>
          <a:srgbClr val="F8EBD0"/>
        </a:accent2>
        <a:accent3>
          <a:srgbClr val="F9F6DB"/>
        </a:accent3>
        <a:accent4>
          <a:srgbClr val="000000"/>
        </a:accent4>
        <a:accent5>
          <a:srgbClr val="E3DABD"/>
        </a:accent5>
        <a:accent6>
          <a:srgbClr val="E1D5BC"/>
        </a:accent6>
        <a:hlink>
          <a:srgbClr val="FF9900"/>
        </a:hlink>
        <a:folHlink>
          <a:srgbClr val="C64B00"/>
        </a:folHlink>
      </a:clrScheme>
      <a:clrMap bg1="lt1" tx1="dk1" bg2="lt2" tx2="dk2" accent1="accent1" accent2="accent2" accent3="accent3" accent4="accent4" accent5="accent5" accent6="accent6" hlink="hlink" folHlink="folHlink"/>
    </a:extraClrScheme>
    <a:extraClrScheme>
      <a:clrScheme name="Teamwork 8">
        <a:dk1>
          <a:srgbClr val="000000"/>
        </a:dk1>
        <a:lt1>
          <a:srgbClr val="E2DDD4"/>
        </a:lt1>
        <a:dk2>
          <a:srgbClr val="000000"/>
        </a:dk2>
        <a:lt2>
          <a:srgbClr val="EFEBE3"/>
        </a:lt2>
        <a:accent1>
          <a:srgbClr val="F2F2F2"/>
        </a:accent1>
        <a:accent2>
          <a:srgbClr val="C4AD74"/>
        </a:accent2>
        <a:accent3>
          <a:srgbClr val="EEEBE6"/>
        </a:accent3>
        <a:accent4>
          <a:srgbClr val="000000"/>
        </a:accent4>
        <a:accent5>
          <a:srgbClr val="F7F7F7"/>
        </a:accent5>
        <a:accent6>
          <a:srgbClr val="B19C68"/>
        </a:accent6>
        <a:hlink>
          <a:srgbClr val="A46032"/>
        </a:hlink>
        <a:folHlink>
          <a:srgbClr val="8F8E73"/>
        </a:folHlink>
      </a:clrScheme>
      <a:clrMap bg1="lt1" tx1="dk1" bg2="lt2" tx2="dk2" accent1="accent1" accent2="accent2" accent3="accent3" accent4="accent4" accent5="accent5" accent6="accent6" hlink="hlink" folHlink="folHlink"/>
    </a:extraClrScheme>
    <a:extraClrScheme>
      <a:clrScheme name="Teamwork 9">
        <a:dk1>
          <a:srgbClr val="8A0000"/>
        </a:dk1>
        <a:lt1>
          <a:srgbClr val="FFFFFF"/>
        </a:lt1>
        <a:dk2>
          <a:srgbClr val="800000"/>
        </a:dk2>
        <a:lt2>
          <a:srgbClr val="FFFFCC"/>
        </a:lt2>
        <a:accent1>
          <a:srgbClr val="FF5831"/>
        </a:accent1>
        <a:accent2>
          <a:srgbClr val="C5543D"/>
        </a:accent2>
        <a:accent3>
          <a:srgbClr val="C0AAAA"/>
        </a:accent3>
        <a:accent4>
          <a:srgbClr val="DADADA"/>
        </a:accent4>
        <a:accent5>
          <a:srgbClr val="FFB4AD"/>
        </a:accent5>
        <a:accent6>
          <a:srgbClr val="B24B36"/>
        </a:accent6>
        <a:hlink>
          <a:srgbClr val="FFFFCC"/>
        </a:hlink>
        <a:folHlink>
          <a:srgbClr val="FF9900"/>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4.xml><?xml version="1.0" encoding="utf-8"?>
<a:theme xmlns:a="http://schemas.openxmlformats.org/drawingml/2006/main" name="4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ahom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ahoma" charset="0"/>
            <a:ea typeface="ＭＳ Ｐゴシック" charset="0"/>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4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Circuit">
  <a:themeElements>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fontScheme name="Circu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2004:Templates:Presentations:Designs:Blank Presentation</Template>
  <TotalTime>20357</TotalTime>
  <Words>5267</Words>
  <Application>Microsoft Macintosh PowerPoint</Application>
  <PresentationFormat>On-screen Show (4:3)</PresentationFormat>
  <Paragraphs>782</Paragraphs>
  <Slides>139</Slides>
  <Notes>113</Notes>
  <HiddenSlides>0</HiddenSlides>
  <MMClips>0</MMClips>
  <ScaleCrop>false</ScaleCrop>
  <HeadingPairs>
    <vt:vector size="6" baseType="variant">
      <vt:variant>
        <vt:lpstr>Fonts Used</vt:lpstr>
      </vt:variant>
      <vt:variant>
        <vt:i4>23</vt:i4>
      </vt:variant>
      <vt:variant>
        <vt:lpstr>Theme</vt:lpstr>
      </vt:variant>
      <vt:variant>
        <vt:i4>58</vt:i4>
      </vt:variant>
      <vt:variant>
        <vt:lpstr>Slide Titles</vt:lpstr>
      </vt:variant>
      <vt:variant>
        <vt:i4>139</vt:i4>
      </vt:variant>
    </vt:vector>
  </HeadingPairs>
  <TitlesOfParts>
    <vt:vector size="220" baseType="lpstr">
      <vt:lpstr>B VAG Rounded Bold</vt:lpstr>
      <vt:lpstr>Chicago</vt:lpstr>
      <vt:lpstr>微軟正黑體</vt:lpstr>
      <vt:lpstr>ＭＳ Ｐゴシック</vt:lpstr>
      <vt:lpstr>ＭＳ Ｐゴシック</vt:lpstr>
      <vt:lpstr>宋体</vt:lpstr>
      <vt:lpstr>华文细黑</vt:lpstr>
      <vt:lpstr>Arial</vt:lpstr>
      <vt:lpstr>Arial Black</vt:lpstr>
      <vt:lpstr>Arial Narrow</vt:lpstr>
      <vt:lpstr>Calibri</vt:lpstr>
      <vt:lpstr>Calisto MT</vt:lpstr>
      <vt:lpstr>Comic Sans MS</vt:lpstr>
      <vt:lpstr>Courier New</vt:lpstr>
      <vt:lpstr>Franklin Gothic Heavy</vt:lpstr>
      <vt:lpstr>Garamond</vt:lpstr>
      <vt:lpstr>Helvetica Neue Black Condensed</vt:lpstr>
      <vt:lpstr>Impact</vt:lpstr>
      <vt:lpstr>Monotype Sorts</vt:lpstr>
      <vt:lpstr>Tahoma</vt:lpstr>
      <vt:lpstr>Times</vt:lpstr>
      <vt:lpstr>Times New Roman</vt:lpstr>
      <vt:lpstr>Wingdings</vt:lpstr>
      <vt:lpstr>MEADOW</vt:lpstr>
      <vt:lpstr>Office Theme</vt:lpstr>
      <vt:lpstr>1_Story</vt:lpstr>
      <vt:lpstr>Story</vt:lpstr>
      <vt:lpstr>Default Design</vt:lpstr>
      <vt:lpstr>untitled 3</vt:lpstr>
      <vt:lpstr>Circuit</vt:lpstr>
      <vt:lpstr>1_MEADOW</vt:lpstr>
      <vt:lpstr>2_MEADOW</vt:lpstr>
      <vt:lpstr>4_Balance</vt:lpstr>
      <vt:lpstr>2_Default Design</vt:lpstr>
      <vt:lpstr>2_Orbit</vt:lpstr>
      <vt:lpstr>24_Default Design</vt:lpstr>
      <vt:lpstr>10_MEADOW</vt:lpstr>
      <vt:lpstr>49_Blank Presentation</vt:lpstr>
      <vt:lpstr>Blank Presentation</vt:lpstr>
      <vt:lpstr>1_Blank Presentation</vt:lpstr>
      <vt:lpstr>13_MEADOW</vt:lpstr>
      <vt:lpstr>2_Blank Presentation</vt:lpstr>
      <vt:lpstr>14_MEADOW</vt:lpstr>
      <vt:lpstr>3_Blank Presentation</vt:lpstr>
      <vt:lpstr>15_MEADOW</vt:lpstr>
      <vt:lpstr>16_MEADOW</vt:lpstr>
      <vt:lpstr>6_Blank Presentation</vt:lpstr>
      <vt:lpstr>9_Blank Presentation</vt:lpstr>
      <vt:lpstr>17_MEADOW</vt:lpstr>
      <vt:lpstr>6_Default Design</vt:lpstr>
      <vt:lpstr>10_Blank Presentation</vt:lpstr>
      <vt:lpstr>11_Blank Presentation</vt:lpstr>
      <vt:lpstr>14_Blank Presentation</vt:lpstr>
      <vt:lpstr>15_Blank Presentation</vt:lpstr>
      <vt:lpstr>16_Blank Presentation</vt:lpstr>
      <vt:lpstr>19_MEADOW</vt:lpstr>
      <vt:lpstr>18_Blank Presentation</vt:lpstr>
      <vt:lpstr>19_Blank Presentation</vt:lpstr>
      <vt:lpstr>20_Blank Presentation</vt:lpstr>
      <vt:lpstr>2_Topo</vt:lpstr>
      <vt:lpstr>21_Blank Presentation</vt:lpstr>
      <vt:lpstr>23_Blank Presentation</vt:lpstr>
      <vt:lpstr>46_Blank Presentation</vt:lpstr>
      <vt:lpstr>26_Blank Presentation</vt:lpstr>
      <vt:lpstr>Balance</vt:lpstr>
      <vt:lpstr>30_Blank Presentation</vt:lpstr>
      <vt:lpstr>37_Blank Presentation</vt:lpstr>
      <vt:lpstr>40_Blank Presentation</vt:lpstr>
      <vt:lpstr>50_Blank Presentation</vt:lpstr>
      <vt:lpstr>4_Ripple</vt:lpstr>
      <vt:lpstr>7_Default Design</vt:lpstr>
      <vt:lpstr>47_Blank Presentation</vt:lpstr>
      <vt:lpstr>1_Teamwork</vt:lpstr>
      <vt:lpstr>51_Blank Presentation</vt:lpstr>
      <vt:lpstr>17_Default Design</vt:lpstr>
      <vt:lpstr>52_Blank Presentation</vt:lpstr>
      <vt:lpstr>43_Blank Presentation</vt:lpstr>
      <vt:lpstr>Kimono</vt:lpstr>
      <vt:lpstr>12_Blank Presentation</vt:lpstr>
      <vt:lpstr>1_Beam</vt:lpstr>
      <vt:lpstr>42_Blank Presentation</vt:lpstr>
      <vt:lpstr>作个被上帝 所造的人</vt:lpstr>
      <vt:lpstr>我们的生活充满变化。</vt:lpstr>
      <vt:lpstr>How is God forming us?</vt:lpstr>
      <vt:lpstr>为什么神要塑造我们?</vt:lpstr>
      <vt:lpstr> 让我们一起考察经文 </vt:lpstr>
      <vt:lpstr>出埃及 的 路线</vt:lpstr>
      <vt:lpstr> 创世纪的 关键词 </vt:lpstr>
      <vt:lpstr> 你如何在这充满偶像的世界任然  对上帝忠诚？ </vt:lpstr>
      <vt:lpstr>重点</vt:lpstr>
      <vt:lpstr>PowerPoint Presentation</vt:lpstr>
      <vt:lpstr>约瑟的生亡 </vt:lpstr>
      <vt:lpstr>“出走-埃及” </vt:lpstr>
      <vt:lpstr>Visiting Corinth</vt:lpstr>
      <vt:lpstr>PowerPoint Presentation</vt:lpstr>
      <vt:lpstr>Way Out</vt:lpstr>
      <vt:lpstr>标题</vt:lpstr>
      <vt:lpstr>关键词</vt:lpstr>
      <vt:lpstr>立国的条件</vt:lpstr>
      <vt:lpstr>论点</vt:lpstr>
      <vt:lpstr> 大纲 </vt:lpstr>
      <vt:lpstr>PowerPoint Presentation</vt:lpstr>
      <vt:lpstr>Why is God forming us?</vt:lpstr>
      <vt:lpstr>PowerPoint Presentation</vt:lpstr>
      <vt:lpstr>PowerPoint Presentation</vt:lpstr>
      <vt:lpstr>PowerPoint Presentation</vt:lpstr>
      <vt:lpstr>Slides on  出埃及记 1</vt:lpstr>
      <vt:lpstr>狮身人面像和金字塔 </vt:lpstr>
      <vt:lpstr>   埃及人苦待以色列人 </vt:lpstr>
      <vt:lpstr>“至高” 王权</vt:lpstr>
      <vt:lpstr>谁的能力大- 法老或耶和华？ </vt:lpstr>
      <vt:lpstr>泥砖</vt:lpstr>
      <vt:lpstr>希伯来的两个收生婆 朝见法老  (出1:15-22)</vt:lpstr>
      <vt:lpstr>Slides on  出埃及记 2</vt:lpstr>
      <vt:lpstr>摩西被 “丢在河里” (出 1:22)</vt:lpstr>
      <vt:lpstr>米利暗(出2:4)</vt:lpstr>
      <vt:lpstr>使徒行传 7:20-21 (合和本)</vt:lpstr>
      <vt:lpstr>使徒行传7:22 </vt:lpstr>
      <vt:lpstr>摩西出逃</vt:lpstr>
      <vt:lpstr>米甸 的 位置</vt:lpstr>
      <vt:lpstr>Slides on  出埃及记 3</vt:lpstr>
      <vt:lpstr>PowerPoint Presentation</vt:lpstr>
      <vt:lpstr>燃烧的荊棘</vt:lpstr>
      <vt:lpstr>一连串的借口</vt:lpstr>
      <vt:lpstr>Slides on  出埃及记 4</vt:lpstr>
      <vt:lpstr> </vt:lpstr>
      <vt:lpstr>摩西生命</vt:lpstr>
      <vt:lpstr>神明白自己不足的神的仆人会显示神的丰富供应 (出埃及记 3–4)</vt:lpstr>
      <vt:lpstr>Slides on  出埃及记 7</vt:lpstr>
      <vt:lpstr>“摩西和亚伦就进到法老那里，照着耶和华吩咐他们的行了；亚伦把手杖丢在法老和法老的臣仆面前，手杖就变了蛇。” (出埃及记 7:10 CNV).</vt:lpstr>
      <vt:lpstr>十灾</vt:lpstr>
      <vt:lpstr>Slides on  出埃及记 12</vt:lpstr>
      <vt:lpstr>2. 神把以色列民从埃及地拯救出来，在旷野中保护他们</vt:lpstr>
      <vt:lpstr>降灾的意义</vt:lpstr>
      <vt:lpstr>回顾出埃及的意义</vt:lpstr>
      <vt:lpstr>PowerPoint Presentation</vt:lpstr>
      <vt:lpstr>灾祸与埃及神灵</vt:lpstr>
      <vt:lpstr>灾祸与埃及神灵</vt:lpstr>
      <vt:lpstr>出埃及 的 路线</vt:lpstr>
      <vt:lpstr>过红海</vt:lpstr>
      <vt:lpstr>PowerPoint Presentation</vt:lpstr>
      <vt:lpstr>为什么出埃及记如此重要？</vt:lpstr>
      <vt:lpstr>以色列 的日历</vt:lpstr>
      <vt:lpstr>Slides on  出埃及记 13</vt:lpstr>
      <vt:lpstr>为什么出埃及记如此重要？</vt:lpstr>
      <vt:lpstr>Slides on  出埃及记 14</vt:lpstr>
      <vt:lpstr>传福音</vt:lpstr>
      <vt:lpstr>Slides on  出埃及记 16</vt:lpstr>
      <vt:lpstr>吗哪 （出埃及记16）</vt:lpstr>
      <vt:lpstr>云彩遮盖会幕</vt:lpstr>
      <vt:lpstr>大海</vt:lpstr>
      <vt:lpstr>领袖</vt:lpstr>
      <vt:lpstr>食物</vt:lpstr>
      <vt:lpstr>Slides on  出埃及记 17</vt:lpstr>
      <vt:lpstr>磐石出水</vt:lpstr>
      <vt:lpstr>Slides on  出埃及记 18</vt:lpstr>
      <vt:lpstr>出埃及 的 路线： 传统的看法</vt:lpstr>
      <vt:lpstr>耶稣同样也带领我们出新的埃及 让我们平安度过逾越节—and 这显示了他的大能胡护理. </vt:lpstr>
      <vt:lpstr>Could mortals and those in glorified bodies really live together?</vt:lpstr>
      <vt:lpstr>逾越节羔羊</vt:lpstr>
      <vt:lpstr>逾越节的荫蔽</vt:lpstr>
      <vt:lpstr>信心的体现</vt:lpstr>
      <vt:lpstr>神的羔羊</vt:lpstr>
      <vt:lpstr>十字架的体现</vt:lpstr>
      <vt:lpstr> 对羔羊的信心</vt:lpstr>
      <vt:lpstr>“这是我的身体…”</vt:lpstr>
      <vt:lpstr>死亡的天使越过门上涂抹有血的家庭</vt:lpstr>
      <vt:lpstr>两者的联系</vt:lpstr>
      <vt:lpstr>出埃及记 救赎</vt:lpstr>
      <vt:lpstr>林前 10:1-4 (和合本)</vt:lpstr>
      <vt:lpstr>为什么神要塑造我们?</vt:lpstr>
      <vt:lpstr>I.神拯救我们来彰显他的能力与关爱 (出埃及记 1–18).</vt:lpstr>
      <vt:lpstr>II.神教导我们作属他的新人来享受他的同在(出埃及记 19–40).</vt:lpstr>
      <vt:lpstr>出埃及记 的关键章节</vt:lpstr>
      <vt:lpstr>出埃及记 的关键章节</vt:lpstr>
      <vt:lpstr>1. 神赐下律法给以色列人 来作为神和以色列人的盟约</vt:lpstr>
      <vt:lpstr>为什么律法这么关键?</vt:lpstr>
      <vt:lpstr>Slides on  出埃及记 19</vt:lpstr>
      <vt:lpstr>摩西成为 约的中保</vt:lpstr>
      <vt:lpstr>关键经文</vt:lpstr>
      <vt:lpstr>总结</vt:lpstr>
      <vt:lpstr>Slides on  出埃及记 20</vt:lpstr>
      <vt:lpstr>十诫</vt:lpstr>
      <vt:lpstr>Slides on  出埃及记 21</vt:lpstr>
      <vt:lpstr>十诫是摩西之约的核心</vt:lpstr>
      <vt:lpstr>Slides on  出埃及记 23</vt:lpstr>
      <vt:lpstr>两种约的对照</vt:lpstr>
      <vt:lpstr>两种约的对照</vt:lpstr>
      <vt:lpstr>两种约的对照</vt:lpstr>
      <vt:lpstr>Slides on  出埃及记 25</vt:lpstr>
      <vt:lpstr>会幕</vt:lpstr>
      <vt:lpstr>约柜</vt:lpstr>
      <vt:lpstr>陈设</vt:lpstr>
      <vt:lpstr>Tabernacle prefiguring the Cross</vt:lpstr>
      <vt:lpstr>账幕预表十字架</vt:lpstr>
      <vt:lpstr>神所设立的自己的住所</vt:lpstr>
      <vt:lpstr>Slides on  出埃及记 28</vt:lpstr>
      <vt:lpstr>祭司的穿着</vt:lpstr>
      <vt:lpstr>最高祭祀的胸牌 (出埃及记 28:15-21)</vt:lpstr>
      <vt:lpstr>2. 以色列人建立神为君王的账幕 </vt:lpstr>
      <vt:lpstr>Slides on  出埃及记 32</vt:lpstr>
      <vt:lpstr>金牛犊事件</vt:lpstr>
      <vt:lpstr>摔碎 石板</vt:lpstr>
      <vt:lpstr>Slides on  出埃及记 35</vt:lpstr>
      <vt:lpstr>The Tabernacle of Israel</vt:lpstr>
      <vt:lpstr>Slides on  出埃及记 40</vt:lpstr>
      <vt:lpstr>神的同在充满圣殿!</vt:lpstr>
      <vt:lpstr> 耶稣带给我们一个新的盟约，允许圣灵内住赛我们当中</vt:lpstr>
      <vt:lpstr>神的灵充满了所罗门所建的庙宇</vt:lpstr>
      <vt:lpstr>五旬节发生了什么?</vt:lpstr>
      <vt:lpstr>内住的圣灵？</vt:lpstr>
      <vt:lpstr>为什么神要塑造我们?</vt:lpstr>
      <vt:lpstr>I.神拯救我们来彰显他的能力与关爱 (出埃及记 1–18).</vt:lpstr>
      <vt:lpstr>II.神教导我们作属他的新人来享受他的同在(出埃及记 19–40).</vt:lpstr>
      <vt:lpstr>中心思想</vt:lpstr>
      <vt:lpstr>我们应该要做什么让神来塑造我们？</vt:lpstr>
      <vt:lpstr>您有把耶稣当做您生命中的大祭司吗?</vt:lpstr>
      <vt:lpstr>关系， 而非仪式</vt:lpstr>
      <vt:lpstr>Black</vt:lpstr>
      <vt:lpstr>圣经阐释 •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627</cp:revision>
  <dcterms:created xsi:type="dcterms:W3CDTF">2009-05-28T12:26:28Z</dcterms:created>
  <dcterms:modified xsi:type="dcterms:W3CDTF">2024-08-04T03:31:22Z</dcterms:modified>
</cp:coreProperties>
</file>