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7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4.xml" ContentType="application/vnd.openxmlformats-officedocument.presentationml.notesSlide+xml"/>
  <Override PartName="/ppt/tags/tag10.xml" ContentType="application/vnd.openxmlformats-officedocument.presentationml.tags+xml"/>
  <Override PartName="/ppt/notesSlides/notesSlide55.xml" ContentType="application/vnd.openxmlformats-officedocument.presentationml.notesSlide+xml"/>
  <Override PartName="/ppt/tags/tag11.xml" ContentType="application/vnd.openxmlformats-officedocument.presentationml.tags+xml"/>
  <Override PartName="/ppt/notesSlides/notesSlide56.xml" ContentType="application/vnd.openxmlformats-officedocument.presentationml.notesSlide+xml"/>
  <Override PartName="/ppt/tags/tag12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657" r:id="rId2"/>
    <p:sldMasterId id="2147483680" r:id="rId3"/>
    <p:sldMasterId id="2147483704" r:id="rId4"/>
    <p:sldMasterId id="2147483716" r:id="rId5"/>
  </p:sldMasterIdLst>
  <p:notesMasterIdLst>
    <p:notesMasterId r:id="rId95"/>
  </p:notesMasterIdLst>
  <p:sldIdLst>
    <p:sldId id="725" r:id="rId6"/>
    <p:sldId id="771" r:id="rId7"/>
    <p:sldId id="730" r:id="rId8"/>
    <p:sldId id="707" r:id="rId9"/>
    <p:sldId id="473" r:id="rId10"/>
    <p:sldId id="476" r:id="rId11"/>
    <p:sldId id="471" r:id="rId12"/>
    <p:sldId id="749" r:id="rId13"/>
    <p:sldId id="750" r:id="rId14"/>
    <p:sldId id="752" r:id="rId15"/>
    <p:sldId id="475" r:id="rId16"/>
    <p:sldId id="555" r:id="rId17"/>
    <p:sldId id="739" r:id="rId18"/>
    <p:sldId id="754" r:id="rId19"/>
    <p:sldId id="753" r:id="rId20"/>
    <p:sldId id="716" r:id="rId21"/>
    <p:sldId id="556" r:id="rId22"/>
    <p:sldId id="386" r:id="rId23"/>
    <p:sldId id="682" r:id="rId24"/>
    <p:sldId id="755" r:id="rId25"/>
    <p:sldId id="296" r:id="rId26"/>
    <p:sldId id="602" r:id="rId27"/>
    <p:sldId id="488" r:id="rId28"/>
    <p:sldId id="489" r:id="rId29"/>
    <p:sldId id="497" r:id="rId30"/>
    <p:sldId id="498" r:id="rId31"/>
    <p:sldId id="503" r:id="rId32"/>
    <p:sldId id="499" r:id="rId33"/>
    <p:sldId id="500" r:id="rId34"/>
    <p:sldId id="490" r:id="rId35"/>
    <p:sldId id="491" r:id="rId36"/>
    <p:sldId id="504" r:id="rId37"/>
    <p:sldId id="492" r:id="rId38"/>
    <p:sldId id="640" r:id="rId39"/>
    <p:sldId id="516" r:id="rId40"/>
    <p:sldId id="756" r:id="rId41"/>
    <p:sldId id="757" r:id="rId42"/>
    <p:sldId id="758" r:id="rId43"/>
    <p:sldId id="759" r:id="rId44"/>
    <p:sldId id="674" r:id="rId45"/>
    <p:sldId id="668" r:id="rId46"/>
    <p:sldId id="680" r:id="rId47"/>
    <p:sldId id="676" r:id="rId48"/>
    <p:sldId id="669" r:id="rId49"/>
    <p:sldId id="637" r:id="rId50"/>
    <p:sldId id="675" r:id="rId51"/>
    <p:sldId id="568" r:id="rId52"/>
    <p:sldId id="760" r:id="rId53"/>
    <p:sldId id="740" r:id="rId54"/>
    <p:sldId id="421" r:id="rId55"/>
    <p:sldId id="422" r:id="rId56"/>
    <p:sldId id="741" r:id="rId57"/>
    <p:sldId id="377" r:id="rId58"/>
    <p:sldId id="478" r:id="rId59"/>
    <p:sldId id="686" r:id="rId60"/>
    <p:sldId id="684" r:id="rId61"/>
    <p:sldId id="688" r:id="rId62"/>
    <p:sldId id="698" r:id="rId63"/>
    <p:sldId id="742" r:id="rId64"/>
    <p:sldId id="731" r:id="rId65"/>
    <p:sldId id="433" r:id="rId66"/>
    <p:sldId id="479" r:id="rId67"/>
    <p:sldId id="481" r:id="rId68"/>
    <p:sldId id="482" r:id="rId69"/>
    <p:sldId id="743" r:id="rId70"/>
    <p:sldId id="484" r:id="rId71"/>
    <p:sldId id="485" r:id="rId72"/>
    <p:sldId id="761" r:id="rId73"/>
    <p:sldId id="744" r:id="rId74"/>
    <p:sldId id="762" r:id="rId75"/>
    <p:sldId id="745" r:id="rId76"/>
    <p:sldId id="764" r:id="rId77"/>
    <p:sldId id="765" r:id="rId78"/>
    <p:sldId id="766" r:id="rId79"/>
    <p:sldId id="767" r:id="rId80"/>
    <p:sldId id="768" r:id="rId81"/>
    <p:sldId id="738" r:id="rId82"/>
    <p:sldId id="651" r:id="rId83"/>
    <p:sldId id="543" r:id="rId84"/>
    <p:sldId id="650" r:id="rId85"/>
    <p:sldId id="769" r:id="rId86"/>
    <p:sldId id="660" r:id="rId87"/>
    <p:sldId id="657" r:id="rId88"/>
    <p:sldId id="661" r:id="rId89"/>
    <p:sldId id="678" r:id="rId90"/>
    <p:sldId id="636" r:id="rId91"/>
    <p:sldId id="770" r:id="rId92"/>
    <p:sldId id="624" r:id="rId93"/>
    <p:sldId id="773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5pPr>
    <a:lvl6pPr marL="2286000" algn="l" defTabSz="457200" rtl="0" eaLnBrk="1" latinLnBrk="0" hangingPunct="1"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6pPr>
    <a:lvl7pPr marL="2743200" algn="l" defTabSz="457200" rtl="0" eaLnBrk="1" latinLnBrk="0" hangingPunct="1"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7pPr>
    <a:lvl8pPr marL="3200400" algn="l" defTabSz="457200" rtl="0" eaLnBrk="1" latinLnBrk="0" hangingPunct="1"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8pPr>
    <a:lvl9pPr marL="3657600" algn="l" defTabSz="457200" rtl="0" eaLnBrk="1" latinLnBrk="0" hangingPunct="1">
      <a:defRPr sz="2400" kern="1200">
        <a:solidFill>
          <a:schemeClr val="folHlink"/>
        </a:solidFill>
        <a:latin typeface="Comic Sans MS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CCFF"/>
    <a:srgbClr val="FF9900"/>
    <a:srgbClr val="FBF43D"/>
    <a:srgbClr val="9C0031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59"/>
  </p:normalViewPr>
  <p:slideViewPr>
    <p:cSldViewPr snapToGrid="0">
      <p:cViewPr>
        <p:scale>
          <a:sx n="87" d="100"/>
          <a:sy n="87" d="100"/>
        </p:scale>
        <p:origin x="592" y="1480"/>
      </p:cViewPr>
      <p:guideLst>
        <p:guide orient="horz" pos="2155"/>
        <p:guide pos="2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charset="0"/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charset="0"/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" charset="0"/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109BBACB-0E3C-7B4C-B5BC-01059252D36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798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2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8515282-2907-6340-A07B-E4D3CDE6F2C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E960183C-1E53-9C4F-AB8F-F00CC326421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2AA846C-BF92-3241-901E-822D1AF0207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5EED9C3-16A0-E94A-BB9C-71CAEE7E2B0D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79C59D5-C0A2-4D49-A7DA-BF85CC1028B9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AB84A374-5E58-034C-BFB4-707988BAA3D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671F4DA9-DE62-0140-93DE-B91788CE5C9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63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6D3BAB9-2228-0B43-A595-EB268BF5A39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83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80C08C7-6933-C045-8B91-449DEE40E8AA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60420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544C66A-11CA-7A4D-B1C0-65403CD99A7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2E5B3483-81DF-4343-A891-3DC830795570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53A967FC-BDA0-0249-9477-1B32B008A53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62F6E25-CD56-3543-8F47-B6B73D4E29F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25A3C1A-214F-C04E-BFB5-56A3E65159D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0823D4A-FE81-7D47-9B5C-0C8DB4136749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E41DDD1C-EE04-8743-BD12-E7627135CA32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706EDE2-64E7-0748-A567-B7D73E4601C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DB22D6D-359A-9447-BBC0-A2CA37BFA4D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7409AAE-0A65-4F40-8E8E-759254EBF94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84A94AF-E922-574F-BAC7-96BC3CD083ED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29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D650EEA-7ADD-0141-A5B2-47CD416A83A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DFC94DD-215E-9A4A-A4D1-FB2B702521C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54A4EB76-7DE9-B242-973A-1C782135A050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381ACAC-608A-6443-B378-A66B8D901659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463C672-3110-8E43-B61D-6D376FC8244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C3136ED6-ED2C-FD46-9579-5E096D21230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CC1247E1-65B4-4D45-B6A4-DBDCC3A7249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290DB3A-C914-2D41-9154-DF984B85586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26F5FDA6-3C24-1E40-BB6A-7EE9AC386A84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26BD65C-16C4-9B4D-AB0D-C126A7F9AD30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55FF58F7-DA2A-C441-903A-DBAC5199FF2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39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4E6C1BF-6785-9246-BFCA-F63E4A3897F3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D9997B6-0B46-C440-B706-70F15B2D000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53A7615-F740-5742-A3D1-E0E67F427EA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2C2EF3A-DC75-F040-B236-69EF5952E6F9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C1E7D219-906C-FF45-A431-97E57B32B2F2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CB72D478-950B-B64C-B91F-A67CAED17E9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6E1CE207-3A24-534E-826B-9D1D19A96B2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07A5E80-C6B0-5B49-A20E-FFC03F2B6AA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FB115F4-94F0-9046-B9C5-A304F725A16A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1C7D241-C8E4-B740-9E81-8C4E6B8CFF6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712EFCB-E16B-1042-8B6D-5F86A98EA19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49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12186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0177C63-8A42-6840-9BB9-94BD029112C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12390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52CE99F-969A-084E-9B9B-E6553A74F2ED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770DC1A-D154-D84D-ADBE-6D78898284C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7CD71765-192F-F541-8206-068A22357A0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9970CA9-2C2F-9E48-AB4A-B92E0C23839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C5F9D3C-8050-FF42-AFD8-29006BBC82C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5292731-2741-4145-A426-568B671EB113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D7F7AE8B-F3EA-AF4A-AE6C-423BD40AC40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5E56C7FA-6F7D-3245-B58D-D8FD96535A0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7A7421F-9B39-684A-88B8-192EA091BC1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A4F87BF4-D5F6-FD41-9E01-29DE6DC0D76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59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696CBB4-006F-714A-B9DB-EE98E2BB8E3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107F945-4127-D943-88C8-F340BAA776E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7C5647B-97B4-0942-A2E4-8AB04595C9C0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C74EE33-40E5-3A47-AADE-DB1949CAD903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E142EF0B-5ABD-E745-AD4D-51CEAEEA485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B094504-9185-3F4A-B037-9C131651A01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236AEED4-22DA-E942-BB91-6EB57A7F60E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3440BB9-A55D-7040-87DA-10FB07DAC597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BA17E70-596C-B047-91E8-FF73B67F314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65005571-C4C4-664D-A1DC-8E70C2B9065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CE1539F1-F86E-C947-BF33-649282EA8FE3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69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20AD4E7-04E2-AD46-8A55-6A6EB915D94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C34EF6B-946D-DD4F-BEAE-36B4CDCDCC59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7F0E4B0-2599-3C40-98F7-C91E3F8F3C1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2C5C033-4FD0-634C-B757-A90C5A2C214A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3B615AE-823C-D545-A783-C24198E6413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A398B36A-5DFC-1D4F-ABBC-60B80334F6A2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093E7099-A368-1844-B797-009BADB76441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85F6A43-5117-E943-A7F6-206AFDF2C69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B7D4830C-94B7-1643-AB9D-54828D46BAAC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ea typeface="宋体" charset="0"/>
                <a:cs typeface="宋体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191DED0E-871E-C74F-BB03-290E4736191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DC82380-9023-4F4E-A8F0-D8319824B0B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79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D6B4CDA-A073-B649-B814-CF9B4368332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54EC402B-B27F-7A42-899D-402A0B61FFA6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9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F8EF0128-7713-CB4F-852D-BDCA0629086D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81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4870C73E-69C6-4F4E-B87E-2DFE300AAA5F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82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8269461B-2020-7A4A-89B8-E88722F2C5CB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83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3D1DC2B9-D459-2442-B98B-636BD717CE05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84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6CCC4A27-B994-DD4C-A7AC-217076E8C10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85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3BE07EA7-D39C-604F-9148-95F0CDA0D0DC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86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924CCD78-DA41-4E48-8ADB-FB7F2205649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87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E8F1F2F7-BD5A-974D-94C3-DBA6DA935A58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88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89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fld id="{E01C7B68-B7EA-7A4A-9280-9BF3935824AE}" type="slidenum">
              <a:rPr lang="en-US" altLang="zh-CN" sz="1200">
                <a:solidFill>
                  <a:schemeClr val="tx1"/>
                </a:solidFill>
                <a:latin typeface="Times" charset="0"/>
              </a:rPr>
              <a:pPr/>
              <a:t>10</a:t>
            </a:fld>
            <a:endParaRPr lang="en-US" altLang="zh-CN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7283993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799096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431991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807479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486137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89259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0499747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035784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711959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005216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46857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29297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921883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565163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472931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824596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221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81414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32659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98870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63264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980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570370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6064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785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47100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04069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08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9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7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7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435576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4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8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0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0306455"/>
      </p:ext>
    </p:extLst>
  </p:cSld>
  <p:clrMapOvr>
    <a:masterClrMapping/>
  </p:clrMapOvr>
  <p:transition>
    <p:wheel spokes="0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5796825"/>
      </p:ext>
    </p:extLst>
  </p:cSld>
  <p:clrMapOvr>
    <a:masterClrMapping/>
  </p:clrMapOvr>
  <p:transition>
    <p:wheel spokes="0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53364"/>
      </p:ext>
    </p:extLst>
  </p:cSld>
  <p:clrMapOvr>
    <a:masterClrMapping/>
  </p:clrMapOvr>
  <p:transition>
    <p:wheel spokes="0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977349"/>
      </p:ext>
    </p:extLst>
  </p:cSld>
  <p:clrMapOvr>
    <a:masterClrMapping/>
  </p:clrMapOvr>
  <p:transition>
    <p:wheel spokes="0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388737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47258"/>
      </p:ext>
    </p:extLst>
  </p:cSld>
  <p:clrMapOvr>
    <a:masterClrMapping/>
  </p:clrMapOvr>
  <p:transition>
    <p:wheel spokes="0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6686"/>
      </p:ext>
    </p:extLst>
  </p:cSld>
  <p:clrMapOvr>
    <a:masterClrMapping/>
  </p:clrMapOvr>
  <p:transition>
    <p:wheel spokes="0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211912"/>
      </p:ext>
    </p:extLst>
  </p:cSld>
  <p:clrMapOvr>
    <a:masterClrMapping/>
  </p:clrMapOvr>
  <p:transition>
    <p:wheel spokes="0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934410"/>
      </p:ext>
    </p:extLst>
  </p:cSld>
  <p:clrMapOvr>
    <a:masterClrMapping/>
  </p:clrMapOvr>
  <p:transition>
    <p:wheel spokes="0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138008"/>
      </p:ext>
    </p:extLst>
  </p:cSld>
  <p:clrMapOvr>
    <a:masterClrMapping/>
  </p:clrMapOvr>
  <p:transition>
    <p:wheel spokes="0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247682"/>
      </p:ext>
    </p:extLst>
  </p:cSld>
  <p:clrMapOvr>
    <a:masterClrMapping/>
  </p:clrMapOvr>
  <p:transition>
    <p:wheel spokes="0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152674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076456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20514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733424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665961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3" name="Rectangle 3"/>
          <p:cNvSpPr>
            <a:spLocks noChangeArrowheads="1"/>
          </p:cNvSpPr>
          <p:nvPr userDrawn="1"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0" imgH="0" progId="PowerPoint.Show.8">
                  <p:embed/>
                </p:oleObj>
              </mc:Choice>
              <mc:Fallback>
                <p:oleObj r:id="rId1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6245" name="Text Box 5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 b="1">
                <a:solidFill>
                  <a:srgbClr val="FFFFFF"/>
                </a:solidFill>
                <a:latin typeface="Arial" charset="0"/>
                <a:ea typeface="宋体" charset="-122"/>
                <a:cs typeface="宋体" charset="-122"/>
              </a:rPr>
              <a:t>©2006 TBBMI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6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914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3318" name="Group 34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1443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3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3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4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5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3319" name="Group 35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91446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6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446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914465" name="Rectangle 33"/>
          <p:cNvSpPr>
            <a:spLocks noChangeArrowheads="1"/>
          </p:cNvSpPr>
          <p:nvPr/>
        </p:nvSpPr>
        <p:spPr bwMode="auto">
          <a:xfrm>
            <a:off x="7572375" y="6507163"/>
            <a:ext cx="7048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914469" name="Text Box 37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 b="1">
                <a:solidFill>
                  <a:srgbClr val="FFFFFF"/>
                </a:solidFill>
                <a:latin typeface="Arial" charset="0"/>
                <a:ea typeface="宋体" charset="-122"/>
                <a:cs typeface="宋体" charset="-122"/>
              </a:rPr>
              <a:t>©2006 TBBMI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659179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0EE43333-506E-DB44-BBA1-27C3D3DC0ADD}" type="slidenum">
              <a:rPr lang="en-US">
                <a:latin typeface="Arial" charset="0"/>
                <a:ea typeface="ＭＳ Ｐゴシック" charset="0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7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8.0.05a.</a:t>
            </a:r>
          </a:p>
        </p:txBody>
      </p:sp>
      <p:sp>
        <p:nvSpPr>
          <p:cNvPr id="700420" name="Text Box 4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11461867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>
    <p:wheel spokes="0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3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5.jpeg"/><Relationship Id="rId9" Type="http://schemas.openxmlformats.org/officeDocument/2006/relationships/image" Target="../media/image43.png"/><Relationship Id="rId14" Type="http://schemas.openxmlformats.org/officeDocument/2006/relationships/image" Target="../media/image36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5.jpeg"/><Relationship Id="rId9" Type="http://schemas.openxmlformats.org/officeDocument/2006/relationships/image" Target="../media/image43.png"/><Relationship Id="rId14" Type="http://schemas.openxmlformats.org/officeDocument/2006/relationships/image" Target="../media/image36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35.jpeg"/><Relationship Id="rId9" Type="http://schemas.openxmlformats.org/officeDocument/2006/relationships/image" Target="../media/image43.png"/><Relationship Id="rId14" Type="http://schemas.openxmlformats.org/officeDocument/2006/relationships/image" Target="../media/image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5539" name="WordArt 3"/>
          <p:cNvSpPr>
            <a:spLocks noChangeArrowheads="1" noChangeShapeType="1" noTextEdit="1"/>
          </p:cNvSpPr>
          <p:nvPr/>
        </p:nvSpPr>
        <p:spPr bwMode="auto">
          <a:xfrm>
            <a:off x="604227" y="548054"/>
            <a:ext cx="7687286" cy="444597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圣经基石</a:t>
            </a:r>
            <a:endParaRPr kumimoji="0" lang="en-US" sz="8000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705541" name="Text Box 5"/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5543" name="Rectangle 7"/>
          <p:cNvSpPr>
            <a:spLocks noChangeArrowheads="1"/>
          </p:cNvSpPr>
          <p:nvPr/>
        </p:nvSpPr>
        <p:spPr bwMode="auto">
          <a:xfrm>
            <a:off x="7559675" y="6515100"/>
            <a:ext cx="73183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8.0.05a.</a:t>
            </a:r>
          </a:p>
        </p:txBody>
      </p:sp>
      <p:sp>
        <p:nvSpPr>
          <p:cNvPr id="705544" name="Rectangle 8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705545" name="Text Box 9"/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05547" name="Text Box 11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BAD5F2-D99C-3D99-696E-C9B6D40D8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F0172C2-6098-C701-1B2A-315A7821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3535972"/>
            <a:ext cx="3527425" cy="5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55000"/>
              </a:lnSpc>
              <a:defRPr/>
            </a:pPr>
            <a:r>
              <a:rPr lang="zh-CN" altLang="en-US" sz="4800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Helvetica" charset="0"/>
              </a:rPr>
              <a:t>第</a:t>
            </a:r>
            <a:r>
              <a:rPr lang="en-US" altLang="zh-CN" sz="4800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Helvetica" charset="0"/>
              </a:rPr>
              <a:t>2</a:t>
            </a:r>
            <a:r>
              <a:rPr lang="zh-CN" altLang="en-US" sz="4800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Helvetica" charset="0"/>
              </a:rPr>
              <a:t>部分</a:t>
            </a:r>
            <a:endParaRPr lang="en-US" sz="4800" dirty="0">
              <a:effectLst>
                <a:outerShdw blurRad="50800" dist="76200" dir="2700000" algn="tl" rotWithShape="0">
                  <a:srgbClr val="000000"/>
                </a:outerShdw>
              </a:effectLst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26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39" grpId="0" animBg="1"/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ChangeArrowheads="1"/>
          </p:cNvSpPr>
          <p:nvPr/>
        </p:nvSpPr>
        <p:spPr bwMode="auto">
          <a:xfrm>
            <a:off x="3303588" y="2366963"/>
            <a:ext cx="27622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表一</a:t>
            </a:r>
          </a:p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对神的责任 </a:t>
            </a:r>
            <a:r>
              <a:rPr lang="en-US" altLang="zh-CN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(1-12</a:t>
            </a: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节)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864260" name="Rectangle 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0997" name="Oval 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Rectangle 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263" name="Rectangle 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000" name="Oval 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Rectangle 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Rectangle 1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1003" name="Rectangle 1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40964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0965" name="Text Box 14"/>
          <p:cNvSpPr txBox="1">
            <a:spLocks noChangeArrowheads="1"/>
          </p:cNvSpPr>
          <p:nvPr/>
        </p:nvSpPr>
        <p:spPr bwMode="auto">
          <a:xfrm>
            <a:off x="8661400" y="64262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864272" name="Rectangle 16"/>
          <p:cNvSpPr>
            <a:spLocks noChangeArrowheads="1"/>
          </p:cNvSpPr>
          <p:nvPr/>
        </p:nvSpPr>
        <p:spPr bwMode="auto">
          <a:xfrm>
            <a:off x="3173413" y="179388"/>
            <a:ext cx="27305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>
                <a:latin typeface="MS PGothic" charset="0"/>
              </a:rPr>
              <a:t>“摩西之约”</a:t>
            </a:r>
          </a:p>
        </p:txBody>
      </p:sp>
      <p:sp>
        <p:nvSpPr>
          <p:cNvPr id="864273" name="Rectangle 17"/>
          <p:cNvSpPr>
            <a:spLocks noChangeArrowheads="1"/>
          </p:cNvSpPr>
          <p:nvPr/>
        </p:nvSpPr>
        <p:spPr bwMode="auto">
          <a:xfrm>
            <a:off x="3589338" y="793750"/>
            <a:ext cx="2005012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900" b="1">
                <a:solidFill>
                  <a:srgbClr val="000099"/>
                </a:solidFill>
                <a:latin typeface="MS PGothic" charset="0"/>
              </a:rPr>
              <a:t>出埃及记二十章: </a:t>
            </a:r>
          </a:p>
          <a:p>
            <a:pPr algn="ctr">
              <a:spcBef>
                <a:spcPct val="0"/>
              </a:spcBef>
            </a:pPr>
            <a:r>
              <a:rPr lang="zh-CN" altLang="en-US" sz="2500" b="1">
                <a:solidFill>
                  <a:srgbClr val="000099"/>
                </a:solidFill>
                <a:latin typeface="MS PGothic" charset="0"/>
              </a:rPr>
              <a:t>摩西十诫</a:t>
            </a:r>
          </a:p>
        </p:txBody>
      </p:sp>
      <p:sp>
        <p:nvSpPr>
          <p:cNvPr id="864274" name="Text Box 18"/>
          <p:cNvSpPr txBox="1">
            <a:spLocks noChangeArrowheads="1"/>
          </p:cNvSpPr>
          <p:nvPr/>
        </p:nvSpPr>
        <p:spPr bwMode="auto">
          <a:xfrm>
            <a:off x="3767138" y="1550988"/>
            <a:ext cx="1927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rgbClr val="000099"/>
                </a:solidFill>
                <a:latin typeface="Times New Roman" charset="0"/>
              </a:rPr>
              <a:t>“十诫”</a:t>
            </a:r>
          </a:p>
        </p:txBody>
      </p:sp>
      <p:sp>
        <p:nvSpPr>
          <p:cNvPr id="864275" name="Text Box 19"/>
          <p:cNvSpPr txBox="1">
            <a:spLocks noChangeArrowheads="1"/>
          </p:cNvSpPr>
          <p:nvPr/>
        </p:nvSpPr>
        <p:spPr bwMode="auto">
          <a:xfrm>
            <a:off x="250825" y="927100"/>
            <a:ext cx="20208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solidFill>
                  <a:srgbClr val="000099"/>
                </a:solidFill>
                <a:latin typeface="Times New Roman" charset="0"/>
              </a:rPr>
              <a:t>“德”</a:t>
            </a:r>
          </a:p>
        </p:txBody>
      </p:sp>
      <p:sp>
        <p:nvSpPr>
          <p:cNvPr id="864276" name="Text Box 20"/>
          <p:cNvSpPr txBox="1">
            <a:spLocks noChangeArrowheads="1"/>
          </p:cNvSpPr>
          <p:nvPr/>
        </p:nvSpPr>
        <p:spPr bwMode="auto">
          <a:xfrm>
            <a:off x="658813" y="1968500"/>
            <a:ext cx="1116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rgbClr val="000099"/>
                </a:solidFill>
                <a:latin typeface="MS PGothic" charset="0"/>
              </a:rPr>
              <a:t>道德</a:t>
            </a:r>
          </a:p>
        </p:txBody>
      </p:sp>
      <p:sp>
        <p:nvSpPr>
          <p:cNvPr id="864277" name="Rectangle 21"/>
          <p:cNvSpPr>
            <a:spLocks noChangeArrowheads="1"/>
          </p:cNvSpPr>
          <p:nvPr/>
        </p:nvSpPr>
        <p:spPr bwMode="auto">
          <a:xfrm>
            <a:off x="3227388" y="3024188"/>
            <a:ext cx="28908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表二</a:t>
            </a:r>
          </a:p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对人的责任 </a:t>
            </a:r>
            <a:r>
              <a:rPr lang="en-US" altLang="zh-CN" sz="2000" b="1" i="1">
                <a:solidFill>
                  <a:srgbClr val="000099"/>
                </a:solidFill>
                <a:latin typeface="MS PGothic" charset="0"/>
              </a:rPr>
              <a:t>(13-17</a:t>
            </a: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节)</a:t>
            </a:r>
            <a:endParaRPr lang="en-US" altLang="zh-CN" sz="2000" b="1" i="1">
              <a:solidFill>
                <a:srgbClr val="000099"/>
              </a:solidFill>
              <a:latin typeface="MS PGothic" charset="0"/>
            </a:endParaRPr>
          </a:p>
        </p:txBody>
      </p:sp>
      <p:sp>
        <p:nvSpPr>
          <p:cNvPr id="864278" name="Rectangle 22"/>
          <p:cNvSpPr>
            <a:spLocks noChangeArrowheads="1"/>
          </p:cNvSpPr>
          <p:nvPr/>
        </p:nvSpPr>
        <p:spPr bwMode="auto">
          <a:xfrm>
            <a:off x="3465513" y="4054475"/>
            <a:ext cx="22764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900" b="1">
                <a:solidFill>
                  <a:srgbClr val="000099"/>
                </a:solidFill>
                <a:latin typeface="宋体" charset="0"/>
              </a:rPr>
              <a:t>21-24</a:t>
            </a:r>
            <a:r>
              <a:rPr lang="zh-CN" altLang="en-US" sz="2900" b="1">
                <a:solidFill>
                  <a:srgbClr val="000099"/>
                </a:solidFill>
                <a:latin typeface="宋体" charset="0"/>
              </a:rPr>
              <a:t>章: </a:t>
            </a:r>
          </a:p>
          <a:p>
            <a:pPr algn="ctr">
              <a:spcBef>
                <a:spcPct val="0"/>
              </a:spcBef>
            </a:pPr>
            <a:r>
              <a:rPr lang="zh-CN" altLang="en-US" sz="3700" b="1" u="sng">
                <a:solidFill>
                  <a:srgbClr val="000099"/>
                </a:solidFill>
                <a:latin typeface="宋体" charset="0"/>
              </a:rPr>
              <a:t>社会</a:t>
            </a:r>
            <a:r>
              <a:rPr lang="zh-CN" altLang="en-US" sz="3700" b="1">
                <a:solidFill>
                  <a:srgbClr val="000099"/>
                </a:solidFill>
                <a:latin typeface="宋体" charset="0"/>
              </a:rPr>
              <a:t>条例</a:t>
            </a:r>
          </a:p>
        </p:txBody>
      </p:sp>
      <p:sp>
        <p:nvSpPr>
          <p:cNvPr id="864283" name="Text Box 27"/>
          <p:cNvSpPr txBox="1">
            <a:spLocks noChangeArrowheads="1"/>
          </p:cNvSpPr>
          <p:nvPr/>
        </p:nvSpPr>
        <p:spPr bwMode="auto">
          <a:xfrm>
            <a:off x="350838" y="2986088"/>
            <a:ext cx="276701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solidFill>
                  <a:srgbClr val="000099"/>
                </a:solidFill>
                <a:latin typeface="Times New Roman" charset="0"/>
              </a:rPr>
              <a:t>“民”</a:t>
            </a:r>
            <a:endParaRPr lang="zh-CN" altLang="en-US" sz="6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864286" name="Text Box 30"/>
          <p:cNvSpPr txBox="1">
            <a:spLocks noChangeArrowheads="1"/>
          </p:cNvSpPr>
          <p:nvPr/>
        </p:nvSpPr>
        <p:spPr bwMode="auto">
          <a:xfrm>
            <a:off x="420688" y="4824413"/>
            <a:ext cx="309403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latin typeface="Times New Roman" charset="0"/>
              </a:rPr>
              <a:t>“礼”</a:t>
            </a:r>
          </a:p>
        </p:txBody>
      </p:sp>
      <p:sp>
        <p:nvSpPr>
          <p:cNvPr id="864287" name="Text Box 31"/>
          <p:cNvSpPr txBox="1">
            <a:spLocks noChangeArrowheads="1"/>
          </p:cNvSpPr>
          <p:nvPr/>
        </p:nvSpPr>
        <p:spPr bwMode="auto">
          <a:xfrm>
            <a:off x="727075" y="5773738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latin typeface="MS PGothic" charset="0"/>
              </a:rPr>
              <a:t>礼仪</a:t>
            </a:r>
          </a:p>
        </p:txBody>
      </p:sp>
      <p:sp>
        <p:nvSpPr>
          <p:cNvPr id="864288" name="Rectangle 32"/>
          <p:cNvSpPr>
            <a:spLocks noChangeArrowheads="1"/>
          </p:cNvSpPr>
          <p:nvPr/>
        </p:nvSpPr>
        <p:spPr bwMode="auto">
          <a:xfrm>
            <a:off x="2854325" y="5373688"/>
            <a:ext cx="3406775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900" b="1">
                <a:latin typeface="宋体" charset="0"/>
              </a:rPr>
              <a:t>25-31</a:t>
            </a:r>
            <a:r>
              <a:rPr lang="zh-CN" altLang="en-US" sz="2900" b="1">
                <a:latin typeface="宋体" charset="0"/>
              </a:rPr>
              <a:t>章: </a:t>
            </a:r>
          </a:p>
          <a:p>
            <a:pPr algn="ctr">
              <a:spcBef>
                <a:spcPct val="0"/>
              </a:spcBef>
            </a:pPr>
            <a:r>
              <a:rPr lang="zh-CN" altLang="en-US" sz="2900" b="1">
                <a:solidFill>
                  <a:schemeClr val="tx1"/>
                </a:solidFill>
                <a:latin typeface="宋体" charset="0"/>
              </a:rPr>
              <a:t>耶和华会幕的指示</a:t>
            </a:r>
            <a:endParaRPr lang="zh-CN" altLang="en-US" sz="2900" b="1">
              <a:latin typeface="宋体" charset="0"/>
            </a:endParaRPr>
          </a:p>
        </p:txBody>
      </p:sp>
      <p:pic>
        <p:nvPicPr>
          <p:cNvPr id="864290" name="Picture 34" descr="The Tabernacle at Timna, bb n032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174625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057400" y="2517775"/>
            <a:ext cx="1612900" cy="3786188"/>
            <a:chOff x="1160" y="1440"/>
            <a:chExt cx="1016" cy="2385"/>
          </a:xfrm>
        </p:grpSpPr>
        <p:sp>
          <p:nvSpPr>
            <p:cNvPr id="864292" name="Line 36"/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64293" name="Line 37"/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64294" name="Line 38"/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64295" name="Rectangle 39"/>
          <p:cNvSpPr>
            <a:spLocks noChangeArrowheads="1"/>
          </p:cNvSpPr>
          <p:nvPr/>
        </p:nvSpPr>
        <p:spPr bwMode="auto">
          <a:xfrm>
            <a:off x="2641600" y="2590800"/>
            <a:ext cx="4519613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600" b="1">
              <a:latin typeface="MS PGothic" charset="0"/>
            </a:endParaRPr>
          </a:p>
        </p:txBody>
      </p:sp>
      <p:sp>
        <p:nvSpPr>
          <p:cNvPr id="864296" name="Text Box 40"/>
          <p:cNvSpPr txBox="1">
            <a:spLocks noChangeArrowheads="1"/>
          </p:cNvSpPr>
          <p:nvPr/>
        </p:nvSpPr>
        <p:spPr bwMode="auto">
          <a:xfrm>
            <a:off x="3082925" y="2722563"/>
            <a:ext cx="315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latin typeface="宋体" charset="0"/>
              </a:rPr>
              <a:t>特别的法令</a:t>
            </a:r>
          </a:p>
        </p:txBody>
      </p:sp>
      <p:sp>
        <p:nvSpPr>
          <p:cNvPr id="864297" name="Text Box 41"/>
          <p:cNvSpPr txBox="1">
            <a:spLocks noChangeArrowheads="1"/>
          </p:cNvSpPr>
          <p:nvPr/>
        </p:nvSpPr>
        <p:spPr bwMode="auto">
          <a:xfrm>
            <a:off x="3643313" y="3656013"/>
            <a:ext cx="2601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latin typeface="宋体" charset="0"/>
              </a:rPr>
              <a:t>崇拜系统</a:t>
            </a:r>
          </a:p>
        </p:txBody>
      </p:sp>
      <p:sp>
        <p:nvSpPr>
          <p:cNvPr id="864298" name="Text Box 42"/>
          <p:cNvSpPr txBox="1">
            <a:spLocks noChangeArrowheads="1"/>
          </p:cNvSpPr>
          <p:nvPr/>
        </p:nvSpPr>
        <p:spPr bwMode="auto">
          <a:xfrm>
            <a:off x="4248150" y="4489450"/>
            <a:ext cx="3443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latin typeface="宋体" charset="0"/>
              </a:rPr>
              <a:t>生活的指南</a:t>
            </a:r>
          </a:p>
        </p:txBody>
      </p:sp>
      <p:sp>
        <p:nvSpPr>
          <p:cNvPr id="864299" name="Oval 43"/>
          <p:cNvSpPr>
            <a:spLocks noChangeArrowheads="1"/>
          </p:cNvSpPr>
          <p:nvPr/>
        </p:nvSpPr>
        <p:spPr bwMode="auto">
          <a:xfrm>
            <a:off x="2562225" y="5761038"/>
            <a:ext cx="3884613" cy="6667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4300" name="Rectangle 44"/>
          <p:cNvSpPr>
            <a:spLocks noChangeArrowheads="1"/>
          </p:cNvSpPr>
          <p:nvPr/>
        </p:nvSpPr>
        <p:spPr bwMode="auto">
          <a:xfrm>
            <a:off x="2630488" y="2603500"/>
            <a:ext cx="4548187" cy="28448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600" b="1">
              <a:latin typeface="MS PGothic" charset="0"/>
            </a:endParaRPr>
          </a:p>
        </p:txBody>
      </p:sp>
      <p:sp>
        <p:nvSpPr>
          <p:cNvPr id="864301" name="Text Box 45"/>
          <p:cNvSpPr txBox="1">
            <a:spLocks noChangeArrowheads="1"/>
          </p:cNvSpPr>
          <p:nvPr/>
        </p:nvSpPr>
        <p:spPr bwMode="auto">
          <a:xfrm>
            <a:off x="2643188" y="2711450"/>
            <a:ext cx="3925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约柜, 陈设饼的桌子和灯台</a:t>
            </a:r>
          </a:p>
        </p:txBody>
      </p:sp>
      <p:sp>
        <p:nvSpPr>
          <p:cNvPr id="864302" name="Text Box 46"/>
          <p:cNvSpPr txBox="1">
            <a:spLocks noChangeArrowheads="1"/>
          </p:cNvSpPr>
          <p:nvPr/>
        </p:nvSpPr>
        <p:spPr bwMode="auto">
          <a:xfrm>
            <a:off x="3008313" y="3092450"/>
            <a:ext cx="3116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一般的建筑</a:t>
            </a:r>
          </a:p>
        </p:txBody>
      </p:sp>
      <p:sp>
        <p:nvSpPr>
          <p:cNvPr id="864303" name="Text Box 47"/>
          <p:cNvSpPr txBox="1">
            <a:spLocks noChangeArrowheads="1"/>
          </p:cNvSpPr>
          <p:nvPr/>
        </p:nvSpPr>
        <p:spPr bwMode="auto">
          <a:xfrm>
            <a:off x="3228975" y="3459163"/>
            <a:ext cx="2935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铜坛和会幕的周围</a:t>
            </a:r>
          </a:p>
        </p:txBody>
      </p:sp>
      <p:sp>
        <p:nvSpPr>
          <p:cNvPr id="864304" name="Text Box 48"/>
          <p:cNvSpPr txBox="1">
            <a:spLocks noChangeArrowheads="1"/>
          </p:cNvSpPr>
          <p:nvPr/>
        </p:nvSpPr>
        <p:spPr bwMode="auto">
          <a:xfrm>
            <a:off x="3425825" y="3868738"/>
            <a:ext cx="2205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祭司职分</a:t>
            </a:r>
          </a:p>
        </p:txBody>
      </p:sp>
      <p:sp>
        <p:nvSpPr>
          <p:cNvPr id="864305" name="Text Box 49"/>
          <p:cNvSpPr txBox="1">
            <a:spLocks noChangeArrowheads="1"/>
          </p:cNvSpPr>
          <p:nvPr/>
        </p:nvSpPr>
        <p:spPr bwMode="auto">
          <a:xfrm>
            <a:off x="3697288" y="4281488"/>
            <a:ext cx="2405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祭司成圣的仪式</a:t>
            </a:r>
          </a:p>
        </p:txBody>
      </p:sp>
      <p:sp>
        <p:nvSpPr>
          <p:cNvPr id="864306" name="Text Box 50"/>
          <p:cNvSpPr txBox="1">
            <a:spLocks noChangeArrowheads="1"/>
          </p:cNvSpPr>
          <p:nvPr/>
        </p:nvSpPr>
        <p:spPr bwMode="auto">
          <a:xfrm>
            <a:off x="3998913" y="4687888"/>
            <a:ext cx="2720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香坛和敬拜者</a:t>
            </a:r>
          </a:p>
        </p:txBody>
      </p:sp>
      <p:sp>
        <p:nvSpPr>
          <p:cNvPr id="864307" name="Text Box 51"/>
          <p:cNvSpPr txBox="1">
            <a:spLocks noChangeArrowheads="1"/>
          </p:cNvSpPr>
          <p:nvPr/>
        </p:nvSpPr>
        <p:spPr bwMode="auto">
          <a:xfrm>
            <a:off x="4265613" y="5108575"/>
            <a:ext cx="258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600" b="1">
                <a:latin typeface="MS PGothic" charset="0"/>
              </a:rPr>
              <a:t>为安息日工作的人</a:t>
            </a:r>
            <a:r>
              <a:rPr lang="en-US" altLang="zh-CN" sz="1600" b="1">
                <a:latin typeface="MS PGothic" charset="0"/>
              </a:rPr>
              <a:t>…</a:t>
            </a:r>
          </a:p>
        </p:txBody>
      </p:sp>
      <p:sp>
        <p:nvSpPr>
          <p:cNvPr id="864308" name="Rectangle 5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6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864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864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864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864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864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86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86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86" grpId="0" autoUpdateAnimBg="0"/>
      <p:bldP spid="864287" grpId="0" autoUpdateAnimBg="0"/>
      <p:bldP spid="864288" grpId="0" autoUpdateAnimBg="0"/>
      <p:bldP spid="864290" grpId="0" animBg="1" autoUpdateAnimBg="0"/>
      <p:bldP spid="864295" grpId="0" animBg="1" autoUpdateAnimBg="0"/>
      <p:bldP spid="864296" grpId="0" autoUpdateAnimBg="0"/>
      <p:bldP spid="864297" grpId="0" autoUpdateAnimBg="0"/>
      <p:bldP spid="864298" grpId="0" autoUpdateAnimBg="0"/>
      <p:bldP spid="864299" grpId="0" animBg="1"/>
      <p:bldP spid="864300" grpId="0" animBg="1" autoUpdateAnimBg="0"/>
      <p:bldP spid="864301" grpId="0" build="p" autoUpdateAnimBg="0" advAuto="1000"/>
      <p:bldP spid="864302" grpId="0" build="p" autoUpdateAnimBg="0"/>
      <p:bldP spid="864303" grpId="0" build="p" autoUpdateAnimBg="0"/>
      <p:bldP spid="864304" grpId="0" build="p" autoUpdateAnimBg="0"/>
      <p:bldP spid="864305" grpId="0" build="p" autoUpdateAnimBg="0"/>
      <p:bldP spid="864306" grpId="0" build="p" autoUpdateAnimBg="0"/>
      <p:bldP spid="86430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 i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 i="1">
                <a:solidFill>
                  <a:schemeClr val="tx1"/>
                </a:solidFill>
                <a:latin typeface="MS PGothic" charset="0"/>
              </a:rPr>
              <a:t>                   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551113" y="2071688"/>
            <a:ext cx="257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</a:t>
            </a: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2779713" y="2211388"/>
            <a:ext cx="409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</a:t>
            </a:r>
          </a:p>
        </p:txBody>
      </p:sp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2551113" y="3582988"/>
            <a:ext cx="638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      </a:t>
            </a:r>
          </a:p>
        </p:txBody>
      </p:sp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2779713" y="5627688"/>
            <a:ext cx="447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43019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43020" name="Rectangle 16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>
                <a:solidFill>
                  <a:schemeClr val="tx1"/>
                </a:solidFill>
                <a:latin typeface="MS PGothic" charset="0"/>
              </a:rPr>
              <a:t>     </a:t>
            </a:r>
          </a:p>
        </p:txBody>
      </p:sp>
      <p:sp>
        <p:nvSpPr>
          <p:cNvPr id="43021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>
                <a:solidFill>
                  <a:schemeClr val="tx1"/>
                </a:solidFill>
                <a:latin typeface="MS PGothic" charset="0"/>
              </a:rPr>
              <a:t> </a:t>
            </a:r>
          </a:p>
        </p:txBody>
      </p:sp>
      <p:sp>
        <p:nvSpPr>
          <p:cNvPr id="4302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849" name="Rectangle 33"/>
          <p:cNvSpPr>
            <a:spLocks noChangeArrowheads="1"/>
          </p:cNvSpPr>
          <p:nvPr/>
        </p:nvSpPr>
        <p:spPr bwMode="auto">
          <a:xfrm>
            <a:off x="1724025" y="323850"/>
            <a:ext cx="5208588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5400" b="1">
                <a:latin typeface="MS PGothic" pitchFamily="34" charset="-128"/>
                <a:ea typeface="宋体" charset="-122"/>
                <a:cs typeface="宋体" charset="-122"/>
              </a:rPr>
              <a:t>“摩西之约”</a:t>
            </a:r>
          </a:p>
          <a:p>
            <a:pPr algn="ctr">
              <a:spcBef>
                <a:spcPct val="0"/>
              </a:spcBef>
              <a:defRPr/>
            </a:pPr>
            <a:r>
              <a:rPr lang="zh-CN" altLang="en-US" sz="5400" b="1">
                <a:latin typeface="MS PGothic" pitchFamily="34" charset="-128"/>
                <a:ea typeface="宋体" charset="-122"/>
                <a:cs typeface="宋体" charset="-122"/>
              </a:rPr>
              <a:t>总结: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614488" y="2170113"/>
            <a:ext cx="6013450" cy="1243012"/>
            <a:chOff x="1017" y="1367"/>
            <a:chExt cx="3788" cy="783"/>
          </a:xfrm>
        </p:grpSpPr>
        <p:sp>
          <p:nvSpPr>
            <p:cNvPr id="290850" name="Rectangle 34"/>
            <p:cNvSpPr>
              <a:spLocks noChangeArrowheads="1"/>
            </p:cNvSpPr>
            <p:nvPr/>
          </p:nvSpPr>
          <p:spPr bwMode="auto">
            <a:xfrm>
              <a:off x="2174" y="1383"/>
              <a:ext cx="2631" cy="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36783" dir="4091915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3300" b="1">
                  <a:latin typeface="MS PGothic" charset="0"/>
                </a:rPr>
                <a:t>20</a:t>
              </a:r>
              <a:r>
                <a:rPr lang="zh-CN" altLang="en-US" sz="3300" b="1">
                  <a:latin typeface="MS PGothic" charset="0"/>
                </a:rPr>
                <a:t>章: </a:t>
              </a:r>
            </a:p>
            <a:p>
              <a:pPr>
                <a:spcBef>
                  <a:spcPct val="0"/>
                </a:spcBef>
              </a:pPr>
              <a:r>
                <a:rPr lang="en-US" altLang="zh-CN" sz="4100" b="1">
                  <a:solidFill>
                    <a:schemeClr val="tx1"/>
                  </a:solidFill>
                  <a:latin typeface="MS PGothic" charset="0"/>
                </a:rPr>
                <a:t>	</a:t>
              </a:r>
              <a:r>
                <a:rPr lang="zh-CN" altLang="en-US" sz="4100" b="1">
                  <a:solidFill>
                    <a:schemeClr val="tx1"/>
                  </a:solidFill>
                  <a:latin typeface="MS PGothic" charset="0"/>
                </a:rPr>
                <a:t>颁布十诫</a:t>
              </a:r>
              <a:endParaRPr lang="en-US" altLang="zh-CN" sz="4100" b="1">
                <a:solidFill>
                  <a:schemeClr val="tx1"/>
                </a:solidFill>
                <a:latin typeface="MS PGothic" charset="0"/>
              </a:endParaRPr>
            </a:p>
          </p:txBody>
        </p:sp>
        <p:sp>
          <p:nvSpPr>
            <p:cNvPr id="290851" name="Text Box 35"/>
            <p:cNvSpPr txBox="1">
              <a:spLocks noChangeArrowheads="1"/>
            </p:cNvSpPr>
            <p:nvPr/>
          </p:nvSpPr>
          <p:spPr bwMode="auto">
            <a:xfrm>
              <a:off x="1017" y="1367"/>
              <a:ext cx="131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0388" dir="3806097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5400" b="1">
                  <a:solidFill>
                    <a:srgbClr val="66FF66"/>
                  </a:solidFill>
                  <a:latin typeface="Times New Roman" charset="0"/>
                </a:rPr>
                <a:t>“德”</a:t>
              </a: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1603375" y="3446463"/>
            <a:ext cx="5597525" cy="1260475"/>
            <a:chOff x="1010" y="2144"/>
            <a:chExt cx="3526" cy="794"/>
          </a:xfrm>
        </p:grpSpPr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2194" y="2171"/>
              <a:ext cx="2342" cy="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36783" dir="4091915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3300" b="1">
                  <a:latin typeface="MS PGothic" charset="0"/>
                </a:rPr>
                <a:t>21-24</a:t>
              </a:r>
              <a:r>
                <a:rPr lang="zh-CN" altLang="en-US" sz="3300" b="1">
                  <a:latin typeface="MS PGothic" charset="0"/>
                </a:rPr>
                <a:t>章</a:t>
              </a:r>
              <a:r>
                <a:rPr lang="en-US" altLang="zh-CN" sz="3300" b="1">
                  <a:latin typeface="MS PGothic" charset="0"/>
                </a:rPr>
                <a:t>: </a:t>
              </a:r>
            </a:p>
            <a:p>
              <a:pPr>
                <a:spcBef>
                  <a:spcPct val="0"/>
                </a:spcBef>
              </a:pPr>
              <a:r>
                <a:rPr lang="en-US" altLang="zh-CN" sz="4100" b="1">
                  <a:solidFill>
                    <a:schemeClr val="tx1"/>
                  </a:solidFill>
                  <a:latin typeface="MS PGothic" charset="0"/>
                </a:rPr>
                <a:t>	</a:t>
              </a:r>
              <a:r>
                <a:rPr lang="zh-CN" altLang="en-US" sz="4100" b="1">
                  <a:solidFill>
                    <a:schemeClr val="tx1"/>
                  </a:solidFill>
                  <a:latin typeface="MS PGothic" charset="0"/>
                </a:rPr>
                <a:t>社会条例</a:t>
              </a:r>
            </a:p>
          </p:txBody>
        </p:sp>
        <p:sp>
          <p:nvSpPr>
            <p:cNvPr id="290852" name="Text Box 36"/>
            <p:cNvSpPr txBox="1">
              <a:spLocks noChangeArrowheads="1"/>
            </p:cNvSpPr>
            <p:nvPr/>
          </p:nvSpPr>
          <p:spPr bwMode="auto">
            <a:xfrm>
              <a:off x="1010" y="2144"/>
              <a:ext cx="128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0388" dir="3806097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5400" b="1">
                  <a:solidFill>
                    <a:srgbClr val="66FF66"/>
                  </a:solidFill>
                  <a:latin typeface="Times New Roman" charset="0"/>
                </a:rPr>
                <a:t>“民”</a:t>
              </a:r>
            </a:p>
          </p:txBody>
        </p:sp>
      </p:grp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1635125" y="4725988"/>
            <a:ext cx="5900738" cy="1270000"/>
            <a:chOff x="1030" y="2977"/>
            <a:chExt cx="3717" cy="800"/>
          </a:xfrm>
        </p:grpSpPr>
        <p:sp>
          <p:nvSpPr>
            <p:cNvPr id="290829" name="Rectangle 13"/>
            <p:cNvSpPr>
              <a:spLocks noChangeArrowheads="1"/>
            </p:cNvSpPr>
            <p:nvPr/>
          </p:nvSpPr>
          <p:spPr bwMode="auto">
            <a:xfrm>
              <a:off x="2190" y="2981"/>
              <a:ext cx="2557" cy="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36783" dir="4091915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3300" b="1">
                  <a:latin typeface="MS PGothic" charset="0"/>
                </a:rPr>
                <a:t>25-31</a:t>
              </a:r>
              <a:r>
                <a:rPr lang="zh-CN" altLang="en-US" sz="3300" b="1">
                  <a:latin typeface="MS PGothic" charset="0"/>
                </a:rPr>
                <a:t>章</a:t>
              </a:r>
              <a:r>
                <a:rPr lang="en-US" altLang="zh-CN" sz="3300" b="1">
                  <a:latin typeface="MS PGothic" charset="0"/>
                </a:rPr>
                <a:t>: </a:t>
              </a:r>
            </a:p>
            <a:p>
              <a:pPr>
                <a:spcBef>
                  <a:spcPct val="0"/>
                </a:spcBef>
              </a:pPr>
              <a:r>
                <a:rPr lang="zh-CN" altLang="en-US" sz="3700" b="1">
                  <a:solidFill>
                    <a:schemeClr val="tx1"/>
                  </a:solidFill>
                  <a:latin typeface="MS PGothic" charset="0"/>
                </a:rPr>
                <a:t>	</a:t>
              </a:r>
              <a:r>
                <a:rPr lang="zh-CN" altLang="en-US" sz="4100" b="1">
                  <a:solidFill>
                    <a:schemeClr val="tx1"/>
                  </a:solidFill>
                  <a:latin typeface="MS PGothic" charset="0"/>
                </a:rPr>
                <a:t>会幕指示</a:t>
              </a:r>
              <a:endParaRPr lang="zh-CN" altLang="en-US" sz="4500" b="1">
                <a:solidFill>
                  <a:schemeClr val="tx1"/>
                </a:solidFill>
                <a:latin typeface="MS PGothic" charset="0"/>
              </a:endParaRPr>
            </a:p>
          </p:txBody>
        </p:sp>
        <p:sp>
          <p:nvSpPr>
            <p:cNvPr id="290853" name="Text Box 37"/>
            <p:cNvSpPr txBox="1">
              <a:spLocks noChangeArrowheads="1"/>
            </p:cNvSpPr>
            <p:nvPr/>
          </p:nvSpPr>
          <p:spPr bwMode="auto">
            <a:xfrm>
              <a:off x="1030" y="2977"/>
              <a:ext cx="128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0388" dir="3806097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5400" b="1">
                  <a:solidFill>
                    <a:srgbClr val="66FF66"/>
                  </a:solidFill>
                  <a:latin typeface="Times New Roman" charset="0"/>
                </a:rPr>
                <a:t>“礼”</a:t>
              </a:r>
            </a:p>
          </p:txBody>
        </p:sp>
      </p:grpSp>
      <p:grpSp>
        <p:nvGrpSpPr>
          <p:cNvPr id="43027" name="Group 40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033" name="Oval 42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Rectangle 43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60" name="Rectangle 44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036" name="Oval 45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Rectangle 46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8" name="Rectangle 47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3039" name="Rectangle 48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43028" name="Text Box 54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43029" name="Text Box 5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3030" name="Text Box 6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90882" name="Rectangle 66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59" name="Picture 3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95" name="Rectangle 35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787400" y="241300"/>
            <a:ext cx="64436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rgbClr val="99CCFF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6000" b="1">
                <a:solidFill>
                  <a:schemeClr val="bg2"/>
                </a:solidFill>
                <a:latin typeface="宋体" charset="0"/>
              </a:rPr>
              <a:t>摩西之约的含义</a:t>
            </a:r>
          </a:p>
        </p:txBody>
      </p:sp>
      <p:sp>
        <p:nvSpPr>
          <p:cNvPr id="424977" name="Text Box 17"/>
          <p:cNvSpPr txBox="1">
            <a:spLocks noChangeArrowheads="1"/>
          </p:cNvSpPr>
          <p:nvPr/>
        </p:nvSpPr>
        <p:spPr bwMode="auto">
          <a:xfrm>
            <a:off x="365125" y="1851025"/>
            <a:ext cx="751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2800" b="1">
                <a:latin typeface="宋体" charset="0"/>
              </a:rPr>
              <a:t>1. </a:t>
            </a:r>
            <a:r>
              <a:rPr lang="zh-CN" altLang="en-US" sz="2800" b="1">
                <a:latin typeface="宋体" charset="0"/>
              </a:rPr>
              <a:t>一个 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暂时性 </a:t>
            </a:r>
            <a:r>
              <a:rPr lang="zh-CN" altLang="en-US" sz="2800" b="1">
                <a:latin typeface="宋体" charset="0"/>
              </a:rPr>
              <a:t>的安排。</a:t>
            </a: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327025" y="2740025"/>
            <a:ext cx="774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2800" b="1">
                <a:latin typeface="宋体" charset="0"/>
              </a:rPr>
              <a:t>2. </a:t>
            </a:r>
            <a:r>
              <a:rPr lang="zh-CN" altLang="en-US" sz="2800" b="1">
                <a:latin typeface="宋体" charset="0"/>
              </a:rPr>
              <a:t>一个附带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 条件 </a:t>
            </a:r>
            <a:r>
              <a:rPr lang="zh-CN" altLang="en-US" sz="2800" b="1">
                <a:latin typeface="宋体" charset="0"/>
              </a:rPr>
              <a:t>的协议。</a:t>
            </a:r>
          </a:p>
        </p:txBody>
      </p:sp>
      <p:sp>
        <p:nvSpPr>
          <p:cNvPr id="424979" name="Text Box 19"/>
          <p:cNvSpPr txBox="1">
            <a:spLocks noChangeArrowheads="1"/>
          </p:cNvSpPr>
          <p:nvPr/>
        </p:nvSpPr>
        <p:spPr bwMode="auto">
          <a:xfrm>
            <a:off x="327025" y="3756025"/>
            <a:ext cx="7662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2800" b="1">
                <a:latin typeface="宋体" charset="0"/>
              </a:rPr>
              <a:t>3. </a:t>
            </a:r>
            <a:r>
              <a:rPr lang="zh-CN" altLang="en-US" sz="2800" b="1">
                <a:latin typeface="宋体" charset="0"/>
              </a:rPr>
              <a:t>它的效用随着耶稣传道工作的结束而 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结束</a:t>
            </a:r>
            <a:r>
              <a:rPr lang="zh-CN" altLang="en-US" sz="2800" b="1">
                <a:latin typeface="宋体" charset="0"/>
              </a:rPr>
              <a:t>。 </a:t>
            </a:r>
            <a:endParaRPr lang="zh-CN" altLang="en-US" sz="2800" b="1">
              <a:solidFill>
                <a:srgbClr val="99CCFF"/>
              </a:solidFill>
              <a:latin typeface="宋体" charset="0"/>
            </a:endParaRPr>
          </a:p>
        </p:txBody>
      </p:sp>
      <p:sp>
        <p:nvSpPr>
          <p:cNvPr id="424980" name="Text Box 20"/>
          <p:cNvSpPr txBox="1">
            <a:spLocks noChangeArrowheads="1"/>
          </p:cNvSpPr>
          <p:nvPr/>
        </p:nvSpPr>
        <p:spPr bwMode="auto">
          <a:xfrm>
            <a:off x="320675" y="4830763"/>
            <a:ext cx="8437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>
                <a:latin typeface="宋体" charset="-122"/>
                <a:ea typeface="宋体" charset="-122"/>
                <a:cs typeface="宋体" charset="-122"/>
              </a:rPr>
              <a:t>4. </a:t>
            </a:r>
            <a:r>
              <a:rPr lang="zh-CN" altLang="en-US" sz="28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圣灵降临过后</a:t>
            </a:r>
            <a:r>
              <a:rPr lang="zh-CN" altLang="en-US" sz="2800" b="1">
                <a:latin typeface="宋体" charset="-122"/>
                <a:ea typeface="宋体" charset="-122"/>
                <a:cs typeface="宋体" charset="-122"/>
              </a:rPr>
              <a:t>, 律法已成为每一个信徒生命与心      灵中的一部分</a:t>
            </a:r>
            <a:r>
              <a:rPr lang="en-US" altLang="zh-CN" sz="2800" b="1">
                <a:latin typeface="Krone" charset="0"/>
                <a:ea typeface="宋体" charset="-122"/>
                <a:cs typeface="宋体" charset="-122"/>
              </a:rPr>
              <a:t>!</a:t>
            </a:r>
          </a:p>
        </p:txBody>
      </p:sp>
      <p:sp>
        <p:nvSpPr>
          <p:cNvPr id="424981" name="Oval 21"/>
          <p:cNvSpPr>
            <a:spLocks noChangeArrowheads="1"/>
          </p:cNvSpPr>
          <p:nvPr/>
        </p:nvSpPr>
        <p:spPr bwMode="auto">
          <a:xfrm>
            <a:off x="1639888" y="1851025"/>
            <a:ext cx="1522412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4982" name="Oval 22"/>
          <p:cNvSpPr>
            <a:spLocks noChangeArrowheads="1"/>
          </p:cNvSpPr>
          <p:nvPr/>
        </p:nvSpPr>
        <p:spPr bwMode="auto">
          <a:xfrm>
            <a:off x="2384425" y="2740025"/>
            <a:ext cx="1081088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 sz="28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424983" name="Oval 23"/>
          <p:cNvSpPr>
            <a:spLocks noChangeArrowheads="1"/>
          </p:cNvSpPr>
          <p:nvPr/>
        </p:nvSpPr>
        <p:spPr bwMode="auto">
          <a:xfrm flipH="1">
            <a:off x="6643688" y="3767138"/>
            <a:ext cx="1117600" cy="5619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069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24986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45071" name="Text Box 3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  <a:latin typeface="宋体" charset="0"/>
              </a:rPr>
              <a:t>4</a:t>
            </a:r>
          </a:p>
        </p:txBody>
      </p:sp>
      <p:sp>
        <p:nvSpPr>
          <p:cNvPr id="424999" name="AutoShape 39"/>
          <p:cNvSpPr>
            <a:spLocks noChangeArrowheads="1"/>
          </p:cNvSpPr>
          <p:nvPr/>
        </p:nvSpPr>
        <p:spPr bwMode="auto">
          <a:xfrm>
            <a:off x="852488" y="4867275"/>
            <a:ext cx="2405062" cy="5064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5000" name="Rectangle 4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425001" name="Rectangle 41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45075" name="Text Box 4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42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95" grpId="0" animBg="1"/>
      <p:bldP spid="424977" grpId="0" autoUpdateAnimBg="0"/>
      <p:bldP spid="424978" grpId="0" autoUpdateAnimBg="0"/>
      <p:bldP spid="424979" grpId="0" autoUpdateAnimBg="0"/>
      <p:bldP spid="424980" grpId="0"/>
      <p:bldP spid="424981" grpId="0" animBg="1"/>
      <p:bldP spid="424982" grpId="0" animBg="1" autoUpdateAnimBg="0"/>
      <p:bldP spid="424983" grpId="0" animBg="1"/>
      <p:bldP spid="424999" grpId="0" animBg="1"/>
      <p:bldP spid="42499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ChangeArrowheads="1"/>
          </p:cNvSpPr>
          <p:nvPr/>
        </p:nvSpPr>
        <p:spPr bwMode="auto">
          <a:xfrm>
            <a:off x="1308100" y="1933575"/>
            <a:ext cx="6680200" cy="283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altLang="zh-CN" sz="4000" b="1" i="1">
                <a:solidFill>
                  <a:schemeClr val="tx2"/>
                </a:solidFill>
                <a:latin typeface="宋体" charset="0"/>
              </a:rPr>
              <a:t>	     </a:t>
            </a:r>
            <a:r>
              <a:rPr lang="zh-CN" altLang="en-US" sz="4000" b="1" i="1">
                <a:solidFill>
                  <a:schemeClr val="tx1"/>
                </a:solidFill>
                <a:latin typeface="宋体" charset="0"/>
              </a:rPr>
              <a:t>耶稣说</a:t>
            </a:r>
            <a:r>
              <a:rPr lang="en-US" altLang="zh-CN" sz="4000" b="1" i="1">
                <a:solidFill>
                  <a:schemeClr val="tx1"/>
                </a:solidFill>
                <a:latin typeface="宋体" charset="0"/>
              </a:rPr>
              <a:t>:</a:t>
            </a:r>
            <a:r>
              <a:rPr lang="en-US" altLang="zh-CN" sz="4000" b="1" i="1">
                <a:solidFill>
                  <a:schemeClr val="tx2"/>
                </a:solidFill>
                <a:latin typeface="宋体" charset="0"/>
              </a:rPr>
              <a:t> 			</a:t>
            </a:r>
          </a:p>
          <a:p>
            <a:r>
              <a:rPr lang="en-US" altLang="zh-CN" sz="4000" b="1" i="1">
                <a:solidFill>
                  <a:schemeClr val="tx2"/>
                </a:solidFill>
                <a:latin typeface="宋体" charset="0"/>
              </a:rPr>
              <a:t>“</a:t>
            </a:r>
            <a:r>
              <a:rPr lang="zh-CN" altLang="en-US" sz="4000" b="1" i="1">
                <a:solidFill>
                  <a:schemeClr val="tx2"/>
                </a:solidFill>
                <a:latin typeface="宋体" charset="0"/>
              </a:rPr>
              <a:t>莫想</a:t>
            </a:r>
            <a:r>
              <a:rPr lang="ja-JP" altLang="en-US" sz="4000" b="1" i="1">
                <a:solidFill>
                  <a:schemeClr val="tx2"/>
                </a:solidFill>
                <a:latin typeface="宋体" charset="0"/>
              </a:rPr>
              <a:t>我来要废除律法和先知；</a:t>
            </a:r>
            <a:r>
              <a:rPr lang="ja-JP" altLang="en-US" sz="4000" b="1" i="1" u="sng">
                <a:solidFill>
                  <a:schemeClr val="tx2"/>
                </a:solidFill>
                <a:latin typeface="宋体" charset="0"/>
              </a:rPr>
              <a:t>我来不是要废除，</a:t>
            </a:r>
            <a:r>
              <a:rPr lang="zh-CN" altLang="en-US" sz="4000" b="1" i="1" u="sng">
                <a:solidFill>
                  <a:schemeClr val="tx2"/>
                </a:solidFill>
                <a:latin typeface="宋体" charset="0"/>
              </a:rPr>
              <a:t>乃</a:t>
            </a:r>
            <a:r>
              <a:rPr lang="ja-JP" altLang="en-US" sz="4000" b="1" i="1" u="sng">
                <a:solidFill>
                  <a:schemeClr val="tx2"/>
                </a:solidFill>
                <a:latin typeface="宋体" charset="0"/>
              </a:rPr>
              <a:t>是要</a:t>
            </a:r>
            <a:r>
              <a:rPr lang="zh-CN" altLang="en-US" sz="4000" b="1" i="1" u="sng">
                <a:solidFill>
                  <a:schemeClr val="tx2"/>
                </a:solidFill>
                <a:latin typeface="宋体" charset="0"/>
              </a:rPr>
              <a:t>成全。</a:t>
            </a:r>
            <a:r>
              <a:rPr lang="zh-CN" altLang="en-US" sz="4000" b="1" i="1">
                <a:solidFill>
                  <a:schemeClr val="tx2"/>
                </a:solidFill>
                <a:latin typeface="宋体" charset="0"/>
              </a:rPr>
              <a:t>”</a:t>
            </a:r>
          </a:p>
        </p:txBody>
      </p:sp>
      <p:sp>
        <p:nvSpPr>
          <p:cNvPr id="804867" name="Rectangle 3"/>
          <p:cNvSpPr>
            <a:spLocks noChangeArrowheads="1"/>
          </p:cNvSpPr>
          <p:nvPr/>
        </p:nvSpPr>
        <p:spPr bwMode="auto">
          <a:xfrm>
            <a:off x="1255713" y="536575"/>
            <a:ext cx="6545262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zh-CN" altLang="en-US" sz="5400" b="1" i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马太福音 </a:t>
            </a:r>
            <a:r>
              <a:rPr lang="en-US" altLang="zh-CN" sz="5400" b="1" i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5:17</a:t>
            </a:r>
          </a:p>
        </p:txBody>
      </p:sp>
      <p:sp>
        <p:nvSpPr>
          <p:cNvPr id="804868" name="Rectangle 4"/>
          <p:cNvSpPr>
            <a:spLocks noChangeArrowheads="1"/>
          </p:cNvSpPr>
          <p:nvPr/>
        </p:nvSpPr>
        <p:spPr bwMode="auto">
          <a:xfrm>
            <a:off x="1309688" y="3455988"/>
            <a:ext cx="63722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ja-JP" sz="4000" b="1">
                <a:solidFill>
                  <a:srgbClr val="33CC33"/>
                </a:solidFill>
                <a:latin typeface="宋体" charset="0"/>
              </a:rPr>
              <a:t> </a:t>
            </a:r>
            <a:r>
              <a:rPr lang="ja-JP" altLang="en-US" sz="4000" b="1">
                <a:solidFill>
                  <a:srgbClr val="33CC33"/>
                </a:solidFill>
                <a:latin typeface="宋体" charset="0"/>
              </a:rPr>
              <a:t> </a:t>
            </a:r>
            <a:r>
              <a:rPr lang="ja-JP" sz="4000" b="1">
                <a:solidFill>
                  <a:srgbClr val="33CC33"/>
                </a:solidFill>
                <a:latin typeface="宋体" charset="0"/>
              </a:rPr>
              <a:t> </a:t>
            </a:r>
            <a:r>
              <a:rPr lang="ja-JP" altLang="en-US" sz="4000" b="1">
                <a:solidFill>
                  <a:srgbClr val="33CC33"/>
                </a:solidFill>
                <a:latin typeface="宋体" charset="0"/>
              </a:rPr>
              <a:t> </a:t>
            </a:r>
            <a:r>
              <a:rPr lang="ja-JP" altLang="en-US" sz="4000" b="1" i="1" u="sng">
                <a:solidFill>
                  <a:srgbClr val="33CC33"/>
                </a:solidFill>
                <a:latin typeface="宋体" charset="0"/>
              </a:rPr>
              <a:t>我来不是要废除，</a:t>
            </a:r>
            <a:r>
              <a:rPr lang="zh-CN" altLang="en-US" sz="4000" b="1" i="1" u="sng">
                <a:solidFill>
                  <a:srgbClr val="33CC33"/>
                </a:solidFill>
                <a:latin typeface="宋体" charset="0"/>
              </a:rPr>
              <a:t>乃</a:t>
            </a:r>
            <a:r>
              <a:rPr lang="ja-JP" altLang="en-US" sz="4000" b="1" i="1" u="sng">
                <a:solidFill>
                  <a:srgbClr val="33CC33"/>
                </a:solidFill>
                <a:latin typeface="宋体" charset="0"/>
              </a:rPr>
              <a:t>是</a:t>
            </a:r>
            <a:r>
              <a:rPr lang="ja-JP" sz="4000" b="1" i="1" u="sng">
                <a:solidFill>
                  <a:srgbClr val="33CC33"/>
                </a:solidFill>
                <a:latin typeface="宋体" charset="0"/>
              </a:rPr>
              <a:t> </a:t>
            </a:r>
            <a:r>
              <a:rPr lang="ja-JP" altLang="en-US" sz="4000" b="1" i="1" u="sng">
                <a:solidFill>
                  <a:srgbClr val="33CC33"/>
                </a:solidFill>
                <a:latin typeface="宋体" charset="0"/>
              </a:rPr>
              <a:t>要</a:t>
            </a:r>
            <a:r>
              <a:rPr lang="zh-CN" altLang="en-US" sz="4000" b="1" i="1" u="sng">
                <a:solidFill>
                  <a:srgbClr val="33CC33"/>
                </a:solidFill>
                <a:latin typeface="宋体" charset="0"/>
              </a:rPr>
              <a:t>成全。</a:t>
            </a:r>
            <a:r>
              <a:rPr lang="zh-CN" altLang="en-US" sz="4000" b="1" i="1">
                <a:solidFill>
                  <a:srgbClr val="33CC33"/>
                </a:solidFill>
                <a:latin typeface="宋体" charset="0"/>
              </a:rPr>
              <a:t>”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04872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04875" name="Rectangle 1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6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9156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>
            <a:off x="8556625" y="238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704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grpSp>
        <p:nvGrpSpPr>
          <p:cNvPr id="49164" name="Group 14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49175" name="AutoShape 15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AutoShape 16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7" name="AutoShape 17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8" name="AutoShape 18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419" name="Rectangle 19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870420" name="Rectangle 20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70421" name="Text Box 21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49168" name="Line 2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2" name="Rectangle 42"/>
          <p:cNvSpPr>
            <a:spLocks noChangeArrowheads="1"/>
          </p:cNvSpPr>
          <p:nvPr/>
        </p:nvSpPr>
        <p:spPr bwMode="auto">
          <a:xfrm>
            <a:off x="703263" y="2324100"/>
            <a:ext cx="8043862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8800" b="1">
                <a:latin typeface="MS PGothic" charset="0"/>
              </a:rPr>
              <a:t>放大的          约中之约</a:t>
            </a:r>
          </a:p>
        </p:txBody>
      </p:sp>
      <p:sp>
        <p:nvSpPr>
          <p:cNvPr id="870443" name="Text Box 43"/>
          <p:cNvSpPr txBox="1">
            <a:spLocks noChangeArrowheads="1"/>
          </p:cNvSpPr>
          <p:nvPr/>
        </p:nvSpPr>
        <p:spPr bwMode="auto">
          <a:xfrm>
            <a:off x="1995488" y="5381625"/>
            <a:ext cx="5632450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继续学习帮助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#14</a:t>
            </a:r>
          </a:p>
        </p:txBody>
      </p:sp>
      <p:sp>
        <p:nvSpPr>
          <p:cNvPr id="870444" name="Rectangle 44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70445" name="Rectangle 4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870446" name="Rectangle 46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49174" name="Text Box 4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2" grpId="0" autoUpdateAnimBg="0"/>
      <p:bldP spid="87044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5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04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68362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grpSp>
        <p:nvGrpSpPr>
          <p:cNvPr id="51212" name="Group 14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239" name="AutoShape 15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AutoShape 16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AutoShape 17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AutoShape 18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8371" name="Rectangle 19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868372" name="Rectangle 20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68373" name="Text Box 21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51216" name="Line 2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398588" y="3419475"/>
            <a:ext cx="1782762" cy="1131888"/>
            <a:chOff x="881" y="2154"/>
            <a:chExt cx="1123" cy="713"/>
          </a:xfrm>
        </p:grpSpPr>
        <p:sp>
          <p:nvSpPr>
            <p:cNvPr id="868379" name="Rectangle 27"/>
            <p:cNvSpPr>
              <a:spLocks noChangeArrowheads="1"/>
            </p:cNvSpPr>
            <p:nvPr/>
          </p:nvSpPr>
          <p:spPr bwMode="auto">
            <a:xfrm>
              <a:off x="881" y="2154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土地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68383" name="Rectangle 31"/>
            <p:cNvSpPr>
              <a:spLocks noChangeArrowheads="1"/>
            </p:cNvSpPr>
            <p:nvPr/>
          </p:nvSpPr>
          <p:spPr bwMode="auto">
            <a:xfrm>
              <a:off x="1017" y="2581"/>
              <a:ext cx="8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12:1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532188" y="3397250"/>
            <a:ext cx="1982787" cy="1163638"/>
            <a:chOff x="2225" y="2140"/>
            <a:chExt cx="1249" cy="733"/>
          </a:xfrm>
        </p:grpSpPr>
        <p:sp>
          <p:nvSpPr>
            <p:cNvPr id="868380" name="Rectangle 28"/>
            <p:cNvSpPr>
              <a:spLocks noChangeArrowheads="1"/>
            </p:cNvSpPr>
            <p:nvPr/>
          </p:nvSpPr>
          <p:spPr bwMode="auto">
            <a:xfrm>
              <a:off x="2225" y="2140"/>
              <a:ext cx="1249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solidFill>
                    <a:srgbClr val="5BFF5B"/>
                  </a:solidFill>
                  <a:latin typeface="Arial" charset="0"/>
                </a:rPr>
                <a:t>后裔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68384" name="Rectangle 32"/>
            <p:cNvSpPr>
              <a:spLocks noChangeArrowheads="1"/>
            </p:cNvSpPr>
            <p:nvPr/>
          </p:nvSpPr>
          <p:spPr bwMode="auto">
            <a:xfrm>
              <a:off x="2375" y="2587"/>
              <a:ext cx="9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12:2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6043613" y="3433763"/>
            <a:ext cx="1630362" cy="1123950"/>
            <a:chOff x="3807" y="2163"/>
            <a:chExt cx="1027" cy="708"/>
          </a:xfrm>
        </p:grpSpPr>
        <p:sp>
          <p:nvSpPr>
            <p:cNvPr id="868381" name="Rectangle 29"/>
            <p:cNvSpPr>
              <a:spLocks noChangeArrowheads="1"/>
            </p:cNvSpPr>
            <p:nvPr/>
          </p:nvSpPr>
          <p:spPr bwMode="auto">
            <a:xfrm>
              <a:off x="3807" y="2163"/>
              <a:ext cx="102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祝福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68385" name="Rectangle 33"/>
            <p:cNvSpPr>
              <a:spLocks noChangeArrowheads="1"/>
            </p:cNvSpPr>
            <p:nvPr/>
          </p:nvSpPr>
          <p:spPr bwMode="auto">
            <a:xfrm>
              <a:off x="3852" y="2585"/>
              <a:ext cx="9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12:3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1377950" y="2286000"/>
            <a:ext cx="1833563" cy="1041400"/>
            <a:chOff x="868" y="1440"/>
            <a:chExt cx="1155" cy="656"/>
          </a:xfrm>
        </p:grpSpPr>
        <p:sp>
          <p:nvSpPr>
            <p:cNvPr id="868382" name="Rectangle 30"/>
            <p:cNvSpPr>
              <a:spLocks noChangeArrowheads="1"/>
            </p:cNvSpPr>
            <p:nvPr/>
          </p:nvSpPr>
          <p:spPr bwMode="auto">
            <a:xfrm>
              <a:off x="948" y="1810"/>
              <a:ext cx="9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13:15</a:t>
              </a:r>
            </a:p>
          </p:txBody>
        </p:sp>
        <p:sp>
          <p:nvSpPr>
            <p:cNvPr id="868388" name="Rectangle 36"/>
            <p:cNvSpPr>
              <a:spLocks noChangeArrowheads="1"/>
            </p:cNvSpPr>
            <p:nvPr/>
          </p:nvSpPr>
          <p:spPr bwMode="auto">
            <a:xfrm>
              <a:off x="868" y="1440"/>
              <a:ext cx="1155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latin typeface="Arial" charset="0"/>
                </a:rPr>
                <a:t>永</a:t>
              </a:r>
              <a:r>
                <a:rPr lang="zh-CN" altLang="en-US" sz="4000" b="1" i="1">
                  <a:latin typeface="Arial" charset="0"/>
                </a:rPr>
                <a:t>久的</a:t>
              </a:r>
              <a:endParaRPr lang="en-US" altLang="zh-CN" sz="4000" b="1" i="1">
                <a:latin typeface="Arial" charset="0"/>
              </a:endParaRP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3416300" y="2290763"/>
            <a:ext cx="2225675" cy="1042987"/>
            <a:chOff x="2152" y="1443"/>
            <a:chExt cx="1402" cy="657"/>
          </a:xfrm>
        </p:grpSpPr>
        <p:sp>
          <p:nvSpPr>
            <p:cNvPr id="868386" name="Rectangle 34"/>
            <p:cNvSpPr>
              <a:spLocks noChangeArrowheads="1"/>
            </p:cNvSpPr>
            <p:nvPr/>
          </p:nvSpPr>
          <p:spPr bwMode="auto">
            <a:xfrm>
              <a:off x="2152" y="1814"/>
              <a:ext cx="1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13:14-16</a:t>
              </a:r>
            </a:p>
          </p:txBody>
        </p:sp>
        <p:sp>
          <p:nvSpPr>
            <p:cNvPr id="868389" name="Rectangle 37"/>
            <p:cNvSpPr>
              <a:spLocks noChangeArrowheads="1"/>
            </p:cNvSpPr>
            <p:nvPr/>
          </p:nvSpPr>
          <p:spPr bwMode="auto">
            <a:xfrm>
              <a:off x="2281" y="1443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宋体" charset="0"/>
                </a:rPr>
                <a:t>真实的</a:t>
              </a:r>
              <a:endParaRPr lang="en-US" altLang="zh-CN" sz="4000" b="1" i="1">
                <a:latin typeface="宋体" charset="0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397500" y="2249488"/>
            <a:ext cx="2927350" cy="1065212"/>
            <a:chOff x="3400" y="1417"/>
            <a:chExt cx="1844" cy="671"/>
          </a:xfrm>
        </p:grpSpPr>
        <p:sp>
          <p:nvSpPr>
            <p:cNvPr id="868387" name="Rectangle 35"/>
            <p:cNvSpPr>
              <a:spLocks noChangeArrowheads="1"/>
            </p:cNvSpPr>
            <p:nvPr/>
          </p:nvSpPr>
          <p:spPr bwMode="auto">
            <a:xfrm>
              <a:off x="3789" y="1802"/>
              <a:ext cx="10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15:9-18</a:t>
              </a:r>
            </a:p>
          </p:txBody>
        </p:sp>
        <p:sp>
          <p:nvSpPr>
            <p:cNvPr id="868390" name="Rectangle 38"/>
            <p:cNvSpPr>
              <a:spLocks noChangeArrowheads="1"/>
            </p:cNvSpPr>
            <p:nvPr/>
          </p:nvSpPr>
          <p:spPr bwMode="auto">
            <a:xfrm>
              <a:off x="3400" y="1417"/>
              <a:ext cx="184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MS PGothic" charset="0"/>
                </a:rPr>
                <a:t>无条件</a:t>
              </a:r>
            </a:p>
          </p:txBody>
        </p:sp>
      </p:grpSp>
      <p:sp>
        <p:nvSpPr>
          <p:cNvPr id="868393" name="Rectangle 41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68400" name="Rectangle 48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68401" name="Rectangle 4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51226" name="Text Box 51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5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grpSp>
        <p:nvGrpSpPr>
          <p:cNvPr id="53259" name="Group 17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3286" name="AutoShape 18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7" name="AutoShape 19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AutoShape 20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9" name="AutoShape 21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9718" name="Rectangle 22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669720" name="Text Box 2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669722" name="Rectangle 26"/>
          <p:cNvSpPr>
            <a:spLocks noChangeArrowheads="1"/>
          </p:cNvSpPr>
          <p:nvPr/>
        </p:nvSpPr>
        <p:spPr bwMode="auto">
          <a:xfrm>
            <a:off x="1795463" y="5346700"/>
            <a:ext cx="11080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地约</a:t>
            </a:r>
            <a:endParaRPr lang="zh-CN" altLang="en-US" sz="28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669723" name="Rectangle 27"/>
          <p:cNvSpPr>
            <a:spLocks noChangeArrowheads="1"/>
          </p:cNvSpPr>
          <p:nvPr/>
        </p:nvSpPr>
        <p:spPr bwMode="auto">
          <a:xfrm>
            <a:off x="1493838" y="5824538"/>
            <a:ext cx="1714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2739" dir="323835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申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30:1-10</a:t>
            </a:r>
          </a:p>
        </p:txBody>
      </p:sp>
      <p:sp>
        <p:nvSpPr>
          <p:cNvPr id="53265" name="Line 2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27" name="Rectangle 31"/>
          <p:cNvSpPr>
            <a:spLocks noChangeArrowheads="1"/>
          </p:cNvSpPr>
          <p:nvPr/>
        </p:nvSpPr>
        <p:spPr bwMode="auto">
          <a:xfrm>
            <a:off x="3227388" y="4697413"/>
            <a:ext cx="31750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 i="1">
                <a:latin typeface="MS PGothic" charset="0"/>
              </a:rPr>
              <a:t>放大的约中之约</a:t>
            </a:r>
          </a:p>
        </p:txBody>
      </p:sp>
      <p:grpSp>
        <p:nvGrpSpPr>
          <p:cNvPr id="53267" name="Group 49"/>
          <p:cNvGrpSpPr>
            <a:grpSpLocks/>
          </p:cNvGrpSpPr>
          <p:nvPr/>
        </p:nvGrpSpPr>
        <p:grpSpPr bwMode="auto">
          <a:xfrm>
            <a:off x="1377950" y="2249488"/>
            <a:ext cx="6946900" cy="2311400"/>
            <a:chOff x="868" y="1417"/>
            <a:chExt cx="4376" cy="1456"/>
          </a:xfrm>
        </p:grpSpPr>
        <p:sp>
          <p:nvSpPr>
            <p:cNvPr id="669729" name="Rectangle 33"/>
            <p:cNvSpPr>
              <a:spLocks noChangeArrowheads="1"/>
            </p:cNvSpPr>
            <p:nvPr/>
          </p:nvSpPr>
          <p:spPr bwMode="auto">
            <a:xfrm>
              <a:off x="881" y="2154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土地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669730" name="Rectangle 34"/>
            <p:cNvSpPr>
              <a:spLocks noChangeArrowheads="1"/>
            </p:cNvSpPr>
            <p:nvPr/>
          </p:nvSpPr>
          <p:spPr bwMode="auto">
            <a:xfrm>
              <a:off x="2225" y="2140"/>
              <a:ext cx="1249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solidFill>
                    <a:srgbClr val="5BFF5B"/>
                  </a:solidFill>
                  <a:latin typeface="Arial" charset="0"/>
                </a:rPr>
                <a:t>后裔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669731" name="Rectangle 35"/>
            <p:cNvSpPr>
              <a:spLocks noChangeArrowheads="1"/>
            </p:cNvSpPr>
            <p:nvPr/>
          </p:nvSpPr>
          <p:spPr bwMode="auto">
            <a:xfrm>
              <a:off x="3807" y="2163"/>
              <a:ext cx="102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祝福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669732" name="Rectangle 36"/>
            <p:cNvSpPr>
              <a:spLocks noChangeArrowheads="1"/>
            </p:cNvSpPr>
            <p:nvPr/>
          </p:nvSpPr>
          <p:spPr bwMode="auto">
            <a:xfrm>
              <a:off x="948" y="1810"/>
              <a:ext cx="9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13:15</a:t>
              </a:r>
            </a:p>
          </p:txBody>
        </p:sp>
        <p:sp>
          <p:nvSpPr>
            <p:cNvPr id="669733" name="Rectangle 37"/>
            <p:cNvSpPr>
              <a:spLocks noChangeArrowheads="1"/>
            </p:cNvSpPr>
            <p:nvPr/>
          </p:nvSpPr>
          <p:spPr bwMode="auto">
            <a:xfrm>
              <a:off x="1017" y="2581"/>
              <a:ext cx="8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12:1</a:t>
              </a:r>
            </a:p>
          </p:txBody>
        </p:sp>
        <p:sp>
          <p:nvSpPr>
            <p:cNvPr id="669734" name="Rectangle 38"/>
            <p:cNvSpPr>
              <a:spLocks noChangeArrowheads="1"/>
            </p:cNvSpPr>
            <p:nvPr/>
          </p:nvSpPr>
          <p:spPr bwMode="auto">
            <a:xfrm>
              <a:off x="2375" y="2587"/>
              <a:ext cx="9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12:2</a:t>
              </a:r>
            </a:p>
          </p:txBody>
        </p:sp>
        <p:sp>
          <p:nvSpPr>
            <p:cNvPr id="669735" name="Rectangle 39"/>
            <p:cNvSpPr>
              <a:spLocks noChangeArrowheads="1"/>
            </p:cNvSpPr>
            <p:nvPr/>
          </p:nvSpPr>
          <p:spPr bwMode="auto">
            <a:xfrm>
              <a:off x="3852" y="2585"/>
              <a:ext cx="9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12:3</a:t>
              </a:r>
            </a:p>
          </p:txBody>
        </p:sp>
        <p:sp>
          <p:nvSpPr>
            <p:cNvPr id="669736" name="Rectangle 40"/>
            <p:cNvSpPr>
              <a:spLocks noChangeArrowheads="1"/>
            </p:cNvSpPr>
            <p:nvPr/>
          </p:nvSpPr>
          <p:spPr bwMode="auto">
            <a:xfrm>
              <a:off x="2152" y="1814"/>
              <a:ext cx="1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13:14-16</a:t>
              </a:r>
            </a:p>
          </p:txBody>
        </p:sp>
        <p:sp>
          <p:nvSpPr>
            <p:cNvPr id="669737" name="Rectangle 41"/>
            <p:cNvSpPr>
              <a:spLocks noChangeArrowheads="1"/>
            </p:cNvSpPr>
            <p:nvPr/>
          </p:nvSpPr>
          <p:spPr bwMode="auto">
            <a:xfrm>
              <a:off x="3789" y="1802"/>
              <a:ext cx="10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15:9-18</a:t>
              </a:r>
            </a:p>
          </p:txBody>
        </p:sp>
        <p:sp>
          <p:nvSpPr>
            <p:cNvPr id="669738" name="Rectangle 42"/>
            <p:cNvSpPr>
              <a:spLocks noChangeArrowheads="1"/>
            </p:cNvSpPr>
            <p:nvPr/>
          </p:nvSpPr>
          <p:spPr bwMode="auto">
            <a:xfrm>
              <a:off x="868" y="1440"/>
              <a:ext cx="1155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latin typeface="Arial" charset="0"/>
                </a:rPr>
                <a:t>永</a:t>
              </a:r>
              <a:r>
                <a:rPr lang="zh-CN" altLang="en-US" sz="4000" b="1" i="1">
                  <a:latin typeface="Arial" charset="0"/>
                </a:rPr>
                <a:t>久的</a:t>
              </a:r>
              <a:endParaRPr lang="en-US" altLang="zh-CN" sz="4000" b="1" i="1">
                <a:latin typeface="Arial" charset="0"/>
              </a:endParaRPr>
            </a:p>
          </p:txBody>
        </p:sp>
        <p:sp>
          <p:nvSpPr>
            <p:cNvPr id="669739" name="Rectangle 43"/>
            <p:cNvSpPr>
              <a:spLocks noChangeArrowheads="1"/>
            </p:cNvSpPr>
            <p:nvPr/>
          </p:nvSpPr>
          <p:spPr bwMode="auto">
            <a:xfrm>
              <a:off x="2281" y="1443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宋体" charset="0"/>
                </a:rPr>
                <a:t>真实的</a:t>
              </a:r>
              <a:endParaRPr lang="en-US" altLang="zh-CN" sz="4000" b="1" i="1">
                <a:latin typeface="宋体" charset="0"/>
              </a:endParaRPr>
            </a:p>
          </p:txBody>
        </p:sp>
        <p:sp>
          <p:nvSpPr>
            <p:cNvPr id="669740" name="Rectangle 44"/>
            <p:cNvSpPr>
              <a:spLocks noChangeArrowheads="1"/>
            </p:cNvSpPr>
            <p:nvPr/>
          </p:nvSpPr>
          <p:spPr bwMode="auto">
            <a:xfrm>
              <a:off x="3400" y="1417"/>
              <a:ext cx="184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MS PGothic" charset="0"/>
                </a:rPr>
                <a:t>无条件</a:t>
              </a:r>
            </a:p>
          </p:txBody>
        </p:sp>
      </p:grpSp>
      <p:sp>
        <p:nvSpPr>
          <p:cNvPr id="669744" name="AutoShape 48"/>
          <p:cNvSpPr>
            <a:spLocks noChangeArrowheads="1"/>
          </p:cNvSpPr>
          <p:nvPr/>
        </p:nvSpPr>
        <p:spPr bwMode="auto">
          <a:xfrm>
            <a:off x="1454150" y="5322888"/>
            <a:ext cx="1731963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41" name="AutoShape 45"/>
          <p:cNvSpPr>
            <a:spLocks noChangeArrowheads="1"/>
          </p:cNvSpPr>
          <p:nvPr/>
        </p:nvSpPr>
        <p:spPr bwMode="auto">
          <a:xfrm>
            <a:off x="2136775" y="4570413"/>
            <a:ext cx="306388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46" name="Rectangle 50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669749" name="Rectangle 53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669751" name="Rectangle 5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53273" name="Text Box 57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6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9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9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9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9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22" grpId="0"/>
      <p:bldP spid="669723" grpId="0"/>
      <p:bldP spid="669744" grpId="0" animBg="1"/>
      <p:bldP spid="6697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011" name="Picture 27" descr="Jezreel Valley from Muhraqa to Tabor and Moreh,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5993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9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6588" y="34655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769938" y="5467350"/>
            <a:ext cx="7534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4000" b="1">
                <a:latin typeface="PMingLiU" charset="0"/>
              </a:rPr>
              <a:t>亚伯拉罕</a:t>
            </a:r>
            <a:r>
              <a:rPr lang="en-US" sz="4000" b="1">
                <a:latin typeface="PMingLiU" charset="0"/>
              </a:rPr>
              <a:t>继承</a:t>
            </a:r>
            <a:r>
              <a:rPr lang="zh-CN" altLang="en-US" sz="4000" b="1">
                <a:latin typeface="PMingLiU" charset="0"/>
              </a:rPr>
              <a:t>的土地</a:t>
            </a:r>
            <a:endParaRPr lang="zh-CN" altLang="en-US" sz="4000" b="1">
              <a:latin typeface="宋体" charset="0"/>
            </a:endParaRPr>
          </a:p>
        </p:txBody>
      </p:sp>
      <p:sp>
        <p:nvSpPr>
          <p:cNvPr id="55303" name="Text Box 1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426004" name="Rectangle 2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pic>
        <p:nvPicPr>
          <p:cNvPr id="426010" name="Picture 26" descr="Sea of Galilee from northwest, df 0401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6012" name="Rectangle 2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5307" name="Text Box 1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179513" y="290513"/>
            <a:ext cx="708977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</a:pP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申命记 </a:t>
            </a:r>
            <a:r>
              <a:rPr lang="en-US" altLang="zh-CN" sz="3200" b="1">
                <a:solidFill>
                  <a:schemeClr val="tx1"/>
                </a:solidFill>
                <a:latin typeface="Times New Roman" charset="0"/>
              </a:rPr>
              <a:t>30</a:t>
            </a:r>
            <a:r>
              <a:rPr lang="en-US" altLang="zh-CN" sz="2800" b="1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charset="0"/>
              </a:rPr>
              <a:t>章</a:t>
            </a:r>
          </a:p>
          <a:p>
            <a:pPr algn="ctr"/>
            <a:r>
              <a:rPr lang="zh-CN" altLang="en-US" sz="2800" b="1">
                <a:latin typeface="Times New Roman" charset="0"/>
              </a:rPr>
              <a:t>有关土地的承诺</a:t>
            </a: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981075" y="3856038"/>
            <a:ext cx="7110413" cy="2286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36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	</a:t>
            </a:r>
            <a:r>
              <a:rPr lang="en-US" altLang="zh-CN" sz="36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6</a:t>
            </a:r>
            <a:r>
              <a:rPr lang="zh-CN" altLang="en-US" sz="3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耶和华你的　</a:t>
            </a:r>
            <a:r>
              <a:rPr lang="zh-CN" altLang="en-US" sz="36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神必把你心里和你后裔心里的污秽除掉</a:t>
            </a:r>
            <a:r>
              <a:rPr lang="zh-CN" altLang="en-US" sz="3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，好叫你尽心</a:t>
            </a:r>
            <a:r>
              <a:rPr lang="en-US" altLang="zh-CN" sz="3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,</a:t>
            </a:r>
            <a:r>
              <a:rPr lang="zh-CN" altLang="en-US" sz="3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尽意爱耶和华你的　神，使你可以存活。</a:t>
            </a: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zh-CN" altLang="en-US" sz="3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 	    </a:t>
            </a: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	</a:t>
            </a:r>
            <a:r>
              <a:rPr lang="en-US" altLang="zh-CN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(</a:t>
            </a: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和合本</a:t>
            </a:r>
            <a:r>
              <a:rPr lang="en-US" altLang="zh-CN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)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7352" name="Text Box 16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4881" name="Rectangle 17"/>
          <p:cNvSpPr>
            <a:spLocks noChangeArrowheads="1"/>
          </p:cNvSpPr>
          <p:nvPr/>
        </p:nvSpPr>
        <p:spPr bwMode="auto">
          <a:xfrm>
            <a:off x="968375" y="962025"/>
            <a:ext cx="7110413" cy="27733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                 </a:t>
            </a:r>
            <a:endParaRPr lang="zh-CN" altLang="en-US" sz="2800" b="1">
              <a:solidFill>
                <a:schemeClr val="tx1"/>
              </a:solidFill>
              <a:latin typeface="宋体" charset="0"/>
            </a:endParaRPr>
          </a:p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	</a:t>
            </a:r>
            <a:r>
              <a:rPr lang="en-US" altLang="zh-CN" sz="3600" b="1" baseline="30000">
                <a:solidFill>
                  <a:schemeClr val="tx1"/>
                </a:solidFill>
                <a:latin typeface="宋体" charset="0"/>
              </a:rPr>
              <a:t>5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耶和华你的</a:t>
            </a:r>
            <a:r>
              <a:rPr lang="ja-JP" sz="3600" b="1">
                <a:solidFill>
                  <a:schemeClr val="tx1"/>
                </a:solidFill>
                <a:latin typeface="宋体" charset="0"/>
              </a:rPr>
              <a:t> 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 神必领你进入</a:t>
            </a:r>
            <a:r>
              <a:rPr lang="ja-JP" altLang="en-US" sz="3600" b="1">
                <a:solidFill>
                  <a:srgbClr val="FBF43D"/>
                </a:solidFill>
                <a:latin typeface="宋体" charset="0"/>
              </a:rPr>
              <a:t>你列祖所得</a:t>
            </a:r>
            <a:r>
              <a:rPr lang="ja-JP" altLang="en-US" sz="3600" b="1">
                <a:solidFill>
                  <a:schemeClr val="tx2"/>
                </a:solidFill>
                <a:latin typeface="宋体" charset="0"/>
              </a:rPr>
              <a:t>之地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，</a:t>
            </a:r>
            <a:r>
              <a:rPr lang="ja-JP" altLang="en-US" sz="3600" b="1">
                <a:solidFill>
                  <a:srgbClr val="FBF43D"/>
                </a:solidFill>
                <a:latin typeface="宋体" charset="0"/>
              </a:rPr>
              <a:t>使你可以得着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；</a:t>
            </a:r>
            <a:r>
              <a:rPr lang="zh-CN" altLang="en-US" sz="3600" b="1">
                <a:solidFill>
                  <a:schemeClr val="tx1"/>
                </a:solidFill>
                <a:latin typeface="宋体" charset="0"/>
              </a:rPr>
              <a:t>又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必善待你，使你</a:t>
            </a:r>
            <a:r>
              <a:rPr lang="zh-CN" altLang="en-US" sz="3600" b="1">
                <a:solidFill>
                  <a:schemeClr val="tx1"/>
                </a:solidFill>
                <a:latin typeface="宋体" charset="0"/>
              </a:rPr>
              <a:t>的人数比你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的列祖</a:t>
            </a:r>
            <a:r>
              <a:rPr lang="zh-CN" altLang="en-US" sz="3600" b="1">
                <a:solidFill>
                  <a:schemeClr val="tx1"/>
                </a:solidFill>
                <a:latin typeface="宋体" charset="0"/>
              </a:rPr>
              <a:t>众多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。</a:t>
            </a:r>
            <a:endParaRPr lang="zh-CN" altLang="en-US" sz="36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64882" name="Rectangle 1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autoUpdateAnimBg="0"/>
      <p:bldP spid="16488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5908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0866" name="Picture 1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90867" name="Text Box 19"/>
          <p:cNvSpPr txBox="1">
            <a:spLocks noChangeArrowheads="1"/>
          </p:cNvSpPr>
          <p:nvPr/>
        </p:nvSpPr>
        <p:spPr bwMode="auto">
          <a:xfrm>
            <a:off x="323850" y="5489575"/>
            <a:ext cx="8399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4000" b="1">
                <a:latin typeface="Arial" charset="0"/>
              </a:rPr>
              <a:t>秀丽肥沃的</a:t>
            </a:r>
            <a:r>
              <a:rPr lang="en-US" sz="4000" b="1">
                <a:latin typeface="Arial" charset="0"/>
                <a:ea typeface="PMingLiU" charset="0"/>
                <a:cs typeface="PMingLiU" charset="0"/>
              </a:rPr>
              <a:t>土地</a:t>
            </a:r>
            <a:endParaRPr lang="zh-CN" altLang="en-US" sz="4000" b="1">
              <a:latin typeface="宋体" charset="0"/>
            </a:endParaRPr>
          </a:p>
        </p:txBody>
      </p:sp>
      <p:sp>
        <p:nvSpPr>
          <p:cNvPr id="590869" name="Rectangle 2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68606122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4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4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Text Box 8"/>
          <p:cNvSpPr txBox="1">
            <a:spLocks noChangeArrowheads="1"/>
          </p:cNvSpPr>
          <p:nvPr/>
        </p:nvSpPr>
        <p:spPr bwMode="auto">
          <a:xfrm>
            <a:off x="8701088" y="10636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61450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72458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grpSp>
        <p:nvGrpSpPr>
          <p:cNvPr id="61452" name="Group 14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61482" name="AutoShape 15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3" name="AutoShape 16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4" name="AutoShape 17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5" name="AutoShape 18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2467" name="Rectangle 19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872468" name="Rectangle 20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72469" name="Text Box 21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872470" name="Rectangle 22"/>
          <p:cNvSpPr>
            <a:spLocks noChangeArrowheads="1"/>
          </p:cNvSpPr>
          <p:nvPr/>
        </p:nvSpPr>
        <p:spPr bwMode="auto">
          <a:xfrm>
            <a:off x="1795463" y="5346700"/>
            <a:ext cx="11080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地约</a:t>
            </a:r>
            <a:endParaRPr lang="zh-CN" altLang="en-US" sz="28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72471" name="Rectangle 23"/>
          <p:cNvSpPr>
            <a:spLocks noChangeArrowheads="1"/>
          </p:cNvSpPr>
          <p:nvPr/>
        </p:nvSpPr>
        <p:spPr bwMode="auto">
          <a:xfrm>
            <a:off x="1493838" y="5824538"/>
            <a:ext cx="1714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2739" dir="323835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申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30:1-10</a:t>
            </a:r>
          </a:p>
        </p:txBody>
      </p:sp>
      <p:sp>
        <p:nvSpPr>
          <p:cNvPr id="61458" name="Line 2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59" name="Group 26"/>
          <p:cNvGrpSpPr>
            <a:grpSpLocks/>
          </p:cNvGrpSpPr>
          <p:nvPr/>
        </p:nvGrpSpPr>
        <p:grpSpPr bwMode="auto">
          <a:xfrm>
            <a:off x="1377950" y="2249488"/>
            <a:ext cx="6946900" cy="2311400"/>
            <a:chOff x="868" y="1417"/>
            <a:chExt cx="4376" cy="1456"/>
          </a:xfrm>
        </p:grpSpPr>
        <p:sp>
          <p:nvSpPr>
            <p:cNvPr id="872475" name="Rectangle 27"/>
            <p:cNvSpPr>
              <a:spLocks noChangeArrowheads="1"/>
            </p:cNvSpPr>
            <p:nvPr/>
          </p:nvSpPr>
          <p:spPr bwMode="auto">
            <a:xfrm>
              <a:off x="881" y="2154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土地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72476" name="Rectangle 28"/>
            <p:cNvSpPr>
              <a:spLocks noChangeArrowheads="1"/>
            </p:cNvSpPr>
            <p:nvPr/>
          </p:nvSpPr>
          <p:spPr bwMode="auto">
            <a:xfrm>
              <a:off x="2225" y="2140"/>
              <a:ext cx="1249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solidFill>
                    <a:srgbClr val="5BFF5B"/>
                  </a:solidFill>
                  <a:latin typeface="Arial" charset="0"/>
                </a:rPr>
                <a:t>后裔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72477" name="Rectangle 29"/>
            <p:cNvSpPr>
              <a:spLocks noChangeArrowheads="1"/>
            </p:cNvSpPr>
            <p:nvPr/>
          </p:nvSpPr>
          <p:spPr bwMode="auto">
            <a:xfrm>
              <a:off x="3807" y="2163"/>
              <a:ext cx="102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祝福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72478" name="Rectangle 30"/>
            <p:cNvSpPr>
              <a:spLocks noChangeArrowheads="1"/>
            </p:cNvSpPr>
            <p:nvPr/>
          </p:nvSpPr>
          <p:spPr bwMode="auto">
            <a:xfrm>
              <a:off x="948" y="1810"/>
              <a:ext cx="9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13:15</a:t>
              </a:r>
            </a:p>
          </p:txBody>
        </p:sp>
        <p:sp>
          <p:nvSpPr>
            <p:cNvPr id="872479" name="Rectangle 31"/>
            <p:cNvSpPr>
              <a:spLocks noChangeArrowheads="1"/>
            </p:cNvSpPr>
            <p:nvPr/>
          </p:nvSpPr>
          <p:spPr bwMode="auto">
            <a:xfrm>
              <a:off x="1017" y="2581"/>
              <a:ext cx="8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12:1</a:t>
              </a:r>
            </a:p>
          </p:txBody>
        </p:sp>
        <p:sp>
          <p:nvSpPr>
            <p:cNvPr id="872480" name="Rectangle 32"/>
            <p:cNvSpPr>
              <a:spLocks noChangeArrowheads="1"/>
            </p:cNvSpPr>
            <p:nvPr/>
          </p:nvSpPr>
          <p:spPr bwMode="auto">
            <a:xfrm>
              <a:off x="2375" y="2587"/>
              <a:ext cx="9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12:2</a:t>
              </a:r>
            </a:p>
          </p:txBody>
        </p:sp>
        <p:sp>
          <p:nvSpPr>
            <p:cNvPr id="872481" name="Rectangle 33"/>
            <p:cNvSpPr>
              <a:spLocks noChangeArrowheads="1"/>
            </p:cNvSpPr>
            <p:nvPr/>
          </p:nvSpPr>
          <p:spPr bwMode="auto">
            <a:xfrm>
              <a:off x="3852" y="2585"/>
              <a:ext cx="9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12:3</a:t>
              </a:r>
            </a:p>
          </p:txBody>
        </p:sp>
        <p:sp>
          <p:nvSpPr>
            <p:cNvPr id="872482" name="Rectangle 34"/>
            <p:cNvSpPr>
              <a:spLocks noChangeArrowheads="1"/>
            </p:cNvSpPr>
            <p:nvPr/>
          </p:nvSpPr>
          <p:spPr bwMode="auto">
            <a:xfrm>
              <a:off x="2152" y="1814"/>
              <a:ext cx="1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13:14-16</a:t>
              </a:r>
            </a:p>
          </p:txBody>
        </p:sp>
        <p:sp>
          <p:nvSpPr>
            <p:cNvPr id="872483" name="Rectangle 35"/>
            <p:cNvSpPr>
              <a:spLocks noChangeArrowheads="1"/>
            </p:cNvSpPr>
            <p:nvPr/>
          </p:nvSpPr>
          <p:spPr bwMode="auto">
            <a:xfrm>
              <a:off x="3789" y="1802"/>
              <a:ext cx="10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15:9-18</a:t>
              </a:r>
            </a:p>
          </p:txBody>
        </p:sp>
        <p:sp>
          <p:nvSpPr>
            <p:cNvPr id="872484" name="Rectangle 36"/>
            <p:cNvSpPr>
              <a:spLocks noChangeArrowheads="1"/>
            </p:cNvSpPr>
            <p:nvPr/>
          </p:nvSpPr>
          <p:spPr bwMode="auto">
            <a:xfrm>
              <a:off x="868" y="1440"/>
              <a:ext cx="1155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latin typeface="Arial" charset="0"/>
                </a:rPr>
                <a:t>永</a:t>
              </a:r>
              <a:r>
                <a:rPr lang="zh-CN" altLang="en-US" sz="4000" b="1" i="1">
                  <a:latin typeface="Arial" charset="0"/>
                </a:rPr>
                <a:t>久的</a:t>
              </a:r>
              <a:endParaRPr lang="en-US" altLang="zh-CN" sz="4000" b="1" i="1">
                <a:latin typeface="Arial" charset="0"/>
              </a:endParaRPr>
            </a:p>
          </p:txBody>
        </p:sp>
        <p:sp>
          <p:nvSpPr>
            <p:cNvPr id="872485" name="Rectangle 37"/>
            <p:cNvSpPr>
              <a:spLocks noChangeArrowheads="1"/>
            </p:cNvSpPr>
            <p:nvPr/>
          </p:nvSpPr>
          <p:spPr bwMode="auto">
            <a:xfrm>
              <a:off x="2281" y="1443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宋体" charset="0"/>
                </a:rPr>
                <a:t>真实的</a:t>
              </a:r>
              <a:endParaRPr lang="en-US" altLang="zh-CN" sz="4000" b="1" i="1">
                <a:latin typeface="宋体" charset="0"/>
              </a:endParaRPr>
            </a:p>
          </p:txBody>
        </p:sp>
        <p:sp>
          <p:nvSpPr>
            <p:cNvPr id="872486" name="Rectangle 38"/>
            <p:cNvSpPr>
              <a:spLocks noChangeArrowheads="1"/>
            </p:cNvSpPr>
            <p:nvPr/>
          </p:nvSpPr>
          <p:spPr bwMode="auto">
            <a:xfrm>
              <a:off x="3400" y="1417"/>
              <a:ext cx="184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MS PGothic" charset="0"/>
                </a:rPr>
                <a:t>无条件</a:t>
              </a:r>
            </a:p>
          </p:txBody>
        </p:sp>
      </p:grpSp>
      <p:sp>
        <p:nvSpPr>
          <p:cNvPr id="872488" name="AutoShape 40"/>
          <p:cNvSpPr>
            <a:spLocks noChangeArrowheads="1"/>
          </p:cNvSpPr>
          <p:nvPr/>
        </p:nvSpPr>
        <p:spPr bwMode="auto">
          <a:xfrm>
            <a:off x="2136775" y="4570413"/>
            <a:ext cx="306388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2489" name="Rectangle 41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72490" name="Rectangle 42"/>
          <p:cNvSpPr>
            <a:spLocks noChangeArrowheads="1"/>
          </p:cNvSpPr>
          <p:nvPr/>
        </p:nvSpPr>
        <p:spPr bwMode="auto">
          <a:xfrm>
            <a:off x="3576638" y="5391150"/>
            <a:ext cx="20828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>
                <a:solidFill>
                  <a:schemeClr val="tx1"/>
                </a:solidFill>
                <a:latin typeface="宋体" charset="0"/>
              </a:rPr>
              <a:t>大卫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之约</a:t>
            </a:r>
          </a:p>
        </p:txBody>
      </p:sp>
      <p:sp>
        <p:nvSpPr>
          <p:cNvPr id="872491" name="Rectangle 43"/>
          <p:cNvSpPr>
            <a:spLocks noChangeArrowheads="1"/>
          </p:cNvSpPr>
          <p:nvPr/>
        </p:nvSpPr>
        <p:spPr bwMode="auto">
          <a:xfrm>
            <a:off x="3775075" y="5873750"/>
            <a:ext cx="1733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撒下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7: 4-16</a:t>
            </a:r>
          </a:p>
        </p:txBody>
      </p:sp>
      <p:sp>
        <p:nvSpPr>
          <p:cNvPr id="872492" name="AutoShape 44"/>
          <p:cNvSpPr>
            <a:spLocks noChangeArrowheads="1"/>
          </p:cNvSpPr>
          <p:nvPr/>
        </p:nvSpPr>
        <p:spPr bwMode="auto">
          <a:xfrm>
            <a:off x="3541713" y="5346700"/>
            <a:ext cx="2200275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2493" name="AutoShape 45"/>
          <p:cNvSpPr>
            <a:spLocks noChangeArrowheads="1"/>
          </p:cNvSpPr>
          <p:nvPr/>
        </p:nvSpPr>
        <p:spPr bwMode="auto">
          <a:xfrm>
            <a:off x="4370388" y="4570413"/>
            <a:ext cx="306387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2473" name="Rectangle 25"/>
          <p:cNvSpPr>
            <a:spLocks noChangeArrowheads="1"/>
          </p:cNvSpPr>
          <p:nvPr/>
        </p:nvSpPr>
        <p:spPr bwMode="auto">
          <a:xfrm>
            <a:off x="2947988" y="4697413"/>
            <a:ext cx="31750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 i="1">
                <a:latin typeface="MS PGothic" charset="0"/>
              </a:rPr>
              <a:t>放大的约中之约</a:t>
            </a:r>
          </a:p>
        </p:txBody>
      </p:sp>
      <p:sp>
        <p:nvSpPr>
          <p:cNvPr id="872494" name="Rectangle 46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72495" name="Rectangle 4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61469" name="Text Box 50"/>
          <p:cNvSpPr txBox="1">
            <a:spLocks noChangeArrowheads="1"/>
          </p:cNvSpPr>
          <p:nvPr/>
        </p:nvSpPr>
        <p:spPr bwMode="auto">
          <a:xfrm>
            <a:off x="282575" y="65420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7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2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2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2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2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90" grpId="0" autoUpdateAnimBg="0"/>
      <p:bldP spid="872491" grpId="0" autoUpdateAnimBg="0"/>
      <p:bldP spid="872492" grpId="0" animBg="1"/>
      <p:bldP spid="87249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41300" y="4203700"/>
            <a:ext cx="8740775" cy="19034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600" b="1">
                <a:solidFill>
                  <a:schemeClr val="tx1"/>
                </a:solidFill>
                <a:latin typeface="宋体" charset="0"/>
              </a:rPr>
              <a:t>            </a:t>
            </a: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撒母耳记下 7章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	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你的</a:t>
            </a:r>
            <a:r>
              <a:rPr lang="ja-JP" altLang="en-US" sz="3600" b="1">
                <a:solidFill>
                  <a:srgbClr val="FFFF00"/>
                </a:solidFill>
                <a:latin typeface="宋体" charset="0"/>
              </a:rPr>
              <a:t>家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和你的</a:t>
            </a:r>
            <a:r>
              <a:rPr lang="ja-JP" altLang="en-US" sz="3600" b="1">
                <a:solidFill>
                  <a:srgbClr val="FFFF00"/>
                </a:solidFill>
                <a:latin typeface="宋体" charset="0"/>
              </a:rPr>
              <a:t>王国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，也必在我的面前</a:t>
            </a:r>
            <a:r>
              <a:rPr lang="ja-JP" altLang="en-US" sz="3600" b="1" i="1" u="sng">
                <a:solidFill>
                  <a:schemeClr val="tx1"/>
                </a:solidFill>
                <a:latin typeface="宋体" charset="0"/>
              </a:rPr>
              <a:t>永远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坚定，你的</a:t>
            </a:r>
            <a:r>
              <a:rPr lang="ja-JP" altLang="en-US" sz="3600" b="1">
                <a:solidFill>
                  <a:srgbClr val="FFFF00"/>
                </a:solidFill>
                <a:latin typeface="宋体" charset="0"/>
              </a:rPr>
              <a:t>王位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也必</a:t>
            </a:r>
            <a:r>
              <a:rPr lang="ja-JP" altLang="en-US" sz="3600" b="1" i="1" u="sng">
                <a:solidFill>
                  <a:schemeClr val="tx1"/>
                </a:solidFill>
                <a:latin typeface="宋体" charset="0"/>
              </a:rPr>
              <a:t>永远</a:t>
            </a:r>
            <a:r>
              <a:rPr lang="ja-JP" altLang="en-US" sz="3600" b="1">
                <a:solidFill>
                  <a:schemeClr val="tx1"/>
                </a:solidFill>
                <a:latin typeface="宋体" charset="0"/>
              </a:rPr>
              <a:t>坚立。</a:t>
            </a:r>
            <a:endParaRPr lang="zh-CN" altLang="en-US" sz="36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128713" y="1897063"/>
            <a:ext cx="7177087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6600" b="1" i="1">
                <a:solidFill>
                  <a:schemeClr val="tx1"/>
                </a:solidFill>
                <a:latin typeface="Kosher-Normal" charset="0"/>
              </a:rPr>
              <a:t>大卫</a:t>
            </a:r>
            <a:r>
              <a:rPr lang="zh-CN" altLang="en-US" sz="6600" b="1" i="1">
                <a:solidFill>
                  <a:schemeClr val="tx1"/>
                </a:solidFill>
                <a:latin typeface="MS PGothic" charset="0"/>
              </a:rPr>
              <a:t>之约</a:t>
            </a:r>
            <a:endParaRPr lang="zh-CN" altLang="en-US" sz="6600" b="1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1709738" y="4881563"/>
            <a:ext cx="1335087" cy="61118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3692525" y="4859338"/>
            <a:ext cx="1552575" cy="63341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3155950" y="5491163"/>
            <a:ext cx="1690688" cy="61912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498" name="Text Box 15"/>
          <p:cNvSpPr txBox="1">
            <a:spLocks noChangeArrowheads="1"/>
          </p:cNvSpPr>
          <p:nvPr/>
        </p:nvSpPr>
        <p:spPr bwMode="auto">
          <a:xfrm>
            <a:off x="8470900" y="5226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63499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63501" name="Text Box 22"/>
          <p:cNvSpPr txBox="1">
            <a:spLocks noChangeArrowheads="1"/>
          </p:cNvSpPr>
          <p:nvPr/>
        </p:nvSpPr>
        <p:spPr bwMode="auto">
          <a:xfrm>
            <a:off x="8743950" y="64262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  <a:latin typeface="宋体" charset="0"/>
              </a:rPr>
              <a:t>6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547813" y="3184525"/>
            <a:ext cx="5988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sz="4400" b="1" i="1">
                <a:solidFill>
                  <a:srgbClr val="99CCFF"/>
                </a:solidFill>
                <a:latin typeface="Arial" charset="0"/>
                <a:ea typeface="PMingLiU" charset="0"/>
                <a:cs typeface="PMingLiU" charset="0"/>
              </a:rPr>
              <a:t>三个</a:t>
            </a:r>
            <a:r>
              <a:rPr lang="zh-CN" altLang="en-US" sz="4400" b="1" i="1">
                <a:solidFill>
                  <a:srgbClr val="99CCFF"/>
                </a:solidFill>
                <a:latin typeface="Arial" charset="0"/>
              </a:rPr>
              <a:t>保证</a:t>
            </a:r>
            <a:endParaRPr lang="zh-CN" altLang="en-US" sz="4400" b="1" i="1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234950" y="5446713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r>
              <a:rPr lang="ja-JP" altLang="en-US" sz="3600" b="1" i="1" u="sng">
                <a:solidFill>
                  <a:srgbClr val="33CC33"/>
                </a:solidFill>
                <a:latin typeface="Krone" charset="0"/>
              </a:rPr>
              <a:t>永远</a:t>
            </a:r>
            <a:endParaRPr lang="zh-CN" altLang="en-US" sz="3600" b="1" i="1" u="sng">
              <a:solidFill>
                <a:srgbClr val="33CC33"/>
              </a:solidFill>
              <a:latin typeface="Krone" charset="0"/>
            </a:endParaRPr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5280025" y="5446713"/>
            <a:ext cx="1190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r>
              <a:rPr lang="ja-JP" altLang="en-US" sz="3600" b="1" i="1" u="sng">
                <a:solidFill>
                  <a:srgbClr val="33CC33"/>
                </a:solidFill>
                <a:latin typeface="Krone" charset="0"/>
              </a:rPr>
              <a:t>永远</a:t>
            </a:r>
            <a:endParaRPr lang="zh-CN" altLang="en-US" sz="3600" b="1" i="1" u="sng">
              <a:solidFill>
                <a:srgbClr val="33CC33"/>
              </a:solidFill>
              <a:latin typeface="Krone" charset="0"/>
            </a:endParaRP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63507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3" grpId="0" animBg="1"/>
      <p:bldP spid="52226" grpId="0" autoUpdateAnimBg="0"/>
      <p:bldP spid="52228" grpId="0" autoUpdateAnimBg="0"/>
      <p:bldP spid="52229" grpId="0" animBg="1"/>
      <p:bldP spid="52230" grpId="0" animBg="1"/>
      <p:bldP spid="52231" grpId="0" animBg="1"/>
      <p:bldP spid="52250" grpId="0" autoUpdateAnimBg="0"/>
      <p:bldP spid="52254" grpId="0" autoUpdateAnimBg="0"/>
      <p:bldP spid="5225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65540" name="Text Box 1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65541" name="Text Box 19"/>
          <p:cNvSpPr txBox="1">
            <a:spLocks noChangeArrowheads="1"/>
          </p:cNvSpPr>
          <p:nvPr/>
        </p:nvSpPr>
        <p:spPr bwMode="auto">
          <a:xfrm>
            <a:off x="8882063" y="53038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65542" name="AutoShape 24"/>
          <p:cNvSpPr>
            <a:spLocks noChangeArrowheads="1"/>
          </p:cNvSpPr>
          <p:nvPr/>
        </p:nvSpPr>
        <p:spPr bwMode="auto">
          <a:xfrm>
            <a:off x="1141413" y="1239838"/>
            <a:ext cx="6826250" cy="49355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000099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Text Box 25"/>
          <p:cNvSpPr txBox="1">
            <a:spLocks noChangeArrowheads="1"/>
          </p:cNvSpPr>
          <p:nvPr/>
        </p:nvSpPr>
        <p:spPr bwMode="auto">
          <a:xfrm>
            <a:off x="696913" y="1397000"/>
            <a:ext cx="7680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5400" b="1" i="1">
              <a:solidFill>
                <a:schemeClr val="bg2"/>
              </a:solidFill>
              <a:latin typeface="MS PGothic" charset="0"/>
            </a:endParaRPr>
          </a:p>
        </p:txBody>
      </p:sp>
      <p:sp>
        <p:nvSpPr>
          <p:cNvPr id="483354" name="Text Box 26"/>
          <p:cNvSpPr txBox="1">
            <a:spLocks noChangeArrowheads="1"/>
          </p:cNvSpPr>
          <p:nvPr/>
        </p:nvSpPr>
        <p:spPr bwMode="auto">
          <a:xfrm>
            <a:off x="698500" y="1595438"/>
            <a:ext cx="7680325" cy="361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90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5400" b="1">
                <a:latin typeface="MS PGothic" pitchFamily="34" charset="-128"/>
                <a:ea typeface="宋体" charset="-122"/>
                <a:cs typeface="宋体" charset="-122"/>
              </a:rPr>
              <a:t>所以，我们必须问</a:t>
            </a:r>
            <a:r>
              <a:rPr lang="en-US" altLang="zh-CN" sz="5400" b="1">
                <a:latin typeface="MS PGothic" pitchFamily="34" charset="-128"/>
                <a:ea typeface="宋体" charset="-122"/>
                <a:cs typeface="宋体" charset="-122"/>
              </a:rPr>
              <a:t>: </a:t>
            </a:r>
            <a:br>
              <a:rPr lang="en-US" altLang="zh-CN" sz="5400" b="1">
                <a:latin typeface="MS PGothic" pitchFamily="34" charset="-128"/>
                <a:ea typeface="宋体" charset="-122"/>
                <a:cs typeface="宋体" charset="-122"/>
              </a:rPr>
            </a:br>
            <a:r>
              <a:rPr lang="zh-CN" altLang="en-US" sz="5400" b="1" i="1">
                <a:latin typeface="MS PGothic" pitchFamily="34" charset="-128"/>
                <a:ea typeface="宋体" charset="-122"/>
                <a:cs typeface="宋体" charset="-122"/>
              </a:rPr>
              <a:t>到底谁有资格</a:t>
            </a:r>
          </a:p>
          <a:p>
            <a:pPr algn="ctr">
              <a:lnSpc>
                <a:spcPct val="80000"/>
              </a:lnSpc>
              <a:defRPr/>
            </a:pPr>
            <a:r>
              <a:rPr lang="zh-CN" altLang="en-US" sz="5400" b="1" i="1">
                <a:latin typeface="MS PGothic" pitchFamily="34" charset="-128"/>
                <a:ea typeface="宋体" charset="-122"/>
                <a:cs typeface="宋体" charset="-122"/>
              </a:rPr>
              <a:t>继承</a:t>
            </a:r>
          </a:p>
          <a:p>
            <a:pPr algn="ctr">
              <a:lnSpc>
                <a:spcPct val="80000"/>
              </a:lnSpc>
              <a:defRPr/>
            </a:pPr>
            <a:r>
              <a:rPr lang="zh-CN" altLang="en-US" sz="5400" b="1" i="1">
                <a:latin typeface="MS PGothic" pitchFamily="34" charset="-128"/>
                <a:ea typeface="宋体" charset="-122"/>
                <a:cs typeface="宋体" charset="-122"/>
              </a:rPr>
              <a:t>大卫的王位</a:t>
            </a:r>
            <a:r>
              <a:rPr lang="en-US" altLang="zh-CN" sz="5400" b="1" i="1">
                <a:latin typeface="MS PGothic" pitchFamily="34" charset="-128"/>
                <a:ea typeface="宋体" charset="-122"/>
                <a:cs typeface="宋体" charset="-122"/>
              </a:rPr>
              <a:t>?</a:t>
            </a:r>
          </a:p>
        </p:txBody>
      </p:sp>
      <p:sp>
        <p:nvSpPr>
          <p:cNvPr id="65545" name="Text Box 2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83356" name="Rectangle 2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483365" name="Rectangle 37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483366" name="Rectangle 3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65549" name="Text Box 39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7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377825" y="4445000"/>
            <a:ext cx="8255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</a:pPr>
            <a:r>
              <a:rPr lang="zh-CN" altLang="en-US" sz="7200" b="1" i="1">
                <a:solidFill>
                  <a:schemeClr val="tx1"/>
                </a:solidFill>
                <a:latin typeface="Kosher-Normal" charset="0"/>
              </a:rPr>
              <a:t>大卫的朝代</a:t>
            </a:r>
            <a:endParaRPr lang="zh-CN" altLang="en-US" sz="6000" b="1" i="1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315448" name="Rectangle 56"/>
          <p:cNvSpPr>
            <a:spLocks noChangeArrowheads="1"/>
          </p:cNvSpPr>
          <p:nvPr/>
        </p:nvSpPr>
        <p:spPr bwMode="auto">
          <a:xfrm>
            <a:off x="398463" y="5422900"/>
            <a:ext cx="825500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</a:pPr>
            <a:r>
              <a:rPr lang="zh-CN" altLang="en-US" sz="3200" b="1" i="1">
                <a:solidFill>
                  <a:srgbClr val="99CCFF"/>
                </a:solidFill>
                <a:latin typeface="PMingLiU" charset="0"/>
              </a:rPr>
              <a:t>耶稣基督的王室家谱</a:t>
            </a:r>
            <a:endParaRPr lang="zh-CN" altLang="en-US" sz="3200" b="1" i="1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67589" name="Text Box 5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67590" name="Text Box 59"/>
          <p:cNvSpPr txBox="1">
            <a:spLocks noChangeArrowheads="1"/>
          </p:cNvSpPr>
          <p:nvPr/>
        </p:nvSpPr>
        <p:spPr bwMode="auto">
          <a:xfrm>
            <a:off x="8902700" y="43894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315452" name="Text Box 60"/>
          <p:cNvSpPr txBox="1">
            <a:spLocks noChangeArrowheads="1"/>
          </p:cNvSpPr>
          <p:nvPr/>
        </p:nvSpPr>
        <p:spPr bwMode="auto">
          <a:xfrm>
            <a:off x="2247900" y="6038850"/>
            <a:ext cx="4564063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学习帮助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#16</a:t>
            </a:r>
          </a:p>
        </p:txBody>
      </p:sp>
      <p:sp>
        <p:nvSpPr>
          <p:cNvPr id="67592" name="Text Box 6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15454" name="Rectangle 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67594" name="Text Box 7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  <a:latin typeface="宋体" charset="0"/>
              </a:rPr>
              <a:t>1</a:t>
            </a:r>
          </a:p>
        </p:txBody>
      </p:sp>
      <p:sp>
        <p:nvSpPr>
          <p:cNvPr id="315463" name="Rectangle 71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315464" name="Rectangle 7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67597" name="Text Box 7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30802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69636" name="Text Box 5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69637" name="Text Box 54"/>
          <p:cNvSpPr txBox="1">
            <a:spLocks noChangeArrowheads="1"/>
          </p:cNvSpPr>
          <p:nvPr/>
        </p:nvSpPr>
        <p:spPr bwMode="auto">
          <a:xfrm>
            <a:off x="8902700" y="48466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69638" name="Text Box 5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0808" name="Rectangle 5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69640" name="Text Box 64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30817" name="Rectangle 6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38965" name="Text Box 2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创世记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3:20</a:t>
            </a:r>
          </a:p>
        </p:txBody>
      </p:sp>
      <p:sp>
        <p:nvSpPr>
          <p:cNvPr id="71684" name="Text Box 2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71685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8970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38973" name="Rectangle 2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8974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38979" name="Line 35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8980" name="Rectangle 36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38981" name="Text Box 3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38982" name="Rectangle 3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2082800" y="1336675"/>
            <a:ext cx="21034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>
                <a:latin typeface="Times" charset="0"/>
                <a:ea typeface="宋体" charset="-122"/>
                <a:cs typeface="宋体" charset="-122"/>
              </a:rPr>
              <a:t>该隐  	亚伯 </a:t>
            </a:r>
          </a:p>
        </p:txBody>
      </p:sp>
      <p:sp>
        <p:nvSpPr>
          <p:cNvPr id="339975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7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81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83" name="Line 1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84" name="Line 1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3738" name="Text Box 2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73739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9994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73741" name="Text Box 35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40004" name="Text Box 3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40006" name="Text Box 38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创世记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4:1-2, 4:8</a:t>
            </a:r>
          </a:p>
        </p:txBody>
      </p:sp>
      <p:sp>
        <p:nvSpPr>
          <p:cNvPr id="73744" name="Text Box 3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0008" name="Rectangle 40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0009" name="Text Box 41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40013" name="Rectangle 45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40014" name="Text Box 46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40015" name="Rectangle 4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4" name="Line 6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098" name="Line 10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780" name="Text Box 2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45110" name="Rectangle 2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45119" name="Text Box 31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45120" name="Line 32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1" name="Line 33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2" name="Line 34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3" name="Line 3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4" name="Line 3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5" name="Line 37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26" name="Line 38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790" name="Text Box 3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5128" name="Text Box 40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45129" name="Text Box 4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创世记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4:25</a:t>
            </a:r>
          </a:p>
        </p:txBody>
      </p:sp>
      <p:sp>
        <p:nvSpPr>
          <p:cNvPr id="75793" name="Text Box 4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5131" name="Rectangle 43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5132" name="Text Box 44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45136" name="Rectangle 48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45137" name="Text Box 49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45138" name="Rectangle 5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41002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41018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41027" name="Line 35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28" name="Line 36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29" name="Text Box 37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41030" name="Line 38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1" name="Line 39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2" name="Line 40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3" name="Line 41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4" name="Line 42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5" name="Line 4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36" name="Line 4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40" name="Text Box 4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1038" name="Text Box 4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41039" name="Text Box 4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创世记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5:29</a:t>
            </a:r>
          </a:p>
        </p:txBody>
      </p:sp>
      <p:sp>
        <p:nvSpPr>
          <p:cNvPr id="77843" name="Text Box 4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1041" name="Rectangle 4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1042" name="Text Box 50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41045" name="Rectangle 53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41046" name="Text Box 54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41047" name="Rectangle 5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7" name="Line 1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37" name="Text Box 21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79876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42042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42051" name="Text Box 35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42052" name="Line 36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3" name="Line 37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4" name="Line 38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5" name="Text Box 39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42056" name="Line 40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7" name="Line 41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8" name="Line 42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59" name="Line 43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60" name="Line 44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61" name="Line 4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62" name="Line 4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890" name="Text Box 4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2064" name="Text Box 48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42065" name="Text Box 49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创世记 11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:26</a:t>
            </a:r>
          </a:p>
        </p:txBody>
      </p:sp>
      <p:sp>
        <p:nvSpPr>
          <p:cNvPr id="79893" name="Text Box 50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2067" name="Rectangle 51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68" name="Text Box 52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42071" name="Rectangle 55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42072" name="Text Box 56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42073" name="Text Box 5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42074" name="Rectangle 5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551113" y="1290638"/>
            <a:ext cx="695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2843213" y="1301750"/>
            <a:ext cx="5365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033713" y="1301750"/>
            <a:ext cx="5365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 i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2551113" y="1768475"/>
            <a:ext cx="15081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 i="1">
                <a:solidFill>
                  <a:schemeClr val="tx1"/>
                </a:solidFill>
                <a:latin typeface="MS PGothic" charset="0"/>
              </a:rPr>
              <a:t>                   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3084513" y="674688"/>
            <a:ext cx="1552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3084513" y="1054100"/>
            <a:ext cx="561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>
                <a:solidFill>
                  <a:schemeClr val="tx1"/>
                </a:solidFill>
                <a:latin typeface="MS PGothic" charset="0"/>
              </a:rPr>
              <a:t>     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3300413" y="1063625"/>
            <a:ext cx="250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>
                <a:solidFill>
                  <a:schemeClr val="tx1"/>
                </a:solidFill>
                <a:latin typeface="MS PGothic" charset="0"/>
              </a:rPr>
              <a:t> </a:t>
            </a:r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7" name="Group 1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704528" name="Rectangle 1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649" name="Oval 1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Rectangle 1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531" name="Rectangle 1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652" name="Oval 2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3" name="Rectangle 2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Rectangle 22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26655" name="Rectangle 23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26638" name="Text Box 2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en-GB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26639" name="Text Box 26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sp>
        <p:nvSpPr>
          <p:cNvPr id="704544" name="Text Box 32"/>
          <p:cNvSpPr txBox="1">
            <a:spLocks noChangeArrowheads="1"/>
          </p:cNvSpPr>
          <p:nvPr/>
        </p:nvSpPr>
        <p:spPr bwMode="auto">
          <a:xfrm>
            <a:off x="228600" y="3994150"/>
            <a:ext cx="3822700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学习帮助 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#15</a:t>
            </a:r>
          </a:p>
        </p:txBody>
      </p:sp>
      <p:sp>
        <p:nvSpPr>
          <p:cNvPr id="704545" name="Rectangle 33"/>
          <p:cNvSpPr>
            <a:spLocks noChangeArrowheads="1"/>
          </p:cNvSpPr>
          <p:nvPr/>
        </p:nvSpPr>
        <p:spPr bwMode="auto">
          <a:xfrm>
            <a:off x="1816100" y="163513"/>
            <a:ext cx="5449888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300" b="1" i="1">
                <a:latin typeface="黑体" charset="0"/>
                <a:ea typeface="黑体" charset="0"/>
                <a:cs typeface="黑体" charset="0"/>
              </a:rPr>
              <a:t>上帝</a:t>
            </a:r>
            <a:r>
              <a:rPr lang="zh-CN" altLang="en-US" sz="3300" b="1" i="1">
                <a:latin typeface="黑体" charset="0"/>
                <a:ea typeface="黑体" charset="0"/>
                <a:cs typeface="黑体" charset="0"/>
              </a:rPr>
              <a:t>对摩西的 </a:t>
            </a:r>
          </a:p>
          <a:p>
            <a:pPr algn="ctr">
              <a:spcBef>
                <a:spcPct val="0"/>
              </a:spcBef>
            </a:pPr>
            <a:r>
              <a:rPr lang="zh-CN" altLang="en-US" sz="3300" b="1" i="1">
                <a:latin typeface="黑体" charset="0"/>
                <a:ea typeface="黑体" charset="0"/>
                <a:cs typeface="黑体" charset="0"/>
              </a:rPr>
              <a:t>特别安排</a:t>
            </a:r>
          </a:p>
        </p:txBody>
      </p:sp>
      <p:sp>
        <p:nvSpPr>
          <p:cNvPr id="704546" name="Rectangle 34"/>
          <p:cNvSpPr>
            <a:spLocks noChangeArrowheads="1"/>
          </p:cNvSpPr>
          <p:nvPr/>
        </p:nvSpPr>
        <p:spPr bwMode="auto">
          <a:xfrm>
            <a:off x="2227263" y="4714875"/>
            <a:ext cx="4656137" cy="1406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ja-JP" altLang="en-US" sz="4800" b="1" i="1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这个</a:t>
            </a:r>
            <a:r>
              <a:rPr lang="zh-CN" altLang="en-US" sz="4800" b="1">
                <a:solidFill>
                  <a:srgbClr val="00FF00"/>
                </a:solidFill>
                <a:latin typeface="黑体" charset="0"/>
                <a:ea typeface="黑体" charset="0"/>
                <a:cs typeface="黑体" charset="0"/>
              </a:rPr>
              <a:t>约定</a:t>
            </a:r>
            <a:r>
              <a:rPr lang="ja-JP" altLang="en-US" sz="4800" b="1">
                <a:solidFill>
                  <a:srgbClr val="00FF00"/>
                </a:solidFill>
                <a:latin typeface="黑体" charset="0"/>
                <a:ea typeface="黑体" charset="0"/>
                <a:cs typeface="黑体" charset="0"/>
              </a:rPr>
              <a:t>     是什么？</a:t>
            </a:r>
            <a:endParaRPr lang="zh-CN" altLang="en-US" sz="4800" b="1">
              <a:solidFill>
                <a:srgbClr val="00FF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704547" name="Rectangle 35"/>
          <p:cNvSpPr>
            <a:spLocks noChangeArrowheads="1"/>
          </p:cNvSpPr>
          <p:nvPr/>
        </p:nvSpPr>
        <p:spPr bwMode="auto">
          <a:xfrm>
            <a:off x="2422525" y="1520825"/>
            <a:ext cx="4268788" cy="746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ja-JP" altLang="en-US" b="1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从旧约</a:t>
            </a:r>
            <a:endParaRPr lang="ja-JP" b="1">
              <a:solidFill>
                <a:schemeClr val="tx1"/>
              </a:solidFill>
              <a:latin typeface="黑体" charset="0"/>
              <a:ea typeface="黑体" charset="0"/>
              <a:cs typeface="黑体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ja-JP" altLang="en-US" b="1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出埃及记</a:t>
            </a:r>
            <a:r>
              <a:rPr lang="zh-CN" altLang="en-US" b="1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：</a:t>
            </a:r>
          </a:p>
        </p:txBody>
      </p:sp>
      <p:sp>
        <p:nvSpPr>
          <p:cNvPr id="704548" name="Text Box 36"/>
          <p:cNvSpPr txBox="1">
            <a:spLocks noChangeArrowheads="1"/>
          </p:cNvSpPr>
          <p:nvPr/>
        </p:nvSpPr>
        <p:spPr bwMode="auto">
          <a:xfrm>
            <a:off x="990600" y="2873375"/>
            <a:ext cx="7058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994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6000" b="1">
                <a:latin typeface="黑体" charset="0"/>
                <a:ea typeface="黑体" charset="0"/>
                <a:cs typeface="黑体" charset="0"/>
              </a:rPr>
              <a:t>“ </a:t>
            </a:r>
            <a:r>
              <a:rPr lang="zh-CN" altLang="en-GB" sz="6000" b="1">
                <a:latin typeface="黑体" charset="0"/>
                <a:ea typeface="黑体" charset="0"/>
                <a:cs typeface="黑体" charset="0"/>
              </a:rPr>
              <a:t>摩 西 之 约 </a:t>
            </a:r>
            <a:r>
              <a:rPr lang="zh-CN" altLang="en-US" sz="6000" b="1">
                <a:latin typeface="黑体" charset="0"/>
                <a:ea typeface="黑体" charset="0"/>
                <a:cs typeface="黑体" charset="0"/>
              </a:rPr>
              <a:t>”</a:t>
            </a:r>
            <a:endParaRPr lang="zh-CN" altLang="en-GB" sz="6000" b="1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704550" name="Rectangle 38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704551" name="Rectangle 3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26647" name="Text Box 40"/>
          <p:cNvSpPr txBox="1">
            <a:spLocks noChangeArrowheads="1"/>
          </p:cNvSpPr>
          <p:nvPr/>
        </p:nvSpPr>
        <p:spPr bwMode="auto">
          <a:xfrm>
            <a:off x="282575" y="65420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4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4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44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9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26" name="Text Box 50"/>
          <p:cNvSpPr txBox="1">
            <a:spLocks noChangeArrowheads="1"/>
          </p:cNvSpPr>
          <p:nvPr/>
        </p:nvSpPr>
        <p:spPr bwMode="auto">
          <a:xfrm>
            <a:off x="3913188" y="2889250"/>
            <a:ext cx="10096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81924" name="Text Box 5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1835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31845" name="Line 69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46" name="Text Box 70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31847" name="Text Box 71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31848" name="Line 7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49" name="Line 73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0" name="Line 74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1" name="Text Box 75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31852" name="Line 76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3" name="Line 77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4" name="Line 7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5" name="Line 79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6" name="Line 8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7" name="Line 81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58" name="Line 82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40" name="Text Box 8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1860" name="Text Box 84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31861" name="Text Box 8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路得记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4:22</a:t>
            </a:r>
          </a:p>
        </p:txBody>
      </p:sp>
      <p:sp>
        <p:nvSpPr>
          <p:cNvPr id="81943" name="Text Box 8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1863" name="Rectangle 87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1864" name="Text Box 88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31868" name="Rectangle 92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31870" name="Text Box 94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31871" name="Text Box 95"/>
          <p:cNvSpPr txBox="1">
            <a:spLocks noChangeArrowheads="1"/>
          </p:cNvSpPr>
          <p:nvPr/>
        </p:nvSpPr>
        <p:spPr bwMode="auto">
          <a:xfrm>
            <a:off x="4926013" y="2359025"/>
            <a:ext cx="172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i="1">
                <a:solidFill>
                  <a:srgbClr val="FF1E2A"/>
                </a:solidFill>
                <a:latin typeface="Times" charset="0"/>
                <a:ea typeface="宋体" charset="-122"/>
                <a:cs typeface="宋体" charset="-122"/>
              </a:rPr>
              <a:t>(</a:t>
            </a:r>
            <a:r>
              <a:rPr lang="zh-CN" altLang="en-US" b="1" i="1">
                <a:solidFill>
                  <a:srgbClr val="FF1E2A"/>
                </a:solidFill>
                <a:latin typeface="Times" charset="0"/>
                <a:ea typeface="宋体" charset="-122"/>
                <a:cs typeface="宋体" charset="-122"/>
              </a:rPr>
              <a:t>撒拉</a:t>
            </a:r>
            <a:r>
              <a:rPr lang="en-US" altLang="zh-CN" b="1" i="1">
                <a:solidFill>
                  <a:srgbClr val="FF1E2A"/>
                </a:solidFill>
                <a:latin typeface="Times" charset="0"/>
                <a:ea typeface="宋体" charset="-122"/>
                <a:cs typeface="宋体" charset="-122"/>
              </a:rPr>
              <a:t>)</a:t>
            </a:r>
          </a:p>
        </p:txBody>
      </p:sp>
      <p:sp>
        <p:nvSpPr>
          <p:cNvPr id="331872" name="Text Box 96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31873" name="Rectangle 9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6" name="Text Box 6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3972" name="Text Box 5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2859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32868" name="Line 68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1" name="Line 71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2" name="Text Box 72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32873" name="Text Box 73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32874" name="Line 74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5" name="Line 75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6" name="Line 76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7" name="Text Box 77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32878" name="Line 78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79" name="Line 79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80" name="Line 80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81" name="Line 81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82" name="Line 82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83" name="Line 8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84" name="Line 8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3989" name="Text Box 8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2886" name="Text Box 8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32887" name="Text Box 8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MS PGothic" pitchFamily="34" charset="-128"/>
                <a:ea typeface="宋体" charset="-122"/>
                <a:cs typeface="宋体" charset="-122"/>
              </a:rPr>
              <a:t>撒母耳记下</a:t>
            </a: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12:24</a:t>
            </a:r>
          </a:p>
        </p:txBody>
      </p:sp>
      <p:sp>
        <p:nvSpPr>
          <p:cNvPr id="83992" name="Text Box 8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2889" name="Rectangle 8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2890" name="Text Box 90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32894" name="Rectangle 94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32895" name="Text Box 95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32896" name="Text Box 96"/>
          <p:cNvSpPr txBox="1">
            <a:spLocks noChangeArrowheads="1"/>
          </p:cNvSpPr>
          <p:nvPr/>
        </p:nvSpPr>
        <p:spPr bwMode="auto">
          <a:xfrm>
            <a:off x="3913188" y="2889250"/>
            <a:ext cx="10096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332897" name="Text Box 97"/>
          <p:cNvSpPr txBox="1">
            <a:spLocks noChangeArrowheads="1"/>
          </p:cNvSpPr>
          <p:nvPr/>
        </p:nvSpPr>
        <p:spPr bwMode="auto">
          <a:xfrm>
            <a:off x="5689600" y="4738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zh-CN" altLang="en-US" b="1">
              <a:ea typeface="宋体" charset="-122"/>
              <a:cs typeface="宋体" charset="-122"/>
            </a:endParaRPr>
          </a:p>
        </p:txBody>
      </p:sp>
      <p:sp>
        <p:nvSpPr>
          <p:cNvPr id="332898" name="Text Box 98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32899" name="Rectangle 9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33" name="Text Box 21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346134" name="Line 22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35" name="Line 23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36" name="Line 24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37" name="Line 25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38" name="Line 26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39" name="Line 27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025" name="Text Box 3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46150" name="Rectangle 3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46161" name="Line 49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63" name="Line 51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64" name="Text Box 52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46165" name="Text Box 53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46166" name="Line 54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67" name="Line 55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68" name="Line 56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69" name="Text Box 57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46170" name="Line 58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1" name="Line 59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2" name="Line 60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3" name="Line 61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4" name="Line 62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5" name="Line 6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76" name="Line 6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042" name="Text Box 6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6178" name="Text Box 6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46179" name="Text Box 6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latin typeface="MS PGothic" pitchFamily="34" charset="-128"/>
                <a:ea typeface="宋体" charset="-122"/>
                <a:cs typeface="宋体" charset="-122"/>
              </a:rPr>
              <a:t>撒母耳记下</a:t>
            </a:r>
            <a:r>
              <a:rPr lang="zh-CN" altLang="en-US" sz="1600" b="1"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5:14</a:t>
            </a:r>
          </a:p>
        </p:txBody>
      </p:sp>
      <p:sp>
        <p:nvSpPr>
          <p:cNvPr id="86045" name="Text Box 6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46181" name="Rectangle 6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82" name="Text Box 70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46185" name="Rectangle 73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46186" name="Text Box 74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346187" name="Line 75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6188" name="Text Box 76"/>
          <p:cNvSpPr txBox="1">
            <a:spLocks noChangeArrowheads="1"/>
          </p:cNvSpPr>
          <p:nvPr/>
        </p:nvSpPr>
        <p:spPr bwMode="auto">
          <a:xfrm>
            <a:off x="3913188" y="2889250"/>
            <a:ext cx="10096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346189" name="Text Box 77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46190" name="Text Box 78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46191" name="Rectangle 7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>
                <a:latin typeface="Times" charset="0"/>
                <a:ea typeface="宋体" charset="-122"/>
                <a:cs typeface="宋体" charset="-122"/>
              </a:rPr>
              <a:t>马利亚         </a:t>
            </a:r>
          </a:p>
        </p:txBody>
      </p:sp>
      <p:sp>
        <p:nvSpPr>
          <p:cNvPr id="33386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6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74" name="AutoShape 50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3879" name="Text Box 55"/>
          <p:cNvSpPr txBox="1">
            <a:spLocks noChangeArrowheads="1"/>
          </p:cNvSpPr>
          <p:nvPr/>
        </p:nvSpPr>
        <p:spPr bwMode="auto">
          <a:xfrm>
            <a:off x="365125" y="3630613"/>
            <a:ext cx="53879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b="1">
                <a:latin typeface="MS PGothic" pitchFamily="34" charset="-128"/>
                <a:ea typeface="宋体" charset="-122"/>
                <a:cs typeface="宋体" charset="-122"/>
              </a:rPr>
              <a:t>路加福音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3:23 </a:t>
            </a:r>
          </a:p>
          <a:p>
            <a:pPr>
              <a:defRPr/>
            </a:pP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(</a:t>
            </a:r>
            <a:r>
              <a:rPr lang="zh-CN" altLang="en-US" sz="1600" b="1">
                <a:latin typeface="Arial" charset="0"/>
                <a:ea typeface="宋体" charset="-122"/>
                <a:cs typeface="宋体" charset="-122"/>
              </a:rPr>
              <a:t>对照</a:t>
            </a:r>
            <a:r>
              <a:rPr lang="en-US" sz="1600" b="1">
                <a:latin typeface="Arial" charset="0"/>
                <a:ea typeface="PMingLiU" pitchFamily="18" charset="-128"/>
                <a:cs typeface="PMingLiU" pitchFamily="18" charset="-128"/>
              </a:rPr>
              <a:t>其它</a:t>
            </a:r>
            <a:r>
              <a:rPr lang="zh-CN" altLang="en-US" sz="1600" b="1">
                <a:latin typeface="Arial" charset="0"/>
                <a:ea typeface="宋体" charset="-122"/>
                <a:cs typeface="宋体" charset="-122"/>
              </a:rPr>
              <a:t>资料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)</a:t>
            </a:r>
          </a:p>
        </p:txBody>
      </p:sp>
      <p:sp>
        <p:nvSpPr>
          <p:cNvPr id="88071" name="Text Box 6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33885" name="Rectangle 6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33893" name="Text Box 69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333894" name="Line 70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95" name="Line 71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96" name="Line 72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97" name="Line 73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98" name="Line 74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899" name="Line 75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02" name="Line 78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04" name="Line 80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05" name="Text Box 81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33906" name="Text Box 82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33907" name="Line 83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08" name="Line 84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09" name="Line 85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0" name="Text Box 86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33911" name="Line 87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2" name="Line 88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3" name="Line 89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4" name="Line 90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5" name="Line 91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6" name="Line 92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17" name="Line 93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95" name="Text Box 9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3919" name="Text Box 95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33920" name="Text Box 96"/>
          <p:cNvSpPr txBox="1">
            <a:spLocks noChangeArrowheads="1"/>
          </p:cNvSpPr>
          <p:nvPr/>
        </p:nvSpPr>
        <p:spPr bwMode="auto">
          <a:xfrm>
            <a:off x="5051425" y="1082675"/>
            <a:ext cx="328771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>
                <a:latin typeface="MS PGothic" charset="0"/>
              </a:rPr>
              <a:t>路加福音</a:t>
            </a:r>
            <a:r>
              <a:rPr lang="zh-CN" altLang="en-US" sz="1600" b="1">
                <a:latin typeface="宋体" charset="0"/>
              </a:rPr>
              <a:t> </a:t>
            </a:r>
            <a:r>
              <a:rPr lang="en-US" altLang="zh-CN" sz="1600" b="1">
                <a:latin typeface="宋体" charset="0"/>
              </a:rPr>
              <a:t>3:23                 </a:t>
            </a:r>
            <a:r>
              <a:rPr lang="zh-CN" altLang="en-US" sz="1600" b="1">
                <a:latin typeface="宋体" charset="0"/>
              </a:rPr>
              <a:t>和其他</a:t>
            </a:r>
          </a:p>
        </p:txBody>
      </p:sp>
      <p:sp>
        <p:nvSpPr>
          <p:cNvPr id="88098" name="Text Box 9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33922" name="Rectangle 98"/>
          <p:cNvSpPr>
            <a:spLocks noChangeArrowheads="1"/>
          </p:cNvSpPr>
          <p:nvPr/>
        </p:nvSpPr>
        <p:spPr bwMode="auto">
          <a:xfrm>
            <a:off x="5329238" y="758825"/>
            <a:ext cx="2682875" cy="10493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23" name="Text Box 99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33926" name="Rectangle 102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33927" name="Text Box 103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33928" name="Text Box 104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333929" name="Line 105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3930" name="Text Box 106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333931" name="Text Box 10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33932" name="Rectangle 10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90115" name="Text Box 35"/>
          <p:cNvSpPr txBox="1">
            <a:spLocks noChangeArrowheads="1"/>
          </p:cNvSpPr>
          <p:nvPr/>
        </p:nvSpPr>
        <p:spPr bwMode="auto">
          <a:xfrm>
            <a:off x="8882063" y="55070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17563" y="1076325"/>
            <a:ext cx="7537450" cy="1258888"/>
            <a:chOff x="515" y="678"/>
            <a:chExt cx="4748" cy="793"/>
          </a:xfrm>
        </p:grpSpPr>
        <p:sp>
          <p:nvSpPr>
            <p:cNvPr id="528420" name="Text Box 36"/>
            <p:cNvSpPr txBox="1">
              <a:spLocks noChangeArrowheads="1"/>
            </p:cNvSpPr>
            <p:nvPr/>
          </p:nvSpPr>
          <p:spPr bwMode="auto">
            <a:xfrm>
              <a:off x="515" y="678"/>
              <a:ext cx="474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b="1">
                  <a:latin typeface="宋体" charset="0"/>
                </a:rPr>
                <a:t>路</a:t>
              </a:r>
              <a:r>
                <a:rPr lang="en-US" altLang="zh-CN" b="1">
                  <a:latin typeface="宋体" charset="0"/>
                </a:rPr>
                <a:t>3:23:</a:t>
              </a:r>
              <a:r>
                <a:rPr lang="en-US" altLang="zh-CN" b="1">
                  <a:solidFill>
                    <a:srgbClr val="FBF43D"/>
                  </a:solidFill>
                  <a:latin typeface="宋体" charset="0"/>
                </a:rPr>
                <a:t>“</a:t>
              </a:r>
              <a:r>
                <a:rPr lang="ja-JP" altLang="en-US" b="1">
                  <a:solidFill>
                    <a:srgbClr val="FBF43D"/>
                  </a:solidFill>
                  <a:latin typeface="宋体" charset="0"/>
                </a:rPr>
                <a:t>耶稣开始传道，</a:t>
              </a:r>
              <a:r>
                <a:rPr lang="zh-CN" altLang="en-US" b="1">
                  <a:solidFill>
                    <a:srgbClr val="FBF43D"/>
                  </a:solidFill>
                  <a:latin typeface="宋体" charset="0"/>
                </a:rPr>
                <a:t>年纪约有三十岁</a:t>
              </a:r>
              <a:r>
                <a:rPr lang="ja-JP" altLang="en-US" b="1">
                  <a:solidFill>
                    <a:srgbClr val="FBF43D"/>
                  </a:solidFill>
                  <a:latin typeface="宋体" charset="0"/>
                </a:rPr>
                <a:t>。</a:t>
              </a:r>
              <a:r>
                <a:rPr lang="zh-CN" altLang="en-US" b="1">
                  <a:solidFill>
                    <a:srgbClr val="99FFCC"/>
                  </a:solidFill>
                  <a:latin typeface="宋体" charset="0"/>
                </a:rPr>
                <a:t>依人看来</a:t>
              </a:r>
              <a:r>
                <a:rPr lang="en-US" altLang="zh-CN" b="1">
                  <a:solidFill>
                    <a:srgbClr val="99FFCC"/>
                  </a:solidFill>
                  <a:latin typeface="宋体" charset="0"/>
                </a:rPr>
                <a:t>, </a:t>
              </a:r>
              <a:r>
                <a:rPr lang="zh-CN" altLang="en-US" b="1">
                  <a:solidFill>
                    <a:srgbClr val="FBF43D"/>
                  </a:solidFill>
                  <a:latin typeface="宋体" charset="0"/>
                </a:rPr>
                <a:t>他是约瑟</a:t>
              </a:r>
              <a:r>
                <a:rPr lang="ja-JP" altLang="en-US" b="1">
                  <a:solidFill>
                    <a:srgbClr val="FBF43D"/>
                  </a:solidFill>
                  <a:latin typeface="宋体" charset="0"/>
                </a:rPr>
                <a:t>的儿子。</a:t>
              </a:r>
              <a:r>
                <a:rPr lang="zh-CN" altLang="en-US" b="1">
                  <a:solidFill>
                    <a:srgbClr val="FBF43D"/>
                  </a:solidFill>
                  <a:latin typeface="宋体" charset="0"/>
                </a:rPr>
                <a:t> </a:t>
              </a:r>
              <a:r>
                <a:rPr lang="zh-CN" altLang="en-US" b="1">
                  <a:latin typeface="宋体" charset="0"/>
                </a:rPr>
                <a:t>” </a:t>
              </a:r>
              <a:r>
                <a:rPr lang="en-US" altLang="zh-CN" b="1">
                  <a:latin typeface="宋体" charset="0"/>
                </a:rPr>
                <a:t>(</a:t>
              </a:r>
              <a:r>
                <a:rPr lang="zh-CN" altLang="en-US" b="1">
                  <a:latin typeface="宋体" charset="0"/>
                </a:rPr>
                <a:t>和合本)</a:t>
              </a:r>
              <a:endParaRPr lang="en-US" altLang="zh-CN" b="1">
                <a:latin typeface="宋体" charset="0"/>
              </a:endParaRPr>
            </a:p>
          </p:txBody>
        </p:sp>
        <p:sp>
          <p:nvSpPr>
            <p:cNvPr id="528421" name="Line 37"/>
            <p:cNvSpPr>
              <a:spLocks noChangeShapeType="1"/>
            </p:cNvSpPr>
            <p:nvPr/>
          </p:nvSpPr>
          <p:spPr bwMode="auto">
            <a:xfrm>
              <a:off x="1648" y="1471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674688" y="2706688"/>
            <a:ext cx="7727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2800" b="1">
                <a:latin typeface="宋体" charset="0"/>
              </a:rPr>
              <a:t>“</a:t>
            </a:r>
            <a:r>
              <a:rPr lang="zh-CN" altLang="en-US" sz="2800" b="1">
                <a:solidFill>
                  <a:srgbClr val="00FFFF"/>
                </a:solidFill>
                <a:latin typeface="宋体" charset="0"/>
              </a:rPr>
              <a:t>路加追踪了马利亚的家谱。</a:t>
            </a:r>
            <a:r>
              <a:rPr lang="zh-CN" altLang="en-US" sz="2800" b="1">
                <a:latin typeface="宋体" charset="0"/>
              </a:rPr>
              <a:t>许多 </a:t>
            </a:r>
            <a:r>
              <a:rPr lang="en-US" altLang="zh-CN" sz="2800" b="1">
                <a:latin typeface="宋体" charset="0"/>
              </a:rPr>
              <a:t>[</a:t>
            </a:r>
            <a:r>
              <a:rPr lang="zh-CN" altLang="en-US" sz="2800" b="1">
                <a:latin typeface="宋体" charset="0"/>
              </a:rPr>
              <a:t>抱着不同观点</a:t>
            </a:r>
            <a:r>
              <a:rPr lang="en-US" altLang="zh-CN" sz="2800" b="1">
                <a:latin typeface="宋体" charset="0"/>
              </a:rPr>
              <a:t>] </a:t>
            </a:r>
            <a:r>
              <a:rPr lang="zh-CN" altLang="en-US" sz="2800" b="1">
                <a:latin typeface="宋体" charset="0"/>
              </a:rPr>
              <a:t>解经家认为，路加提供了马利亚的家谱</a:t>
            </a:r>
            <a:r>
              <a:rPr lang="en-US" altLang="zh-CN" sz="2800" b="1">
                <a:latin typeface="宋体" charset="0"/>
              </a:rPr>
              <a:t>,</a:t>
            </a:r>
            <a:r>
              <a:rPr lang="zh-CN" altLang="en-US" sz="2800" b="1">
                <a:latin typeface="宋体" charset="0"/>
              </a:rPr>
              <a:t>是为了表明她也是大卫的后裔，那么耶稣之所以能符合弥赛亚的身份，除了因着约瑟 </a:t>
            </a:r>
            <a:r>
              <a:rPr lang="en-US" altLang="zh-CN" sz="2800" b="1">
                <a:latin typeface="宋体" charset="0"/>
              </a:rPr>
              <a:t>(</a:t>
            </a:r>
            <a:r>
              <a:rPr lang="zh-CN" altLang="en-US" sz="2800" b="1">
                <a:latin typeface="宋体" charset="0"/>
              </a:rPr>
              <a:t>他是年纪最长的</a:t>
            </a:r>
            <a:r>
              <a:rPr lang="zh-CN" altLang="en-US" sz="2800" b="1">
                <a:solidFill>
                  <a:srgbClr val="00FFFF"/>
                </a:solidFill>
                <a:latin typeface="宋体" charset="0"/>
              </a:rPr>
              <a:t>合法</a:t>
            </a:r>
            <a:r>
              <a:rPr lang="zh-CN" altLang="en-US" sz="2800" b="1">
                <a:latin typeface="宋体" charset="0"/>
              </a:rPr>
              <a:t>继承人)，也是因着马利亚的缘故。</a:t>
            </a:r>
          </a:p>
          <a:p>
            <a:pPr algn="r"/>
            <a:r>
              <a:rPr lang="en-US" altLang="zh-CN" sz="1600" b="1" i="1">
                <a:solidFill>
                  <a:srgbClr val="00FFFF"/>
                </a:solidFill>
                <a:latin typeface="宋体" charset="0"/>
              </a:rPr>
              <a:t>The Bible Knowledge Commentary, John Walvoord &amp; Roy Zuck, editors,                                      Victor Books, 1983. 212</a:t>
            </a:r>
            <a:r>
              <a:rPr lang="zh-CN" altLang="en-US" sz="1600" b="1" i="1">
                <a:solidFill>
                  <a:srgbClr val="00FFFF"/>
                </a:solidFill>
                <a:latin typeface="宋体" charset="0"/>
              </a:rPr>
              <a:t>页.</a:t>
            </a:r>
            <a:endParaRPr lang="zh-CN" altLang="en-US" sz="2000" b="1" i="1">
              <a:solidFill>
                <a:srgbClr val="00FFFF"/>
              </a:solidFill>
              <a:latin typeface="宋体" charset="0"/>
            </a:endParaRPr>
          </a:p>
        </p:txBody>
      </p:sp>
      <p:sp>
        <p:nvSpPr>
          <p:cNvPr id="90118" name="Text Box 4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28425" name="Rectangle 4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90120" name="Text Box 46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8431" name="Rectangle 47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528433" name="Text Box 49"/>
          <p:cNvSpPr txBox="1">
            <a:spLocks noChangeArrowheads="1"/>
          </p:cNvSpPr>
          <p:nvPr/>
        </p:nvSpPr>
        <p:spPr bwMode="auto">
          <a:xfrm>
            <a:off x="2206625" y="5318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b="1">
                <a:latin typeface="MS PGothic" pitchFamily="34" charset="-128"/>
                <a:ea typeface="宋体" charset="-122"/>
                <a:cs typeface="宋体" charset="-122"/>
              </a:rPr>
              <a:t>路加福音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3:23 (</a:t>
            </a:r>
            <a:r>
              <a:rPr lang="zh-CN" altLang="en-US" sz="1600" b="1">
                <a:latin typeface="Arial" charset="0"/>
                <a:ea typeface="宋体" charset="-122"/>
                <a:cs typeface="宋体" charset="-122"/>
              </a:rPr>
              <a:t>对照</a:t>
            </a:r>
            <a:r>
              <a:rPr lang="en-US" sz="1600" b="1">
                <a:latin typeface="Arial" charset="0"/>
                <a:ea typeface="PMingLiU" pitchFamily="18" charset="-128"/>
                <a:cs typeface="PMingLiU" pitchFamily="18" charset="-128"/>
              </a:rPr>
              <a:t>其它</a:t>
            </a:r>
            <a:r>
              <a:rPr lang="zh-CN" altLang="en-US" sz="1600" b="1">
                <a:latin typeface="Arial" charset="0"/>
                <a:ea typeface="宋体" charset="-122"/>
                <a:cs typeface="宋体" charset="-122"/>
              </a:rPr>
              <a:t>资料</a:t>
            </a:r>
            <a:r>
              <a:rPr lang="en-US" altLang="zh-CN" sz="1600" b="1">
                <a:latin typeface="宋体" charset="-122"/>
                <a:ea typeface="宋体" charset="-122"/>
                <a:cs typeface="宋体" charset="-122"/>
              </a:rPr>
              <a:t>)</a:t>
            </a:r>
          </a:p>
        </p:txBody>
      </p:sp>
      <p:sp>
        <p:nvSpPr>
          <p:cNvPr id="528435" name="Rectangle 5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马利亚             约瑟</a:t>
            </a:r>
          </a:p>
        </p:txBody>
      </p:sp>
      <p:sp>
        <p:nvSpPr>
          <p:cNvPr id="359455" name="Line 31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59" name="AutoShape 35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462" name="Line 38"/>
          <p:cNvSpPr>
            <a:spLocks noChangeShapeType="1"/>
          </p:cNvSpPr>
          <p:nvPr/>
        </p:nvSpPr>
        <p:spPr bwMode="auto">
          <a:xfrm flipV="1">
            <a:off x="61468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2166" name="Text Box 4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59472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59482" name="Line 58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83" name="Line 5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2170" name="AutoShape 60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486" name="Text Box 62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359487" name="Line 63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88" name="Line 64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89" name="Line 65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0" name="Line 66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1" name="Line 67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2" name="Line 68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4" name="Line 70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5" name="Line 71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7" name="Line 73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498" name="Text Box 74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359499" name="Text Box 75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359500" name="Line 76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1" name="Line 77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2" name="Line 78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3" name="Text Box 79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359504" name="Line 80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5" name="Line 81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6" name="Line 82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7" name="Line 83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8" name="Line 84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09" name="Line 8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10" name="Line 8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2194" name="Text Box 8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59512" name="Text Box 88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359513" name="Text Box 89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600" b="1">
                <a:latin typeface="MS PGothic" charset="0"/>
              </a:rPr>
              <a:t>马太福音</a:t>
            </a:r>
            <a:r>
              <a:rPr lang="zh-CN" altLang="en-US" sz="1600" b="1">
                <a:latin typeface="宋体" charset="0"/>
              </a:rPr>
              <a:t> </a:t>
            </a:r>
            <a:r>
              <a:rPr lang="en-US" altLang="zh-CN" sz="1600" b="1">
                <a:latin typeface="宋体" charset="0"/>
              </a:rPr>
              <a:t>1:16</a:t>
            </a:r>
            <a:endParaRPr lang="zh-CN" altLang="en-US" sz="1600" b="1">
              <a:latin typeface="宋体" charset="0"/>
            </a:endParaRPr>
          </a:p>
        </p:txBody>
      </p:sp>
      <p:sp>
        <p:nvSpPr>
          <p:cNvPr id="92197" name="Text Box 90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359515" name="Rectangle 91"/>
          <p:cNvSpPr>
            <a:spLocks noChangeArrowheads="1"/>
          </p:cNvSpPr>
          <p:nvPr/>
        </p:nvSpPr>
        <p:spPr bwMode="auto">
          <a:xfrm>
            <a:off x="5329238" y="758825"/>
            <a:ext cx="2682875" cy="6651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9516" name="Text Box 92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359517" name="Rectangle 93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359519" name="Text Box 95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359520" name="Text Box 96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359521" name="Text Box 97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359523" name="Text Box 99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359524" name="Rectangle 10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Text Box 2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马利亚             约瑟</a:t>
            </a:r>
          </a:p>
        </p:txBody>
      </p:sp>
      <p:sp>
        <p:nvSpPr>
          <p:cNvPr id="878595" name="Line 3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8597" name="Line 5"/>
          <p:cNvSpPr>
            <a:spLocks noChangeShapeType="1"/>
          </p:cNvSpPr>
          <p:nvPr/>
        </p:nvSpPr>
        <p:spPr bwMode="auto">
          <a:xfrm flipV="1">
            <a:off x="61468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7859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78601" name="Line 9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02" name="Line 10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18" name="AutoShape 11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8604" name="Text Box 12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878605" name="Line 13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06" name="Line 14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07" name="Line 15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08" name="Line 16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09" name="Line 17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0" name="Line 18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1" name="Line 19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2" name="Line 20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3" name="Line 21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4" name="Text Box 22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78615" name="Text Box 23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878616" name="Line 24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7" name="Line 25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8" name="Line 26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19" name="Text Box 27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878620" name="Line 28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1" name="Line 29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2" name="Line 30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3" name="Line 31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4" name="Line 32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5" name="Line 3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26" name="Line 3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4242" name="Text Box 3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78628" name="Text Box 3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878629" name="Text Box 3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600" b="1">
                <a:latin typeface="MS PGothic" charset="0"/>
              </a:rPr>
              <a:t>马太福音</a:t>
            </a:r>
            <a:r>
              <a:rPr lang="zh-CN" altLang="en-US" sz="1600" b="1">
                <a:latin typeface="宋体" charset="0"/>
              </a:rPr>
              <a:t> </a:t>
            </a:r>
            <a:r>
              <a:rPr lang="en-US" altLang="zh-CN" sz="1600" b="1">
                <a:latin typeface="宋体" charset="0"/>
              </a:rPr>
              <a:t>1:16</a:t>
            </a:r>
            <a:endParaRPr lang="zh-CN" altLang="en-US" sz="1600" b="1">
              <a:latin typeface="宋体" charset="0"/>
            </a:endParaRPr>
          </a:p>
        </p:txBody>
      </p:sp>
      <p:sp>
        <p:nvSpPr>
          <p:cNvPr id="94245" name="Text Box 3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78631" name="Rectangle 39"/>
          <p:cNvSpPr>
            <a:spLocks noChangeArrowheads="1"/>
          </p:cNvSpPr>
          <p:nvPr/>
        </p:nvSpPr>
        <p:spPr bwMode="auto">
          <a:xfrm>
            <a:off x="5329238" y="758825"/>
            <a:ext cx="2682875" cy="6651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8632" name="Text Box 40"/>
          <p:cNvSpPr txBox="1">
            <a:spLocks noChangeArrowheads="1"/>
          </p:cNvSpPr>
          <p:nvPr/>
        </p:nvSpPr>
        <p:spPr bwMode="auto">
          <a:xfrm>
            <a:off x="5054600" y="776288"/>
            <a:ext cx="3349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圣经的记载</a:t>
            </a:r>
            <a:r>
              <a:rPr lang="en-US" altLang="zh-CN" sz="16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878633" name="Rectangle 41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878634" name="Text Box 42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1800" b="1">
                <a:latin typeface="宋体" charset="0"/>
              </a:rPr>
              <a:t>*有很多</a:t>
            </a:r>
            <a:r>
              <a:rPr lang="en-US" sz="1800" b="1">
                <a:latin typeface="宋体" charset="0"/>
              </a:rPr>
              <a:t>省略</a:t>
            </a:r>
            <a:endParaRPr lang="zh-CN" altLang="en-US" sz="1800" b="1">
              <a:latin typeface="宋体" charset="0"/>
            </a:endParaRPr>
          </a:p>
        </p:txBody>
      </p:sp>
      <p:sp>
        <p:nvSpPr>
          <p:cNvPr id="878635" name="Text Box 43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878636" name="Text Box 44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878637" name="Text Box 45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878638" name="Line 46"/>
          <p:cNvSpPr>
            <a:spLocks noChangeShapeType="1"/>
          </p:cNvSpPr>
          <p:nvPr/>
        </p:nvSpPr>
        <p:spPr bwMode="auto">
          <a:xfrm flipH="1">
            <a:off x="50101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038600" y="5840413"/>
            <a:ext cx="3429000" cy="915987"/>
            <a:chOff x="2544" y="3679"/>
            <a:chExt cx="2160" cy="577"/>
          </a:xfrm>
        </p:grpSpPr>
        <p:sp>
          <p:nvSpPr>
            <p:cNvPr id="878639" name="Line 47"/>
            <p:cNvSpPr>
              <a:spLocks noChangeShapeType="1"/>
            </p:cNvSpPr>
            <p:nvPr/>
          </p:nvSpPr>
          <p:spPr bwMode="auto">
            <a:xfrm flipH="1" flipV="1">
              <a:off x="3391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78640" name="Text Box 48"/>
            <p:cNvSpPr txBox="1">
              <a:spLocks noChangeArrowheads="1"/>
            </p:cNvSpPr>
            <p:nvPr/>
          </p:nvSpPr>
          <p:spPr bwMode="auto">
            <a:xfrm>
              <a:off x="2544" y="3929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800" b="1">
                  <a:solidFill>
                    <a:schemeClr val="tx1"/>
                  </a:solidFill>
                  <a:latin typeface="Times" charset="0"/>
                </a:rPr>
                <a:t>      耶稣基督</a:t>
              </a:r>
              <a:endParaRPr lang="zh-CN" altLang="en-US" sz="2800" b="1">
                <a:latin typeface="Times" charset="0"/>
              </a:endParaRPr>
            </a:p>
          </p:txBody>
        </p:sp>
      </p:grpSp>
      <p:sp>
        <p:nvSpPr>
          <p:cNvPr id="878642" name="Rectangle 5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Text Box 2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马利亚             约瑟</a:t>
            </a:r>
          </a:p>
        </p:txBody>
      </p:sp>
      <p:sp>
        <p:nvSpPr>
          <p:cNvPr id="880643" name="Line 3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45" name="Line 5"/>
          <p:cNvSpPr>
            <a:spLocks noChangeShapeType="1"/>
          </p:cNvSpPr>
          <p:nvPr/>
        </p:nvSpPr>
        <p:spPr bwMode="auto">
          <a:xfrm flipV="1">
            <a:off x="61468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80647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80649" name="Line 9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0" name="Line 10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2" name="Text Box 12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880653" name="Line 13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4" name="Line 14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5" name="Line 15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6" name="Line 16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7" name="Line 17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8" name="Line 18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59" name="Line 19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0" name="Line 20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1" name="Line 21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2" name="Text Box 22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80663" name="Text Box 23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880664" name="Line 24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5" name="Line 25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6" name="Line 26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7" name="Text Box 27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880668" name="Line 28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69" name="Line 29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0" name="Line 30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1" name="Line 31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2" name="Line 32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3" name="Line 3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0674" name="Line 3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6288" name="Text Box 3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0676" name="Text Box 36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96290" name="Text Box 3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0681" name="Rectangle 41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880683" name="Text Box 43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880684" name="Text Box 44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880685" name="Text Box 45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880686" name="Line 46"/>
          <p:cNvSpPr>
            <a:spLocks noChangeShapeType="1"/>
          </p:cNvSpPr>
          <p:nvPr/>
        </p:nvSpPr>
        <p:spPr bwMode="auto">
          <a:xfrm flipH="1">
            <a:off x="50101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96296" name="Group 47"/>
          <p:cNvGrpSpPr>
            <a:grpSpLocks/>
          </p:cNvGrpSpPr>
          <p:nvPr/>
        </p:nvGrpSpPr>
        <p:grpSpPr bwMode="auto">
          <a:xfrm>
            <a:off x="4038600" y="5840413"/>
            <a:ext cx="3429000" cy="915987"/>
            <a:chOff x="2544" y="3679"/>
            <a:chExt cx="2160" cy="577"/>
          </a:xfrm>
        </p:grpSpPr>
        <p:sp>
          <p:nvSpPr>
            <p:cNvPr id="880688" name="Line 48"/>
            <p:cNvSpPr>
              <a:spLocks noChangeShapeType="1"/>
            </p:cNvSpPr>
            <p:nvPr/>
          </p:nvSpPr>
          <p:spPr bwMode="auto">
            <a:xfrm flipH="1" flipV="1">
              <a:off x="3391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80689" name="Text Box 49"/>
            <p:cNvSpPr txBox="1">
              <a:spLocks noChangeArrowheads="1"/>
            </p:cNvSpPr>
            <p:nvPr/>
          </p:nvSpPr>
          <p:spPr bwMode="auto">
            <a:xfrm>
              <a:off x="2544" y="3929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800" b="1">
                  <a:solidFill>
                    <a:schemeClr val="tx1"/>
                  </a:solidFill>
                  <a:latin typeface="Times" charset="0"/>
                </a:rPr>
                <a:t>      耶稣基督</a:t>
              </a:r>
              <a:endParaRPr lang="zh-CN" altLang="en-US" sz="2800" b="1">
                <a:latin typeface="Times" charset="0"/>
              </a:endParaRPr>
            </a:p>
          </p:txBody>
        </p:sp>
      </p:grpSp>
      <p:sp>
        <p:nvSpPr>
          <p:cNvPr id="96297" name="Text Box 50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828925" y="4303713"/>
            <a:ext cx="2474913" cy="858837"/>
            <a:chOff x="1287" y="2701"/>
            <a:chExt cx="1977" cy="541"/>
          </a:xfrm>
        </p:grpSpPr>
        <p:sp>
          <p:nvSpPr>
            <p:cNvPr id="880692" name="Text Box 52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zh-CN" altLang="en-US" b="1">
                  <a:solidFill>
                    <a:srgbClr val="FF0F07"/>
                  </a:solidFill>
                  <a:latin typeface="Times" charset="0"/>
                </a:rPr>
                <a:t>家族 权利</a:t>
              </a:r>
            </a:p>
            <a:p>
              <a:pPr algn="ctr">
                <a:lnSpc>
                  <a:spcPct val="60000"/>
                </a:lnSpc>
              </a:pPr>
              <a:r>
                <a:rPr lang="zh-CN" altLang="en-US" b="1">
                  <a:solidFill>
                    <a:srgbClr val="FF0F07"/>
                  </a:solidFill>
                  <a:latin typeface="Times" charset="0"/>
                </a:rPr>
                <a:t>路 3: 23-38</a:t>
              </a:r>
              <a:endParaRPr lang="zh-CN" altLang="en-US" b="1">
                <a:latin typeface="Times" charset="0"/>
              </a:endParaRPr>
            </a:p>
          </p:txBody>
        </p:sp>
        <p:sp>
          <p:nvSpPr>
            <p:cNvPr id="880693" name="Rectangle 53"/>
            <p:cNvSpPr>
              <a:spLocks noChangeArrowheads="1"/>
            </p:cNvSpPr>
            <p:nvPr/>
          </p:nvSpPr>
          <p:spPr bwMode="auto">
            <a:xfrm>
              <a:off x="1333" y="2701"/>
              <a:ext cx="1868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1600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5430838" y="4303713"/>
            <a:ext cx="2133600" cy="857250"/>
            <a:chOff x="3285" y="2701"/>
            <a:chExt cx="1843" cy="540"/>
          </a:xfrm>
        </p:grpSpPr>
        <p:sp>
          <p:nvSpPr>
            <p:cNvPr id="880695" name="Text Box 55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zh-CN" altLang="en-US" b="1">
                  <a:solidFill>
                    <a:srgbClr val="66FF78"/>
                  </a:solidFill>
                  <a:latin typeface="Times" charset="0"/>
                </a:rPr>
                <a:t>合法 权利</a:t>
              </a:r>
            </a:p>
            <a:p>
              <a:pPr algn="ctr">
                <a:lnSpc>
                  <a:spcPct val="60000"/>
                </a:lnSpc>
              </a:pPr>
              <a:r>
                <a:rPr lang="zh-CN" altLang="en-US" b="1">
                  <a:solidFill>
                    <a:srgbClr val="66FF78"/>
                  </a:solidFill>
                  <a:latin typeface="Times" charset="0"/>
                </a:rPr>
                <a:t>太 1: 1-17</a:t>
              </a:r>
              <a:endParaRPr lang="zh-CN" altLang="en-US" b="1">
                <a:latin typeface="Times" charset="0"/>
              </a:endParaRPr>
            </a:p>
          </p:txBody>
        </p:sp>
        <p:sp>
          <p:nvSpPr>
            <p:cNvPr id="880696" name="Rectangle 56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80697" name="Text Box 57"/>
          <p:cNvSpPr txBox="1">
            <a:spLocks noChangeArrowheads="1"/>
          </p:cNvSpPr>
          <p:nvPr/>
        </p:nvSpPr>
        <p:spPr bwMode="auto">
          <a:xfrm>
            <a:off x="1454150" y="3756025"/>
            <a:ext cx="2322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r"/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血源承传</a:t>
            </a:r>
          </a:p>
        </p:txBody>
      </p:sp>
      <p:sp>
        <p:nvSpPr>
          <p:cNvPr id="880698" name="Text Box 58"/>
          <p:cNvSpPr txBox="1">
            <a:spLocks noChangeArrowheads="1"/>
          </p:cNvSpPr>
          <p:nvPr/>
        </p:nvSpPr>
        <p:spPr bwMode="auto">
          <a:xfrm>
            <a:off x="6405563" y="3757613"/>
            <a:ext cx="2312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合法承传</a:t>
            </a:r>
          </a:p>
        </p:txBody>
      </p:sp>
      <p:sp>
        <p:nvSpPr>
          <p:cNvPr id="880699" name="Rectangle 5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7" grpId="0" autoUpdateAnimBg="0"/>
      <p:bldP spid="88069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Text Box 2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马利亚             约瑟</a:t>
            </a:r>
          </a:p>
        </p:txBody>
      </p:sp>
      <p:sp>
        <p:nvSpPr>
          <p:cNvPr id="884739" name="Line 3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40" name="Line 4"/>
          <p:cNvSpPr>
            <a:spLocks noChangeShapeType="1"/>
          </p:cNvSpPr>
          <p:nvPr/>
        </p:nvSpPr>
        <p:spPr bwMode="auto">
          <a:xfrm flipV="1">
            <a:off x="61468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84742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84744" name="Line 8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45" name="Line 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46" name="Text Box 10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884747" name="Line 11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48" name="Line 12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49" name="Line 13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0" name="Line 14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1" name="Line 15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2" name="Line 16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3" name="Line 17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4" name="Line 18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5" name="Line 19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6" name="Text Box 20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84757" name="Text Box 21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884758" name="Line 22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59" name="Line 23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0" name="Line 24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1" name="Text Box 25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884762" name="Line 26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3" name="Line 27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4" name="Line 28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5" name="Line 29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6" name="Line 30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7" name="Line 31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4768" name="Line 32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8336" name="Text Box 3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4770" name="Text Box 34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98338" name="Text Box 3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4772" name="Rectangle 36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884773" name="Text Box 37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884774" name="Text Box 38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884775" name="Text Box 39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884776" name="Line 40"/>
          <p:cNvSpPr>
            <a:spLocks noChangeShapeType="1"/>
          </p:cNvSpPr>
          <p:nvPr/>
        </p:nvSpPr>
        <p:spPr bwMode="auto">
          <a:xfrm flipH="1">
            <a:off x="50101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98344" name="Group 41"/>
          <p:cNvGrpSpPr>
            <a:grpSpLocks/>
          </p:cNvGrpSpPr>
          <p:nvPr/>
        </p:nvGrpSpPr>
        <p:grpSpPr bwMode="auto">
          <a:xfrm>
            <a:off x="4038600" y="5840413"/>
            <a:ext cx="3429000" cy="915987"/>
            <a:chOff x="2544" y="3679"/>
            <a:chExt cx="2160" cy="577"/>
          </a:xfrm>
        </p:grpSpPr>
        <p:sp>
          <p:nvSpPr>
            <p:cNvPr id="884778" name="Line 42"/>
            <p:cNvSpPr>
              <a:spLocks noChangeShapeType="1"/>
            </p:cNvSpPr>
            <p:nvPr/>
          </p:nvSpPr>
          <p:spPr bwMode="auto">
            <a:xfrm flipH="1" flipV="1">
              <a:off x="3391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84779" name="Text Box 43"/>
            <p:cNvSpPr txBox="1">
              <a:spLocks noChangeArrowheads="1"/>
            </p:cNvSpPr>
            <p:nvPr/>
          </p:nvSpPr>
          <p:spPr bwMode="auto">
            <a:xfrm>
              <a:off x="2544" y="3929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800" b="1">
                  <a:solidFill>
                    <a:schemeClr val="tx1"/>
                  </a:solidFill>
                  <a:latin typeface="Times" charset="0"/>
                </a:rPr>
                <a:t>      耶稣基督</a:t>
              </a:r>
              <a:endParaRPr lang="zh-CN" altLang="en-US" sz="2800" b="1">
                <a:latin typeface="Times" charset="0"/>
              </a:endParaRPr>
            </a:p>
          </p:txBody>
        </p:sp>
      </p:grpSp>
      <p:grpSp>
        <p:nvGrpSpPr>
          <p:cNvPr id="98345" name="Group 45"/>
          <p:cNvGrpSpPr>
            <a:grpSpLocks/>
          </p:cNvGrpSpPr>
          <p:nvPr/>
        </p:nvGrpSpPr>
        <p:grpSpPr bwMode="auto">
          <a:xfrm>
            <a:off x="2828925" y="4303713"/>
            <a:ext cx="2474913" cy="858837"/>
            <a:chOff x="1287" y="2701"/>
            <a:chExt cx="1977" cy="541"/>
          </a:xfrm>
        </p:grpSpPr>
        <p:sp>
          <p:nvSpPr>
            <p:cNvPr id="884782" name="Text Box 46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家族 权利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路 3: 23-38</a:t>
              </a:r>
            </a:p>
          </p:txBody>
        </p:sp>
        <p:sp>
          <p:nvSpPr>
            <p:cNvPr id="884783" name="Rectangle 47"/>
            <p:cNvSpPr>
              <a:spLocks noChangeArrowheads="1"/>
            </p:cNvSpPr>
            <p:nvPr/>
          </p:nvSpPr>
          <p:spPr bwMode="auto">
            <a:xfrm>
              <a:off x="1333" y="2701"/>
              <a:ext cx="1868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1600"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grpSp>
        <p:nvGrpSpPr>
          <p:cNvPr id="98346" name="Group 48"/>
          <p:cNvGrpSpPr>
            <a:grpSpLocks/>
          </p:cNvGrpSpPr>
          <p:nvPr/>
        </p:nvGrpSpPr>
        <p:grpSpPr bwMode="auto">
          <a:xfrm>
            <a:off x="5430838" y="4303713"/>
            <a:ext cx="2133600" cy="857250"/>
            <a:chOff x="3285" y="2701"/>
            <a:chExt cx="1843" cy="540"/>
          </a:xfrm>
        </p:grpSpPr>
        <p:sp>
          <p:nvSpPr>
            <p:cNvPr id="884785" name="Text Box 49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合法 权利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太 1: 1-17</a:t>
              </a:r>
            </a:p>
          </p:txBody>
        </p:sp>
        <p:sp>
          <p:nvSpPr>
            <p:cNvPr id="884786" name="Rectangle 50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84794" name="Rectangle 5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884795" name="Text Box 59"/>
          <p:cNvSpPr txBox="1">
            <a:spLocks noChangeArrowheads="1"/>
          </p:cNvSpPr>
          <p:nvPr/>
        </p:nvSpPr>
        <p:spPr bwMode="auto">
          <a:xfrm>
            <a:off x="1992313" y="5430838"/>
            <a:ext cx="18065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b="1">
                <a:solidFill>
                  <a:srgbClr val="66FF99"/>
                </a:solidFill>
                <a:latin typeface="宋体" charset="0"/>
              </a:rPr>
              <a:t>血源</a:t>
            </a:r>
          </a:p>
          <a:p>
            <a:pPr algn="ctr">
              <a:lnSpc>
                <a:spcPct val="60000"/>
              </a:lnSpc>
            </a:pPr>
            <a:r>
              <a:rPr lang="zh-CN" altLang="en-US" b="1">
                <a:solidFill>
                  <a:srgbClr val="66FF99"/>
                </a:solidFill>
                <a:latin typeface="宋体" charset="0"/>
              </a:rPr>
              <a:t>的权利</a:t>
            </a:r>
            <a:endParaRPr lang="zh-CN" altLang="en-US" b="1">
              <a:solidFill>
                <a:srgbClr val="66FF99"/>
              </a:solidFill>
              <a:latin typeface="Engravers MT" charset="0"/>
            </a:endParaRPr>
          </a:p>
        </p:txBody>
      </p:sp>
      <p:sp>
        <p:nvSpPr>
          <p:cNvPr id="884796" name="AutoShape 60"/>
          <p:cNvSpPr>
            <a:spLocks noChangeArrowheads="1"/>
          </p:cNvSpPr>
          <p:nvPr/>
        </p:nvSpPr>
        <p:spPr bwMode="auto">
          <a:xfrm>
            <a:off x="2220913" y="5329238"/>
            <a:ext cx="2676525" cy="8747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8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7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Text Box 2"/>
          <p:cNvSpPr txBox="1">
            <a:spLocks noChangeArrowheads="1"/>
          </p:cNvSpPr>
          <p:nvPr/>
        </p:nvSpPr>
        <p:spPr bwMode="auto">
          <a:xfrm>
            <a:off x="3822700" y="5588000"/>
            <a:ext cx="47069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马利亚             约瑟</a:t>
            </a:r>
          </a:p>
        </p:txBody>
      </p:sp>
      <p:sp>
        <p:nvSpPr>
          <p:cNvPr id="886787" name="Line 3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88" name="Line 4"/>
          <p:cNvSpPr>
            <a:spLocks noChangeShapeType="1"/>
          </p:cNvSpPr>
          <p:nvPr/>
        </p:nvSpPr>
        <p:spPr bwMode="auto">
          <a:xfrm flipV="1">
            <a:off x="61468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8679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86792" name="Line 8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3" name="Line 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4" name="Text Box 10"/>
          <p:cNvSpPr txBox="1">
            <a:spLocks noChangeArrowheads="1"/>
          </p:cNvSpPr>
          <p:nvPr/>
        </p:nvSpPr>
        <p:spPr bwMode="auto">
          <a:xfrm>
            <a:off x="3771900" y="3475038"/>
            <a:ext cx="3197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 </a:t>
            </a:r>
            <a:r>
              <a:rPr lang="zh-CN" altLang="en-US" b="1" u="sng">
                <a:latin typeface="Times" charset="0"/>
              </a:rPr>
              <a:t>拿单</a:t>
            </a:r>
            <a:r>
              <a:rPr lang="zh-CN" altLang="en-US" b="1">
                <a:latin typeface="Times" charset="0"/>
              </a:rPr>
              <a:t>            </a:t>
            </a:r>
            <a:r>
              <a:rPr lang="zh-CN" altLang="en-US" b="1" u="sng">
                <a:latin typeface="Times" charset="0"/>
              </a:rPr>
              <a:t>所罗门</a:t>
            </a:r>
          </a:p>
        </p:txBody>
      </p:sp>
      <p:sp>
        <p:nvSpPr>
          <p:cNvPr id="886795" name="Line 11"/>
          <p:cNvSpPr>
            <a:spLocks noChangeShapeType="1"/>
          </p:cNvSpPr>
          <p:nvPr/>
        </p:nvSpPr>
        <p:spPr bwMode="auto">
          <a:xfrm>
            <a:off x="49101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6" name="Line 12"/>
          <p:cNvSpPr>
            <a:spLocks noChangeShapeType="1"/>
          </p:cNvSpPr>
          <p:nvPr/>
        </p:nvSpPr>
        <p:spPr bwMode="auto">
          <a:xfrm flipH="1">
            <a:off x="4281488" y="3351213"/>
            <a:ext cx="1658937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7" name="Line 13"/>
          <p:cNvSpPr>
            <a:spLocks noChangeShapeType="1"/>
          </p:cNvSpPr>
          <p:nvPr/>
        </p:nvSpPr>
        <p:spPr bwMode="auto">
          <a:xfrm>
            <a:off x="5946775" y="3357563"/>
            <a:ext cx="1588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8" name="Line 14"/>
          <p:cNvSpPr>
            <a:spLocks noChangeShapeType="1"/>
          </p:cNvSpPr>
          <p:nvPr/>
        </p:nvSpPr>
        <p:spPr bwMode="auto">
          <a:xfrm>
            <a:off x="4249738" y="3352800"/>
            <a:ext cx="1587" cy="1682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799" name="Line 15"/>
          <p:cNvSpPr>
            <a:spLocks noChangeShapeType="1"/>
          </p:cNvSpPr>
          <p:nvPr/>
        </p:nvSpPr>
        <p:spPr bwMode="auto">
          <a:xfrm flipH="1" flipV="1">
            <a:off x="36083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0" name="Line 16"/>
          <p:cNvSpPr>
            <a:spLocks noChangeShapeType="1"/>
          </p:cNvSpPr>
          <p:nvPr/>
        </p:nvSpPr>
        <p:spPr bwMode="auto">
          <a:xfrm flipH="1" flipV="1">
            <a:off x="5805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1" name="Line 17"/>
          <p:cNvSpPr>
            <a:spLocks noChangeShapeType="1"/>
          </p:cNvSpPr>
          <p:nvPr/>
        </p:nvSpPr>
        <p:spPr bwMode="auto">
          <a:xfrm>
            <a:off x="47625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2" name="Line 18"/>
          <p:cNvSpPr>
            <a:spLocks noChangeShapeType="1"/>
          </p:cNvSpPr>
          <p:nvPr/>
        </p:nvSpPr>
        <p:spPr bwMode="auto">
          <a:xfrm flipV="1">
            <a:off x="4338638" y="2759075"/>
            <a:ext cx="1587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3" name="Line 19"/>
          <p:cNvSpPr>
            <a:spLocks noChangeShapeType="1"/>
          </p:cNvSpPr>
          <p:nvPr/>
        </p:nvSpPr>
        <p:spPr bwMode="auto">
          <a:xfrm flipV="1">
            <a:off x="4330700" y="2220913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4" name="Text Box 20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600" b="1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86805" name="Text Box 21"/>
          <p:cNvSpPr txBox="1">
            <a:spLocks noChangeArrowheads="1"/>
          </p:cNvSpPr>
          <p:nvPr/>
        </p:nvSpPr>
        <p:spPr bwMode="auto">
          <a:xfrm>
            <a:off x="3929063" y="1819275"/>
            <a:ext cx="819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挪亚</a:t>
            </a:r>
          </a:p>
        </p:txBody>
      </p:sp>
      <p:sp>
        <p:nvSpPr>
          <p:cNvPr id="886806" name="Line 22"/>
          <p:cNvSpPr>
            <a:spLocks noChangeShapeType="1"/>
          </p:cNvSpPr>
          <p:nvPr/>
        </p:nvSpPr>
        <p:spPr bwMode="auto">
          <a:xfrm flipV="1">
            <a:off x="4321175" y="1690688"/>
            <a:ext cx="1588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7" name="Line 23"/>
          <p:cNvSpPr>
            <a:spLocks noChangeShapeType="1"/>
          </p:cNvSpPr>
          <p:nvPr/>
        </p:nvSpPr>
        <p:spPr bwMode="auto">
          <a:xfrm>
            <a:off x="2489200" y="1196975"/>
            <a:ext cx="18288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8" name="Line 24"/>
          <p:cNvSpPr>
            <a:spLocks noChangeShapeType="1"/>
          </p:cNvSpPr>
          <p:nvPr/>
        </p:nvSpPr>
        <p:spPr bwMode="auto">
          <a:xfrm flipV="1">
            <a:off x="4318000" y="1200150"/>
            <a:ext cx="1588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09" name="Text Box 25"/>
          <p:cNvSpPr txBox="1">
            <a:spLocks noChangeArrowheads="1"/>
          </p:cNvSpPr>
          <p:nvPr/>
        </p:nvSpPr>
        <p:spPr bwMode="auto">
          <a:xfrm>
            <a:off x="2082800" y="1336675"/>
            <a:ext cx="2713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该隐	亚伯  </a:t>
            </a:r>
            <a:r>
              <a:rPr lang="en-US" altLang="zh-CN" b="1">
                <a:latin typeface="Times" charset="0"/>
              </a:rPr>
              <a:t>  </a:t>
            </a:r>
            <a:r>
              <a:rPr lang="zh-CN" altLang="en-US" b="1">
                <a:latin typeface="Times" charset="0"/>
              </a:rPr>
              <a:t>塞特</a:t>
            </a:r>
          </a:p>
        </p:txBody>
      </p:sp>
      <p:sp>
        <p:nvSpPr>
          <p:cNvPr id="886810" name="Line 26"/>
          <p:cNvSpPr>
            <a:spLocks noChangeShapeType="1"/>
          </p:cNvSpPr>
          <p:nvPr/>
        </p:nvSpPr>
        <p:spPr bwMode="auto">
          <a:xfrm>
            <a:off x="3327400" y="955675"/>
            <a:ext cx="2286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1" name="Line 27"/>
          <p:cNvSpPr>
            <a:spLocks noChangeShapeType="1"/>
          </p:cNvSpPr>
          <p:nvPr/>
        </p:nvSpPr>
        <p:spPr bwMode="auto">
          <a:xfrm>
            <a:off x="2489200" y="1196975"/>
            <a:ext cx="901700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2" name="Line 28"/>
          <p:cNvSpPr>
            <a:spLocks noChangeShapeType="1"/>
          </p:cNvSpPr>
          <p:nvPr/>
        </p:nvSpPr>
        <p:spPr bwMode="auto">
          <a:xfrm flipV="1">
            <a:off x="3427413" y="960438"/>
            <a:ext cx="1587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3" name="Line 29"/>
          <p:cNvSpPr>
            <a:spLocks noChangeShapeType="1"/>
          </p:cNvSpPr>
          <p:nvPr/>
        </p:nvSpPr>
        <p:spPr bwMode="auto">
          <a:xfrm flipV="1">
            <a:off x="2487613" y="1214438"/>
            <a:ext cx="1587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4" name="Line 30"/>
          <p:cNvSpPr>
            <a:spLocks noChangeShapeType="1"/>
          </p:cNvSpPr>
          <p:nvPr/>
        </p:nvSpPr>
        <p:spPr bwMode="auto">
          <a:xfrm flipV="1">
            <a:off x="3429000" y="1150938"/>
            <a:ext cx="1588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5" name="Line 31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16" name="Line 32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0384" name="Text Box 3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6818" name="Text Box 34"/>
          <p:cNvSpPr txBox="1">
            <a:spLocks noChangeArrowheads="1"/>
          </p:cNvSpPr>
          <p:nvPr/>
        </p:nvSpPr>
        <p:spPr bwMode="auto">
          <a:xfrm>
            <a:off x="2032000" y="714375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latin typeface="Times" charset="0"/>
              </a:rPr>
              <a:t>亚当      夏娃</a:t>
            </a:r>
          </a:p>
        </p:txBody>
      </p:sp>
      <p:sp>
        <p:nvSpPr>
          <p:cNvPr id="100386" name="Text Box 3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886820" name="Rectangle 36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886821" name="Text Box 37"/>
          <p:cNvSpPr txBox="1">
            <a:spLocks noChangeArrowheads="1"/>
          </p:cNvSpPr>
          <p:nvPr/>
        </p:nvSpPr>
        <p:spPr bwMode="auto">
          <a:xfrm>
            <a:off x="3017838" y="2354263"/>
            <a:ext cx="2628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F1E2A"/>
                </a:solidFill>
                <a:latin typeface="Times" charset="0"/>
              </a:rPr>
              <a:t>亚伯拉罕 </a:t>
            </a:r>
            <a:endParaRPr lang="zh-CN" altLang="en-US" b="1">
              <a:latin typeface="Times" charset="0"/>
            </a:endParaRPr>
          </a:p>
        </p:txBody>
      </p:sp>
      <p:sp>
        <p:nvSpPr>
          <p:cNvPr id="886822" name="Text Box 38"/>
          <p:cNvSpPr txBox="1">
            <a:spLocks noChangeArrowheads="1"/>
          </p:cNvSpPr>
          <p:nvPr/>
        </p:nvSpPr>
        <p:spPr bwMode="auto">
          <a:xfrm>
            <a:off x="5210175" y="2892425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Times" charset="0"/>
              </a:rPr>
              <a:t>拔示巴</a:t>
            </a:r>
          </a:p>
        </p:txBody>
      </p:sp>
      <p:sp>
        <p:nvSpPr>
          <p:cNvPr id="886823" name="Text Box 39"/>
          <p:cNvSpPr txBox="1">
            <a:spLocks noChangeArrowheads="1"/>
          </p:cNvSpPr>
          <p:nvPr/>
        </p:nvSpPr>
        <p:spPr bwMode="auto">
          <a:xfrm>
            <a:off x="3913188" y="2889250"/>
            <a:ext cx="100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solidFill>
                  <a:schemeClr val="tx1"/>
                </a:solidFill>
                <a:latin typeface="Times" charset="0"/>
              </a:rPr>
              <a:t>大卫</a:t>
            </a:r>
            <a:endParaRPr lang="zh-CN" altLang="en-US" b="1">
              <a:latin typeface="Times" charset="0"/>
            </a:endParaRPr>
          </a:p>
        </p:txBody>
      </p:sp>
      <p:sp>
        <p:nvSpPr>
          <p:cNvPr id="886824" name="Line 40"/>
          <p:cNvSpPr>
            <a:spLocks noChangeShapeType="1"/>
          </p:cNvSpPr>
          <p:nvPr/>
        </p:nvSpPr>
        <p:spPr bwMode="auto">
          <a:xfrm flipH="1">
            <a:off x="50101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0392" name="Group 41"/>
          <p:cNvGrpSpPr>
            <a:grpSpLocks/>
          </p:cNvGrpSpPr>
          <p:nvPr/>
        </p:nvGrpSpPr>
        <p:grpSpPr bwMode="auto">
          <a:xfrm>
            <a:off x="4038600" y="5840413"/>
            <a:ext cx="3429000" cy="915987"/>
            <a:chOff x="2544" y="3679"/>
            <a:chExt cx="2160" cy="577"/>
          </a:xfrm>
        </p:grpSpPr>
        <p:sp>
          <p:nvSpPr>
            <p:cNvPr id="886826" name="Line 42"/>
            <p:cNvSpPr>
              <a:spLocks noChangeShapeType="1"/>
            </p:cNvSpPr>
            <p:nvPr/>
          </p:nvSpPr>
          <p:spPr bwMode="auto">
            <a:xfrm flipH="1" flipV="1">
              <a:off x="3391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86827" name="Text Box 43"/>
            <p:cNvSpPr txBox="1">
              <a:spLocks noChangeArrowheads="1"/>
            </p:cNvSpPr>
            <p:nvPr/>
          </p:nvSpPr>
          <p:spPr bwMode="auto">
            <a:xfrm>
              <a:off x="2544" y="3929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800" b="1">
                  <a:solidFill>
                    <a:schemeClr val="tx1"/>
                  </a:solidFill>
                  <a:latin typeface="Times" charset="0"/>
                </a:rPr>
                <a:t>      耶稣基督</a:t>
              </a:r>
              <a:endParaRPr lang="zh-CN" altLang="en-US" sz="2800" b="1">
                <a:latin typeface="Times" charset="0"/>
              </a:endParaRPr>
            </a:p>
          </p:txBody>
        </p:sp>
      </p:grpSp>
      <p:grpSp>
        <p:nvGrpSpPr>
          <p:cNvPr id="100393" name="Group 44"/>
          <p:cNvGrpSpPr>
            <a:grpSpLocks/>
          </p:cNvGrpSpPr>
          <p:nvPr/>
        </p:nvGrpSpPr>
        <p:grpSpPr bwMode="auto">
          <a:xfrm>
            <a:off x="2828925" y="4303713"/>
            <a:ext cx="2474913" cy="858837"/>
            <a:chOff x="1287" y="2701"/>
            <a:chExt cx="1977" cy="541"/>
          </a:xfrm>
        </p:grpSpPr>
        <p:sp>
          <p:nvSpPr>
            <p:cNvPr id="886829" name="Text Box 45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家族 权利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路 3: 23-38</a:t>
              </a:r>
            </a:p>
          </p:txBody>
        </p:sp>
        <p:sp>
          <p:nvSpPr>
            <p:cNvPr id="886830" name="Rectangle 46"/>
            <p:cNvSpPr>
              <a:spLocks noChangeArrowheads="1"/>
            </p:cNvSpPr>
            <p:nvPr/>
          </p:nvSpPr>
          <p:spPr bwMode="auto">
            <a:xfrm>
              <a:off x="1333" y="2701"/>
              <a:ext cx="1868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1600">
                <a:latin typeface="Times New Roman" charset="0"/>
                <a:ea typeface="宋体" charset="-122"/>
                <a:cs typeface="宋体" charset="-122"/>
              </a:endParaRPr>
            </a:p>
          </p:txBody>
        </p:sp>
      </p:grpSp>
      <p:grpSp>
        <p:nvGrpSpPr>
          <p:cNvPr id="100394" name="Group 47"/>
          <p:cNvGrpSpPr>
            <a:grpSpLocks/>
          </p:cNvGrpSpPr>
          <p:nvPr/>
        </p:nvGrpSpPr>
        <p:grpSpPr bwMode="auto">
          <a:xfrm>
            <a:off x="5430838" y="4303713"/>
            <a:ext cx="2133600" cy="857250"/>
            <a:chOff x="3285" y="2701"/>
            <a:chExt cx="1843" cy="540"/>
          </a:xfrm>
        </p:grpSpPr>
        <p:sp>
          <p:nvSpPr>
            <p:cNvPr id="886832" name="Text Box 48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合法 权利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zh-CN" altLang="en-US" b="1">
                  <a:latin typeface="Times" charset="0"/>
                  <a:ea typeface="宋体" charset="-122"/>
                  <a:cs typeface="宋体" charset="-122"/>
                </a:rPr>
                <a:t>太 1: 1-17</a:t>
              </a:r>
            </a:p>
          </p:txBody>
        </p:sp>
        <p:sp>
          <p:nvSpPr>
            <p:cNvPr id="886833" name="Rectangle 49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86838" name="Text Box 54"/>
          <p:cNvSpPr txBox="1">
            <a:spLocks noChangeArrowheads="1"/>
          </p:cNvSpPr>
          <p:nvPr/>
        </p:nvSpPr>
        <p:spPr bwMode="auto">
          <a:xfrm>
            <a:off x="1992313" y="5430838"/>
            <a:ext cx="18065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b="1">
                <a:solidFill>
                  <a:srgbClr val="66FF99"/>
                </a:solidFill>
                <a:latin typeface="宋体" charset="0"/>
              </a:rPr>
              <a:t>血源</a:t>
            </a:r>
          </a:p>
          <a:p>
            <a:pPr algn="ctr">
              <a:lnSpc>
                <a:spcPct val="60000"/>
              </a:lnSpc>
            </a:pPr>
            <a:r>
              <a:rPr lang="zh-CN" altLang="en-US" b="1">
                <a:solidFill>
                  <a:srgbClr val="66FF99"/>
                </a:solidFill>
                <a:latin typeface="宋体" charset="0"/>
              </a:rPr>
              <a:t>的权利</a:t>
            </a:r>
            <a:endParaRPr lang="zh-CN" altLang="en-US" b="1">
              <a:solidFill>
                <a:srgbClr val="66FF99"/>
              </a:solidFill>
              <a:latin typeface="Engravers MT" charset="0"/>
            </a:endParaRPr>
          </a:p>
        </p:txBody>
      </p:sp>
      <p:sp>
        <p:nvSpPr>
          <p:cNvPr id="886839" name="Text Box 55"/>
          <p:cNvSpPr txBox="1">
            <a:spLocks noChangeArrowheads="1"/>
          </p:cNvSpPr>
          <p:nvPr/>
        </p:nvSpPr>
        <p:spPr bwMode="auto">
          <a:xfrm>
            <a:off x="6835775" y="5400675"/>
            <a:ext cx="14525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b="1">
                <a:solidFill>
                  <a:srgbClr val="66FF99"/>
                </a:solidFill>
                <a:latin typeface="宋体" charset="0"/>
              </a:rPr>
              <a:t>合法   的权利</a:t>
            </a:r>
            <a:endParaRPr lang="en-US" altLang="zh-CN" b="1">
              <a:solidFill>
                <a:srgbClr val="66FF99"/>
              </a:solidFill>
              <a:latin typeface="宋体" charset="0"/>
            </a:endParaRPr>
          </a:p>
        </p:txBody>
      </p:sp>
      <p:sp>
        <p:nvSpPr>
          <p:cNvPr id="886844" name="Rectangle 6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886846" name="AutoShape 62"/>
          <p:cNvSpPr>
            <a:spLocks noChangeArrowheads="1"/>
          </p:cNvSpPr>
          <p:nvPr/>
        </p:nvSpPr>
        <p:spPr bwMode="auto">
          <a:xfrm>
            <a:off x="2220913" y="5329238"/>
            <a:ext cx="2676525" cy="8747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6847" name="AutoShape 63"/>
          <p:cNvSpPr>
            <a:spLocks noChangeArrowheads="1"/>
          </p:cNvSpPr>
          <p:nvPr/>
        </p:nvSpPr>
        <p:spPr bwMode="auto">
          <a:xfrm>
            <a:off x="5703888" y="5349875"/>
            <a:ext cx="2454275" cy="8747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8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8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640007" name="Rectangle 7"/>
          <p:cNvSpPr>
            <a:spLocks noChangeArrowheads="1"/>
          </p:cNvSpPr>
          <p:nvPr/>
        </p:nvSpPr>
        <p:spPr bwMode="auto">
          <a:xfrm>
            <a:off x="3783013" y="2879725"/>
            <a:ext cx="4875212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0000"/>
              </a:lnSpc>
            </a:pPr>
            <a:r>
              <a:rPr lang="zh-CN" altLang="en-US" sz="6000" b="1">
                <a:latin typeface="Times New Roman" charset="0"/>
              </a:rPr>
              <a:t>“</a:t>
            </a:r>
            <a:r>
              <a:rPr lang="zh-CN" altLang="en-US" sz="4400" b="1">
                <a:latin typeface="Times New Roman" charset="0"/>
              </a:rPr>
              <a:t>德</a:t>
            </a:r>
            <a:r>
              <a:rPr lang="en-US" altLang="zh-CN" sz="6000" b="1">
                <a:latin typeface="Times New Roman" charset="0"/>
              </a:rPr>
              <a:t>-</a:t>
            </a:r>
            <a:r>
              <a:rPr lang="zh-CN" altLang="en-US" sz="4400" b="1">
                <a:latin typeface="Times New Roman" charset="0"/>
              </a:rPr>
              <a:t>民</a:t>
            </a:r>
            <a:r>
              <a:rPr lang="en-US" altLang="zh-CN" sz="6000" b="1">
                <a:latin typeface="Times New Roman" charset="0"/>
              </a:rPr>
              <a:t>-</a:t>
            </a:r>
            <a:r>
              <a:rPr lang="zh-CN" altLang="en-US" sz="4400" b="1">
                <a:latin typeface="Times New Roman" charset="0"/>
              </a:rPr>
              <a:t>礼</a:t>
            </a:r>
            <a:r>
              <a:rPr lang="zh-CN" altLang="en-US" sz="6000" b="1">
                <a:latin typeface="Times New Roman" charset="0"/>
              </a:rPr>
              <a:t>”</a:t>
            </a:r>
          </a:p>
          <a:p>
            <a:pPr>
              <a:lnSpc>
                <a:spcPct val="50000"/>
              </a:lnSpc>
            </a:pPr>
            <a:endParaRPr lang="zh-CN" altLang="en-US" sz="1000" b="1">
              <a:latin typeface="Times New Roman" charset="0"/>
            </a:endParaRPr>
          </a:p>
          <a:p>
            <a:pPr>
              <a:lnSpc>
                <a:spcPct val="50000"/>
              </a:lnSpc>
            </a:pPr>
            <a:r>
              <a:rPr lang="zh-CN" altLang="en-US" sz="4400" b="1">
                <a:latin typeface="Times New Roman" charset="0"/>
              </a:rPr>
              <a:t>	道德  </a:t>
            </a:r>
          </a:p>
          <a:p>
            <a:pPr>
              <a:lnSpc>
                <a:spcPct val="50000"/>
              </a:lnSpc>
            </a:pPr>
            <a:r>
              <a:rPr lang="zh-CN" altLang="en-US" sz="5400" b="1">
                <a:latin typeface="Times New Roman" charset="0"/>
              </a:rPr>
              <a:t>	 	</a:t>
            </a:r>
            <a:r>
              <a:rPr lang="zh-CN" altLang="en-US" sz="4400" b="1">
                <a:latin typeface="Times New Roman" charset="0"/>
              </a:rPr>
              <a:t>民事</a:t>
            </a:r>
          </a:p>
          <a:p>
            <a:pPr>
              <a:lnSpc>
                <a:spcPct val="50000"/>
              </a:lnSpc>
            </a:pPr>
            <a:r>
              <a:rPr lang="zh-CN" altLang="en-US" sz="5400" b="1">
                <a:latin typeface="Times New Roman" charset="0"/>
              </a:rPr>
              <a:t>			</a:t>
            </a:r>
            <a:r>
              <a:rPr lang="zh-CN" altLang="en-US" sz="4400" b="1">
                <a:latin typeface="Times New Roman" charset="0"/>
              </a:rPr>
              <a:t>礼仪</a:t>
            </a:r>
          </a:p>
        </p:txBody>
      </p:sp>
      <p:grpSp>
        <p:nvGrpSpPr>
          <p:cNvPr id="28677" name="Group 41"/>
          <p:cNvGrpSpPr>
            <a:grpSpLocks/>
          </p:cNvGrpSpPr>
          <p:nvPr/>
        </p:nvGrpSpPr>
        <p:grpSpPr bwMode="auto">
          <a:xfrm>
            <a:off x="933450" y="1223963"/>
            <a:ext cx="3144838" cy="3900487"/>
            <a:chOff x="588" y="771"/>
            <a:chExt cx="1981" cy="2457"/>
          </a:xfrm>
        </p:grpSpPr>
        <p:sp>
          <p:nvSpPr>
            <p:cNvPr id="28693" name="Rectangle 3"/>
            <p:cNvSpPr>
              <a:spLocks noChangeArrowheads="1"/>
            </p:cNvSpPr>
            <p:nvPr/>
          </p:nvSpPr>
          <p:spPr bwMode="auto">
            <a:xfrm>
              <a:off x="1879" y="813"/>
              <a:ext cx="31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900" b="1">
                  <a:solidFill>
                    <a:schemeClr val="tx1"/>
                  </a:solidFill>
                  <a:latin typeface="MS PGothic" charset="0"/>
                </a:rPr>
                <a:t>         </a:t>
              </a:r>
            </a:p>
          </p:txBody>
        </p:sp>
        <p:sp>
          <p:nvSpPr>
            <p:cNvPr id="28694" name="Rectangle 4"/>
            <p:cNvSpPr>
              <a:spLocks noChangeArrowheads="1"/>
            </p:cNvSpPr>
            <p:nvPr/>
          </p:nvSpPr>
          <p:spPr bwMode="auto">
            <a:xfrm>
              <a:off x="2063" y="820"/>
              <a:ext cx="2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800" b="1">
                  <a:solidFill>
                    <a:schemeClr val="tx1"/>
                  </a:solidFill>
                  <a:latin typeface="MS PGothic" charset="0"/>
                </a:rPr>
                <a:t>       </a:t>
              </a:r>
            </a:p>
          </p:txBody>
        </p:sp>
        <p:sp>
          <p:nvSpPr>
            <p:cNvPr id="28695" name="Rectangle 5"/>
            <p:cNvSpPr>
              <a:spLocks noChangeArrowheads="1"/>
            </p:cNvSpPr>
            <p:nvPr/>
          </p:nvSpPr>
          <p:spPr bwMode="auto">
            <a:xfrm>
              <a:off x="1879" y="1114"/>
              <a:ext cx="62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100" b="1" i="1">
                  <a:solidFill>
                    <a:schemeClr val="tx1"/>
                  </a:solidFill>
                  <a:latin typeface="MS PGothic" charset="0"/>
                </a:rPr>
                <a:t>                   </a:t>
              </a:r>
            </a:p>
          </p:txBody>
        </p:sp>
        <p:sp>
          <p:nvSpPr>
            <p:cNvPr id="640009" name="Rectangle 9"/>
            <p:cNvSpPr>
              <a:spLocks noChangeArrowheads="1"/>
            </p:cNvSpPr>
            <p:nvPr/>
          </p:nvSpPr>
          <p:spPr bwMode="auto">
            <a:xfrm>
              <a:off x="588" y="1060"/>
              <a:ext cx="1816" cy="216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697" name="Rectangle 10"/>
            <p:cNvSpPr>
              <a:spLocks noChangeArrowheads="1"/>
            </p:cNvSpPr>
            <p:nvPr/>
          </p:nvSpPr>
          <p:spPr bwMode="auto">
            <a:xfrm>
              <a:off x="674" y="2046"/>
              <a:ext cx="189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加低斯巴尼亚</a:t>
              </a:r>
              <a:endParaRPr lang="en-US" altLang="zh-CN" sz="3200" b="1">
                <a:solidFill>
                  <a:schemeClr val="bg2"/>
                </a:solidFill>
                <a:latin typeface="宋体" charset="0"/>
              </a:endParaRPr>
            </a:p>
          </p:txBody>
        </p:sp>
        <p:sp>
          <p:nvSpPr>
            <p:cNvPr id="28698" name="AutoShape 11"/>
            <p:cNvSpPr>
              <a:spLocks noChangeArrowheads="1"/>
            </p:cNvSpPr>
            <p:nvPr/>
          </p:nvSpPr>
          <p:spPr bwMode="auto">
            <a:xfrm>
              <a:off x="588" y="8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Rectangle 12"/>
            <p:cNvSpPr>
              <a:spLocks noChangeArrowheads="1"/>
            </p:cNvSpPr>
            <p:nvPr/>
          </p:nvSpPr>
          <p:spPr bwMode="auto">
            <a:xfrm>
              <a:off x="588" y="10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0" name="Rectangle 13"/>
            <p:cNvSpPr>
              <a:spLocks noChangeArrowheads="1"/>
            </p:cNvSpPr>
            <p:nvPr/>
          </p:nvSpPr>
          <p:spPr bwMode="auto">
            <a:xfrm>
              <a:off x="785" y="771"/>
              <a:ext cx="98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MS PGothic" charset="0"/>
                </a:rPr>
                <a:t>摩西</a:t>
              </a:r>
            </a:p>
          </p:txBody>
        </p:sp>
        <p:sp>
          <p:nvSpPr>
            <p:cNvPr id="28701" name="Line 14"/>
            <p:cNvSpPr>
              <a:spLocks noChangeShapeType="1"/>
            </p:cNvSpPr>
            <p:nvPr/>
          </p:nvSpPr>
          <p:spPr bwMode="auto">
            <a:xfrm>
              <a:off x="720" y="17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Line 15"/>
            <p:cNvSpPr>
              <a:spLocks noChangeShapeType="1"/>
            </p:cNvSpPr>
            <p:nvPr/>
          </p:nvSpPr>
          <p:spPr bwMode="auto">
            <a:xfrm>
              <a:off x="720" y="20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Line 16"/>
            <p:cNvSpPr>
              <a:spLocks noChangeShapeType="1"/>
            </p:cNvSpPr>
            <p:nvPr/>
          </p:nvSpPr>
          <p:spPr bwMode="auto">
            <a:xfrm>
              <a:off x="724" y="23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Line 17"/>
            <p:cNvSpPr>
              <a:spLocks noChangeShapeType="1"/>
            </p:cNvSpPr>
            <p:nvPr/>
          </p:nvSpPr>
          <p:spPr bwMode="auto">
            <a:xfrm>
              <a:off x="720" y="149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Line 18"/>
            <p:cNvSpPr>
              <a:spLocks noChangeShapeType="1"/>
            </p:cNvSpPr>
            <p:nvPr/>
          </p:nvSpPr>
          <p:spPr bwMode="auto">
            <a:xfrm>
              <a:off x="720" y="293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Line 19"/>
            <p:cNvSpPr>
              <a:spLocks noChangeShapeType="1"/>
            </p:cNvSpPr>
            <p:nvPr/>
          </p:nvSpPr>
          <p:spPr bwMode="auto">
            <a:xfrm>
              <a:off x="720" y="264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Rectangle 20"/>
            <p:cNvSpPr>
              <a:spLocks noChangeArrowheads="1"/>
            </p:cNvSpPr>
            <p:nvPr/>
          </p:nvSpPr>
          <p:spPr bwMode="auto">
            <a:xfrm>
              <a:off x="1074" y="1171"/>
              <a:ext cx="114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出埃及</a:t>
              </a:r>
            </a:p>
          </p:txBody>
        </p:sp>
        <p:sp>
          <p:nvSpPr>
            <p:cNvPr id="28708" name="Rectangle 21"/>
            <p:cNvSpPr>
              <a:spLocks noChangeArrowheads="1"/>
            </p:cNvSpPr>
            <p:nvPr/>
          </p:nvSpPr>
          <p:spPr bwMode="auto">
            <a:xfrm>
              <a:off x="1089" y="1468"/>
              <a:ext cx="120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西奈山</a:t>
              </a:r>
            </a:p>
          </p:txBody>
        </p:sp>
        <p:sp>
          <p:nvSpPr>
            <p:cNvPr id="28709" name="Rectangle 22"/>
            <p:cNvSpPr>
              <a:spLocks noChangeArrowheads="1"/>
            </p:cNvSpPr>
            <p:nvPr/>
          </p:nvSpPr>
          <p:spPr bwMode="auto">
            <a:xfrm>
              <a:off x="971" y="1747"/>
              <a:ext cx="145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德-民</a:t>
              </a:r>
              <a:r>
                <a:rPr lang="en-US" altLang="zh-CN" sz="3200" b="1">
                  <a:solidFill>
                    <a:schemeClr val="bg2"/>
                  </a:solidFill>
                  <a:latin typeface="宋体" charset="0"/>
                </a:rPr>
                <a:t>-</a:t>
              </a: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礼</a:t>
              </a:r>
            </a:p>
          </p:txBody>
        </p:sp>
        <p:sp>
          <p:nvSpPr>
            <p:cNvPr id="28710" name="Rectangle 23"/>
            <p:cNvSpPr>
              <a:spLocks noChangeArrowheads="1"/>
            </p:cNvSpPr>
            <p:nvPr/>
          </p:nvSpPr>
          <p:spPr bwMode="auto">
            <a:xfrm>
              <a:off x="1217" y="2341"/>
              <a:ext cx="647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3200" b="1">
                  <a:solidFill>
                    <a:schemeClr val="bg2"/>
                  </a:solidFill>
                  <a:latin typeface="宋体" charset="0"/>
                </a:rPr>
                <a:t>40</a:t>
              </a:r>
            </a:p>
          </p:txBody>
        </p:sp>
        <p:sp>
          <p:nvSpPr>
            <p:cNvPr id="28711" name="Rectangle 24"/>
            <p:cNvSpPr>
              <a:spLocks noChangeArrowheads="1"/>
            </p:cNvSpPr>
            <p:nvPr/>
          </p:nvSpPr>
          <p:spPr bwMode="auto">
            <a:xfrm>
              <a:off x="948" y="2611"/>
              <a:ext cx="1558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marL="609600" indent="-609600">
                <a:spcBef>
                  <a:spcPct val="0"/>
                </a:spcBef>
              </a:pPr>
              <a:r>
                <a:rPr lang="zh-CN" altLang="en-US" sz="3200" b="1">
                  <a:solidFill>
                    <a:schemeClr val="bg2"/>
                  </a:solidFill>
                  <a:latin typeface="宋体" charset="0"/>
                </a:rPr>
                <a:t>五篇讲章</a:t>
              </a:r>
            </a:p>
          </p:txBody>
        </p:sp>
      </p:grpSp>
      <p:sp>
        <p:nvSpPr>
          <p:cNvPr id="640025" name="AutoShape 25"/>
          <p:cNvSpPr>
            <a:spLocks noChangeArrowheads="1"/>
          </p:cNvSpPr>
          <p:nvPr/>
        </p:nvSpPr>
        <p:spPr bwMode="auto">
          <a:xfrm>
            <a:off x="911225" y="2670175"/>
            <a:ext cx="6056313" cy="774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8679" name="Group 2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0027" name="Rectangle 2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686" name="Oval 2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Rectangle 2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30" name="Rectangle 3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689" name="Oval 3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Rectangle 3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Rectangle 3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28692" name="Rectangle 3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28680" name="Text Box 35"/>
          <p:cNvSpPr txBox="1">
            <a:spLocks noChangeArrowheads="1"/>
          </p:cNvSpPr>
          <p:nvPr/>
        </p:nvSpPr>
        <p:spPr bwMode="auto">
          <a:xfrm>
            <a:off x="592138" y="658336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640038" name="AutoShape 38"/>
          <p:cNvSpPr>
            <a:spLocks noChangeArrowheads="1"/>
          </p:cNvSpPr>
          <p:nvPr/>
        </p:nvSpPr>
        <p:spPr bwMode="auto">
          <a:xfrm>
            <a:off x="4468813" y="3597275"/>
            <a:ext cx="3733800" cy="24050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683" name="Text Box 39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40042" name="Rectangle 4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7" grpId="0" autoUpdateAnimBg="0"/>
      <p:bldP spid="640025" grpId="0" animBg="1"/>
      <p:bldP spid="6400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55"/>
          <p:cNvSpPr>
            <a:spLocks noChangeArrowheads="1"/>
          </p:cNvSpPr>
          <p:nvPr/>
        </p:nvSpPr>
        <p:spPr bwMode="auto">
          <a:xfrm>
            <a:off x="-11113" y="0"/>
            <a:ext cx="9144001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90" name="Text Box 42"/>
          <p:cNvSpPr txBox="1">
            <a:spLocks noChangeArrowheads="1"/>
          </p:cNvSpPr>
          <p:nvPr/>
        </p:nvSpPr>
        <p:spPr bwMode="auto">
          <a:xfrm>
            <a:off x="4768850" y="144463"/>
            <a:ext cx="3368675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2200" b="1">
                <a:latin typeface="Arial" charset="0"/>
              </a:rPr>
              <a:t>Criswell, W. A.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Danker, Frederick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Ellis, E. Earle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Fitzmeyer, Joseph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Godet, F. A.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Hendricksen, William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Hoehner, Harold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Ironside, F. A.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Marshall, I. Howard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McGee, J. Vernon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Morgan, G. Campbell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MacArthur, John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Scofield, C. I.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Swindoll, Charles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Unger, Merrill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Walvoord, John</a:t>
            </a:r>
          </a:p>
          <a:p>
            <a:pPr>
              <a:lnSpc>
                <a:spcPct val="65000"/>
              </a:lnSpc>
            </a:pPr>
            <a:r>
              <a:rPr lang="en-US" altLang="zh-CN" sz="2200" b="1">
                <a:latin typeface="Arial" charset="0"/>
              </a:rPr>
              <a:t>Zuck, Roy</a:t>
            </a:r>
            <a:endParaRPr lang="en-US" altLang="zh-CN" sz="20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738313" y="1527175"/>
            <a:ext cx="226853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i="1">
                <a:latin typeface="Arial" charset="0"/>
                <a:ea typeface="宋体" charset="-122"/>
                <a:cs typeface="宋体" charset="-122"/>
              </a:rPr>
              <a:t>还可以参考其他一些作者有关耶稣家谱的著作:</a:t>
            </a:r>
          </a:p>
        </p:txBody>
      </p:sp>
      <p:sp>
        <p:nvSpPr>
          <p:cNvPr id="102411" name="Text Box 4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65293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65301" name="Rectangle 53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65302" name="Rectangle 5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102415" name="Text Box 56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2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800" b="1">
              <a:solidFill>
                <a:srgbClr val="FAF40C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220663" y="207963"/>
            <a:ext cx="8212137" cy="76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000" b="1" i="1">
                <a:solidFill>
                  <a:srgbClr val="FAF40C"/>
                </a:solidFill>
                <a:latin typeface="Arial" charset="0"/>
                <a:ea typeface="宋体" charset="-122"/>
                <a:cs typeface="宋体" charset="-122"/>
              </a:rPr>
              <a:t>你是否认为耶稣的诞生与生平                                                                只不过是难以置信的概率巧合呢?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730375" y="1477963"/>
            <a:ext cx="5948363" cy="3749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8000" b="1" i="1">
                <a:solidFill>
                  <a:srgbClr val="FAF40C"/>
                </a:solidFill>
                <a:latin typeface="Arial" charset="0"/>
                <a:ea typeface="宋体" charset="-122"/>
                <a:cs typeface="宋体" charset="-122"/>
              </a:rPr>
              <a:t>是一个      巧合的      诞生吗?</a:t>
            </a:r>
          </a:p>
        </p:txBody>
      </p:sp>
      <p:sp>
        <p:nvSpPr>
          <p:cNvPr id="559127" name="Text Box 23"/>
          <p:cNvSpPr txBox="1">
            <a:spLocks noChangeArrowheads="1"/>
          </p:cNvSpPr>
          <p:nvPr/>
        </p:nvSpPr>
        <p:spPr bwMode="auto">
          <a:xfrm>
            <a:off x="546100" y="5588000"/>
            <a:ext cx="3616325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学习帮助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#17</a:t>
            </a:r>
          </a:p>
        </p:txBody>
      </p:sp>
      <p:sp>
        <p:nvSpPr>
          <p:cNvPr id="104455" name="Text Box 2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59129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04457" name="Text Box 31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59148" name="Rectangle 44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59149" name="Rectangle 4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04460" name="Text Box 46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46" name="Text Box 18"/>
          <p:cNvSpPr txBox="1">
            <a:spLocks noChangeArrowheads="1"/>
          </p:cNvSpPr>
          <p:nvPr/>
        </p:nvSpPr>
        <p:spPr bwMode="auto">
          <a:xfrm>
            <a:off x="387350" y="6326188"/>
            <a:ext cx="547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600" b="1" i="1">
                <a:solidFill>
                  <a:srgbClr val="FAF40C"/>
                </a:solidFill>
                <a:latin typeface="Arial" charset="0"/>
              </a:rPr>
              <a:t>*</a:t>
            </a:r>
            <a:endParaRPr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85743" name="Text Box 15"/>
          <p:cNvSpPr txBox="1">
            <a:spLocks noChangeArrowheads="1"/>
          </p:cNvSpPr>
          <p:nvPr/>
        </p:nvSpPr>
        <p:spPr bwMode="auto">
          <a:xfrm>
            <a:off x="715963" y="207963"/>
            <a:ext cx="7912100" cy="76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000" b="1" i="1">
                <a:solidFill>
                  <a:srgbClr val="FAF40C"/>
                </a:solidFill>
                <a:latin typeface="Arial" charset="0"/>
                <a:ea typeface="宋体" charset="-122"/>
                <a:cs typeface="宋体" charset="-122"/>
              </a:rPr>
              <a:t>你是否认为耶稣的诞生与生平                                                                只不过是难以置信的概率巧合呢?</a:t>
            </a:r>
          </a:p>
        </p:txBody>
      </p:sp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zh-CN" altLang="en-US" sz="1800" b="1">
              <a:solidFill>
                <a:srgbClr val="FAF40C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1011238" y="1298575"/>
            <a:ext cx="7137400" cy="48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3200" b="1" i="1">
                <a:solidFill>
                  <a:srgbClr val="FAF40C"/>
                </a:solidFill>
                <a:latin typeface="Arial" charset="0"/>
                <a:ea typeface="宋体" charset="-122"/>
                <a:cs typeface="宋体" charset="-122"/>
              </a:rPr>
              <a:t>耶稣的诞生是一件巧合的事吗?</a:t>
            </a:r>
            <a:r>
              <a:rPr lang="en-US" altLang="zh-CN" sz="3200" b="1" i="1">
                <a:solidFill>
                  <a:srgbClr val="FAF40C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546100" y="5588000"/>
            <a:ext cx="3616325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学习帮助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#17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8573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619125" y="6315075"/>
            <a:ext cx="827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资料来源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:  Josh MacDowell, 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Evidence That Demands A Verdict,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1972, 175</a:t>
            </a: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页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;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     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Peter Stoner,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Science Speaks,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Moody Press, 1963.</a:t>
            </a:r>
          </a:p>
        </p:txBody>
      </p:sp>
      <p:sp>
        <p:nvSpPr>
          <p:cNvPr id="106506" name="Text Box 11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6319838" y="539750"/>
            <a:ext cx="54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 b="1" i="1">
                <a:solidFill>
                  <a:srgbClr val="FAF40C"/>
                </a:solidFill>
                <a:latin typeface="Arial" charset="0"/>
              </a:rPr>
              <a:t>*</a:t>
            </a:r>
            <a:endParaRPr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595313" y="1730375"/>
            <a:ext cx="79152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000" b="1" baseline="-25000">
                <a:solidFill>
                  <a:srgbClr val="FAF40C"/>
                </a:solidFill>
                <a:latin typeface="宋体" charset="0"/>
              </a:rPr>
              <a:t>在旧约里, 超过</a:t>
            </a:r>
            <a:r>
              <a:rPr lang="zh-CN" altLang="en-US" sz="6000" b="1" i="1" u="sng" baseline="-25000">
                <a:solidFill>
                  <a:srgbClr val="99CCFF"/>
                </a:solidFill>
                <a:latin typeface="宋体" charset="0"/>
              </a:rPr>
              <a:t>三百处</a:t>
            </a:r>
            <a:r>
              <a:rPr lang="zh-CN" altLang="en-US" sz="6000" b="1" baseline="-25000">
                <a:solidFill>
                  <a:srgbClr val="FAF40C"/>
                </a:solidFill>
                <a:latin typeface="宋体" charset="0"/>
              </a:rPr>
              <a:t>的预言是有关即将来到的弥赛亚的诞生、生平与受苦。这些都成就在耶稣基督的身上了</a:t>
            </a:r>
            <a:r>
              <a:rPr lang="en-US" altLang="zh-CN" sz="6000" b="1" baseline="-25000">
                <a:solidFill>
                  <a:srgbClr val="FAF40C"/>
                </a:solidFill>
                <a:latin typeface="宋体" charset="0"/>
              </a:rPr>
              <a:t>!</a:t>
            </a:r>
          </a:p>
        </p:txBody>
      </p:sp>
      <p:sp>
        <p:nvSpPr>
          <p:cNvPr id="585744" name="Rectangle 16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141413" y="749300"/>
            <a:ext cx="67564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有关弥赛亚的预言一共有 </a:t>
            </a:r>
            <a:r>
              <a:rPr lang="en-US" altLang="zh-CN" sz="7200" b="1" baseline="-25000">
                <a:solidFill>
                  <a:srgbClr val="99CCFF"/>
                </a:solidFill>
                <a:latin typeface="宋体" charset="0"/>
              </a:rPr>
              <a:t>8</a:t>
            </a:r>
            <a:r>
              <a:rPr lang="en-US" altLang="zh-CN" sz="5400" b="1" baseline="-25000">
                <a:solidFill>
                  <a:srgbClr val="99CCFF"/>
                </a:solidFill>
                <a:latin typeface="宋体" charset="0"/>
              </a:rPr>
              <a:t> </a:t>
            </a: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项。从古至今若要全部成就在一个人身上，成就的机率会有多高?</a:t>
            </a:r>
            <a:endParaRPr lang="en-US" altLang="zh-CN" sz="5400" b="1" baseline="-25000">
              <a:solidFill>
                <a:srgbClr val="FAF40C"/>
              </a:solidFill>
              <a:latin typeface="宋体" charset="0"/>
            </a:endParaRP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052513" y="2852738"/>
            <a:ext cx="700246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210000"/>
              </a:lnSpc>
            </a:pPr>
            <a:r>
              <a:rPr lang="zh-CN" altLang="en-US" sz="8000" b="1" i="1" baseline="-25000">
                <a:solidFill>
                  <a:srgbClr val="33CC33"/>
                </a:solidFill>
                <a:latin typeface="宋体" charset="0"/>
              </a:rPr>
              <a:t>答案:</a:t>
            </a:r>
            <a:r>
              <a:rPr lang="en-US" altLang="zh-CN" sz="8000" b="1" i="1" baseline="-25000">
                <a:solidFill>
                  <a:srgbClr val="33CC33"/>
                </a:solidFill>
                <a:latin typeface="宋体" charset="0"/>
              </a:rPr>
              <a:t>10 </a:t>
            </a:r>
            <a:r>
              <a:rPr lang="en-US" altLang="zh-CN" sz="6000" b="1" i="1" baseline="30000">
                <a:solidFill>
                  <a:srgbClr val="33CC33"/>
                </a:solidFill>
                <a:latin typeface="宋体" charset="0"/>
              </a:rPr>
              <a:t>17</a:t>
            </a:r>
            <a:r>
              <a:rPr lang="zh-CN" altLang="en-US" sz="8000" b="1" i="1" baseline="-25000">
                <a:solidFill>
                  <a:srgbClr val="33CC33"/>
                </a:solidFill>
                <a:latin typeface="宋体" charset="0"/>
              </a:rPr>
              <a:t>分之一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301625" y="4645025"/>
            <a:ext cx="846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36166" dir="295444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7200" baseline="-25000">
                <a:solidFill>
                  <a:schemeClr val="tx1"/>
                </a:solidFill>
                <a:latin typeface="宋体" charset="0"/>
              </a:rPr>
              <a:t>1:100,000,000,000,000,000</a:t>
            </a:r>
          </a:p>
        </p:txBody>
      </p:sp>
      <p:sp>
        <p:nvSpPr>
          <p:cNvPr id="568331" name="Oval 11"/>
          <p:cNvSpPr>
            <a:spLocks noChangeArrowheads="1"/>
          </p:cNvSpPr>
          <p:nvPr/>
        </p:nvSpPr>
        <p:spPr bwMode="auto">
          <a:xfrm>
            <a:off x="6329363" y="1081088"/>
            <a:ext cx="981075" cy="90487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8550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683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08552" name="Text Box 20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8341" name="Text Box 21"/>
          <p:cNvSpPr txBox="1">
            <a:spLocks noChangeArrowheads="1"/>
          </p:cNvSpPr>
          <p:nvPr/>
        </p:nvSpPr>
        <p:spPr bwMode="auto">
          <a:xfrm>
            <a:off x="1011238" y="311150"/>
            <a:ext cx="7137400" cy="53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i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是一个巧合的诞生吗?</a:t>
            </a:r>
            <a:r>
              <a:rPr lang="en-US" altLang="zh-CN" sz="3200" b="1" i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568342" name="Text Box 22"/>
          <p:cNvSpPr txBox="1">
            <a:spLocks noChangeArrowheads="1"/>
          </p:cNvSpPr>
          <p:nvPr/>
        </p:nvSpPr>
        <p:spPr bwMode="auto">
          <a:xfrm>
            <a:off x="619125" y="6315075"/>
            <a:ext cx="827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资料来源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:  Josh MacDowell, 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Evidence That Demands A Verdict,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1972, 175</a:t>
            </a: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页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;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     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Peter Stoner,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Science Speaks,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Moody Press, 1963.</a:t>
            </a:r>
          </a:p>
        </p:txBody>
      </p:sp>
      <p:sp>
        <p:nvSpPr>
          <p:cNvPr id="568343" name="Rectangle 2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7" grpId="0" autoUpdateAnimBg="0"/>
      <p:bldP spid="568328" grpId="0" build="p" autoUpdateAnimBg="0"/>
      <p:bldP spid="5683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1182688" y="636588"/>
            <a:ext cx="644525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  然而</a:t>
            </a:r>
            <a:r>
              <a:rPr lang="en-US" altLang="zh-CN" sz="5400" b="1" baseline="-25000">
                <a:solidFill>
                  <a:srgbClr val="FAF40C"/>
                </a:solidFill>
                <a:latin typeface="宋体" charset="0"/>
              </a:rPr>
              <a:t>…</a:t>
            </a: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从古至今,仅仅 </a:t>
            </a:r>
            <a:r>
              <a:rPr lang="en-US" altLang="zh-CN" sz="7200" b="1" baseline="-25000">
                <a:solidFill>
                  <a:srgbClr val="99CCFF"/>
                </a:solidFill>
                <a:latin typeface="宋体" charset="0"/>
              </a:rPr>
              <a:t>48</a:t>
            </a:r>
            <a:r>
              <a:rPr lang="en-US" altLang="zh-CN" sz="5400" b="1" baseline="-25000">
                <a:solidFill>
                  <a:srgbClr val="FAF40C"/>
                </a:solidFill>
                <a:latin typeface="宋体" charset="0"/>
              </a:rPr>
              <a:t> </a:t>
            </a:r>
            <a:r>
              <a:rPr lang="en-US" altLang="zh-CN" sz="5400" b="1" i="1" baseline="-25000">
                <a:solidFill>
                  <a:srgbClr val="FAF40C"/>
                </a:solidFill>
                <a:latin typeface="宋体" charset="0"/>
              </a:rPr>
              <a:t>(</a:t>
            </a:r>
            <a:r>
              <a:rPr lang="en-US" altLang="zh-CN" sz="5400" b="1" i="1" u="sng" baseline="-25000">
                <a:solidFill>
                  <a:srgbClr val="FAF40C"/>
                </a:solidFill>
                <a:latin typeface="宋体" charset="0"/>
              </a:rPr>
              <a:t>300</a:t>
            </a:r>
            <a:r>
              <a:rPr lang="zh-CN" altLang="en-US" sz="5400" b="1" i="1" u="sng" baseline="-25000">
                <a:solidFill>
                  <a:srgbClr val="FAF40C"/>
                </a:solidFill>
                <a:latin typeface="宋体" charset="0"/>
              </a:rPr>
              <a:t>之中)</a:t>
            </a:r>
            <a:r>
              <a:rPr lang="en-US" altLang="zh-CN" sz="5400" b="1" i="1" baseline="-25000">
                <a:solidFill>
                  <a:srgbClr val="FAF40C"/>
                </a:solidFill>
                <a:latin typeface="宋体" charset="0"/>
              </a:rPr>
              <a:t> </a:t>
            </a:r>
            <a:r>
              <a:rPr lang="zh-CN" altLang="en-US" sz="5400" b="1" i="1" baseline="-25000">
                <a:solidFill>
                  <a:srgbClr val="FAF40C"/>
                </a:solidFill>
                <a:latin typeface="宋体" charset="0"/>
              </a:rPr>
              <a:t>个</a:t>
            </a:r>
            <a:r>
              <a:rPr lang="ja-JP" altLang="en-US" sz="5400" b="1" baseline="-25000">
                <a:solidFill>
                  <a:srgbClr val="FAF40C"/>
                </a:solidFill>
                <a:latin typeface="宋体" charset="0"/>
              </a:rPr>
              <a:t>预言</a:t>
            </a: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成就</a:t>
            </a:r>
            <a:r>
              <a:rPr lang="en-US" sz="5400" b="1" baseline="-25000">
                <a:solidFill>
                  <a:srgbClr val="FAF40C"/>
                </a:solidFill>
                <a:latin typeface="宋体" charset="0"/>
              </a:rPr>
              <a:t>在任何一个</a:t>
            </a: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人的</a:t>
            </a:r>
            <a:r>
              <a:rPr lang="en-US" sz="5400" b="1" baseline="-25000">
                <a:solidFill>
                  <a:srgbClr val="FAF40C"/>
                </a:solidFill>
                <a:latin typeface="宋体" charset="0"/>
              </a:rPr>
              <a:t>生活中</a:t>
            </a:r>
            <a:r>
              <a:rPr lang="zh-CN" altLang="en-US" sz="5400" b="1" baseline="-25000">
                <a:solidFill>
                  <a:srgbClr val="FAF40C"/>
                </a:solidFill>
                <a:latin typeface="宋体" charset="0"/>
              </a:rPr>
              <a:t>的机率</a:t>
            </a:r>
            <a:r>
              <a:rPr lang="en-US" altLang="ja-JP" sz="5400" b="1" baseline="-25000">
                <a:solidFill>
                  <a:srgbClr val="FAF40C"/>
                </a:solidFill>
                <a:latin typeface="宋体" charset="0"/>
              </a:rPr>
              <a:t>:</a:t>
            </a:r>
            <a:endParaRPr lang="en-US" altLang="zh-CN" sz="5400" b="1" baseline="-25000">
              <a:solidFill>
                <a:srgbClr val="FAF40C"/>
              </a:solidFill>
              <a:latin typeface="宋体" charset="0"/>
            </a:endParaRPr>
          </a:p>
        </p:txBody>
      </p:sp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742950" y="3035300"/>
            <a:ext cx="76946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altLang="en-US" sz="8000" b="1" baseline="-25000">
                <a:solidFill>
                  <a:srgbClr val="33CC33"/>
                </a:solidFill>
                <a:latin typeface="宋体" charset="0"/>
              </a:rPr>
              <a:t>答案</a:t>
            </a:r>
            <a:r>
              <a:rPr lang="en-US" altLang="zh-CN" sz="8000" b="1" baseline="-25000">
                <a:solidFill>
                  <a:srgbClr val="33CC33"/>
                </a:solidFill>
                <a:latin typeface="宋体" charset="0"/>
              </a:rPr>
              <a:t>: 10</a:t>
            </a:r>
            <a:r>
              <a:rPr lang="en-US" altLang="zh-CN" sz="8000" b="1" baseline="30000">
                <a:solidFill>
                  <a:srgbClr val="33CC33"/>
                </a:solidFill>
                <a:latin typeface="宋体" charset="0"/>
              </a:rPr>
              <a:t>157</a:t>
            </a:r>
            <a:r>
              <a:rPr lang="zh-CN" altLang="en-US" sz="8000" b="1" baseline="-25000">
                <a:solidFill>
                  <a:srgbClr val="33CC33"/>
                </a:solidFill>
                <a:latin typeface="宋体" charset="0"/>
              </a:rPr>
              <a:t>分之一</a:t>
            </a:r>
          </a:p>
        </p:txBody>
      </p:sp>
      <p:sp>
        <p:nvSpPr>
          <p:cNvPr id="110596" name="Text Box 2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60153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10598" name="Text Box 3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60151" name="Oval 23"/>
          <p:cNvSpPr>
            <a:spLocks noChangeArrowheads="1"/>
          </p:cNvSpPr>
          <p:nvPr/>
        </p:nvSpPr>
        <p:spPr bwMode="auto">
          <a:xfrm>
            <a:off x="6540500" y="1030288"/>
            <a:ext cx="830263" cy="801687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0167" name="Text Box 39"/>
          <p:cNvSpPr txBox="1">
            <a:spLocks noChangeArrowheads="1"/>
          </p:cNvSpPr>
          <p:nvPr/>
        </p:nvSpPr>
        <p:spPr bwMode="auto">
          <a:xfrm>
            <a:off x="152400" y="4729163"/>
            <a:ext cx="88931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200" b="1" baseline="-25000">
                <a:solidFill>
                  <a:schemeClr val="tx1"/>
                </a:solidFill>
                <a:latin typeface="宋体" charset="0"/>
              </a:rPr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altLang="zh-CN" sz="3200" b="1" baseline="-25000">
              <a:solidFill>
                <a:srgbClr val="FAF40C"/>
              </a:solidFill>
              <a:latin typeface="宋体" charset="0"/>
            </a:endParaRPr>
          </a:p>
        </p:txBody>
      </p:sp>
      <p:sp>
        <p:nvSpPr>
          <p:cNvPr id="560168" name="Text Box 40"/>
          <p:cNvSpPr txBox="1">
            <a:spLocks noChangeArrowheads="1"/>
          </p:cNvSpPr>
          <p:nvPr/>
        </p:nvSpPr>
        <p:spPr bwMode="auto">
          <a:xfrm>
            <a:off x="1011238" y="311150"/>
            <a:ext cx="7137400" cy="53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i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是一个巧合的诞生吗?</a:t>
            </a:r>
            <a:r>
              <a:rPr lang="en-US" altLang="zh-CN" sz="3200" b="1" i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560169" name="Text Box 41"/>
          <p:cNvSpPr txBox="1">
            <a:spLocks noChangeArrowheads="1"/>
          </p:cNvSpPr>
          <p:nvPr/>
        </p:nvSpPr>
        <p:spPr bwMode="auto">
          <a:xfrm>
            <a:off x="619125" y="6315075"/>
            <a:ext cx="827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资料来源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:  Josh MacDowell, 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Evidence That Demands A Verdict,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1972, 175</a:t>
            </a:r>
            <a:r>
              <a:rPr lang="zh-CN" altLang="en-US" sz="1400" b="1" baseline="-25000">
                <a:solidFill>
                  <a:srgbClr val="FAF40C"/>
                </a:solidFill>
                <a:latin typeface="宋体" charset="0"/>
              </a:rPr>
              <a:t>页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;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     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Peter Stoner,</a:t>
            </a:r>
            <a:r>
              <a:rPr lang="en-US" altLang="zh-CN" sz="1400" b="1" i="1" baseline="-25000">
                <a:solidFill>
                  <a:srgbClr val="FAF40C"/>
                </a:solidFill>
                <a:latin typeface="宋体" charset="0"/>
              </a:rPr>
              <a:t> Science Speaks, </a:t>
            </a:r>
            <a:r>
              <a:rPr lang="en-US" altLang="zh-CN" sz="1400" b="1" baseline="-25000">
                <a:solidFill>
                  <a:srgbClr val="FAF40C"/>
                </a:solidFill>
                <a:latin typeface="宋体" charset="0"/>
              </a:rPr>
              <a:t>Moody Press, 1963.</a:t>
            </a:r>
          </a:p>
        </p:txBody>
      </p:sp>
      <p:sp>
        <p:nvSpPr>
          <p:cNvPr id="560170" name="Rectangle 4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560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/>
      <p:bldP spid="560138" grpId="0" autoUpdateAnimBg="0"/>
      <p:bldP spid="560151" grpId="0" animBg="1"/>
      <p:bldP spid="56016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>
            <a:off x="482600" y="2633663"/>
            <a:ext cx="4117975" cy="24399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zh-CN" sz="28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• </a:t>
            </a:r>
            <a:r>
              <a:rPr lang="zh-CN" altLang="en-US" sz="2800" b="1" u="sng">
                <a:latin typeface="宋体" charset="-122"/>
                <a:ea typeface="宋体" charset="-122"/>
                <a:cs typeface="宋体" charset="-122"/>
              </a:rPr>
              <a:t>血源</a:t>
            </a:r>
            <a:r>
              <a:rPr lang="zh-CN" altLang="en-US" sz="2800" b="1">
                <a:solidFill>
                  <a:srgbClr val="66FF99"/>
                </a:solidFill>
                <a:latin typeface="宋体" charset="-122"/>
                <a:ea typeface="宋体" charset="-122"/>
                <a:cs typeface="宋体" charset="-122"/>
              </a:rPr>
              <a:t>承传</a:t>
            </a:r>
            <a:endParaRPr lang="zh-CN" altLang="en-US" sz="2000" b="1">
              <a:solidFill>
                <a:srgbClr val="14FF7E"/>
              </a:solidFill>
              <a:latin typeface="Arial" charset="0"/>
              <a:ea typeface="宋体" charset="-122"/>
              <a:cs typeface="宋体" charset="-122"/>
            </a:endParaRPr>
          </a:p>
          <a:p>
            <a:pPr>
              <a:lnSpc>
                <a:spcPct val="50000"/>
              </a:lnSpc>
              <a:defRPr/>
            </a:pPr>
            <a:r>
              <a:rPr lang="en-US" altLang="zh-CN" sz="2000" b="1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rPr>
              <a:t>• </a:t>
            </a:r>
            <a:r>
              <a:rPr lang="zh-CN" altLang="en-US" sz="2000" b="1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rPr>
              <a:t>回到亚当</a:t>
            </a:r>
          </a:p>
          <a:p>
            <a:pPr>
              <a:lnSpc>
                <a:spcPct val="50000"/>
              </a:lnSpc>
              <a:defRPr/>
            </a:pPr>
            <a:r>
              <a:rPr lang="zh-CN" altLang="en-US" sz="2000" b="1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rPr>
              <a:t>     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 通过马利亚</a:t>
            </a:r>
            <a:r>
              <a:rPr lang="en-US" altLang="zh-CN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,</a:t>
            </a:r>
          </a:p>
          <a:p>
            <a:pPr>
              <a:lnSpc>
                <a:spcPct val="50000"/>
              </a:lnSpc>
              <a:defRPr/>
            </a:pP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PMingLiU" pitchFamily="18" charset="-128"/>
                <a:cs typeface="PMingLiU" pitchFamily="18" charset="-128"/>
              </a:rPr>
              <a:t>      正统后裔</a:t>
            </a:r>
            <a:endParaRPr lang="en-US" sz="2000" b="1">
              <a:solidFill>
                <a:srgbClr val="14FF7E"/>
              </a:solidFill>
              <a:latin typeface="Arial" charset="0"/>
              <a:ea typeface="PMingLiU" pitchFamily="18" charset="-128"/>
              <a:cs typeface="PMingLiU" pitchFamily="18" charset="-128"/>
            </a:endParaRPr>
          </a:p>
          <a:p>
            <a:pPr>
              <a:lnSpc>
                <a:spcPct val="50000"/>
              </a:lnSpc>
              <a:defRPr/>
            </a:pPr>
            <a:r>
              <a:rPr lang="en-US" altLang="zh-CN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• 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个人家谱,</a:t>
            </a:r>
          </a:p>
          <a:p>
            <a:pPr>
              <a:lnSpc>
                <a:spcPct val="50000"/>
              </a:lnSpc>
              <a:defRPr/>
            </a:pP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     通过马利亚</a:t>
            </a:r>
          </a:p>
          <a:p>
            <a:pPr>
              <a:lnSpc>
                <a:spcPct val="50000"/>
              </a:lnSpc>
              <a:defRPr/>
            </a:pPr>
            <a:r>
              <a:rPr lang="en-US" altLang="zh-CN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• </a:t>
            </a:r>
            <a:r>
              <a:rPr lang="en-US" sz="2000" b="1">
                <a:solidFill>
                  <a:srgbClr val="14FF7E"/>
                </a:solidFill>
                <a:latin typeface="Arial" charset="0"/>
                <a:ea typeface="PMingLiU" pitchFamily="18" charset="-128"/>
                <a:cs typeface="PMingLiU" pitchFamily="18" charset="-128"/>
              </a:rPr>
              <a:t>大卫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家</a:t>
            </a:r>
            <a:r>
              <a:rPr lang="en-US" sz="2000" b="1">
                <a:solidFill>
                  <a:srgbClr val="14FF7E"/>
                </a:solidFill>
                <a:latin typeface="Arial" charset="0"/>
                <a:ea typeface="PMingLiU" pitchFamily="18" charset="-128"/>
                <a:cs typeface="PMingLiU" pitchFamily="18" charset="-128"/>
              </a:rPr>
              <a:t>的</a:t>
            </a:r>
            <a:r>
              <a:rPr lang="zh-CN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后裔</a:t>
            </a:r>
            <a:r>
              <a:rPr lang="en-US" sz="2000" b="1">
                <a:solidFill>
                  <a:srgbClr val="14FF7E"/>
                </a:solidFill>
                <a:latin typeface="Arial" charset="0"/>
                <a:ea typeface="PMingLiU" pitchFamily="18" charset="-128"/>
                <a:cs typeface="PMingLiU" pitchFamily="18" charset="-128"/>
              </a:rPr>
              <a:t> </a:t>
            </a:r>
            <a:endParaRPr lang="zh-CN" altLang="en-US" sz="2000" b="1">
              <a:solidFill>
                <a:srgbClr val="14FF7E"/>
              </a:solidFill>
              <a:latin typeface="Arial" charset="0"/>
              <a:ea typeface="宋体" charset="-122"/>
              <a:cs typeface="宋体" charset="-122"/>
            </a:endParaRPr>
          </a:p>
          <a:p>
            <a:pPr>
              <a:lnSpc>
                <a:spcPct val="50000"/>
              </a:lnSpc>
              <a:defRPr/>
            </a:pP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  </a:t>
            </a:r>
            <a:r>
              <a:rPr lang="en-US" altLang="zh-CN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(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撒下 7章12-13节; 罗 1章3节)</a:t>
            </a:r>
            <a:r>
              <a:rPr lang="zh-CN" altLang="en-US" sz="2000" b="1" u="sng">
                <a:solidFill>
                  <a:srgbClr val="14FF7E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4862513" y="2660650"/>
            <a:ext cx="3890962" cy="22590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zh-CN" sz="2800" b="1">
                <a:solidFill>
                  <a:srgbClr val="14FF7E"/>
                </a:solidFill>
                <a:latin typeface="Arial" charset="0"/>
              </a:rPr>
              <a:t>• </a:t>
            </a:r>
            <a:r>
              <a:rPr lang="zh-CN" altLang="en-US" sz="2800" b="1" u="sng">
                <a:latin typeface="Arial" charset="0"/>
              </a:rPr>
              <a:t>王室,</a:t>
            </a:r>
          </a:p>
          <a:p>
            <a:pPr>
              <a:lnSpc>
                <a:spcPct val="50000"/>
              </a:lnSpc>
            </a:pPr>
            <a:r>
              <a:rPr lang="zh-CN" altLang="en-US" sz="2800" b="1">
                <a:latin typeface="Arial" charset="0"/>
              </a:rPr>
              <a:t>            </a:t>
            </a:r>
            <a:r>
              <a:rPr lang="zh-CN" altLang="en-US" sz="2800" b="1" u="sng">
                <a:latin typeface="Times" charset="0"/>
              </a:rPr>
              <a:t>合法</a:t>
            </a:r>
            <a:r>
              <a:rPr lang="zh-CN" altLang="en-US" sz="2800" b="1">
                <a:solidFill>
                  <a:srgbClr val="66FF99"/>
                </a:solidFill>
                <a:latin typeface="宋体" charset="0"/>
              </a:rPr>
              <a:t>承传</a:t>
            </a:r>
            <a:endParaRPr lang="zh-CN" altLang="en-US" sz="2800" b="1">
              <a:solidFill>
                <a:srgbClr val="14FF7E"/>
              </a:solidFill>
              <a:latin typeface="Arial" charset="0"/>
            </a:endParaRPr>
          </a:p>
          <a:p>
            <a:pPr>
              <a:lnSpc>
                <a:spcPct val="50000"/>
              </a:lnSpc>
            </a:pPr>
            <a:r>
              <a:rPr lang="en-US" altLang="zh-CN" sz="2000" b="1">
                <a:solidFill>
                  <a:schemeClr val="tx1"/>
                </a:solidFill>
                <a:latin typeface="Arial" charset="0"/>
              </a:rPr>
              <a:t>• </a:t>
            </a:r>
            <a:r>
              <a:rPr lang="zh-CN" altLang="en-US" sz="2000" b="1">
                <a:solidFill>
                  <a:schemeClr val="tx1"/>
                </a:solidFill>
                <a:latin typeface="Arial" charset="0"/>
              </a:rPr>
              <a:t>从亚伯拉罕</a:t>
            </a:r>
          </a:p>
          <a:p>
            <a:pPr>
              <a:lnSpc>
                <a:spcPct val="50000"/>
              </a:lnSpc>
            </a:pPr>
            <a:r>
              <a:rPr lang="zh-CN" altLang="en-US" sz="2000" b="1">
                <a:solidFill>
                  <a:schemeClr val="tx1"/>
                </a:solidFill>
                <a:latin typeface="Arial" charset="0"/>
              </a:rPr>
              <a:t>     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</a:rPr>
              <a:t>大卫的儿子,</a:t>
            </a:r>
          </a:p>
          <a:p>
            <a:pPr>
              <a:lnSpc>
                <a:spcPct val="50000"/>
              </a:lnSpc>
            </a:pPr>
            <a:r>
              <a:rPr lang="zh-CN" altLang="en-US" sz="2000" b="1">
                <a:solidFill>
                  <a:srgbClr val="14FF7E"/>
                </a:solidFill>
                <a:latin typeface="Arial" charset="0"/>
              </a:rPr>
              <a:t>     通过约瑟</a:t>
            </a:r>
          </a:p>
          <a:p>
            <a:pPr>
              <a:lnSpc>
                <a:spcPct val="50000"/>
              </a:lnSpc>
            </a:pPr>
            <a:r>
              <a:rPr lang="en-US" altLang="zh-CN" sz="2000" b="1">
                <a:solidFill>
                  <a:srgbClr val="14FF7E"/>
                </a:solidFill>
                <a:latin typeface="Arial" charset="0"/>
              </a:rPr>
              <a:t>• 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</a:rPr>
              <a:t>合法承传</a:t>
            </a:r>
          </a:p>
          <a:p>
            <a:pPr>
              <a:lnSpc>
                <a:spcPct val="50000"/>
              </a:lnSpc>
            </a:pPr>
            <a:r>
              <a:rPr lang="en-US" altLang="zh-CN" sz="2000" b="1">
                <a:solidFill>
                  <a:srgbClr val="14FF7E"/>
                </a:solidFill>
                <a:latin typeface="Arial" charset="0"/>
              </a:rPr>
              <a:t>• </a:t>
            </a:r>
            <a:r>
              <a:rPr lang="en-US" sz="2000" b="1">
                <a:solidFill>
                  <a:srgbClr val="14FF7E"/>
                </a:solidFill>
                <a:latin typeface="Arial" charset="0"/>
                <a:ea typeface="PMingLiU" charset="0"/>
                <a:cs typeface="PMingLiU" charset="0"/>
              </a:rPr>
              <a:t>犹太人</a:t>
            </a:r>
            <a:r>
              <a:rPr lang="zh-CN" altLang="en-US" sz="2000" b="1">
                <a:solidFill>
                  <a:srgbClr val="14FF7E"/>
                </a:solidFill>
                <a:latin typeface="Arial" charset="0"/>
                <a:ea typeface="PMingLiU" charset="0"/>
                <a:cs typeface="PMingLiU" charset="0"/>
              </a:rPr>
              <a:t>的启示</a:t>
            </a:r>
            <a:endParaRPr lang="zh-CN" altLang="en-US" sz="2000" b="1">
              <a:solidFill>
                <a:srgbClr val="14FF7E"/>
              </a:solidFill>
              <a:latin typeface="Arial" charset="0"/>
            </a:endParaRPr>
          </a:p>
        </p:txBody>
      </p:sp>
      <p:sp>
        <p:nvSpPr>
          <p:cNvPr id="525362" name="Text Box 50"/>
          <p:cNvSpPr txBox="1">
            <a:spLocks noChangeArrowheads="1"/>
          </p:cNvSpPr>
          <p:nvPr/>
        </p:nvSpPr>
        <p:spPr bwMode="auto">
          <a:xfrm>
            <a:off x="2366963" y="687388"/>
            <a:ext cx="4421187" cy="63658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回到学习帮助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#16</a:t>
            </a:r>
          </a:p>
        </p:txBody>
      </p:sp>
      <p:sp>
        <p:nvSpPr>
          <p:cNvPr id="525363" name="Text Box 51"/>
          <p:cNvSpPr txBox="1">
            <a:spLocks noChangeArrowheads="1"/>
          </p:cNvSpPr>
          <p:nvPr/>
        </p:nvSpPr>
        <p:spPr bwMode="auto">
          <a:xfrm>
            <a:off x="758825" y="1585913"/>
            <a:ext cx="32496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3600" b="1">
                <a:solidFill>
                  <a:schemeClr val="tx1"/>
                </a:solidFill>
                <a:latin typeface="Times" charset="0"/>
              </a:rPr>
              <a:t>马利亚</a:t>
            </a:r>
            <a:endParaRPr lang="zh-CN" altLang="en-US" sz="36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>
            <a:off x="4991100" y="1585913"/>
            <a:ext cx="364807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3600" b="1">
                <a:solidFill>
                  <a:schemeClr val="tx1"/>
                </a:solidFill>
                <a:latin typeface="Times" charset="0"/>
              </a:rPr>
              <a:t>约瑟</a:t>
            </a:r>
            <a:endParaRPr lang="zh-CN" altLang="en-US" sz="36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648" name="Rectangle 61"/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9" name="Rectangle 62"/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68313" y="5080000"/>
            <a:ext cx="8120062" cy="1268413"/>
            <a:chOff x="295" y="3200"/>
            <a:chExt cx="5115" cy="799"/>
          </a:xfrm>
        </p:grpSpPr>
        <p:sp>
          <p:nvSpPr>
            <p:cNvPr id="525369" name="Text Box 57"/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耶稣基督</a:t>
              </a:r>
              <a:r>
                <a:rPr lang="en-US" altLang="zh-CN" sz="4000" b="1">
                  <a:solidFill>
                    <a:schemeClr val="tx1"/>
                  </a:solidFill>
                  <a:latin typeface="Arial" charset="0"/>
                </a:rPr>
                <a:t>——</a:t>
              </a:r>
              <a:r>
                <a:rPr lang="zh-CN" altLang="en-US" sz="4000" b="1">
                  <a:solidFill>
                    <a:schemeClr val="tx1"/>
                  </a:solidFill>
                  <a:latin typeface="Arial" charset="0"/>
                </a:rPr>
                <a:t>王的</a:t>
              </a:r>
              <a:r>
                <a:rPr lang="en-US" sz="40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诞生</a:t>
              </a:r>
              <a:r>
                <a:rPr lang="en-US" altLang="ja-JP" sz="40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endParaRPr lang="zh-CN" altLang="en-US" sz="40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2659" name="AutoShape 58"/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0" name="AutoShape 59"/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75" name="Text Box 63"/>
          <p:cNvSpPr txBox="1">
            <a:spLocks noChangeArrowheads="1"/>
          </p:cNvSpPr>
          <p:nvPr/>
        </p:nvSpPr>
        <p:spPr bwMode="auto">
          <a:xfrm>
            <a:off x="1116013" y="2179638"/>
            <a:ext cx="248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 b="1">
                <a:latin typeface="Times" charset="0"/>
              </a:rPr>
              <a:t>路 3: 23-38</a:t>
            </a:r>
            <a:endParaRPr lang="en-US" altLang="zh-CN" sz="2000" b="1">
              <a:latin typeface="MS PGothic" charset="0"/>
            </a:endParaRPr>
          </a:p>
        </p:txBody>
      </p:sp>
      <p:sp>
        <p:nvSpPr>
          <p:cNvPr id="525376" name="Text Box 64"/>
          <p:cNvSpPr txBox="1">
            <a:spLocks noChangeArrowheads="1"/>
          </p:cNvSpPr>
          <p:nvPr/>
        </p:nvSpPr>
        <p:spPr bwMode="auto">
          <a:xfrm>
            <a:off x="6015038" y="2212975"/>
            <a:ext cx="1681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 b="1">
                <a:latin typeface="Times" charset="0"/>
              </a:rPr>
              <a:t>太 1: 1-17</a:t>
            </a:r>
            <a:endParaRPr lang="en-US" altLang="zh-CN" sz="2000" b="1">
              <a:latin typeface="MS PGothic" charset="0"/>
            </a:endParaRPr>
          </a:p>
        </p:txBody>
      </p:sp>
      <p:sp>
        <p:nvSpPr>
          <p:cNvPr id="112653" name="Text Box 6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25379" name="Rectangle 6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12655" name="Text Box 72"/>
          <p:cNvSpPr txBox="1">
            <a:spLocks noChangeArrowheads="1"/>
          </p:cNvSpPr>
          <p:nvPr/>
        </p:nvSpPr>
        <p:spPr bwMode="auto">
          <a:xfrm>
            <a:off x="8661400" y="64262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525385" name="Rectangle 73"/>
          <p:cNvSpPr>
            <a:spLocks noChangeArrowheads="1"/>
          </p:cNvSpPr>
          <p:nvPr/>
        </p:nvSpPr>
        <p:spPr bwMode="auto">
          <a:xfrm>
            <a:off x="0" y="204788"/>
            <a:ext cx="9144000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大卫的后裔</a:t>
            </a:r>
            <a:r>
              <a:rPr lang="en-US" altLang="zh-CN" b="1">
                <a:latin typeface="Times New Roman" charset="0"/>
                <a:ea typeface="宋体" charset="-122"/>
                <a:cs typeface="宋体" charset="-122"/>
              </a:rPr>
              <a:t>:</a:t>
            </a:r>
            <a:r>
              <a:rPr lang="en-US" altLang="zh-CN" sz="1800" b="1">
                <a:latin typeface="Times New Roman" charset="0"/>
                <a:ea typeface="宋体" charset="-122"/>
                <a:cs typeface="宋体" charset="-122"/>
              </a:rPr>
              <a:t>  </a:t>
            </a:r>
            <a:r>
              <a:rPr lang="zh-CN" altLang="en-US" b="1">
                <a:latin typeface="PMingLiU" pitchFamily="18" charset="-128"/>
                <a:ea typeface="宋体" charset="-122"/>
                <a:cs typeface="宋体" charset="-122"/>
              </a:rPr>
              <a:t>耶稣基督的王室家谱</a:t>
            </a:r>
            <a:r>
              <a:rPr lang="zh-CN" altLang="en-US" b="1">
                <a:latin typeface="Times New Roman" charset="0"/>
                <a:ea typeface="宋体" charset="-122"/>
                <a:cs typeface="宋体" charset="-122"/>
              </a:rPr>
              <a:t>*</a:t>
            </a:r>
          </a:p>
        </p:txBody>
      </p:sp>
      <p:sp>
        <p:nvSpPr>
          <p:cNvPr id="525386" name="Rectangle 7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60" grpId="0" build="p" autoUpdateAnimBg="0"/>
      <p:bldP spid="52536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" y="93663"/>
            <a:ext cx="8693150" cy="3603625"/>
            <a:chOff x="240" y="59"/>
            <a:chExt cx="5476" cy="2270"/>
          </a:xfrm>
        </p:grpSpPr>
        <p:pic>
          <p:nvPicPr>
            <p:cNvPr id="56627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196"/>
              <a:ext cx="3207" cy="213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66279" name="Text Box 7"/>
            <p:cNvSpPr txBox="1">
              <a:spLocks noChangeArrowheads="1"/>
            </p:cNvSpPr>
            <p:nvPr/>
          </p:nvSpPr>
          <p:spPr bwMode="auto">
            <a:xfrm>
              <a:off x="3528" y="59"/>
              <a:ext cx="2188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耶稣时期的古老耶路撒冷模型</a:t>
              </a:r>
              <a:endParaRPr lang="zh-CN" altLang="en-US" sz="2800" b="1">
                <a:solidFill>
                  <a:schemeClr val="tx1"/>
                </a:solidFill>
                <a:latin typeface="宋体" charset="0"/>
              </a:endParaRPr>
            </a:p>
          </p:txBody>
        </p:sp>
      </p:grpSp>
      <p:sp>
        <p:nvSpPr>
          <p:cNvPr id="114691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50825" y="3021013"/>
            <a:ext cx="8594725" cy="3321050"/>
            <a:chOff x="158" y="1903"/>
            <a:chExt cx="5414" cy="2092"/>
          </a:xfrm>
        </p:grpSpPr>
        <p:sp>
          <p:nvSpPr>
            <p:cNvPr id="566276" name="Text Box 4"/>
            <p:cNvSpPr txBox="1">
              <a:spLocks noChangeArrowheads="1"/>
            </p:cNvSpPr>
            <p:nvPr/>
          </p:nvSpPr>
          <p:spPr bwMode="auto">
            <a:xfrm>
              <a:off x="158" y="3371"/>
              <a:ext cx="2271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r"/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耶稣时期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altLang="zh-CN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 </a:t>
              </a:r>
              <a:r>
                <a:rPr lang="zh-CN" altLang="en-US" sz="2800" b="1">
                  <a:solidFill>
                    <a:schemeClr val="tx1"/>
                  </a:solidFill>
                  <a:latin typeface="Arial" charset="0"/>
                </a:rPr>
                <a:t>大希律殿</a:t>
              </a:r>
              <a:r>
                <a:rPr lang="en-US" sz="28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东部入口</a:t>
              </a:r>
              <a:endParaRPr lang="zh-CN" altLang="en-US" sz="2800" b="1">
                <a:solidFill>
                  <a:schemeClr val="tx1"/>
                </a:solidFill>
                <a:latin typeface="宋体" charset="0"/>
              </a:endParaRPr>
            </a:p>
          </p:txBody>
        </p:sp>
        <p:pic>
          <p:nvPicPr>
            <p:cNvPr id="56627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903"/>
              <a:ext cx="3025" cy="2092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14693" name="Text Box 1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66287" name="Rectangle 1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14695" name="Text Box 20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6294" name="Rectangle 2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58"/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439339" name="Picture 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40" name="Text Box 44"/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000" b="1">
                  <a:solidFill>
                    <a:schemeClr val="tx1"/>
                  </a:solidFill>
                  <a:latin typeface="宋体" charset="0"/>
                </a:rPr>
                <a:t>希律王的</a:t>
              </a:r>
              <a:r>
                <a:rPr lang="en-US" sz="20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第二</a:t>
              </a:r>
              <a:r>
                <a:rPr lang="zh-CN" altLang="en-US" sz="2000" b="1">
                  <a:solidFill>
                    <a:schemeClr val="tx1"/>
                  </a:solidFill>
                  <a:latin typeface="Arial" charset="0"/>
                </a:rPr>
                <a:t>座圣殿</a:t>
              </a:r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439307" name="Picture 1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12" name="Text Box 16"/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000" b="1">
                  <a:solidFill>
                    <a:schemeClr val="tx1"/>
                  </a:solidFill>
                  <a:latin typeface="PMingLiU" charset="0"/>
                </a:rPr>
                <a:t>                 橄榄山</a:t>
              </a:r>
              <a:endParaRPr lang="zh-CN" altLang="en-US" sz="2000" b="1">
                <a:solidFill>
                  <a:schemeClr val="tx1"/>
                </a:solidFill>
                <a:latin typeface="宋体" charset="0"/>
              </a:endParaRPr>
            </a:p>
          </p:txBody>
        </p:sp>
      </p:grpSp>
      <p:sp>
        <p:nvSpPr>
          <p:cNvPr id="116740" name="Text Box 4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39346" name="Rectangle 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812800" y="3273425"/>
            <a:ext cx="8013700" cy="3233738"/>
            <a:chOff x="512" y="2062"/>
            <a:chExt cx="5048" cy="2037"/>
          </a:xfrm>
        </p:grpSpPr>
        <p:sp>
          <p:nvSpPr>
            <p:cNvPr id="439343" name="Text Box 47"/>
            <p:cNvSpPr txBox="1">
              <a:spLocks noChangeArrowheads="1"/>
            </p:cNvSpPr>
            <p:nvPr/>
          </p:nvSpPr>
          <p:spPr bwMode="auto">
            <a:xfrm>
              <a:off x="3308" y="3439"/>
              <a:ext cx="22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r>
                <a:rPr lang="zh-CN" altLang="en-US" sz="2000" b="1">
                  <a:solidFill>
                    <a:schemeClr val="tx1"/>
                  </a:solidFill>
                  <a:latin typeface="PMingLiU" charset="0"/>
                </a:rPr>
                <a:t>客西马尼园                             院子里的</a:t>
              </a:r>
              <a:r>
                <a:rPr lang="en-US" sz="2000" b="1">
                  <a:solidFill>
                    <a:schemeClr val="tx1"/>
                  </a:solidFill>
                  <a:latin typeface="Arial" charset="0"/>
                  <a:ea typeface="PMingLiU" charset="0"/>
                  <a:cs typeface="PMingLiU" charset="0"/>
                </a:rPr>
                <a:t>古老橄榄</a:t>
              </a:r>
              <a:r>
                <a:rPr lang="zh-CN" altLang="en-US" sz="2000" b="1">
                  <a:solidFill>
                    <a:schemeClr val="tx1"/>
                  </a:solidFill>
                  <a:latin typeface="Arial" charset="0"/>
                </a:rPr>
                <a:t>树</a:t>
              </a:r>
              <a:endParaRPr lang="zh-CN" altLang="en-US" sz="2000" b="1">
                <a:solidFill>
                  <a:schemeClr val="tx1"/>
                </a:solidFill>
                <a:latin typeface="宋体" charset="0"/>
              </a:endParaRPr>
            </a:p>
          </p:txBody>
        </p:sp>
        <p:pic>
          <p:nvPicPr>
            <p:cNvPr id="439351" name="Picture 55" descr="Gethsemane olive tree2, tb n051601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16743" name="Text Box 59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39357" name="Rectangle 6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5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788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0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1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2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3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18794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grpSp>
        <p:nvGrpSpPr>
          <p:cNvPr id="118795" name="Group 14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118829" name="AutoShape 15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30" name="AutoShape 16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31" name="AutoShape 17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32" name="AutoShape 18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8851" name="Rectangle 19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888852" name="Rectangle 20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88853" name="Text Box 21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888854" name="Rectangle 22"/>
          <p:cNvSpPr>
            <a:spLocks noChangeArrowheads="1"/>
          </p:cNvSpPr>
          <p:nvPr/>
        </p:nvSpPr>
        <p:spPr bwMode="auto">
          <a:xfrm>
            <a:off x="1795463" y="5346700"/>
            <a:ext cx="11080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地约</a:t>
            </a:r>
            <a:endParaRPr lang="zh-CN" altLang="en-US" sz="28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88855" name="Rectangle 23"/>
          <p:cNvSpPr>
            <a:spLocks noChangeArrowheads="1"/>
          </p:cNvSpPr>
          <p:nvPr/>
        </p:nvSpPr>
        <p:spPr bwMode="auto">
          <a:xfrm>
            <a:off x="1493838" y="5824538"/>
            <a:ext cx="1714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2739" dir="323835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申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30:1-10</a:t>
            </a:r>
          </a:p>
        </p:txBody>
      </p:sp>
      <p:sp>
        <p:nvSpPr>
          <p:cNvPr id="118801" name="Line 2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8802" name="Group 25"/>
          <p:cNvGrpSpPr>
            <a:grpSpLocks/>
          </p:cNvGrpSpPr>
          <p:nvPr/>
        </p:nvGrpSpPr>
        <p:grpSpPr bwMode="auto">
          <a:xfrm>
            <a:off x="1377950" y="2249488"/>
            <a:ext cx="6946900" cy="2311400"/>
            <a:chOff x="868" y="1417"/>
            <a:chExt cx="4376" cy="1456"/>
          </a:xfrm>
        </p:grpSpPr>
        <p:sp>
          <p:nvSpPr>
            <p:cNvPr id="888858" name="Rectangle 26"/>
            <p:cNvSpPr>
              <a:spLocks noChangeArrowheads="1"/>
            </p:cNvSpPr>
            <p:nvPr/>
          </p:nvSpPr>
          <p:spPr bwMode="auto">
            <a:xfrm>
              <a:off x="881" y="2154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土地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88859" name="Rectangle 27"/>
            <p:cNvSpPr>
              <a:spLocks noChangeArrowheads="1"/>
            </p:cNvSpPr>
            <p:nvPr/>
          </p:nvSpPr>
          <p:spPr bwMode="auto">
            <a:xfrm>
              <a:off x="2225" y="2140"/>
              <a:ext cx="1249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solidFill>
                    <a:srgbClr val="5BFF5B"/>
                  </a:solidFill>
                  <a:latin typeface="Arial" charset="0"/>
                </a:rPr>
                <a:t>后裔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88860" name="Rectangle 28"/>
            <p:cNvSpPr>
              <a:spLocks noChangeArrowheads="1"/>
            </p:cNvSpPr>
            <p:nvPr/>
          </p:nvSpPr>
          <p:spPr bwMode="auto">
            <a:xfrm>
              <a:off x="3807" y="2163"/>
              <a:ext cx="102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祝福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88861" name="Rectangle 29"/>
            <p:cNvSpPr>
              <a:spLocks noChangeArrowheads="1"/>
            </p:cNvSpPr>
            <p:nvPr/>
          </p:nvSpPr>
          <p:spPr bwMode="auto">
            <a:xfrm>
              <a:off x="948" y="1810"/>
              <a:ext cx="9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13:15</a:t>
              </a:r>
            </a:p>
          </p:txBody>
        </p:sp>
        <p:sp>
          <p:nvSpPr>
            <p:cNvPr id="888862" name="Rectangle 30"/>
            <p:cNvSpPr>
              <a:spLocks noChangeArrowheads="1"/>
            </p:cNvSpPr>
            <p:nvPr/>
          </p:nvSpPr>
          <p:spPr bwMode="auto">
            <a:xfrm>
              <a:off x="1017" y="2581"/>
              <a:ext cx="8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12:1</a:t>
              </a:r>
            </a:p>
          </p:txBody>
        </p:sp>
        <p:sp>
          <p:nvSpPr>
            <p:cNvPr id="888863" name="Rectangle 31"/>
            <p:cNvSpPr>
              <a:spLocks noChangeArrowheads="1"/>
            </p:cNvSpPr>
            <p:nvPr/>
          </p:nvSpPr>
          <p:spPr bwMode="auto">
            <a:xfrm>
              <a:off x="2375" y="2587"/>
              <a:ext cx="9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12:2</a:t>
              </a:r>
            </a:p>
          </p:txBody>
        </p:sp>
        <p:sp>
          <p:nvSpPr>
            <p:cNvPr id="888864" name="Rectangle 32"/>
            <p:cNvSpPr>
              <a:spLocks noChangeArrowheads="1"/>
            </p:cNvSpPr>
            <p:nvPr/>
          </p:nvSpPr>
          <p:spPr bwMode="auto">
            <a:xfrm>
              <a:off x="3852" y="2585"/>
              <a:ext cx="9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12:3</a:t>
              </a:r>
            </a:p>
          </p:txBody>
        </p:sp>
        <p:sp>
          <p:nvSpPr>
            <p:cNvPr id="888865" name="Rectangle 33"/>
            <p:cNvSpPr>
              <a:spLocks noChangeArrowheads="1"/>
            </p:cNvSpPr>
            <p:nvPr/>
          </p:nvSpPr>
          <p:spPr bwMode="auto">
            <a:xfrm>
              <a:off x="2152" y="1814"/>
              <a:ext cx="1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13:14-16</a:t>
              </a:r>
            </a:p>
          </p:txBody>
        </p:sp>
        <p:sp>
          <p:nvSpPr>
            <p:cNvPr id="888866" name="Rectangle 34"/>
            <p:cNvSpPr>
              <a:spLocks noChangeArrowheads="1"/>
            </p:cNvSpPr>
            <p:nvPr/>
          </p:nvSpPr>
          <p:spPr bwMode="auto">
            <a:xfrm>
              <a:off x="3789" y="1802"/>
              <a:ext cx="10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15:9-18</a:t>
              </a:r>
            </a:p>
          </p:txBody>
        </p:sp>
        <p:sp>
          <p:nvSpPr>
            <p:cNvPr id="888867" name="Rectangle 35"/>
            <p:cNvSpPr>
              <a:spLocks noChangeArrowheads="1"/>
            </p:cNvSpPr>
            <p:nvPr/>
          </p:nvSpPr>
          <p:spPr bwMode="auto">
            <a:xfrm>
              <a:off x="868" y="1440"/>
              <a:ext cx="1155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latin typeface="Arial" charset="0"/>
                </a:rPr>
                <a:t>永</a:t>
              </a:r>
              <a:r>
                <a:rPr lang="zh-CN" altLang="en-US" sz="4000" b="1" i="1">
                  <a:latin typeface="Arial" charset="0"/>
                </a:rPr>
                <a:t>久的</a:t>
              </a:r>
              <a:endParaRPr lang="en-US" altLang="zh-CN" sz="4000" b="1" i="1">
                <a:latin typeface="Arial" charset="0"/>
              </a:endParaRPr>
            </a:p>
          </p:txBody>
        </p:sp>
        <p:sp>
          <p:nvSpPr>
            <p:cNvPr id="888868" name="Rectangle 36"/>
            <p:cNvSpPr>
              <a:spLocks noChangeArrowheads="1"/>
            </p:cNvSpPr>
            <p:nvPr/>
          </p:nvSpPr>
          <p:spPr bwMode="auto">
            <a:xfrm>
              <a:off x="2281" y="1443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宋体" charset="0"/>
                </a:rPr>
                <a:t>真实的</a:t>
              </a:r>
              <a:endParaRPr lang="en-US" altLang="zh-CN" sz="4000" b="1" i="1">
                <a:latin typeface="宋体" charset="0"/>
              </a:endParaRPr>
            </a:p>
          </p:txBody>
        </p:sp>
        <p:sp>
          <p:nvSpPr>
            <p:cNvPr id="888869" name="Rectangle 37"/>
            <p:cNvSpPr>
              <a:spLocks noChangeArrowheads="1"/>
            </p:cNvSpPr>
            <p:nvPr/>
          </p:nvSpPr>
          <p:spPr bwMode="auto">
            <a:xfrm>
              <a:off x="3400" y="1417"/>
              <a:ext cx="184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MS PGothic" charset="0"/>
                </a:rPr>
                <a:t>无条件</a:t>
              </a:r>
            </a:p>
          </p:txBody>
        </p:sp>
      </p:grpSp>
      <p:sp>
        <p:nvSpPr>
          <p:cNvPr id="888871" name="Rectangle 39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88870" name="AutoShape 38"/>
          <p:cNvSpPr>
            <a:spLocks noChangeArrowheads="1"/>
          </p:cNvSpPr>
          <p:nvPr/>
        </p:nvSpPr>
        <p:spPr bwMode="auto">
          <a:xfrm>
            <a:off x="2136775" y="4570413"/>
            <a:ext cx="306388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8872" name="Rectangle 40"/>
          <p:cNvSpPr>
            <a:spLocks noChangeArrowheads="1"/>
          </p:cNvSpPr>
          <p:nvPr/>
        </p:nvSpPr>
        <p:spPr bwMode="auto">
          <a:xfrm>
            <a:off x="3576638" y="5391150"/>
            <a:ext cx="20828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>
                <a:solidFill>
                  <a:schemeClr val="tx1"/>
                </a:solidFill>
                <a:latin typeface="宋体" charset="0"/>
              </a:rPr>
              <a:t>大卫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之约</a:t>
            </a:r>
          </a:p>
        </p:txBody>
      </p:sp>
      <p:sp>
        <p:nvSpPr>
          <p:cNvPr id="888873" name="Rectangle 41"/>
          <p:cNvSpPr>
            <a:spLocks noChangeArrowheads="1"/>
          </p:cNvSpPr>
          <p:nvPr/>
        </p:nvSpPr>
        <p:spPr bwMode="auto">
          <a:xfrm>
            <a:off x="3775075" y="5873750"/>
            <a:ext cx="1733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撒下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7: 4-16</a:t>
            </a:r>
          </a:p>
        </p:txBody>
      </p:sp>
      <p:sp>
        <p:nvSpPr>
          <p:cNvPr id="888875" name="AutoShape 43"/>
          <p:cNvSpPr>
            <a:spLocks noChangeArrowheads="1"/>
          </p:cNvSpPr>
          <p:nvPr/>
        </p:nvSpPr>
        <p:spPr bwMode="auto">
          <a:xfrm>
            <a:off x="4370388" y="4570413"/>
            <a:ext cx="306387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8876" name="Rectangle 44"/>
          <p:cNvSpPr>
            <a:spLocks noChangeArrowheads="1"/>
          </p:cNvSpPr>
          <p:nvPr/>
        </p:nvSpPr>
        <p:spPr bwMode="auto">
          <a:xfrm>
            <a:off x="2973388" y="4697413"/>
            <a:ext cx="31750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 i="1">
                <a:latin typeface="MS PGothic" charset="0"/>
              </a:rPr>
              <a:t>放大的约中之约</a:t>
            </a:r>
          </a:p>
        </p:txBody>
      </p:sp>
      <p:sp>
        <p:nvSpPr>
          <p:cNvPr id="118809" name="Text Box 45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88878" name="Rectangle 46"/>
          <p:cNvSpPr>
            <a:spLocks noChangeArrowheads="1"/>
          </p:cNvSpPr>
          <p:nvPr/>
        </p:nvSpPr>
        <p:spPr bwMode="auto">
          <a:xfrm>
            <a:off x="6143625" y="5329238"/>
            <a:ext cx="1422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新约</a:t>
            </a:r>
          </a:p>
        </p:txBody>
      </p:sp>
      <p:sp>
        <p:nvSpPr>
          <p:cNvPr id="888879" name="Rectangle 47"/>
          <p:cNvSpPr>
            <a:spLocks noChangeArrowheads="1"/>
          </p:cNvSpPr>
          <p:nvPr/>
        </p:nvSpPr>
        <p:spPr bwMode="auto">
          <a:xfrm>
            <a:off x="6140450" y="5865813"/>
            <a:ext cx="17526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耶 31:31-34</a:t>
            </a:r>
          </a:p>
        </p:txBody>
      </p:sp>
      <p:sp>
        <p:nvSpPr>
          <p:cNvPr id="888880" name="AutoShape 48"/>
          <p:cNvSpPr>
            <a:spLocks noChangeArrowheads="1"/>
          </p:cNvSpPr>
          <p:nvPr/>
        </p:nvSpPr>
        <p:spPr bwMode="auto">
          <a:xfrm>
            <a:off x="6035675" y="5364163"/>
            <a:ext cx="1824038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 b="1">
              <a:solidFill>
                <a:schemeClr val="hlink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88881" name="AutoShape 49"/>
          <p:cNvSpPr>
            <a:spLocks noChangeArrowheads="1"/>
          </p:cNvSpPr>
          <p:nvPr/>
        </p:nvSpPr>
        <p:spPr bwMode="auto">
          <a:xfrm>
            <a:off x="6705600" y="4554538"/>
            <a:ext cx="306388" cy="833437"/>
          </a:xfrm>
          <a:prstGeom prst="downArrow">
            <a:avLst>
              <a:gd name="adj1" fmla="val 50000"/>
              <a:gd name="adj2" fmla="val 680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88882" name="Rectangle 50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88883" name="Rectangle 5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18816" name="Text Box 5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8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8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8878" grpId="0" autoUpdateAnimBg="0"/>
      <p:bldP spid="888879" grpId="0" autoUpdateAnimBg="0"/>
      <p:bldP spid="888880" grpId="0" animBg="1" autoUpdateAnimBg="0"/>
      <p:bldP spid="88888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807939" name="Rectangle 3"/>
          <p:cNvSpPr>
            <a:spLocks noChangeArrowheads="1"/>
          </p:cNvSpPr>
          <p:nvPr/>
        </p:nvSpPr>
        <p:spPr bwMode="auto">
          <a:xfrm>
            <a:off x="1300163" y="277813"/>
            <a:ext cx="6580187" cy="1246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耶利米书 </a:t>
            </a:r>
            <a:r>
              <a:rPr lang="en-US" altLang="zh-CN" sz="3200" b="1">
                <a:solidFill>
                  <a:schemeClr val="tx1"/>
                </a:solidFill>
                <a:latin typeface="Times New Roman" charset="0"/>
              </a:rPr>
              <a:t>31</a:t>
            </a: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章</a:t>
            </a:r>
          </a:p>
          <a:p>
            <a:pPr algn="ctr">
              <a:spcBef>
                <a:spcPct val="0"/>
              </a:spcBef>
            </a:pPr>
            <a:r>
              <a:rPr lang="zh-CN" altLang="en-US" sz="4400" b="1">
                <a:latin typeface="Times New Roman" charset="0"/>
              </a:rPr>
              <a:t>新 约</a:t>
            </a:r>
          </a:p>
        </p:txBody>
      </p:sp>
      <p:sp>
        <p:nvSpPr>
          <p:cNvPr id="807940" name="AutoShape 4"/>
          <p:cNvSpPr>
            <a:spLocks noChangeArrowheads="1"/>
          </p:cNvSpPr>
          <p:nvPr/>
        </p:nvSpPr>
        <p:spPr bwMode="auto">
          <a:xfrm>
            <a:off x="3656013" y="4648200"/>
            <a:ext cx="5307012" cy="1127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7941" name="AutoShape 5"/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7942" name="Text Box 6"/>
          <p:cNvSpPr txBox="1">
            <a:spLocks noChangeArrowheads="1"/>
          </p:cNvSpPr>
          <p:nvPr/>
        </p:nvSpPr>
        <p:spPr bwMode="auto">
          <a:xfrm>
            <a:off x="3746500" y="1784350"/>
            <a:ext cx="49387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5400" b="1">
                <a:solidFill>
                  <a:srgbClr val="99CCFF"/>
                </a:solidFill>
                <a:latin typeface="宋体" charset="0"/>
              </a:rPr>
              <a:t>耶利米</a:t>
            </a:r>
            <a:r>
              <a:rPr lang="zh-CN" altLang="en-US" sz="5400" b="1">
                <a:latin typeface="宋体" charset="0"/>
              </a:rPr>
              <a:t>                  面对                      严峻的形势</a:t>
            </a:r>
            <a:r>
              <a:rPr lang="en-US" altLang="ja-JP" sz="5400" b="1">
                <a:latin typeface="宋体" charset="0"/>
              </a:rPr>
              <a:t>…</a:t>
            </a:r>
            <a:endParaRPr lang="en-US" altLang="zh-CN" sz="5400" b="1">
              <a:latin typeface="宋体" charset="0"/>
            </a:endParaRPr>
          </a:p>
        </p:txBody>
      </p:sp>
      <p:sp>
        <p:nvSpPr>
          <p:cNvPr id="807943" name="Text Box 7"/>
          <p:cNvSpPr txBox="1">
            <a:spLocks noChangeArrowheads="1"/>
          </p:cNvSpPr>
          <p:nvPr/>
        </p:nvSpPr>
        <p:spPr bwMode="auto">
          <a:xfrm>
            <a:off x="3435350" y="4725988"/>
            <a:ext cx="5708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5400" b="1"/>
              <a:t>“</a:t>
            </a:r>
            <a:r>
              <a:rPr lang="ja-JP" altLang="en-US" sz="5400" b="1"/>
              <a:t>犹大</a:t>
            </a:r>
            <a:r>
              <a:rPr lang="zh-CN" altLang="en-US" sz="5400" b="1"/>
              <a:t>在危机中”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8666163" y="40084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07947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20844" name="Rectangle 14"/>
          <p:cNvSpPr>
            <a:spLocks noChangeArrowheads="1"/>
          </p:cNvSpPr>
          <p:nvPr/>
        </p:nvSpPr>
        <p:spPr bwMode="auto">
          <a:xfrm>
            <a:off x="488950" y="2030413"/>
            <a:ext cx="2551113" cy="374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0845" name="Group 48"/>
          <p:cNvGrpSpPr>
            <a:grpSpLocks/>
          </p:cNvGrpSpPr>
          <p:nvPr/>
        </p:nvGrpSpPr>
        <p:grpSpPr bwMode="auto">
          <a:xfrm>
            <a:off x="425450" y="1522413"/>
            <a:ext cx="3556000" cy="4157662"/>
            <a:chOff x="268" y="959"/>
            <a:chExt cx="2240" cy="2619"/>
          </a:xfrm>
        </p:grpSpPr>
        <p:sp>
          <p:nvSpPr>
            <p:cNvPr id="120850" name="AutoShape 16"/>
            <p:cNvSpPr>
              <a:spLocks noChangeArrowheads="1"/>
            </p:cNvSpPr>
            <p:nvPr/>
          </p:nvSpPr>
          <p:spPr bwMode="auto">
            <a:xfrm>
              <a:off x="270" y="1014"/>
              <a:ext cx="1215" cy="39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1" name="Rectangle 17"/>
            <p:cNvSpPr>
              <a:spLocks noChangeArrowheads="1"/>
            </p:cNvSpPr>
            <p:nvPr/>
          </p:nvSpPr>
          <p:spPr bwMode="auto">
            <a:xfrm>
              <a:off x="268" y="1242"/>
              <a:ext cx="1585" cy="233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" name="AutoShape 18"/>
            <p:cNvSpPr>
              <a:spLocks noChangeArrowheads="1"/>
            </p:cNvSpPr>
            <p:nvPr/>
          </p:nvSpPr>
          <p:spPr bwMode="auto">
            <a:xfrm>
              <a:off x="288" y="1087"/>
              <a:ext cx="754" cy="2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7955" name="Rectangle 19"/>
            <p:cNvSpPr>
              <a:spLocks noChangeArrowheads="1"/>
            </p:cNvSpPr>
            <p:nvPr/>
          </p:nvSpPr>
          <p:spPr bwMode="auto">
            <a:xfrm>
              <a:off x="1430" y="1041"/>
              <a:ext cx="10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1800" b="1">
                  <a:solidFill>
                    <a:srgbClr val="FFFF00"/>
                  </a:solidFill>
                  <a:latin typeface="Times" charset="0"/>
                  <a:ea typeface="宋体" charset="-122"/>
                  <a:cs typeface="宋体" charset="-122"/>
                </a:rPr>
                <a:t>(</a:t>
              </a:r>
              <a:r>
                <a:rPr lang="zh-CN" altLang="en-US" sz="1800" b="1">
                  <a:solidFill>
                    <a:srgbClr val="FFFF00"/>
                  </a:solidFill>
                  <a:latin typeface="Times" charset="0"/>
                  <a:ea typeface="宋体" charset="-122"/>
                  <a:cs typeface="+mn-cs"/>
                </a:rPr>
                <a:t>约主前</a:t>
              </a:r>
              <a:r>
                <a:rPr lang="en-US" altLang="zh-CN" sz="1800" b="1">
                  <a:solidFill>
                    <a:srgbClr val="FFFF00"/>
                  </a:solidFill>
                  <a:latin typeface="Times" charset="0"/>
                  <a:ea typeface="宋体" charset="-122"/>
                  <a:cs typeface="宋体" charset="-122"/>
                </a:rPr>
                <a:t>1000</a:t>
              </a:r>
              <a:r>
                <a:rPr lang="zh-CN" altLang="en-US" sz="1800" b="1">
                  <a:solidFill>
                    <a:srgbClr val="FFFF00"/>
                  </a:solidFill>
                  <a:latin typeface="Times" charset="0"/>
                  <a:ea typeface="宋体" charset="-122"/>
                  <a:cs typeface="+mn-cs"/>
                </a:rPr>
                <a:t>年</a:t>
              </a:r>
              <a:r>
                <a:rPr lang="en-US" altLang="zh-CN" sz="1800" b="1">
                  <a:solidFill>
                    <a:srgbClr val="FFFF00"/>
                  </a:solidFill>
                  <a:latin typeface="Times" charset="0"/>
                  <a:ea typeface="宋体" charset="-122"/>
                  <a:cs typeface="宋体" charset="-122"/>
                </a:rPr>
                <a:t>)</a:t>
              </a:r>
            </a:p>
          </p:txBody>
        </p:sp>
        <p:sp>
          <p:nvSpPr>
            <p:cNvPr id="120854" name="Line 20"/>
            <p:cNvSpPr>
              <a:spLocks noChangeShapeType="1"/>
            </p:cNvSpPr>
            <p:nvPr/>
          </p:nvSpPr>
          <p:spPr bwMode="auto">
            <a:xfrm>
              <a:off x="334" y="1719"/>
              <a:ext cx="1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" name="Line 21"/>
            <p:cNvSpPr>
              <a:spLocks noChangeShapeType="1"/>
            </p:cNvSpPr>
            <p:nvPr/>
          </p:nvSpPr>
          <p:spPr bwMode="auto">
            <a:xfrm>
              <a:off x="314" y="2696"/>
              <a:ext cx="14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6" name="Line 22"/>
            <p:cNvSpPr>
              <a:spLocks noChangeShapeType="1"/>
            </p:cNvSpPr>
            <p:nvPr/>
          </p:nvSpPr>
          <p:spPr bwMode="auto">
            <a:xfrm>
              <a:off x="314" y="2944"/>
              <a:ext cx="14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7959" name="Rectangle 23"/>
            <p:cNvSpPr>
              <a:spLocks noChangeArrowheads="1"/>
            </p:cNvSpPr>
            <p:nvPr/>
          </p:nvSpPr>
          <p:spPr bwMode="auto">
            <a:xfrm>
              <a:off x="397" y="1472"/>
              <a:ext cx="127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</a:rPr>
                <a:t> </a:t>
              </a:r>
              <a:r>
                <a:rPr lang="en-US" altLang="zh-CN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</a:rPr>
                <a:t>&lt;&lt;&lt;</a:t>
              </a: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</a:rPr>
                <a:t>分裂</a:t>
              </a:r>
              <a:r>
                <a:rPr lang="en-US" altLang="zh-CN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</a:rPr>
                <a:t>&gt;&gt;&gt; </a:t>
              </a:r>
            </a:p>
          </p:txBody>
        </p:sp>
        <p:sp>
          <p:nvSpPr>
            <p:cNvPr id="120858" name="Rectangle 24"/>
            <p:cNvSpPr>
              <a:spLocks noChangeArrowheads="1"/>
            </p:cNvSpPr>
            <p:nvPr/>
          </p:nvSpPr>
          <p:spPr bwMode="auto">
            <a:xfrm>
              <a:off x="324" y="1966"/>
              <a:ext cx="7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以色列</a:t>
              </a:r>
              <a:endParaRPr lang="en-US" altLang="zh-CN" b="1">
                <a:solidFill>
                  <a:srgbClr val="000000"/>
                </a:solidFill>
                <a:latin typeface="宋体" charset="0"/>
              </a:endParaRPr>
            </a:p>
          </p:txBody>
        </p:sp>
        <p:sp>
          <p:nvSpPr>
            <p:cNvPr id="120859" name="Rectangle 25"/>
            <p:cNvSpPr>
              <a:spLocks noChangeArrowheads="1"/>
            </p:cNvSpPr>
            <p:nvPr/>
          </p:nvSpPr>
          <p:spPr bwMode="auto">
            <a:xfrm>
              <a:off x="503" y="2221"/>
              <a:ext cx="987" cy="2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10      2</a:t>
              </a:r>
            </a:p>
          </p:txBody>
        </p:sp>
        <p:sp>
          <p:nvSpPr>
            <p:cNvPr id="120860" name="Rectangle 26"/>
            <p:cNvSpPr>
              <a:spLocks noChangeArrowheads="1"/>
            </p:cNvSpPr>
            <p:nvPr/>
          </p:nvSpPr>
          <p:spPr bwMode="auto">
            <a:xfrm>
              <a:off x="370" y="2700"/>
              <a:ext cx="127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 </a:t>
              </a: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20</a:t>
              </a: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耶   </a:t>
              </a: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20</a:t>
              </a: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安</a:t>
              </a:r>
            </a:p>
          </p:txBody>
        </p:sp>
        <p:sp>
          <p:nvSpPr>
            <p:cNvPr id="120861" name="Rectangle 27"/>
            <p:cNvSpPr>
              <a:spLocks noChangeArrowheads="1"/>
            </p:cNvSpPr>
            <p:nvPr/>
          </p:nvSpPr>
          <p:spPr bwMode="auto">
            <a:xfrm>
              <a:off x="355" y="2957"/>
              <a:ext cx="127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 </a:t>
              </a: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200     350</a:t>
              </a:r>
            </a:p>
          </p:txBody>
        </p:sp>
        <p:sp>
          <p:nvSpPr>
            <p:cNvPr id="120862" name="Rectangle 28"/>
            <p:cNvSpPr>
              <a:spLocks noChangeArrowheads="1"/>
            </p:cNvSpPr>
            <p:nvPr/>
          </p:nvSpPr>
          <p:spPr bwMode="auto">
            <a:xfrm>
              <a:off x="423" y="3197"/>
              <a:ext cx="127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亚述  巴比伦</a:t>
              </a:r>
            </a:p>
          </p:txBody>
        </p:sp>
        <p:sp>
          <p:nvSpPr>
            <p:cNvPr id="120863" name="Line 29"/>
            <p:cNvSpPr>
              <a:spLocks noChangeShapeType="1"/>
            </p:cNvSpPr>
            <p:nvPr/>
          </p:nvSpPr>
          <p:spPr bwMode="auto">
            <a:xfrm>
              <a:off x="334" y="3193"/>
              <a:ext cx="1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4" name="Rectangle 30"/>
            <p:cNvSpPr>
              <a:spLocks noChangeArrowheads="1"/>
            </p:cNvSpPr>
            <p:nvPr/>
          </p:nvSpPr>
          <p:spPr bwMode="auto">
            <a:xfrm>
              <a:off x="507" y="1711"/>
              <a:ext cx="108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北      南</a:t>
              </a:r>
            </a:p>
          </p:txBody>
        </p:sp>
        <p:sp>
          <p:nvSpPr>
            <p:cNvPr id="120865" name="Line 31"/>
            <p:cNvSpPr>
              <a:spLocks noChangeShapeType="1"/>
            </p:cNvSpPr>
            <p:nvPr/>
          </p:nvSpPr>
          <p:spPr bwMode="auto">
            <a:xfrm>
              <a:off x="324" y="3441"/>
              <a:ext cx="14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6" name="Line 32"/>
            <p:cNvSpPr>
              <a:spLocks noChangeShapeType="1"/>
            </p:cNvSpPr>
            <p:nvPr/>
          </p:nvSpPr>
          <p:spPr bwMode="auto">
            <a:xfrm>
              <a:off x="1039" y="1835"/>
              <a:ext cx="0" cy="165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7969" name="Rectangle 33"/>
            <p:cNvSpPr>
              <a:spLocks noChangeArrowheads="1"/>
            </p:cNvSpPr>
            <p:nvPr/>
          </p:nvSpPr>
          <p:spPr bwMode="auto">
            <a:xfrm>
              <a:off x="486" y="2449"/>
              <a:ext cx="108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</a:rPr>
                <a:t>先      知</a:t>
              </a:r>
            </a:p>
          </p:txBody>
        </p:sp>
        <p:sp>
          <p:nvSpPr>
            <p:cNvPr id="120868" name="Line 34"/>
            <p:cNvSpPr>
              <a:spLocks noChangeShapeType="1"/>
            </p:cNvSpPr>
            <p:nvPr/>
          </p:nvSpPr>
          <p:spPr bwMode="auto">
            <a:xfrm>
              <a:off x="512" y="1498"/>
              <a:ext cx="120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9" name="Rectangle 35"/>
            <p:cNvSpPr>
              <a:spLocks noChangeArrowheads="1"/>
            </p:cNvSpPr>
            <p:nvPr/>
          </p:nvSpPr>
          <p:spPr bwMode="auto">
            <a:xfrm>
              <a:off x="510" y="1231"/>
              <a:ext cx="1079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扫</a:t>
              </a: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–</a:t>
              </a: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卫</a:t>
              </a:r>
              <a:r>
                <a:rPr lang="en-US" altLang="zh-CN" b="1">
                  <a:solidFill>
                    <a:srgbClr val="000000"/>
                  </a:solidFill>
                  <a:latin typeface="宋体" charset="0"/>
                </a:rPr>
                <a:t>–</a:t>
              </a: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罗</a:t>
              </a:r>
            </a:p>
          </p:txBody>
        </p:sp>
        <p:sp>
          <p:nvSpPr>
            <p:cNvPr id="120870" name="Line 36"/>
            <p:cNvSpPr>
              <a:spLocks noChangeShapeType="1"/>
            </p:cNvSpPr>
            <p:nvPr/>
          </p:nvSpPr>
          <p:spPr bwMode="auto">
            <a:xfrm>
              <a:off x="324" y="2216"/>
              <a:ext cx="14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1" name="Line 37"/>
            <p:cNvSpPr>
              <a:spLocks noChangeShapeType="1"/>
            </p:cNvSpPr>
            <p:nvPr/>
          </p:nvSpPr>
          <p:spPr bwMode="auto">
            <a:xfrm flipV="1">
              <a:off x="334" y="2447"/>
              <a:ext cx="1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2" name="Line 38"/>
            <p:cNvSpPr>
              <a:spLocks noChangeShapeType="1"/>
            </p:cNvSpPr>
            <p:nvPr/>
          </p:nvSpPr>
          <p:spPr bwMode="auto">
            <a:xfrm flipV="1">
              <a:off x="334" y="1968"/>
              <a:ext cx="14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3" name="Rectangle 39"/>
            <p:cNvSpPr>
              <a:spLocks noChangeArrowheads="1"/>
            </p:cNvSpPr>
            <p:nvPr/>
          </p:nvSpPr>
          <p:spPr bwMode="auto">
            <a:xfrm>
              <a:off x="961" y="1973"/>
              <a:ext cx="930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宋体" charset="0"/>
                </a:rPr>
                <a:t>犹大</a:t>
              </a:r>
              <a:r>
                <a:rPr lang="ja-JP" altLang="en-US" b="1">
                  <a:solidFill>
                    <a:srgbClr val="000000"/>
                  </a:solidFill>
                  <a:latin typeface="宋体" charset="0"/>
                </a:rPr>
                <a:t> </a:t>
              </a:r>
              <a:endParaRPr lang="ja-JP" altLang="en-US" b="1">
                <a:latin typeface="宋体" charset="0"/>
              </a:endParaRPr>
            </a:p>
          </p:txBody>
        </p:sp>
        <p:sp>
          <p:nvSpPr>
            <p:cNvPr id="120874" name="Line 40"/>
            <p:cNvSpPr>
              <a:spLocks noChangeShapeType="1"/>
            </p:cNvSpPr>
            <p:nvPr/>
          </p:nvSpPr>
          <p:spPr bwMode="auto">
            <a:xfrm>
              <a:off x="1019" y="1738"/>
              <a:ext cx="32" cy="72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5" name="Line 41"/>
            <p:cNvSpPr>
              <a:spLocks noChangeShapeType="1"/>
            </p:cNvSpPr>
            <p:nvPr/>
          </p:nvSpPr>
          <p:spPr bwMode="auto">
            <a:xfrm>
              <a:off x="324" y="1479"/>
              <a:ext cx="14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6" name="AutoShape 42"/>
            <p:cNvSpPr>
              <a:spLocks noChangeArrowheads="1"/>
            </p:cNvSpPr>
            <p:nvPr/>
          </p:nvSpPr>
          <p:spPr bwMode="auto">
            <a:xfrm>
              <a:off x="712" y="1087"/>
              <a:ext cx="755" cy="2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7" name="Rectangle 43"/>
            <p:cNvSpPr>
              <a:spLocks noChangeArrowheads="1"/>
            </p:cNvSpPr>
            <p:nvPr/>
          </p:nvSpPr>
          <p:spPr bwMode="auto">
            <a:xfrm>
              <a:off x="348" y="959"/>
              <a:ext cx="98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3200" b="1">
                  <a:solidFill>
                    <a:srgbClr val="000000"/>
                  </a:solidFill>
                  <a:latin typeface="Chicago" charset="0"/>
                </a:rPr>
                <a:t>王朝</a:t>
              </a:r>
            </a:p>
          </p:txBody>
        </p:sp>
      </p:grpSp>
      <p:sp>
        <p:nvSpPr>
          <p:cNvPr id="807980" name="AutoShape 44"/>
          <p:cNvSpPr>
            <a:spLocks noChangeArrowheads="1"/>
          </p:cNvSpPr>
          <p:nvPr/>
        </p:nvSpPr>
        <p:spPr bwMode="auto">
          <a:xfrm>
            <a:off x="244475" y="3841750"/>
            <a:ext cx="2898775" cy="46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0847" name="Text Box 45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07982" name="AutoShape 46"/>
          <p:cNvSpPr>
            <a:spLocks noChangeArrowheads="1"/>
          </p:cNvSpPr>
          <p:nvPr/>
        </p:nvSpPr>
        <p:spPr bwMode="auto">
          <a:xfrm>
            <a:off x="1577975" y="4311650"/>
            <a:ext cx="1273175" cy="1282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7985" name="Rectangle 4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40" grpId="0" animBg="1"/>
      <p:bldP spid="807941" grpId="0" animBg="1"/>
      <p:bldP spid="807942" grpId="0" autoUpdateAnimBg="0"/>
      <p:bldP spid="807943" grpId="0" autoUpdateAnimBg="0"/>
      <p:bldP spid="807980" grpId="0" animBg="1"/>
      <p:bldP spid="8079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861" name="Rectangle 93"/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rgbClr val="000099"/>
                </a:solidFill>
                <a:latin typeface="MS PGothic" charset="0"/>
              </a:rPr>
              <a:t>         </a:t>
            </a:r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49"/>
          <p:cNvSpPr txBox="1">
            <a:spLocks noChangeArrowheads="1"/>
          </p:cNvSpPr>
          <p:nvPr/>
        </p:nvSpPr>
        <p:spPr bwMode="auto">
          <a:xfrm>
            <a:off x="492125" y="-26987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endParaRPr lang="zh-CN" altLang="en-US" sz="1600">
              <a:solidFill>
                <a:srgbClr val="000099"/>
              </a:solidFill>
              <a:latin typeface="宋体" charset="0"/>
            </a:endParaRPr>
          </a:p>
        </p:txBody>
      </p:sp>
      <p:grpSp>
        <p:nvGrpSpPr>
          <p:cNvPr id="30728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741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38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744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30747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30729" name="Text Box 8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288850" name="Rectangle 8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0731" name="Text Box 87"/>
          <p:cNvSpPr txBox="1">
            <a:spLocks noChangeArrowheads="1"/>
          </p:cNvSpPr>
          <p:nvPr/>
        </p:nvSpPr>
        <p:spPr bwMode="auto">
          <a:xfrm>
            <a:off x="8694738" y="6369050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b="1">
                <a:solidFill>
                  <a:srgbClr val="FBF43D"/>
                </a:solidFill>
              </a:rPr>
              <a:t>4</a:t>
            </a:r>
          </a:p>
        </p:txBody>
      </p:sp>
      <p:sp>
        <p:nvSpPr>
          <p:cNvPr id="288857" name="Text Box 89"/>
          <p:cNvSpPr txBox="1">
            <a:spLocks noChangeArrowheads="1"/>
          </p:cNvSpPr>
          <p:nvPr/>
        </p:nvSpPr>
        <p:spPr bwMode="auto">
          <a:xfrm>
            <a:off x="957263" y="134938"/>
            <a:ext cx="37909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rgbClr val="FF3300"/>
                </a:solidFill>
                <a:latin typeface="宋体" charset="0"/>
              </a:rPr>
              <a:t>切记上下文</a:t>
            </a:r>
          </a:p>
        </p:txBody>
      </p:sp>
      <p:sp>
        <p:nvSpPr>
          <p:cNvPr id="288864" name="Text Box 96"/>
          <p:cNvSpPr txBox="1">
            <a:spLocks noChangeArrowheads="1"/>
          </p:cNvSpPr>
          <p:nvPr/>
        </p:nvSpPr>
        <p:spPr bwMode="auto">
          <a:xfrm>
            <a:off x="280988" y="1076325"/>
            <a:ext cx="662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•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埃及为奴</a:t>
            </a:r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: 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四百年</a:t>
            </a:r>
          </a:p>
        </p:txBody>
      </p:sp>
      <p:sp>
        <p:nvSpPr>
          <p:cNvPr id="288865" name="Text Box 97"/>
          <p:cNvSpPr txBox="1">
            <a:spLocks noChangeArrowheads="1"/>
          </p:cNvSpPr>
          <p:nvPr/>
        </p:nvSpPr>
        <p:spPr bwMode="auto">
          <a:xfrm>
            <a:off x="293688" y="1758950"/>
            <a:ext cx="658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•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传统文化衰退</a:t>
            </a:r>
          </a:p>
        </p:txBody>
      </p:sp>
      <p:sp>
        <p:nvSpPr>
          <p:cNvPr id="288867" name="Text Box 99"/>
          <p:cNvSpPr txBox="1">
            <a:spLocks noChangeArrowheads="1"/>
          </p:cNvSpPr>
          <p:nvPr/>
        </p:nvSpPr>
        <p:spPr bwMode="auto">
          <a:xfrm>
            <a:off x="292100" y="2517775"/>
            <a:ext cx="72961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•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与神的关系: 遥远的记忆</a:t>
            </a:r>
          </a:p>
        </p:txBody>
      </p:sp>
      <p:sp>
        <p:nvSpPr>
          <p:cNvPr id="288868" name="Text Box 100"/>
          <p:cNvSpPr txBox="1">
            <a:spLocks noChangeArrowheads="1"/>
          </p:cNvSpPr>
          <p:nvPr/>
        </p:nvSpPr>
        <p:spPr bwMode="auto">
          <a:xfrm>
            <a:off x="293688" y="3354388"/>
            <a:ext cx="83661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     所以…</a:t>
            </a:r>
          </a:p>
          <a:p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•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摩西的律法</a:t>
            </a:r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: 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成为以色列人与神之间</a:t>
            </a:r>
          </a:p>
          <a:p>
            <a:r>
              <a:rPr lang="en-US" altLang="zh-CN" sz="3600" b="1">
                <a:solidFill>
                  <a:srgbClr val="FBF43D"/>
                </a:solidFill>
                <a:latin typeface="Arial" charset="0"/>
              </a:rPr>
              <a:t>           </a:t>
            </a:r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以及人与人之间关系</a:t>
            </a:r>
          </a:p>
          <a:p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                 的主要指导!</a:t>
            </a:r>
            <a:endParaRPr lang="en-US" altLang="zh-CN" sz="3600" b="1">
              <a:solidFill>
                <a:srgbClr val="FBF43D"/>
              </a:solidFill>
              <a:latin typeface="Arial" charset="0"/>
            </a:endParaRPr>
          </a:p>
        </p:txBody>
      </p:sp>
      <p:sp>
        <p:nvSpPr>
          <p:cNvPr id="288869" name="Rectangle 101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288870" name="Rectangle 10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0739" name="Text Box 10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066800" y="1912938"/>
            <a:ext cx="7437438" cy="4179887"/>
            <a:chOff x="672" y="1205"/>
            <a:chExt cx="4685" cy="2633"/>
          </a:xfrm>
        </p:grpSpPr>
        <p:sp>
          <p:nvSpPr>
            <p:cNvPr id="215080" name="Rectangle 40"/>
            <p:cNvSpPr>
              <a:spLocks noChangeArrowheads="1"/>
            </p:cNvSpPr>
            <p:nvPr/>
          </p:nvSpPr>
          <p:spPr bwMode="auto">
            <a:xfrm>
              <a:off x="672" y="1205"/>
              <a:ext cx="4660" cy="1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4400" b="1" baseline="30000">
                  <a:solidFill>
                    <a:schemeClr val="tx1"/>
                  </a:solidFill>
                  <a:latin typeface="宋体" charset="0"/>
                </a:rPr>
                <a:t>31</a:t>
              </a:r>
              <a:r>
                <a:rPr lang="en-US" altLang="zh-CN" sz="4400" b="1">
                  <a:solidFill>
                    <a:schemeClr val="tx1"/>
                  </a:solidFill>
                  <a:latin typeface="宋体" charset="0"/>
                </a:rPr>
                <a:t> </a:t>
              </a:r>
              <a:r>
                <a:rPr lang="zh-CN" altLang="en-US" sz="4400" b="1">
                  <a:solidFill>
                    <a:schemeClr val="tx1"/>
                  </a:solidFill>
                  <a:latin typeface="宋体" charset="0"/>
                </a:rPr>
                <a:t>耶和华说</a:t>
              </a:r>
              <a:r>
                <a:rPr lang="en-US" altLang="zh-CN" sz="4400" b="1">
                  <a:solidFill>
                    <a:schemeClr val="tx1"/>
                  </a:solidFill>
                  <a:latin typeface="宋体" charset="0"/>
                </a:rPr>
                <a:t>: “</a:t>
              </a:r>
              <a:r>
                <a:rPr lang="ja-JP" altLang="en-US" sz="4400" b="1">
                  <a:solidFill>
                    <a:schemeClr val="tx1"/>
                  </a:solidFill>
                  <a:latin typeface="宋体" charset="0"/>
                </a:rPr>
                <a:t>日子</a:t>
              </a:r>
              <a:r>
                <a:rPr lang="zh-CN" altLang="en-US" sz="4400" b="1">
                  <a:solidFill>
                    <a:schemeClr val="tx1"/>
                  </a:solidFill>
                  <a:latin typeface="宋体" charset="0"/>
                </a:rPr>
                <a:t>将</a:t>
              </a:r>
              <a:r>
                <a:rPr lang="ja-JP" altLang="en-US" sz="4400" b="1">
                  <a:solidFill>
                    <a:schemeClr val="tx1"/>
                  </a:solidFill>
                  <a:latin typeface="宋体" charset="0"/>
                </a:rPr>
                <a:t>到，我要与</a:t>
              </a:r>
              <a:r>
                <a:rPr lang="ja-JP" altLang="en-US" sz="4400" b="1">
                  <a:latin typeface="宋体" charset="0"/>
                </a:rPr>
                <a:t>以色列家</a:t>
              </a:r>
              <a:r>
                <a:rPr lang="ja-JP" altLang="en-US" sz="4400" b="1">
                  <a:solidFill>
                    <a:schemeClr val="tx1"/>
                  </a:solidFill>
                  <a:latin typeface="宋体" charset="0"/>
                </a:rPr>
                <a:t>和</a:t>
              </a:r>
              <a:r>
                <a:rPr lang="ja-JP" altLang="en-US" sz="4400" b="1">
                  <a:latin typeface="宋体" charset="0"/>
                </a:rPr>
                <a:t>犹大家</a:t>
              </a:r>
              <a:r>
                <a:rPr lang="zh-CN" altLang="en-US" sz="4400" b="1">
                  <a:solidFill>
                    <a:schemeClr val="tx1"/>
                  </a:solidFill>
                  <a:latin typeface="宋体" charset="0"/>
                </a:rPr>
                <a:t>另</a:t>
              </a:r>
              <a:r>
                <a:rPr lang="ja-JP" altLang="en-US" sz="4400" b="1">
                  <a:solidFill>
                    <a:schemeClr val="tx1"/>
                  </a:solidFill>
                  <a:latin typeface="宋体" charset="0"/>
                </a:rPr>
                <a:t>立</a:t>
              </a:r>
              <a:r>
                <a:rPr lang="ja-JP" altLang="en-US" sz="4400" b="1">
                  <a:latin typeface="宋体" charset="0"/>
                </a:rPr>
                <a:t>新约</a:t>
              </a:r>
              <a:r>
                <a:rPr lang="ja-JP" altLang="en-US" sz="4400" b="1">
                  <a:solidFill>
                    <a:schemeClr val="tx1"/>
                  </a:solidFill>
                  <a:latin typeface="宋体" charset="0"/>
                </a:rPr>
                <a:t>。</a:t>
              </a:r>
              <a:endParaRPr lang="en-US" altLang="zh-CN" sz="4400" b="1">
                <a:solidFill>
                  <a:schemeClr val="tx1"/>
                </a:solidFill>
                <a:latin typeface="宋体" charset="0"/>
              </a:endParaRPr>
            </a:p>
          </p:txBody>
        </p:sp>
        <p:sp>
          <p:nvSpPr>
            <p:cNvPr id="215085" name="Rectangle 45"/>
            <p:cNvSpPr>
              <a:spLocks noChangeArrowheads="1"/>
            </p:cNvSpPr>
            <p:nvPr/>
          </p:nvSpPr>
          <p:spPr bwMode="auto">
            <a:xfrm>
              <a:off x="4252" y="3552"/>
              <a:ext cx="110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zh-CN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(</a:t>
              </a: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和合本)</a:t>
              </a:r>
            </a:p>
          </p:txBody>
        </p:sp>
      </p:grpSp>
      <p:sp>
        <p:nvSpPr>
          <p:cNvPr id="215072" name="Rectangle 3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122884" name="Text Box 3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22885" name="Text Box 3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22886" name="Text Box 3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215076" name="Rectangle 3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22888" name="Text Box 38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15081" name="Oval 41"/>
          <p:cNvSpPr>
            <a:spLocks noChangeArrowheads="1"/>
          </p:cNvSpPr>
          <p:nvPr/>
        </p:nvSpPr>
        <p:spPr bwMode="auto">
          <a:xfrm>
            <a:off x="2557463" y="2563813"/>
            <a:ext cx="2662237" cy="85725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082" name="Oval 42"/>
          <p:cNvSpPr>
            <a:spLocks noChangeArrowheads="1"/>
          </p:cNvSpPr>
          <p:nvPr/>
        </p:nvSpPr>
        <p:spPr bwMode="auto">
          <a:xfrm>
            <a:off x="5349875" y="2551113"/>
            <a:ext cx="2141538" cy="86995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083" name="Oval 43"/>
          <p:cNvSpPr>
            <a:spLocks noChangeArrowheads="1"/>
          </p:cNvSpPr>
          <p:nvPr/>
        </p:nvSpPr>
        <p:spPr bwMode="auto">
          <a:xfrm>
            <a:off x="1084263" y="3263900"/>
            <a:ext cx="2497137" cy="86677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087" name="Rectangle 4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215091" name="Rectangle 51"/>
          <p:cNvSpPr>
            <a:spLocks noChangeArrowheads="1"/>
          </p:cNvSpPr>
          <p:nvPr/>
        </p:nvSpPr>
        <p:spPr bwMode="auto">
          <a:xfrm>
            <a:off x="1300163" y="277813"/>
            <a:ext cx="6580187" cy="1246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耶利米书 </a:t>
            </a:r>
            <a:r>
              <a:rPr lang="en-US" altLang="zh-CN" sz="3200" b="1">
                <a:solidFill>
                  <a:schemeClr val="tx1"/>
                </a:solidFill>
                <a:latin typeface="Times New Roman" charset="0"/>
              </a:rPr>
              <a:t>31</a:t>
            </a: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章</a:t>
            </a:r>
          </a:p>
          <a:p>
            <a:pPr algn="ctr">
              <a:spcBef>
                <a:spcPct val="0"/>
              </a:spcBef>
            </a:pPr>
            <a:r>
              <a:rPr lang="zh-CN" altLang="en-US" sz="4400" b="1">
                <a:latin typeface="Times New Roman" charset="0"/>
              </a:rPr>
              <a:t>新 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1" grpId="0" animBg="1"/>
      <p:bldP spid="215082" grpId="0" animBg="1"/>
      <p:bldP spid="21508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052513" y="1884363"/>
            <a:ext cx="75088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40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32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不像我拉他们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祖宗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的手，领他们出埃及地的日子，与他们所立的约。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我虽作他们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的丈夫，他们却违背了我的约。</a:t>
            </a:r>
            <a:r>
              <a:rPr lang="en-US" altLang="zh-CN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”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这是耶和华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说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的。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124932" name="Text Box 10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24933" name="Text Box 12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24934" name="Text Box 1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217108" name="Rectangle 20"/>
          <p:cNvSpPr>
            <a:spLocks noChangeArrowheads="1"/>
          </p:cNvSpPr>
          <p:nvPr/>
        </p:nvSpPr>
        <p:spPr bwMode="auto">
          <a:xfrm>
            <a:off x="6750050" y="5638800"/>
            <a:ext cx="17541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(</a:t>
            </a: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和合本)</a:t>
            </a:r>
          </a:p>
        </p:txBody>
      </p:sp>
      <p:sp>
        <p:nvSpPr>
          <p:cNvPr id="217109" name="Rectangle 2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217110" name="Rectangle 22"/>
          <p:cNvSpPr>
            <a:spLocks noChangeArrowheads="1"/>
          </p:cNvSpPr>
          <p:nvPr/>
        </p:nvSpPr>
        <p:spPr bwMode="auto">
          <a:xfrm>
            <a:off x="1300163" y="277813"/>
            <a:ext cx="6580187" cy="1246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耶利米书 </a:t>
            </a:r>
            <a:r>
              <a:rPr lang="en-US" altLang="zh-CN" sz="3200" b="1">
                <a:solidFill>
                  <a:schemeClr val="tx1"/>
                </a:solidFill>
                <a:latin typeface="Times New Roman" charset="0"/>
              </a:rPr>
              <a:t>31</a:t>
            </a: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章</a:t>
            </a:r>
          </a:p>
          <a:p>
            <a:pPr algn="ctr">
              <a:spcBef>
                <a:spcPct val="0"/>
              </a:spcBef>
            </a:pPr>
            <a:r>
              <a:rPr lang="zh-CN" altLang="en-US" sz="4400" b="1">
                <a:latin typeface="Times New Roman" charset="0"/>
              </a:rPr>
              <a:t>新 约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>
                <a:solidFill>
                  <a:srgbClr val="FAFD00"/>
                </a:solidFill>
                <a:latin typeface="Times New Roman" charset="0"/>
                <a:ea typeface="宋体" charset="-122"/>
                <a:cs typeface="宋体" charset="-122"/>
              </a:rPr>
              <a:t>                            </a:t>
            </a:r>
          </a:p>
        </p:txBody>
      </p:sp>
      <p:sp>
        <p:nvSpPr>
          <p:cNvPr id="812037" name="Text Box 5"/>
          <p:cNvSpPr txBox="1">
            <a:spLocks noChangeArrowheads="1"/>
          </p:cNvSpPr>
          <p:nvPr/>
        </p:nvSpPr>
        <p:spPr bwMode="auto">
          <a:xfrm>
            <a:off x="762000" y="1587500"/>
            <a:ext cx="7861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4400" b="1" baseline="30000">
                <a:solidFill>
                  <a:schemeClr val="tx1"/>
                </a:solidFill>
                <a:latin typeface="宋体" charset="0"/>
              </a:rPr>
              <a:t>33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耶和华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说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: “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那些日子以后，我要与以色列家所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立的约乃是这样：</a:t>
            </a:r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26981" name="Text Box 7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723900" y="2806700"/>
            <a:ext cx="7861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ja-JP" altLang="en-US" sz="4000" b="1">
                <a:latin typeface="宋体" charset="0"/>
              </a:rPr>
              <a:t>我要</a:t>
            </a:r>
            <a:r>
              <a:rPr lang="zh-CN" altLang="en-US" sz="4000" b="1">
                <a:latin typeface="宋体" charset="0"/>
              </a:rPr>
              <a:t>将</a:t>
            </a:r>
            <a:r>
              <a:rPr lang="ja-JP" altLang="en-US" sz="4000" b="1">
                <a:latin typeface="宋体" charset="0"/>
              </a:rPr>
              <a:t>我的律法放在他们里面</a:t>
            </a:r>
            <a:r>
              <a:rPr lang="zh-CN" altLang="en-US" sz="4000" b="1">
                <a:latin typeface="宋体" charset="0"/>
              </a:rPr>
              <a:t>，</a:t>
            </a:r>
            <a:r>
              <a:rPr lang="ja-JP" altLang="en-US" sz="4000" b="1">
                <a:latin typeface="宋体" charset="0"/>
              </a:rPr>
              <a:t>写在他们心</a:t>
            </a:r>
            <a:r>
              <a:rPr lang="zh-CN" altLang="en-US" sz="4000" b="1">
                <a:latin typeface="宋体" charset="0"/>
              </a:rPr>
              <a:t>上</a:t>
            </a:r>
            <a:r>
              <a:rPr lang="ja-JP" altLang="en-US" sz="4000" b="1">
                <a:latin typeface="宋体" charset="0"/>
              </a:rPr>
              <a:t>。我要作他们的　神，他们要作我的子民。”</a:t>
            </a:r>
          </a:p>
        </p:txBody>
      </p:sp>
      <p:sp>
        <p:nvSpPr>
          <p:cNvPr id="126984" name="Text Box 1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12045" name="Rectangle 13"/>
          <p:cNvSpPr>
            <a:spLocks noChangeArrowheads="1"/>
          </p:cNvSpPr>
          <p:nvPr/>
        </p:nvSpPr>
        <p:spPr bwMode="auto">
          <a:xfrm>
            <a:off x="6750050" y="5638800"/>
            <a:ext cx="17541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(</a:t>
            </a: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和合本)</a:t>
            </a:r>
          </a:p>
        </p:txBody>
      </p:sp>
      <p:sp>
        <p:nvSpPr>
          <p:cNvPr id="812047" name="Rectangle 1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812048" name="Rectangle 16"/>
          <p:cNvSpPr>
            <a:spLocks noChangeArrowheads="1"/>
          </p:cNvSpPr>
          <p:nvPr/>
        </p:nvSpPr>
        <p:spPr bwMode="auto">
          <a:xfrm>
            <a:off x="1300163" y="277813"/>
            <a:ext cx="6580187" cy="1246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耶利米书 </a:t>
            </a:r>
            <a:r>
              <a:rPr lang="en-US" altLang="zh-CN" sz="3200" b="1">
                <a:solidFill>
                  <a:schemeClr val="tx1"/>
                </a:solidFill>
                <a:latin typeface="Times New Roman" charset="0"/>
              </a:rPr>
              <a:t>31</a:t>
            </a:r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章</a:t>
            </a:r>
          </a:p>
          <a:p>
            <a:pPr algn="ctr">
              <a:spcBef>
                <a:spcPct val="0"/>
              </a:spcBef>
            </a:pPr>
            <a:r>
              <a:rPr lang="zh-CN" altLang="en-US" sz="4400" b="1">
                <a:latin typeface="Times New Roman" charset="0"/>
              </a:rPr>
              <a:t>新 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812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43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258888" y="265113"/>
            <a:ext cx="6548437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4800" b="1">
                <a:latin typeface="Times New Roman" charset="0"/>
              </a:rPr>
              <a:t>新约宣告</a:t>
            </a:r>
            <a:endParaRPr lang="zh-CN" altLang="en-US" sz="4800" b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1027113" y="1382713"/>
            <a:ext cx="7551737" cy="234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defRPr/>
            </a:pPr>
            <a:endParaRPr lang="zh-CN" altLang="en-US" b="1">
              <a:solidFill>
                <a:schemeClr val="tx1"/>
              </a:solidFill>
              <a:latin typeface="宋体" charset="-122"/>
              <a:ea typeface="宋体" charset="-122"/>
              <a:cs typeface="宋体" charset="-122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32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19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又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拿起饼来，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祝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谢了，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就掰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开</a:t>
            </a:r>
            <a:r>
              <a:rPr lang="en-US" altLang="zh-CN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, 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递给他们，说：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“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这是我的身体，为你们舍的，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你们也应当如此</a:t>
            </a:r>
            <a:r>
              <a:rPr lang="ja-JP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行，为的是记念我。</a:t>
            </a:r>
            <a:r>
              <a:rPr lang="zh-CN" altLang="en-US" sz="32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”	</a:t>
            </a:r>
          </a:p>
        </p:txBody>
      </p:sp>
      <p:sp>
        <p:nvSpPr>
          <p:cNvPr id="129028" name="Text Box 11"/>
          <p:cNvSpPr txBox="1">
            <a:spLocks noChangeArrowheads="1"/>
          </p:cNvSpPr>
          <p:nvPr/>
        </p:nvSpPr>
        <p:spPr bwMode="auto">
          <a:xfrm>
            <a:off x="508000" y="3962400"/>
            <a:ext cx="6502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29030" name="Text Box 1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29032" name="Text Box 21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2305050" y="1290638"/>
            <a:ext cx="4457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路加福音 22:19-20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098550" y="3860800"/>
            <a:ext cx="7423150" cy="2232025"/>
            <a:chOff x="681" y="2432"/>
            <a:chExt cx="4676" cy="1406"/>
          </a:xfrm>
        </p:grpSpPr>
        <p:sp>
          <p:nvSpPr>
            <p:cNvPr id="154636" name="Rectangle 12"/>
            <p:cNvSpPr>
              <a:spLocks noChangeArrowheads="1"/>
            </p:cNvSpPr>
            <p:nvPr/>
          </p:nvSpPr>
          <p:spPr bwMode="auto">
            <a:xfrm>
              <a:off x="681" y="2432"/>
              <a:ext cx="4518" cy="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</a:pPr>
              <a:r>
                <a:rPr lang="en-US" altLang="zh-CN" sz="3200" b="1" baseline="30000">
                  <a:solidFill>
                    <a:schemeClr val="tx1"/>
                  </a:solidFill>
                  <a:latin typeface="宋体" charset="0"/>
                </a:rPr>
                <a:t>20</a:t>
              </a:r>
              <a:r>
                <a:rPr lang="zh-CN" altLang="en-US" sz="3200" b="1">
                  <a:solidFill>
                    <a:schemeClr val="tx1"/>
                  </a:solidFill>
                  <a:latin typeface="宋体" charset="0"/>
                </a:rPr>
                <a:t>饭后也照样拿起</a:t>
              </a:r>
              <a:r>
                <a:rPr lang="ja-JP" altLang="en-US" sz="3200" b="1">
                  <a:solidFill>
                    <a:schemeClr val="tx1"/>
                  </a:solidFill>
                  <a:latin typeface="宋体" charset="0"/>
                </a:rPr>
                <a:t>杯来，说：</a:t>
              </a:r>
              <a:r>
                <a:rPr lang="zh-CN" altLang="en-US" sz="3200" b="1">
                  <a:solidFill>
                    <a:schemeClr val="tx1"/>
                  </a:solidFill>
                  <a:latin typeface="宋体" charset="0"/>
                </a:rPr>
                <a:t>“</a:t>
              </a:r>
              <a:r>
                <a:rPr lang="ja-JP" altLang="en-US" sz="3200" b="1">
                  <a:solidFill>
                    <a:schemeClr val="tx1"/>
                  </a:solidFill>
                  <a:latin typeface="宋体" charset="0"/>
                </a:rPr>
                <a:t>这杯是用我的血所立的</a:t>
              </a:r>
              <a:r>
                <a:rPr lang="ja-JP" altLang="en-US" sz="3200" b="1">
                  <a:latin typeface="宋体" charset="0"/>
                </a:rPr>
                <a:t>新约</a:t>
              </a:r>
              <a:r>
                <a:rPr lang="ja-JP" altLang="en-US" sz="3200" b="1">
                  <a:solidFill>
                    <a:schemeClr val="tx1"/>
                  </a:solidFill>
                  <a:latin typeface="宋体" charset="0"/>
                </a:rPr>
                <a:t>，</a:t>
              </a:r>
              <a:r>
                <a:rPr lang="zh-CN" altLang="en-US" sz="3200" b="1">
                  <a:solidFill>
                    <a:schemeClr val="tx1"/>
                  </a:solidFill>
                  <a:latin typeface="宋体" charset="0"/>
                </a:rPr>
                <a:t>是为你们流出来的</a:t>
              </a:r>
              <a:r>
                <a:rPr lang="ja-JP" altLang="en-US" sz="3200" b="1">
                  <a:solidFill>
                    <a:schemeClr val="tx1"/>
                  </a:solidFill>
                  <a:latin typeface="宋体" charset="0"/>
                </a:rPr>
                <a:t>。</a:t>
              </a:r>
              <a:endParaRPr lang="zh-CN" altLang="en-US" sz="3200" b="1">
                <a:solidFill>
                  <a:schemeClr val="tx1"/>
                </a:solidFill>
                <a:latin typeface="宋体" charset="0"/>
              </a:endParaRPr>
            </a:p>
          </p:txBody>
        </p:sp>
        <p:sp>
          <p:nvSpPr>
            <p:cNvPr id="154649" name="Rectangle 25"/>
            <p:cNvSpPr>
              <a:spLocks noChangeArrowheads="1"/>
            </p:cNvSpPr>
            <p:nvPr/>
          </p:nvSpPr>
          <p:spPr bwMode="auto">
            <a:xfrm>
              <a:off x="4252" y="3552"/>
              <a:ext cx="110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zh-CN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(</a:t>
              </a: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和合本)</a:t>
              </a:r>
            </a:p>
          </p:txBody>
        </p:sp>
      </p:grp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575050" y="4424363"/>
            <a:ext cx="1701800" cy="6477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46" grpId="0" autoUpdateAnimBg="0"/>
      <p:bldP spid="1546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1065213" y="2001838"/>
            <a:ext cx="7620000" cy="3597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 b="1" baseline="30000">
                <a:solidFill>
                  <a:schemeClr val="tx1"/>
                </a:solidFill>
                <a:latin typeface="宋体" charset="0"/>
              </a:rPr>
              <a:t>26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他们吃的时候，耶稣拿起饼来，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祝福</a:t>
            </a: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, 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就掰开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递给门徒，说：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“你们拿着吃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，这是我的身体。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” </a:t>
            </a:r>
          </a:p>
          <a:p>
            <a:r>
              <a:rPr lang="en-US" altLang="zh-CN" sz="2800" b="1" baseline="30000">
                <a:solidFill>
                  <a:schemeClr val="tx1"/>
                </a:solidFill>
                <a:latin typeface="宋体" charset="0"/>
              </a:rPr>
              <a:t>27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又拿起杯来，祝谢了</a:t>
            </a: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, 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递给他们，说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：“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你们都喝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这个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，</a:t>
            </a:r>
            <a:endParaRPr lang="ja-JP" sz="2800" b="1">
              <a:solidFill>
                <a:schemeClr val="tx1"/>
              </a:solidFill>
              <a:latin typeface="宋体" charset="0"/>
            </a:endParaRPr>
          </a:p>
          <a:p>
            <a:r>
              <a:rPr lang="en-US" altLang="zh-CN" sz="2800" b="1" baseline="30000">
                <a:solidFill>
                  <a:schemeClr val="tx1"/>
                </a:solidFill>
                <a:latin typeface="宋体" charset="0"/>
              </a:rPr>
              <a:t>28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因为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这是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我</a:t>
            </a:r>
            <a:r>
              <a:rPr lang="zh-CN" altLang="en-US" sz="3200" b="1">
                <a:latin typeface="宋体" charset="0"/>
              </a:rPr>
              <a:t>立约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的</a:t>
            </a:r>
            <a:r>
              <a:rPr lang="ja-JP" altLang="en-US" sz="2800" b="1">
                <a:solidFill>
                  <a:schemeClr val="tx1"/>
                </a:solidFill>
                <a:latin typeface="宋体" charset="0"/>
              </a:rPr>
              <a:t>血，是为多人流出来，使罪得赦。</a:t>
            </a:r>
            <a:endParaRPr lang="zh-CN" altLang="en-US" sz="28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31075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31076" name="Text Box 10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31077" name="Text Box 1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31079" name="Text Box 17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00050" name="Text Box 18"/>
          <p:cNvSpPr txBox="1">
            <a:spLocks noChangeArrowheads="1"/>
          </p:cNvSpPr>
          <p:nvPr/>
        </p:nvSpPr>
        <p:spPr bwMode="auto">
          <a:xfrm>
            <a:off x="2509838" y="1150938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马太福音 26:26-28 </a:t>
            </a:r>
          </a:p>
        </p:txBody>
      </p:sp>
      <p:sp>
        <p:nvSpPr>
          <p:cNvPr id="300051" name="Rectangle 19"/>
          <p:cNvSpPr>
            <a:spLocks noChangeArrowheads="1"/>
          </p:cNvSpPr>
          <p:nvPr/>
        </p:nvSpPr>
        <p:spPr bwMode="auto">
          <a:xfrm>
            <a:off x="1258888" y="265113"/>
            <a:ext cx="6548437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4800" b="1">
                <a:latin typeface="Times New Roman" charset="0"/>
              </a:rPr>
              <a:t>新约宣告</a:t>
            </a:r>
            <a:endParaRPr lang="zh-CN" altLang="en-US" sz="4800" b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0036" name="Oval 4"/>
          <p:cNvSpPr>
            <a:spLocks noChangeArrowheads="1"/>
          </p:cNvSpPr>
          <p:nvPr/>
        </p:nvSpPr>
        <p:spPr bwMode="auto">
          <a:xfrm>
            <a:off x="2789238" y="4562475"/>
            <a:ext cx="1587500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0055" name="Rectangle 2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/>
      <p:bldP spid="3000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Sunset from Kursi</a:t>
            </a:r>
            <a:endParaRPr lang="en-US" altLang="zh-CN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3312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20750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443038" y="2636838"/>
            <a:ext cx="69453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</a:rPr>
              <a:t>WHAT IS HAPPENING HERE?</a:t>
            </a:r>
          </a:p>
        </p:txBody>
      </p:sp>
      <p:pic>
        <p:nvPicPr>
          <p:cNvPr id="133125" name="Picture 6" descr="Sunset from Kursi, tb n111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Rectangle 10"/>
          <p:cNvSpPr>
            <a:spLocks noChangeArrowheads="1"/>
          </p:cNvSpPr>
          <p:nvPr/>
        </p:nvSpPr>
        <p:spPr bwMode="auto">
          <a:xfrm>
            <a:off x="-114300" y="-152400"/>
            <a:ext cx="9258300" cy="701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1079500" y="466725"/>
            <a:ext cx="69072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6000" b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发生了什么事</a:t>
            </a:r>
            <a:r>
              <a:rPr lang="en-US" altLang="zh-CN" sz="6000" b="1">
                <a:solidFill>
                  <a:srgbClr val="99CCFF"/>
                </a:solidFill>
                <a:latin typeface="Arial" charset="0"/>
                <a:ea typeface="宋体" charset="-122"/>
                <a:cs typeface="宋体" charset="-122"/>
              </a:rPr>
              <a:t>?</a:t>
            </a:r>
          </a:p>
        </p:txBody>
      </p:sp>
      <p:sp>
        <p:nvSpPr>
          <p:cNvPr id="133128" name="Text Box 11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97009" name="Text Box 17"/>
          <p:cNvSpPr txBox="1">
            <a:spLocks noChangeArrowheads="1"/>
          </p:cNvSpPr>
          <p:nvPr/>
        </p:nvSpPr>
        <p:spPr bwMode="auto">
          <a:xfrm>
            <a:off x="1039813" y="2790825"/>
            <a:ext cx="69072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答案: </a:t>
            </a:r>
            <a:r>
              <a:rPr lang="zh-CN" alt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MingLiU" charset="0"/>
              </a:rPr>
              <a:t>创造者与被造界的关系发生了一个深的变化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597010" name="Rectangle 18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97011" name="Rectangle 1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33132" name="Text Box 20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9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594952" name="Oval 8"/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4953" name="Oval 9"/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35174" name="Picture 11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Rectangle 16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6" name="Text Box 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9495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sp>
        <p:nvSpPr>
          <p:cNvPr id="594967" name="Text Box 23"/>
          <p:cNvSpPr txBox="1">
            <a:spLocks noChangeArrowheads="1"/>
          </p:cNvSpPr>
          <p:nvPr/>
        </p:nvSpPr>
        <p:spPr bwMode="auto">
          <a:xfrm>
            <a:off x="415925" y="871538"/>
            <a:ext cx="83343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旧约和律法中“必须” 的</a:t>
            </a:r>
          </a:p>
          <a:p>
            <a:pPr algn="ctr">
              <a:lnSpc>
                <a:spcPct val="75000"/>
              </a:lnSpc>
            </a:pP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心理状态已被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……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94969" name="Rectangle 2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35182" name="Text Box 26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800">
                <a:latin typeface="Times New Roman" charset="0"/>
                <a:ea typeface="宋体" charset="0"/>
                <a:cs typeface="宋体" charset="0"/>
              </a:rPr>
              <a:t>Sunset over Sea of Galilee</a:t>
            </a:r>
          </a:p>
        </p:txBody>
      </p:sp>
      <p:pic>
        <p:nvPicPr>
          <p:cNvPr id="137219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Rectangle 12"/>
          <p:cNvSpPr>
            <a:spLocks noChangeArrowheads="1"/>
          </p:cNvSpPr>
          <p:nvPr/>
        </p:nvSpPr>
        <p:spPr bwMode="auto">
          <a:xfrm>
            <a:off x="-12700" y="-38100"/>
            <a:ext cx="9258300" cy="701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auto">
          <a:xfrm>
            <a:off x="236538" y="2817813"/>
            <a:ext cx="86661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altLang="zh-CN" sz="4000" b="1">
                <a:solidFill>
                  <a:srgbClr val="99CCFF"/>
                </a:solidFill>
                <a:latin typeface="宋体" charset="0"/>
              </a:rPr>
              <a:t>……</a:t>
            </a:r>
            <a:r>
              <a:rPr lang="zh-CN" altLang="en-US" sz="4000" b="1">
                <a:solidFill>
                  <a:srgbClr val="99CCFF"/>
                </a:solidFill>
                <a:latin typeface="宋体" charset="0"/>
              </a:rPr>
              <a:t>新约和福音中</a:t>
            </a:r>
            <a:r>
              <a:rPr lang="en-US" altLang="zh-CN" sz="4000" b="1">
                <a:solidFill>
                  <a:srgbClr val="99CCFF"/>
                </a:solidFill>
                <a:latin typeface="Arial" charset="0"/>
              </a:rPr>
              <a:t>“</a:t>
            </a:r>
            <a:r>
              <a:rPr lang="zh-CN" altLang="en-US" sz="4000" b="1">
                <a:solidFill>
                  <a:srgbClr val="99CCFF"/>
                </a:solidFill>
                <a:latin typeface="Arial" charset="0"/>
              </a:rPr>
              <a:t>愿意”的</a:t>
            </a:r>
          </a:p>
          <a:p>
            <a:pPr algn="ctr">
              <a:lnSpc>
                <a:spcPct val="75000"/>
              </a:lnSpc>
            </a:pPr>
            <a:r>
              <a:rPr lang="zh-CN" altLang="en-US" sz="4000" b="1">
                <a:solidFill>
                  <a:srgbClr val="99CCFF"/>
                </a:solidFill>
                <a:latin typeface="Arial" charset="0"/>
              </a:rPr>
              <a:t>心理状态给取代了</a:t>
            </a:r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auto">
          <a:xfrm>
            <a:off x="287338" y="4572000"/>
            <a:ext cx="85026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3200" b="1">
                <a:solidFill>
                  <a:srgbClr val="FFFF00"/>
                </a:solidFill>
                <a:latin typeface="Arial" charset="0"/>
              </a:rPr>
              <a:t>怎么会这样呢</a:t>
            </a:r>
            <a:r>
              <a:rPr lang="en-US" altLang="zh-CN" sz="3200" b="1">
                <a:solidFill>
                  <a:srgbClr val="FFFF00"/>
                </a:solidFill>
                <a:latin typeface="宋体" charset="0"/>
              </a:rPr>
              <a:t>?                          </a:t>
            </a:r>
            <a:r>
              <a:rPr lang="zh-CN" altLang="en-US" sz="3200" b="1">
                <a:solidFill>
                  <a:srgbClr val="FFFF00"/>
                </a:solidFill>
                <a:latin typeface="宋体" charset="0"/>
              </a:rPr>
              <a:t>因为</a:t>
            </a:r>
            <a:r>
              <a:rPr lang="zh-CN" altLang="en-US" sz="3200" b="1">
                <a:solidFill>
                  <a:srgbClr val="FFFF00"/>
                </a:solidFill>
                <a:latin typeface="PMingLiU" charset="0"/>
              </a:rPr>
              <a:t>圣灵内在</a:t>
            </a:r>
            <a:r>
              <a:rPr lang="en-US" sz="3200" b="1">
                <a:solidFill>
                  <a:srgbClr val="FFFF00"/>
                </a:solidFill>
                <a:latin typeface="PMingLiU" charset="0"/>
                <a:ea typeface="PMingLiU" charset="0"/>
                <a:cs typeface="PMingLiU" charset="0"/>
              </a:rPr>
              <a:t>的敦促</a:t>
            </a:r>
            <a:r>
              <a:rPr lang="en-US" altLang="ja-JP" sz="3200" b="1">
                <a:solidFill>
                  <a:srgbClr val="FFFF00"/>
                </a:solidFill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sz="3200" b="1">
                <a:solidFill>
                  <a:srgbClr val="FFFF00"/>
                </a:solidFill>
                <a:latin typeface="宋体" charset="0"/>
              </a:rPr>
              <a:t>— </a:t>
            </a:r>
            <a:r>
              <a:rPr lang="zh-CN" altLang="en-US" sz="3200" b="1">
                <a:solidFill>
                  <a:srgbClr val="FFFF00"/>
                </a:solidFill>
                <a:latin typeface="宋体" charset="0"/>
              </a:rPr>
              <a:t>这是弥赛亚福音中每一个信徒都可以获得的!</a:t>
            </a:r>
            <a:endParaRPr lang="en-US" altLang="zh-CN" sz="3200" b="1">
              <a:solidFill>
                <a:srgbClr val="FFFF00"/>
              </a:solidFill>
              <a:latin typeface="宋体" charset="0"/>
            </a:endParaRPr>
          </a:p>
        </p:txBody>
      </p:sp>
      <p:sp>
        <p:nvSpPr>
          <p:cNvPr id="601103" name="AutoShape 15"/>
          <p:cNvSpPr>
            <a:spLocks noChangeArrowheads="1"/>
          </p:cNvSpPr>
          <p:nvPr/>
        </p:nvSpPr>
        <p:spPr bwMode="auto">
          <a:xfrm>
            <a:off x="280988" y="5132388"/>
            <a:ext cx="8610600" cy="11445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7224" name="Text Box 2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1115" name="Text Box 27"/>
          <p:cNvSpPr txBox="1">
            <a:spLocks noChangeArrowheads="1"/>
          </p:cNvSpPr>
          <p:nvPr/>
        </p:nvSpPr>
        <p:spPr bwMode="auto">
          <a:xfrm>
            <a:off x="415925" y="871538"/>
            <a:ext cx="83343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旧约和律法中“必须” 的</a:t>
            </a:r>
          </a:p>
          <a:p>
            <a:pPr algn="ctr">
              <a:lnSpc>
                <a:spcPct val="75000"/>
              </a:lnSpc>
            </a:pP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心理状态已被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……</a:t>
            </a:r>
          </a:p>
        </p:txBody>
      </p:sp>
      <p:sp>
        <p:nvSpPr>
          <p:cNvPr id="601116" name="Rectangle 28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601117" name="Rectangle 2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37228" name="Text Box 30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800">
                <a:latin typeface="Times New Roman" charset="0"/>
                <a:ea typeface="宋体" charset="0"/>
                <a:cs typeface="宋体" charset="0"/>
              </a:rPr>
              <a:t>Sunset over Sea of Galilee</a:t>
            </a:r>
          </a:p>
        </p:txBody>
      </p:sp>
      <p:pic>
        <p:nvPicPr>
          <p:cNvPr id="139267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2171700" y="3716338"/>
            <a:ext cx="4694238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4200" b="1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律法</a:t>
            </a:r>
          </a:p>
        </p:txBody>
      </p:sp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1993900" y="3325813"/>
            <a:ext cx="509746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取代了</a:t>
            </a: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>
            <a:off x="755650" y="1038225"/>
            <a:ext cx="76374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42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恩典</a:t>
            </a:r>
          </a:p>
        </p:txBody>
      </p:sp>
      <p:sp>
        <p:nvSpPr>
          <p:cNvPr id="139272" name="Text Box 16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sp>
        <p:nvSpPr>
          <p:cNvPr id="617490" name="Rectangle 18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617491" name="Rectangle 1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39275" name="Text Box 20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106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8058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1511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41319" name="Text Box 8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grpSp>
        <p:nvGrpSpPr>
          <p:cNvPr id="141320" name="Group 9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141381" name="Rectangle 1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2" name="AutoShape 1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83" name="Rectangle 1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17" name="Rectangle 13"/>
            <p:cNvSpPr>
              <a:spLocks noChangeArrowheads="1"/>
            </p:cNvSpPr>
            <p:nvPr/>
          </p:nvSpPr>
          <p:spPr bwMode="auto">
            <a:xfrm>
              <a:off x="2722" y="2078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创造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85" name="Line 1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1" name="Group 15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141376" name="Rectangle 1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7" name="AutoShape 1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8" name="Rectangle 1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23" name="Rectangle 19"/>
            <p:cNvSpPr>
              <a:spLocks noChangeArrowheads="1"/>
            </p:cNvSpPr>
            <p:nvPr/>
          </p:nvSpPr>
          <p:spPr bwMode="auto">
            <a:xfrm>
              <a:off x="2578" y="2078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亚伯拉罕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80" name="Line 2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2" name="Group 21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141371" name="Rectangle 2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2" name="AutoShape 2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73" name="Rectangle 2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29" name="Rectangle 25"/>
            <p:cNvSpPr>
              <a:spLocks noChangeArrowheads="1"/>
            </p:cNvSpPr>
            <p:nvPr/>
          </p:nvSpPr>
          <p:spPr bwMode="auto">
            <a:xfrm>
              <a:off x="2721" y="2078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约瑟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75" name="Line 2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3" name="Group 27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141366" name="Rectangle 2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7" name="AutoShape 2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8" name="Rectangle 3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35" name="Rectangle 31"/>
            <p:cNvSpPr>
              <a:spLocks noChangeArrowheads="1"/>
            </p:cNvSpPr>
            <p:nvPr/>
          </p:nvSpPr>
          <p:spPr bwMode="auto">
            <a:xfrm>
              <a:off x="2655" y="2078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摩西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70" name="Line 3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4" name="Group 33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141361" name="Rectangle 3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2" name="AutoShape 3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63" name="Rectangle 3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41" name="Rectangle 37"/>
            <p:cNvSpPr>
              <a:spLocks noChangeArrowheads="1"/>
            </p:cNvSpPr>
            <p:nvPr/>
          </p:nvSpPr>
          <p:spPr bwMode="auto">
            <a:xfrm>
              <a:off x="2584" y="2078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约书亚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65" name="Line 3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5" name="Group 39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141356" name="Rectangle 4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57" name="AutoShape 4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58" name="Rectangle 4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47" name="Rectangle 43"/>
            <p:cNvSpPr>
              <a:spLocks noChangeArrowheads="1"/>
            </p:cNvSpPr>
            <p:nvPr/>
          </p:nvSpPr>
          <p:spPr bwMode="auto">
            <a:xfrm>
              <a:off x="2655" y="2078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无王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60" name="Line 4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6" name="Group 45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141351" name="Rectangle 4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52" name="AutoShape 4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53" name="Rectangle 4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53" name="Rectangle 49"/>
            <p:cNvSpPr>
              <a:spLocks noChangeArrowheads="1"/>
            </p:cNvSpPr>
            <p:nvPr/>
          </p:nvSpPr>
          <p:spPr bwMode="auto">
            <a:xfrm>
              <a:off x="2656" y="2078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王朝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55" name="Line 5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7" name="Group 51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141346" name="Rectangle 5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7" name="AutoShape 5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8" name="Rectangle 5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59" name="Rectangle 55"/>
            <p:cNvSpPr>
              <a:spLocks noChangeArrowheads="1"/>
            </p:cNvSpPr>
            <p:nvPr/>
          </p:nvSpPr>
          <p:spPr bwMode="auto">
            <a:xfrm>
              <a:off x="2656" y="2078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被掳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  <p:sp>
          <p:nvSpPr>
            <p:cNvPr id="141350" name="Line 5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8" name="Group 57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141342" name="Rectangle 58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3" name="AutoShape 59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44" name="Rectangle 60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65" name="Rectangle 61"/>
            <p:cNvSpPr>
              <a:spLocks noChangeArrowheads="1"/>
            </p:cNvSpPr>
            <p:nvPr/>
          </p:nvSpPr>
          <p:spPr bwMode="auto">
            <a:xfrm>
              <a:off x="2924" y="2298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800" b="1">
                  <a:solidFill>
                    <a:srgbClr val="790015"/>
                  </a:solidFill>
                  <a:latin typeface="MS PGothic" charset="0"/>
                </a:rPr>
                <a:t>   静默</a:t>
              </a:r>
              <a:endParaRPr lang="zh-CN" alt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charset="0"/>
              </a:endParaRPr>
            </a:p>
          </p:txBody>
        </p:sp>
      </p:grpSp>
      <p:grpSp>
        <p:nvGrpSpPr>
          <p:cNvPr id="141329" name="Group 62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141334" name="Rectangle 63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35" name="AutoShape 64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336" name="Rectangle 65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1337" name="Group 66"/>
            <p:cNvGrpSpPr>
              <a:grpSpLocks/>
            </p:cNvGrpSpPr>
            <p:nvPr/>
          </p:nvGrpSpPr>
          <p:grpSpPr bwMode="auto">
            <a:xfrm>
              <a:off x="4060" y="130"/>
              <a:ext cx="724" cy="284"/>
              <a:chOff x="3083" y="3101"/>
              <a:chExt cx="567" cy="235"/>
            </a:xfrm>
          </p:grpSpPr>
          <p:sp>
            <p:nvSpPr>
              <p:cNvPr id="815171" name="Rectangle 67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sz="2800" b="1">
                    <a:solidFill>
                      <a:srgbClr val="790015"/>
                    </a:solidFill>
                    <a:latin typeface="MS PGothic" charset="0"/>
                  </a:rPr>
                  <a:t>   </a:t>
                </a:r>
                <a:endParaRPr lang="zh-CN" alt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charset="0"/>
                </a:endParaRPr>
              </a:p>
            </p:txBody>
          </p:sp>
          <p:sp>
            <p:nvSpPr>
              <p:cNvPr id="815172" name="Rectangle 68"/>
              <p:cNvSpPr>
                <a:spLocks noChangeArrowheads="1"/>
              </p:cNvSpPr>
              <p:nvPr/>
            </p:nvSpPr>
            <p:spPr bwMode="auto">
              <a:xfrm>
                <a:off x="3104" y="3101"/>
                <a:ext cx="546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zh-CN" altLang="en-US" sz="2900" b="1">
                    <a:solidFill>
                      <a:srgbClr val="790015"/>
                    </a:solidFill>
                    <a:latin typeface="MS PGothic" charset="0"/>
                  </a:rPr>
                  <a:t>主耶稣</a:t>
                </a:r>
                <a:endParaRPr lang="zh-CN" alt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charset="0"/>
                </a:endParaRPr>
              </a:p>
            </p:txBody>
          </p:sp>
        </p:grpSp>
        <p:sp>
          <p:nvSpPr>
            <p:cNvPr id="141338" name="Line 69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39" name="Line 70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330" name="Rectangle 71"/>
          <p:cNvSpPr>
            <a:spLocks noChangeArrowheads="1"/>
          </p:cNvSpPr>
          <p:nvPr/>
        </p:nvSpPr>
        <p:spPr bwMode="auto">
          <a:xfrm>
            <a:off x="555625" y="550863"/>
            <a:ext cx="7994650" cy="577215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76" name="Text Box 72"/>
          <p:cNvSpPr txBox="1">
            <a:spLocks noChangeArrowheads="1"/>
          </p:cNvSpPr>
          <p:nvPr/>
        </p:nvSpPr>
        <p:spPr bwMode="auto">
          <a:xfrm>
            <a:off x="776288" y="1128713"/>
            <a:ext cx="74691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3600" b="1">
                <a:solidFill>
                  <a:schemeClr val="tx1"/>
                </a:solidFill>
                <a:latin typeface="Arial" charset="0"/>
              </a:rPr>
              <a:t>现在我们明白了</a:t>
            </a: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Arial" charset="0"/>
              </a:rPr>
              <a:t>圣经历史情节的重要</a:t>
            </a: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Arial" charset="0"/>
              </a:rPr>
              <a:t>对于掌握</a:t>
            </a:r>
            <a:r>
              <a:rPr lang="en-US" altLang="zh-CN" sz="3600" b="1">
                <a:solidFill>
                  <a:schemeClr val="tx1"/>
                </a:solidFill>
                <a:latin typeface="Arial" charset="0"/>
              </a:rPr>
              <a:t>…</a:t>
            </a:r>
            <a:endParaRPr lang="en-US" altLang="zh-CN" sz="3600" b="1" i="1">
              <a:latin typeface="Arial" charset="0"/>
            </a:endParaRPr>
          </a:p>
        </p:txBody>
      </p:sp>
      <p:sp>
        <p:nvSpPr>
          <p:cNvPr id="815177" name="Text Box 73"/>
          <p:cNvSpPr txBox="1">
            <a:spLocks noChangeArrowheads="1"/>
          </p:cNvSpPr>
          <p:nvPr/>
        </p:nvSpPr>
        <p:spPr bwMode="auto">
          <a:xfrm>
            <a:off x="693738" y="3805238"/>
            <a:ext cx="7681912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5400" b="1" i="1">
                <a:latin typeface="Arial" charset="0"/>
                <a:ea typeface="宋体" charset="-122"/>
                <a:cs typeface="宋体" charset="-122"/>
              </a:rPr>
              <a:t>伟大救赎</a:t>
            </a:r>
          </a:p>
          <a:p>
            <a:pPr algn="ctr">
              <a:defRPr/>
            </a:pPr>
            <a:r>
              <a:rPr lang="zh-CN" altLang="en-US" sz="5400" b="1" i="1">
                <a:latin typeface="Arial" charset="0"/>
                <a:ea typeface="宋体" charset="-122"/>
                <a:cs typeface="宋体" charset="-122"/>
              </a:rPr>
              <a:t>计划的全景</a:t>
            </a:r>
            <a:r>
              <a:rPr lang="en-US" altLang="zh-CN" sz="5400" b="1" i="1">
                <a:latin typeface="Arial" charset="0"/>
                <a:ea typeface="宋体" charset="-122"/>
                <a:cs typeface="宋体" charset="-122"/>
              </a:rPr>
              <a:t>!</a:t>
            </a:r>
          </a:p>
        </p:txBody>
      </p:sp>
      <p:sp>
        <p:nvSpPr>
          <p:cNvPr id="815178" name="Rectangle 7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76" grpId="0" autoUpdateAnimBg="0"/>
      <p:bldP spid="81517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800" b="1" i="1">
                <a:solidFill>
                  <a:schemeClr val="tx1"/>
                </a:solidFill>
                <a:latin typeface="MS PGothic" charset="0"/>
              </a:rPr>
              <a:t>       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 i="1">
                <a:solidFill>
                  <a:schemeClr val="tx1"/>
                </a:solidFill>
                <a:latin typeface="MS PGothic" charset="0"/>
              </a:rPr>
              <a:t>                   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MS PGothic" charset="0"/>
              </a:rPr>
              <a:t>         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b="1">
                <a:solidFill>
                  <a:schemeClr val="tx1"/>
                </a:solidFill>
                <a:latin typeface="MS PGothic" charset="0"/>
              </a:rPr>
              <a:t>     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100" b="1">
                <a:solidFill>
                  <a:schemeClr val="tx1"/>
                </a:solidFill>
                <a:latin typeface="MS PGothic" charset="0"/>
              </a:rPr>
              <a:t> </a:t>
            </a:r>
          </a:p>
        </p:txBody>
      </p:sp>
      <p:sp>
        <p:nvSpPr>
          <p:cNvPr id="294923" name="Rectangle 11"/>
          <p:cNvSpPr>
            <a:spLocks noChangeArrowheads="1"/>
          </p:cNvSpPr>
          <p:nvPr/>
        </p:nvSpPr>
        <p:spPr bwMode="auto">
          <a:xfrm>
            <a:off x="1230313" y="1998663"/>
            <a:ext cx="6156325" cy="3713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6600" b="1">
                <a:latin typeface="MS PGothic" pitchFamily="34" charset="-128"/>
                <a:ea typeface="宋体" charset="-122"/>
                <a:cs typeface="宋体" charset="-122"/>
              </a:rPr>
              <a:t>神与摩西           之约                </a:t>
            </a:r>
            <a:r>
              <a:rPr lang="zh-CN" altLang="en-US" sz="6600" b="1">
                <a:latin typeface="Times New Roman" charset="0"/>
                <a:ea typeface="宋体" charset="-122"/>
                <a:cs typeface="宋体" charset="-122"/>
              </a:rPr>
              <a:t>有</a:t>
            </a:r>
            <a:r>
              <a:rPr lang="zh-CN" altLang="en-US" sz="6600" b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始</a:t>
            </a:r>
            <a:r>
              <a:rPr lang="zh-CN" altLang="en-US" sz="6600" b="1">
                <a:latin typeface="Times New Roman" charset="0"/>
                <a:ea typeface="宋体" charset="-122"/>
                <a:cs typeface="宋体" charset="-122"/>
              </a:rPr>
              <a:t>有</a:t>
            </a:r>
            <a:r>
              <a:rPr lang="zh-CN" altLang="en-US" sz="6600" b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终</a:t>
            </a:r>
            <a:r>
              <a:rPr lang="en-US" altLang="zh-CN" sz="6600" b="1">
                <a:latin typeface="Times New Roman" charset="0"/>
                <a:ea typeface="宋体" charset="-122"/>
                <a:cs typeface="宋体" charset="-122"/>
              </a:rPr>
              <a:t>!</a:t>
            </a:r>
          </a:p>
        </p:txBody>
      </p:sp>
      <p:grpSp>
        <p:nvGrpSpPr>
          <p:cNvPr id="32779" name="Group 27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4940" name="Rectangle 28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2792" name="Oval 29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Rectangle 30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43" name="Rectangle 3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2795" name="Oval 3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Rectangle 3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Rectangle 34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32798" name="Rectangle 35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32780" name="Text Box 4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294953" name="Rectangle 4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294958" name="Text Box 46"/>
          <p:cNvSpPr txBox="1">
            <a:spLocks noChangeArrowheads="1"/>
          </p:cNvSpPr>
          <p:nvPr/>
        </p:nvSpPr>
        <p:spPr bwMode="auto">
          <a:xfrm>
            <a:off x="3114675" y="1087438"/>
            <a:ext cx="28384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4800" b="1">
                <a:latin typeface="Times New Roman" charset="0"/>
                <a:ea typeface="宋体" charset="-122"/>
                <a:cs typeface="宋体" charset="-122"/>
              </a:rPr>
              <a:t>特殊之处:</a:t>
            </a:r>
          </a:p>
        </p:txBody>
      </p:sp>
      <p:sp>
        <p:nvSpPr>
          <p:cNvPr id="32783" name="Text Box 47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1800" b="1">
              <a:solidFill>
                <a:srgbClr val="FFFFFF"/>
              </a:solidFill>
              <a:latin typeface="宋体" charset="0"/>
            </a:endParaRPr>
          </a:p>
        </p:txBody>
      </p:sp>
      <p:sp>
        <p:nvSpPr>
          <p:cNvPr id="32784" name="Rectangle 50"/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51"/>
          <p:cNvSpPr>
            <a:spLocks noChangeArrowheads="1"/>
          </p:cNvSpPr>
          <p:nvPr/>
        </p:nvSpPr>
        <p:spPr bwMode="auto">
          <a:xfrm>
            <a:off x="3095625" y="944563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>
                <a:solidFill>
                  <a:srgbClr val="000099"/>
                </a:solidFill>
                <a:latin typeface="MS PGothic" charset="0"/>
              </a:rPr>
              <a:t>         </a:t>
            </a:r>
          </a:p>
        </p:txBody>
      </p:sp>
      <p:sp>
        <p:nvSpPr>
          <p:cNvPr id="32786" name="Rectangle 52"/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Text Box 53"/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endParaRPr lang="zh-CN" altLang="en-US" sz="1600">
              <a:solidFill>
                <a:srgbClr val="000099"/>
              </a:solidFill>
              <a:latin typeface="宋体" charset="0"/>
            </a:endParaRPr>
          </a:p>
        </p:txBody>
      </p:sp>
      <p:sp>
        <p:nvSpPr>
          <p:cNvPr id="32788" name="Text Box 63"/>
          <p:cNvSpPr txBox="1">
            <a:spLocks noChangeArrowheads="1"/>
          </p:cNvSpPr>
          <p:nvPr/>
        </p:nvSpPr>
        <p:spPr bwMode="auto">
          <a:xfrm>
            <a:off x="552450" y="6796088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2789" name="Text Box 74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4987" name="Rectangle 7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3" grpId="0" autoUpdateAnimBg="0"/>
      <p:bldP spid="29495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7106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71066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71066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710662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838" y="3208338"/>
            <a:ext cx="2016125" cy="301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1066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206500" y="1189038"/>
            <a:ext cx="6740525" cy="4513262"/>
            <a:chOff x="760" y="749"/>
            <a:chExt cx="4246" cy="2843"/>
          </a:xfrm>
        </p:grpSpPr>
        <p:pic>
          <p:nvPicPr>
            <p:cNvPr id="710668" name="Picture 1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</p:pic>
        <p:sp>
          <p:nvSpPr>
            <p:cNvPr id="710669" name="Text Box 13"/>
            <p:cNvSpPr txBox="1">
              <a:spLocks noChangeArrowheads="1"/>
            </p:cNvSpPr>
            <p:nvPr/>
          </p:nvSpPr>
          <p:spPr bwMode="auto">
            <a:xfrm>
              <a:off x="825" y="805"/>
              <a:ext cx="1728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37931725" indent="-37474525"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2pPr>
              <a:lvl3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3pPr>
              <a:lvl4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4pPr>
              <a:lvl5pPr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Comic Sans MS" charset="0"/>
                  <a:ea typeface="宋体" charset="0"/>
                  <a:cs typeface="宋体" charset="0"/>
                </a:defRPr>
              </a:lvl9pPr>
            </a:lstStyle>
            <a:p>
              <a:pPr algn="r"/>
              <a:r>
                <a:rPr lang="zh-CN" altLang="en-US" b="1">
                  <a:latin typeface="宋体" charset="0"/>
                </a:rPr>
                <a:t>         问题: 在一个高科技的世界里</a:t>
              </a:r>
              <a:r>
                <a:rPr lang="en-US" altLang="zh-CN" b="1">
                  <a:latin typeface="宋体" charset="0"/>
                </a:rPr>
                <a:t>, </a:t>
              </a:r>
              <a:r>
                <a:rPr lang="zh-CN" altLang="en-US" b="1">
                  <a:latin typeface="宋体" charset="0"/>
                </a:rPr>
                <a:t>耶稣的流血献祭有何意义呢</a:t>
              </a:r>
              <a:r>
                <a:rPr lang="en-US" altLang="zh-CN" b="1">
                  <a:latin typeface="宋体" charset="0"/>
                </a:rPr>
                <a:t>?</a:t>
              </a:r>
              <a:endParaRPr lang="zh-CN" altLang="en-US" b="1">
                <a:latin typeface="宋体" charset="0"/>
              </a:endParaRPr>
            </a:p>
          </p:txBody>
        </p:sp>
      </p:grpSp>
      <p:sp>
        <p:nvSpPr>
          <p:cNvPr id="710672" name="Rectangle 16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710673" name="Rectangle 17"/>
          <p:cNvSpPr>
            <a:spLocks noChangeArrowheads="1"/>
          </p:cNvSpPr>
          <p:nvPr/>
        </p:nvSpPr>
        <p:spPr bwMode="auto">
          <a:xfrm>
            <a:off x="409575" y="433388"/>
            <a:ext cx="80613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0674" name="Rectangle 18"/>
          <p:cNvSpPr>
            <a:spLocks noChangeArrowheads="1"/>
          </p:cNvSpPr>
          <p:nvPr/>
        </p:nvSpPr>
        <p:spPr bwMode="auto">
          <a:xfrm>
            <a:off x="528638" y="276225"/>
            <a:ext cx="743585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1019175" y="2109788"/>
            <a:ext cx="7575550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b="1" baseline="30000">
                <a:solidFill>
                  <a:schemeClr val="tx1"/>
                </a:solidFill>
                <a:latin typeface="宋体" charset="0"/>
              </a:rPr>
              <a:t>15   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为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此，他作了</a:t>
            </a:r>
            <a:r>
              <a:rPr lang="ja-JP" altLang="en-US" sz="4000" b="1">
                <a:solidFill>
                  <a:srgbClr val="FFFF00"/>
                </a:solidFill>
                <a:latin typeface="宋体" charset="0"/>
              </a:rPr>
              <a:t>新约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的中保，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既然受死赎了人在前约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之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时所犯的罪过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, 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便叫那些蒙召之人得着所</a:t>
            </a:r>
            <a:r>
              <a:rPr lang="ja-JP" altLang="en-US" sz="4000" b="1">
                <a:solidFill>
                  <a:srgbClr val="FFFF00"/>
                </a:solidFill>
                <a:latin typeface="宋体" charset="0"/>
              </a:rPr>
              <a:t>应许</a:t>
            </a:r>
            <a:r>
              <a:rPr lang="zh-CN" altLang="en-US" sz="4000" b="1">
                <a:solidFill>
                  <a:srgbClr val="FFFF00"/>
                </a:solidFill>
                <a:latin typeface="宋体" charset="0"/>
              </a:rPr>
              <a:t>永远</a:t>
            </a:r>
            <a:r>
              <a:rPr lang="ja-JP" altLang="en-US" sz="4000" b="1">
                <a:solidFill>
                  <a:srgbClr val="FFFF00"/>
                </a:solidFill>
                <a:latin typeface="宋体" charset="0"/>
              </a:rPr>
              <a:t>的</a:t>
            </a:r>
            <a:r>
              <a:rPr lang="zh-CN" altLang="en-US" sz="4000" b="1">
                <a:solidFill>
                  <a:srgbClr val="FFFF00"/>
                </a:solidFill>
                <a:latin typeface="宋体" charset="0"/>
              </a:rPr>
              <a:t>产业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。</a:t>
            </a:r>
            <a:endParaRPr lang="zh-CN" altLang="en-US" sz="4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1181100" y="3860800"/>
            <a:ext cx="4497388" cy="87153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5527" name="Oval 7"/>
          <p:cNvSpPr>
            <a:spLocks noChangeArrowheads="1"/>
          </p:cNvSpPr>
          <p:nvPr/>
        </p:nvSpPr>
        <p:spPr bwMode="auto">
          <a:xfrm>
            <a:off x="4584700" y="2073275"/>
            <a:ext cx="1778000" cy="80327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5413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45414" name="Text Box 11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45415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45417" name="Text Box 18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35539" name="Rectangle 19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235541" name="Rectangle 2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993775" y="1781175"/>
            <a:ext cx="7246938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40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16   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凡有</a:t>
            </a:r>
            <a:r>
              <a:rPr lang="zh-CN" altLang="en-US" sz="4000" b="1">
                <a:latin typeface="宋体" charset="-122"/>
                <a:ea typeface="宋体" charset="-122"/>
                <a:cs typeface="宋体" charset="-122"/>
              </a:rPr>
              <a:t>遗命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，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必须等到留遗命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的人死了；</a:t>
            </a:r>
            <a:r>
              <a:rPr lang="zh-CN" altLang="en-US" sz="4000" b="1">
                <a:solidFill>
                  <a:srgbClr val="0000FF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147459" name="Text Box 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47460" name="Text Box 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47462" name="Text Box 15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1075" name="Rectangle 19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012825" y="3289300"/>
            <a:ext cx="7480300" cy="2438400"/>
            <a:chOff x="638" y="2072"/>
            <a:chExt cx="4712" cy="1536"/>
          </a:xfrm>
        </p:grpSpPr>
        <p:sp>
          <p:nvSpPr>
            <p:cNvPr id="301070" name="Text Box 14"/>
            <p:cNvSpPr txBox="1">
              <a:spLocks noChangeArrowheads="1"/>
            </p:cNvSpPr>
            <p:nvPr/>
          </p:nvSpPr>
          <p:spPr bwMode="auto">
            <a:xfrm>
              <a:off x="638" y="2072"/>
              <a:ext cx="4712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4000" b="1" baseline="30000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17   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因为人死了，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遗命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才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有效力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立</a:t>
              </a:r>
              <a:r>
                <a:rPr lang="en-US" altLang="zh-CN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; 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若留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遗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命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的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尚在</a:t>
              </a:r>
              <a:r>
                <a:rPr lang="ja-JP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，</a:t>
              </a:r>
              <a:r>
                <a:rPr lang="zh-CN" altLang="en-US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那遗命还有用处吗</a:t>
              </a:r>
              <a:r>
                <a:rPr lang="en-US" altLang="zh-CN" sz="4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? </a:t>
              </a:r>
            </a:p>
          </p:txBody>
        </p:sp>
        <p:sp>
          <p:nvSpPr>
            <p:cNvPr id="301077" name="Rectangle 21"/>
            <p:cNvSpPr>
              <a:spLocks noChangeArrowheads="1"/>
            </p:cNvSpPr>
            <p:nvPr/>
          </p:nvSpPr>
          <p:spPr bwMode="auto">
            <a:xfrm flipH="1">
              <a:off x="3976" y="3320"/>
              <a:ext cx="10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altLang="zh-CN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endParaRPr>
            </a:p>
          </p:txBody>
        </p:sp>
      </p:grpSp>
      <p:sp>
        <p:nvSpPr>
          <p:cNvPr id="301079" name="Rectangle 2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build="p" autoUpdateAnimBg="0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027113" y="2663825"/>
            <a:ext cx="73787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4400" b="1" baseline="30000">
                <a:solidFill>
                  <a:schemeClr val="tx1"/>
                </a:solidFill>
                <a:latin typeface="宋体" charset="0"/>
              </a:rPr>
              <a:t>18  </a:t>
            </a:r>
            <a:r>
              <a:rPr lang="zh-CN" altLang="en-US" sz="4400" b="1">
                <a:solidFill>
                  <a:schemeClr val="tx1"/>
                </a:solidFill>
                <a:latin typeface="宋体" charset="0"/>
              </a:rPr>
              <a:t>所以</a:t>
            </a:r>
            <a:r>
              <a:rPr lang="ja-JP" altLang="en-US" sz="4400" b="1">
                <a:solidFill>
                  <a:schemeClr val="tx1"/>
                </a:solidFill>
                <a:latin typeface="宋体" charset="0"/>
              </a:rPr>
              <a:t>，</a:t>
            </a:r>
            <a:r>
              <a:rPr lang="zh-CN" altLang="en-US" sz="4400" b="1">
                <a:solidFill>
                  <a:schemeClr val="tx1"/>
                </a:solidFill>
                <a:latin typeface="宋体" charset="0"/>
              </a:rPr>
              <a:t>前约也不是</a:t>
            </a:r>
            <a:r>
              <a:rPr lang="zh-CN" altLang="en-US" sz="4400" b="1">
                <a:solidFill>
                  <a:srgbClr val="FF0000"/>
                </a:solidFill>
                <a:latin typeface="宋体" charset="0"/>
              </a:rPr>
              <a:t>不</a:t>
            </a:r>
            <a:r>
              <a:rPr lang="ja-JP" altLang="en-US" sz="4400" b="1">
                <a:solidFill>
                  <a:srgbClr val="FF0000"/>
                </a:solidFill>
                <a:latin typeface="宋体" charset="0"/>
              </a:rPr>
              <a:t>用血</a:t>
            </a:r>
            <a:r>
              <a:rPr lang="ja-JP" altLang="en-US" sz="4400" b="1">
                <a:solidFill>
                  <a:schemeClr val="tx1"/>
                </a:solidFill>
                <a:latin typeface="宋体" charset="0"/>
              </a:rPr>
              <a:t>立的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。</a:t>
            </a:r>
            <a:endParaRPr lang="zh-CN" altLang="en-US" sz="4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49507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49508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3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03121" name="Rectangle 17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303123" name="Rectangle 1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1039813" y="1962150"/>
            <a:ext cx="7356475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b="1" baseline="30000">
                <a:solidFill>
                  <a:schemeClr val="tx1"/>
                </a:solidFill>
                <a:latin typeface="宋体" charset="0"/>
              </a:rPr>
              <a:t>19  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因为摩西当日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照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着律法将各样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诫命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传给众百姓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，就拿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朱红色绒和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牛膝草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, 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把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牛犊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,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山羊的</a:t>
            </a:r>
            <a:r>
              <a:rPr lang="ja-JP" altLang="en-US" sz="4000" b="1">
                <a:solidFill>
                  <a:srgbClr val="FF0000"/>
                </a:solidFill>
                <a:latin typeface="宋体" charset="0"/>
              </a:rPr>
              <a:t>血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和水洒在书上</a:t>
            </a:r>
            <a:r>
              <a:rPr lang="en-US" altLang="zh-CN" sz="4000" b="1">
                <a:solidFill>
                  <a:schemeClr val="tx1"/>
                </a:solidFill>
                <a:latin typeface="宋体" charset="0"/>
              </a:rPr>
              <a:t>, </a:t>
            </a:r>
            <a:r>
              <a:rPr lang="zh-CN" altLang="en-US" sz="4000" b="1">
                <a:solidFill>
                  <a:schemeClr val="tx1"/>
                </a:solidFill>
                <a:latin typeface="宋体" charset="0"/>
              </a:rPr>
              <a:t>有洒在众百姓</a:t>
            </a:r>
            <a:r>
              <a:rPr lang="ja-JP" altLang="en-US" sz="4000" b="1">
                <a:solidFill>
                  <a:schemeClr val="tx1"/>
                </a:solidFill>
                <a:latin typeface="宋体" charset="0"/>
              </a:rPr>
              <a:t>身上</a:t>
            </a:r>
            <a:endParaRPr lang="zh-CN" altLang="en-US" sz="4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51555" name="Text Box 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51556" name="Text Box 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04143" name="Rectangle 15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304145" name="Rectangle 1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endParaRPr lang="zh-CN" altLang="en-US" sz="4000" b="1"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zh-CN" altLang="en-US" sz="4000" b="1"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zh-CN" altLang="en-US" sz="4000" b="1">
              <a:latin typeface="Times New Roman" charset="0"/>
            </a:endParaRPr>
          </a:p>
        </p:txBody>
      </p:sp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53605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171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17161" name="Text Box 9"/>
          <p:cNvSpPr txBox="1">
            <a:spLocks noChangeArrowheads="1"/>
          </p:cNvSpPr>
          <p:nvPr/>
        </p:nvSpPr>
        <p:spPr bwMode="auto">
          <a:xfrm>
            <a:off x="1169988" y="2474913"/>
            <a:ext cx="6654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4800" b="1" baseline="30000">
                <a:latin typeface="宋体" charset="0"/>
              </a:rPr>
              <a:t>20</a:t>
            </a:r>
            <a:r>
              <a:rPr lang="ja-JP" altLang="en-US" sz="4000" b="1">
                <a:latin typeface="宋体" charset="0"/>
              </a:rPr>
              <a:t>说：</a:t>
            </a:r>
            <a:r>
              <a:rPr lang="zh-CN" altLang="en-US" sz="4000" b="1">
                <a:latin typeface="宋体" charset="0"/>
              </a:rPr>
              <a:t>“这血就是神与你们</a:t>
            </a:r>
            <a:r>
              <a:rPr lang="ja-JP" altLang="en-US" sz="4000" b="1">
                <a:latin typeface="宋体" charset="0"/>
              </a:rPr>
              <a:t>立</a:t>
            </a:r>
            <a:r>
              <a:rPr lang="zh-CN" altLang="en-US" sz="4000" b="1">
                <a:latin typeface="宋体" charset="0"/>
              </a:rPr>
              <a:t>约的凭据</a:t>
            </a:r>
            <a:r>
              <a:rPr lang="en-US" altLang="ja-JP" sz="4000" b="1">
                <a:latin typeface="宋体" charset="0"/>
              </a:rPr>
              <a:t>.</a:t>
            </a:r>
            <a:r>
              <a:rPr lang="en-US" altLang="zh-CN" sz="4000" b="1">
                <a:latin typeface="宋体" charset="0"/>
              </a:rPr>
              <a:t>”</a:t>
            </a:r>
          </a:p>
        </p:txBody>
      </p:sp>
      <p:sp>
        <p:nvSpPr>
          <p:cNvPr id="817162" name="Text Box 10"/>
          <p:cNvSpPr txBox="1">
            <a:spLocks noChangeArrowheads="1"/>
          </p:cNvSpPr>
          <p:nvPr/>
        </p:nvSpPr>
        <p:spPr bwMode="auto">
          <a:xfrm>
            <a:off x="1624013" y="2420938"/>
            <a:ext cx="59991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000" b="1">
                <a:solidFill>
                  <a:srgbClr val="FF0F07"/>
                </a:solidFill>
                <a:latin typeface="宋体" charset="0"/>
              </a:rPr>
              <a:t> </a:t>
            </a:r>
            <a:r>
              <a:rPr lang="zh-CN" altLang="en-US" sz="4000" b="1">
                <a:solidFill>
                  <a:srgbClr val="FF0F07"/>
                </a:solidFill>
                <a:latin typeface="宋体" charset="0"/>
              </a:rPr>
              <a:t>       </a:t>
            </a:r>
            <a:r>
              <a:rPr lang="zh-CN" altLang="en-US" sz="4400" b="1">
                <a:solidFill>
                  <a:srgbClr val="FF0F07"/>
                </a:solidFill>
                <a:latin typeface="宋体" charset="0"/>
              </a:rPr>
              <a:t>血</a:t>
            </a:r>
            <a:r>
              <a:rPr lang="zh-CN" altLang="en-US" sz="4000" b="1">
                <a:solidFill>
                  <a:srgbClr val="FF0F07"/>
                </a:solidFill>
                <a:latin typeface="宋体" charset="0"/>
              </a:rPr>
              <a:t>                        立约</a:t>
            </a:r>
          </a:p>
        </p:txBody>
      </p:sp>
      <p:sp>
        <p:nvSpPr>
          <p:cNvPr id="153609" name="Text Box 11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17165" name="Rectangle 13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817166" name="Rectangle 1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817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62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400" b="1">
              <a:solidFill>
                <a:schemeClr val="tx1"/>
              </a:solidFill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zh-CN" altLang="en-US" sz="1400" b="1">
              <a:solidFill>
                <a:schemeClr val="tx1"/>
              </a:solidFill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zh-CN" altLang="en-US" sz="1400" b="1">
              <a:solidFill>
                <a:schemeClr val="tx1"/>
              </a:solidFill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zh-CN" altLang="en-US" sz="1400" b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065213" y="2760663"/>
            <a:ext cx="7175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baseline="30000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21  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他又照样把</a:t>
            </a:r>
            <a:r>
              <a:rPr lang="zh-CN" altLang="en-US" sz="4000" b="1">
                <a:solidFill>
                  <a:srgbClr val="FF0000"/>
                </a:solidFill>
                <a:latin typeface="宋体" charset="-122"/>
                <a:ea typeface="宋体" charset="-122"/>
                <a:cs typeface="宋体" charset="-122"/>
              </a:rPr>
              <a:t>血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洒在帐幕和各样</a:t>
            </a:r>
            <a:r>
              <a:rPr lang="ja-JP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器皿上。</a:t>
            </a:r>
            <a:r>
              <a:rPr lang="zh-CN" altLang="en-US" sz="4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155652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06193" name="Rectangle 17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306195" name="Rectangle 1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57699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1052513" y="2422525"/>
            <a:ext cx="7480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4000" b="1" i="1" baseline="30000">
                <a:latin typeface="宋体" charset="0"/>
              </a:rPr>
              <a:t>22  </a:t>
            </a:r>
            <a:r>
              <a:rPr lang="ja-JP" altLang="en-US" sz="4000" b="1">
                <a:latin typeface="宋体" charset="0"/>
              </a:rPr>
              <a:t>按着律法，</a:t>
            </a:r>
            <a:r>
              <a:rPr lang="zh-CN" altLang="en-US" sz="4000" b="1">
                <a:latin typeface="宋体" charset="0"/>
              </a:rPr>
              <a:t>凡物差不多</a:t>
            </a:r>
            <a:r>
              <a:rPr lang="ja-JP" altLang="en-US" sz="4000" b="1">
                <a:latin typeface="宋体" charset="0"/>
              </a:rPr>
              <a:t>都是用血洁净的，</a:t>
            </a:r>
            <a:r>
              <a:rPr lang="zh-CN" altLang="en-US" sz="4000" b="1" i="1" u="sng">
                <a:latin typeface="宋体" charset="0"/>
              </a:rPr>
              <a:t>若不</a:t>
            </a:r>
            <a:r>
              <a:rPr lang="ja-JP" altLang="en-US" sz="4000" b="1" i="1" u="sng">
                <a:latin typeface="宋体" charset="0"/>
              </a:rPr>
              <a:t>流血，</a:t>
            </a:r>
            <a:r>
              <a:rPr lang="zh-CN" altLang="en-US" sz="4000" b="1" i="1" u="sng">
                <a:latin typeface="宋体" charset="0"/>
              </a:rPr>
              <a:t>罪</a:t>
            </a:r>
            <a:r>
              <a:rPr lang="ja-JP" altLang="en-US" sz="4000" b="1" i="1" u="sng">
                <a:latin typeface="宋体" charset="0"/>
              </a:rPr>
              <a:t>就</a:t>
            </a:r>
            <a:r>
              <a:rPr lang="zh-CN" altLang="en-US" sz="4000" b="1" i="1" u="sng">
                <a:latin typeface="宋体" charset="0"/>
              </a:rPr>
              <a:t>不得</a:t>
            </a:r>
            <a:r>
              <a:rPr lang="ja-JP" altLang="en-US" sz="4000" b="1" i="1" u="sng">
                <a:latin typeface="宋体" charset="0"/>
              </a:rPr>
              <a:t>赦免</a:t>
            </a:r>
            <a:r>
              <a:rPr lang="zh-CN" altLang="en-US" sz="4000" b="1" i="1" u="sng">
                <a:latin typeface="宋体" charset="0"/>
              </a:rPr>
              <a:t>了</a:t>
            </a:r>
            <a:r>
              <a:rPr lang="zh-CN" altLang="en-US" sz="4000" b="1" i="1">
                <a:latin typeface="宋体" charset="0"/>
              </a:rPr>
              <a:t>。</a:t>
            </a:r>
          </a:p>
        </p:txBody>
      </p:sp>
      <p:sp>
        <p:nvSpPr>
          <p:cNvPr id="307218" name="Rectangle 18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307220" name="Rectangle 2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91910" name="Text Box 6"/>
          <p:cNvSpPr txBox="1">
            <a:spLocks noChangeArrowheads="1"/>
          </p:cNvSpPr>
          <p:nvPr/>
        </p:nvSpPr>
        <p:spPr bwMode="auto">
          <a:xfrm>
            <a:off x="1052513" y="2422525"/>
            <a:ext cx="7480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4000" b="1" i="1" baseline="30000">
                <a:solidFill>
                  <a:schemeClr val="hlink"/>
                </a:solidFill>
                <a:latin typeface="宋体" charset="0"/>
              </a:rPr>
              <a:t>22  </a:t>
            </a:r>
            <a:r>
              <a:rPr lang="ja-JP" altLang="en-US" sz="4000" b="1">
                <a:solidFill>
                  <a:schemeClr val="hlink"/>
                </a:solidFill>
                <a:latin typeface="宋体" charset="0"/>
              </a:rPr>
              <a:t>按着律法，</a:t>
            </a:r>
            <a:r>
              <a:rPr lang="zh-CN" altLang="en-US" sz="4000" b="1">
                <a:solidFill>
                  <a:schemeClr val="hlink"/>
                </a:solidFill>
                <a:latin typeface="宋体" charset="0"/>
              </a:rPr>
              <a:t>凡物差不多</a:t>
            </a:r>
            <a:r>
              <a:rPr lang="ja-JP" altLang="en-US" sz="4000" b="1">
                <a:solidFill>
                  <a:schemeClr val="hlink"/>
                </a:solidFill>
                <a:latin typeface="宋体" charset="0"/>
              </a:rPr>
              <a:t>都是用血洁净的，</a:t>
            </a:r>
            <a:r>
              <a:rPr lang="zh-CN" altLang="en-US" sz="4000" b="1" i="1" u="sng">
                <a:latin typeface="宋体" charset="0"/>
              </a:rPr>
              <a:t>若不</a:t>
            </a:r>
            <a:r>
              <a:rPr lang="ja-JP" altLang="en-US" sz="4000" b="1" i="1" u="sng">
                <a:latin typeface="宋体" charset="0"/>
              </a:rPr>
              <a:t>流血，</a:t>
            </a:r>
            <a:r>
              <a:rPr lang="zh-CN" altLang="en-US" sz="4000" b="1" i="1" u="sng">
                <a:latin typeface="宋体" charset="0"/>
              </a:rPr>
              <a:t>罪</a:t>
            </a:r>
            <a:r>
              <a:rPr lang="ja-JP" altLang="en-US" sz="4000" b="1" i="1" u="sng">
                <a:latin typeface="宋体" charset="0"/>
              </a:rPr>
              <a:t>就</a:t>
            </a:r>
            <a:r>
              <a:rPr lang="zh-CN" altLang="en-US" sz="4000" b="1" i="1" u="sng">
                <a:latin typeface="宋体" charset="0"/>
              </a:rPr>
              <a:t>不得</a:t>
            </a:r>
            <a:r>
              <a:rPr lang="ja-JP" altLang="en-US" sz="4000" b="1" i="1" u="sng">
                <a:latin typeface="宋体" charset="0"/>
              </a:rPr>
              <a:t>赦免</a:t>
            </a:r>
            <a:r>
              <a:rPr lang="zh-CN" altLang="en-US" sz="4000" b="1" i="1" u="sng">
                <a:latin typeface="宋体" charset="0"/>
              </a:rPr>
              <a:t>了</a:t>
            </a:r>
            <a:r>
              <a:rPr lang="zh-CN" altLang="en-US" sz="4000" b="1" i="1">
                <a:latin typeface="宋体" charset="0"/>
              </a:rPr>
              <a:t>。</a:t>
            </a:r>
          </a:p>
        </p:txBody>
      </p:sp>
      <p:sp>
        <p:nvSpPr>
          <p:cNvPr id="891911" name="Rectangle 7"/>
          <p:cNvSpPr>
            <a:spLocks noChangeArrowheads="1"/>
          </p:cNvSpPr>
          <p:nvPr/>
        </p:nvSpPr>
        <p:spPr bwMode="auto">
          <a:xfrm>
            <a:off x="1404938" y="346075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的意义...</a:t>
            </a:r>
            <a:endParaRPr lang="zh-CN" altLang="en-US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9: 15-22</a:t>
            </a:r>
          </a:p>
        </p:txBody>
      </p:sp>
      <p:sp>
        <p:nvSpPr>
          <p:cNvPr id="159750" name="Text Box 8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91913" name="Text Box 9"/>
          <p:cNvSpPr txBox="1">
            <a:spLocks noChangeArrowheads="1"/>
          </p:cNvSpPr>
          <p:nvPr/>
        </p:nvSpPr>
        <p:spPr bwMode="auto">
          <a:xfrm>
            <a:off x="4594225" y="3028950"/>
            <a:ext cx="1304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ja-JP" altLang="en-US" sz="4000" b="1" i="1" u="sng">
                <a:solidFill>
                  <a:srgbClr val="FF0000"/>
                </a:solidFill>
                <a:latin typeface="宋体" charset="0"/>
              </a:rPr>
              <a:t>流血</a:t>
            </a:r>
            <a:endParaRPr lang="zh-CN" altLang="en-US" sz="4000" b="1" i="1" u="sng">
              <a:solidFill>
                <a:srgbClr val="FF0000"/>
              </a:solidFill>
              <a:latin typeface="宋体" charset="0"/>
            </a:endParaRPr>
          </a:p>
        </p:txBody>
      </p:sp>
      <p:sp>
        <p:nvSpPr>
          <p:cNvPr id="891914" name="Rectangle 1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891915" name="Oval 11"/>
          <p:cNvSpPr>
            <a:spLocks noChangeArrowheads="1"/>
          </p:cNvSpPr>
          <p:nvPr/>
        </p:nvSpPr>
        <p:spPr bwMode="auto">
          <a:xfrm>
            <a:off x="1552575" y="1155700"/>
            <a:ext cx="7170738" cy="549751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91916" name="Oval 12"/>
          <p:cNvSpPr>
            <a:spLocks noChangeArrowheads="1"/>
          </p:cNvSpPr>
          <p:nvPr/>
        </p:nvSpPr>
        <p:spPr bwMode="auto">
          <a:xfrm>
            <a:off x="733425" y="890588"/>
            <a:ext cx="8050213" cy="56673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91917" name="Oval 13"/>
          <p:cNvSpPr>
            <a:spLocks noChangeArrowheads="1"/>
          </p:cNvSpPr>
          <p:nvPr/>
        </p:nvSpPr>
        <p:spPr bwMode="auto">
          <a:xfrm>
            <a:off x="1166813" y="625475"/>
            <a:ext cx="7231062" cy="575151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1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对于 </a:t>
            </a:r>
            <a:r>
              <a:rPr lang="zh-CN" altLang="en-US" sz="3600" b="1" i="1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rPr>
              <a:t>“血”</a:t>
            </a:r>
            <a:r>
              <a:rPr lang="zh-CN" altLang="en-US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的意义</a:t>
            </a:r>
            <a:r>
              <a:rPr lang="en-US" altLang="zh-CN" sz="36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...</a:t>
            </a:r>
            <a:endParaRPr lang="en-US" altLang="zh-CN" sz="3200" b="1" i="1">
              <a:solidFill>
                <a:schemeClr val="tx1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algn="ctr">
              <a:lnSpc>
                <a:spcPct val="65000"/>
              </a:lnSpc>
              <a:defRPr/>
            </a:pPr>
            <a:r>
              <a:rPr lang="zh-CN" altLang="en-US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希伯来书 </a:t>
            </a:r>
            <a:r>
              <a:rPr lang="en-US" altLang="zh-CN" sz="3200" b="1" i="1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9: 15-22</a:t>
            </a:r>
          </a:p>
        </p:txBody>
      </p:sp>
      <p:sp>
        <p:nvSpPr>
          <p:cNvPr id="819203" name="Text Box 3"/>
          <p:cNvSpPr txBox="1">
            <a:spLocks noChangeArrowheads="1"/>
          </p:cNvSpPr>
          <p:nvPr/>
        </p:nvSpPr>
        <p:spPr bwMode="auto">
          <a:xfrm>
            <a:off x="673100" y="1852613"/>
            <a:ext cx="777398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US" sz="5400" b="1" baseline="30000">
                <a:latin typeface="宋体" charset="0"/>
              </a:rPr>
              <a:t>没有</a:t>
            </a:r>
            <a:r>
              <a:rPr lang="zh-CN" altLang="en-US" sz="5400" b="1" baseline="30000">
                <a:latin typeface="宋体" charset="0"/>
              </a:rPr>
              <a:t>耶稣的流血</a:t>
            </a:r>
            <a:r>
              <a:rPr lang="en-US" altLang="ja-JP" sz="5400" b="1" baseline="30000">
                <a:latin typeface="宋体" charset="0"/>
              </a:rPr>
              <a:t>, </a:t>
            </a:r>
            <a:r>
              <a:rPr lang="zh-CN" altLang="en-US" sz="5400" b="1" baseline="30000">
                <a:latin typeface="宋体" charset="0"/>
              </a:rPr>
              <a:t>就</a:t>
            </a:r>
            <a:r>
              <a:rPr lang="en-US" sz="5400" b="1" baseline="30000">
                <a:latin typeface="宋体" charset="0"/>
              </a:rPr>
              <a:t>没有</a:t>
            </a:r>
            <a:r>
              <a:rPr lang="zh-CN" altLang="en-US" sz="5400" b="1" baseline="30000">
                <a:latin typeface="宋体" charset="0"/>
              </a:rPr>
              <a:t>赦免</a:t>
            </a:r>
            <a:r>
              <a:rPr lang="en-US" sz="5400" b="1" baseline="30000">
                <a:latin typeface="宋体" charset="0"/>
              </a:rPr>
              <a:t>。</a:t>
            </a:r>
            <a:endParaRPr lang="zh-CN" altLang="en-US" sz="5400" b="1" baseline="30000">
              <a:latin typeface="宋体" charset="0"/>
            </a:endParaRPr>
          </a:p>
          <a:p>
            <a:pPr algn="ctr">
              <a:lnSpc>
                <a:spcPct val="135000"/>
              </a:lnSpc>
            </a:pPr>
            <a:r>
              <a:rPr lang="en-US" sz="5400" b="1" baseline="30000">
                <a:latin typeface="宋体" charset="0"/>
              </a:rPr>
              <a:t>我们的</a:t>
            </a:r>
            <a:r>
              <a:rPr lang="zh-CN" altLang="en-US" sz="5400" b="1" baseline="30000">
                <a:latin typeface="宋体" charset="0"/>
              </a:rPr>
              <a:t>主耶稣在各各他受难时</a:t>
            </a:r>
          </a:p>
          <a:p>
            <a:pPr algn="ctr">
              <a:lnSpc>
                <a:spcPct val="135000"/>
              </a:lnSpc>
            </a:pPr>
            <a:r>
              <a:rPr lang="zh-CN" altLang="en-US" sz="5400" b="1" baseline="30000">
                <a:latin typeface="宋体" charset="0"/>
              </a:rPr>
              <a:t>所做的最终的流血献祭</a:t>
            </a:r>
            <a:r>
              <a:rPr lang="en-US" altLang="zh-CN" sz="5400" b="1" baseline="30000">
                <a:latin typeface="宋体" charset="0"/>
              </a:rPr>
              <a:t>, </a:t>
            </a:r>
          </a:p>
          <a:p>
            <a:pPr algn="ctr">
              <a:lnSpc>
                <a:spcPct val="135000"/>
              </a:lnSpc>
            </a:pPr>
            <a:r>
              <a:rPr lang="zh-CN" altLang="en-US" sz="5400" b="1" i="1" u="sng" baseline="30000">
                <a:latin typeface="宋体" charset="0"/>
              </a:rPr>
              <a:t>代表</a:t>
            </a:r>
            <a:r>
              <a:rPr lang="en-US" sz="5400" b="1" i="1" u="sng" baseline="30000">
                <a:latin typeface="宋体" charset="0"/>
              </a:rPr>
              <a:t>我们</a:t>
            </a:r>
            <a:r>
              <a:rPr lang="en-US" sz="5400" b="1" baseline="30000">
                <a:latin typeface="宋体" charset="0"/>
              </a:rPr>
              <a:t>战胜</a:t>
            </a:r>
            <a:r>
              <a:rPr lang="zh-CN" altLang="en-US" sz="5400" b="1" baseline="30000">
                <a:latin typeface="宋体" charset="0"/>
              </a:rPr>
              <a:t>了</a:t>
            </a:r>
            <a:r>
              <a:rPr lang="en-US" sz="5400" b="1" baseline="30000">
                <a:latin typeface="宋体" charset="0"/>
              </a:rPr>
              <a:t>死亡</a:t>
            </a:r>
            <a:r>
              <a:rPr lang="zh-CN" altLang="en-US" sz="5400" b="1" baseline="30000">
                <a:latin typeface="宋体" charset="0"/>
              </a:rPr>
              <a:t>！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19206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819208" name="Rectangle 8"/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1255713" y="1847850"/>
            <a:ext cx="668337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5400" b="1" baseline="30000">
                <a:solidFill>
                  <a:srgbClr val="EF1F1D"/>
                </a:solidFill>
                <a:latin typeface="宋体" charset="0"/>
              </a:rPr>
              <a:t>没有耶稣的流血</a:t>
            </a:r>
            <a:r>
              <a:rPr lang="en-US" altLang="zh-CN" sz="5400" b="1" baseline="30000">
                <a:solidFill>
                  <a:srgbClr val="EF1F1D"/>
                </a:solidFill>
                <a:latin typeface="宋体" charset="0"/>
              </a:rPr>
              <a:t>, </a:t>
            </a:r>
            <a:r>
              <a:rPr lang="zh-CN" altLang="en-US" sz="5400" b="1" baseline="30000">
                <a:solidFill>
                  <a:srgbClr val="EF1F1D"/>
                </a:solidFill>
                <a:latin typeface="宋体" charset="0"/>
              </a:rPr>
              <a:t>就没有赦免</a:t>
            </a:r>
            <a:r>
              <a:rPr lang="en-US" sz="5400" b="1" baseline="30000">
                <a:solidFill>
                  <a:srgbClr val="EF1F1D"/>
                </a:solidFill>
                <a:latin typeface="宋体" charset="0"/>
              </a:rPr>
              <a:t>。</a:t>
            </a:r>
            <a:endParaRPr lang="en-US" altLang="zh-CN" sz="5400" b="1" baseline="30000">
              <a:solidFill>
                <a:srgbClr val="EF1F1D"/>
              </a:solidFill>
              <a:latin typeface="宋体" charset="0"/>
            </a:endParaRPr>
          </a:p>
        </p:txBody>
      </p:sp>
      <p:sp>
        <p:nvSpPr>
          <p:cNvPr id="819212" name="Rectangle 1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3303588" y="2366963"/>
            <a:ext cx="27622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99FF99"/>
                </a:solidFill>
                <a:latin typeface="MS PGothic" pitchFamily="34" charset="-128"/>
                <a:ea typeface="宋体" charset="-122"/>
                <a:cs typeface="宋体" charset="-122"/>
              </a:rPr>
              <a:t>表一</a:t>
            </a:r>
            <a:endParaRPr lang="zh-CN" altLang="en-US" sz="2000" b="1" i="1">
              <a:solidFill>
                <a:srgbClr val="00FF00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对神的责任 </a:t>
            </a:r>
            <a:r>
              <a:rPr lang="en-US" altLang="zh-CN" sz="2000" b="1" i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(1-12</a:t>
            </a:r>
            <a:r>
              <a:rPr lang="zh-CN" altLang="en-US" sz="2000" b="1" i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节)</a:t>
            </a:r>
          </a:p>
        </p:txBody>
      </p:sp>
      <p:sp>
        <p:nvSpPr>
          <p:cNvPr id="286776" name="Text Box 56"/>
          <p:cNvSpPr txBox="1">
            <a:spLocks noChangeArrowheads="1"/>
          </p:cNvSpPr>
          <p:nvPr/>
        </p:nvSpPr>
        <p:spPr bwMode="auto">
          <a:xfrm>
            <a:off x="1906588" y="3273425"/>
            <a:ext cx="61849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耶和华是你的神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除了他不可有别的神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不可有偶像或造仿佛神形象的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   不可侍奉偶像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      尊神的名为圣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         守安息日为圣日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            工作六日</a:t>
            </a: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                     在安息日休息…</a:t>
            </a:r>
            <a:endParaRPr lang="en-US" altLang="zh-CN" b="1">
              <a:latin typeface="MS PGothic" charset="0"/>
            </a:endParaRPr>
          </a:p>
        </p:txBody>
      </p:sp>
      <p:grpSp>
        <p:nvGrpSpPr>
          <p:cNvPr id="34820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4834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0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4837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34840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34821" name="Text Box 8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4822" name="Text Box 87"/>
          <p:cNvSpPr txBox="1">
            <a:spLocks noChangeArrowheads="1"/>
          </p:cNvSpPr>
          <p:nvPr/>
        </p:nvSpPr>
        <p:spPr bwMode="auto">
          <a:xfrm>
            <a:off x="8661400" y="64262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12</a:t>
            </a:r>
            <a:endParaRPr lang="en-US" altLang="zh-CN" sz="1800" b="1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86782" name="Rectangle 62"/>
          <p:cNvSpPr>
            <a:spLocks noChangeArrowheads="1"/>
          </p:cNvSpPr>
          <p:nvPr/>
        </p:nvSpPr>
        <p:spPr bwMode="auto">
          <a:xfrm>
            <a:off x="3173413" y="179388"/>
            <a:ext cx="27305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>
                <a:latin typeface="MS PGothic" charset="0"/>
              </a:rPr>
              <a:t>“摩西之约”</a:t>
            </a:r>
          </a:p>
        </p:txBody>
      </p:sp>
      <p:sp>
        <p:nvSpPr>
          <p:cNvPr id="286783" name="Rectangle 63"/>
          <p:cNvSpPr>
            <a:spLocks noChangeArrowheads="1"/>
          </p:cNvSpPr>
          <p:nvPr/>
        </p:nvSpPr>
        <p:spPr bwMode="auto">
          <a:xfrm>
            <a:off x="3589338" y="793750"/>
            <a:ext cx="2005012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900" b="1">
                <a:latin typeface="MS PGothic" charset="0"/>
              </a:rPr>
              <a:t>出埃及记二十章: </a:t>
            </a:r>
          </a:p>
          <a:p>
            <a:pPr algn="ctr">
              <a:spcBef>
                <a:spcPct val="0"/>
              </a:spcBef>
            </a:pPr>
            <a:r>
              <a:rPr lang="zh-CN" altLang="en-US" sz="2500" b="1">
                <a:solidFill>
                  <a:schemeClr val="tx1"/>
                </a:solidFill>
                <a:latin typeface="MS PGothic" charset="0"/>
              </a:rPr>
              <a:t>摩西十诫</a:t>
            </a: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3767138" y="1550988"/>
            <a:ext cx="1927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“十诫”</a:t>
            </a:r>
          </a:p>
        </p:txBody>
      </p:sp>
      <p:sp>
        <p:nvSpPr>
          <p:cNvPr id="286810" name="Text Box 90"/>
          <p:cNvSpPr txBox="1">
            <a:spLocks noChangeArrowheads="1"/>
          </p:cNvSpPr>
          <p:nvPr/>
        </p:nvSpPr>
        <p:spPr bwMode="auto">
          <a:xfrm>
            <a:off x="3730625" y="169863"/>
            <a:ext cx="1089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99CCFF"/>
                </a:solidFill>
                <a:latin typeface="MS PGothic" charset="0"/>
              </a:rPr>
              <a:t>摩西</a:t>
            </a: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6778" name="Line 58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250825" y="927100"/>
            <a:ext cx="20208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latin typeface="Times New Roman" charset="0"/>
              </a:rPr>
              <a:t>“德”</a:t>
            </a:r>
          </a:p>
        </p:txBody>
      </p:sp>
      <p:sp>
        <p:nvSpPr>
          <p:cNvPr id="286824" name="Text Box 104"/>
          <p:cNvSpPr txBox="1">
            <a:spLocks noChangeArrowheads="1"/>
          </p:cNvSpPr>
          <p:nvPr/>
        </p:nvSpPr>
        <p:spPr bwMode="auto">
          <a:xfrm>
            <a:off x="658813" y="1968500"/>
            <a:ext cx="1116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latin typeface="MS PGothic" charset="0"/>
              </a:rPr>
              <a:t>道德</a:t>
            </a:r>
          </a:p>
        </p:txBody>
      </p:sp>
      <p:sp>
        <p:nvSpPr>
          <p:cNvPr id="286828" name="Rectangle 10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3" grpId="0" autoUpdateAnimBg="0"/>
      <p:bldP spid="286784" grpId="0" autoUpdateAnimBg="0"/>
      <p:bldP spid="286810" grpId="0" autoUpdateAnimBg="0"/>
      <p:bldP spid="286823" grpId="0"/>
      <p:bldP spid="2868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5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844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6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7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8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9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63850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grpSp>
        <p:nvGrpSpPr>
          <p:cNvPr id="163851" name="Group 13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163893" name="AutoShape 14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4" name="AutoShape 15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5" name="AutoShape 16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6" name="AutoShape 17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3970" name="Rectangle 18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zh-CN" altLang="en-US" sz="6600" b="1" i="1">
                <a:solidFill>
                  <a:schemeClr val="tx2"/>
                </a:solidFill>
                <a:latin typeface="PMingLiU" charset="0"/>
              </a:rPr>
              <a:t>亚伯拉罕之</a:t>
            </a:r>
            <a:r>
              <a:rPr lang="zh-CN" altLang="en-US" sz="6600" b="1" i="1">
                <a:solidFill>
                  <a:schemeClr val="tx2"/>
                </a:solidFill>
                <a:latin typeface="MS PGothic" charset="0"/>
              </a:rPr>
              <a:t>约</a:t>
            </a:r>
            <a:endParaRPr lang="en-US" altLang="zh-CN" sz="6600" b="1" i="1">
              <a:solidFill>
                <a:schemeClr val="tx2"/>
              </a:solidFill>
              <a:latin typeface="MS PGothic" charset="0"/>
            </a:endParaRPr>
          </a:p>
        </p:txBody>
      </p:sp>
      <p:sp>
        <p:nvSpPr>
          <p:cNvPr id="893971" name="Rectangle 19"/>
          <p:cNvSpPr>
            <a:spLocks noChangeArrowheads="1"/>
          </p:cNvSpPr>
          <p:nvPr/>
        </p:nvSpPr>
        <p:spPr bwMode="auto">
          <a:xfrm>
            <a:off x="650875" y="681038"/>
            <a:ext cx="20574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rgbClr val="FF0000"/>
                </a:solidFill>
                <a:latin typeface="宋体" charset="0"/>
              </a:rPr>
              <a:t>呼召亚伯拉罕</a:t>
            </a:r>
          </a:p>
          <a:p>
            <a:pPr algn="ctr">
              <a:spcBef>
                <a:spcPct val="0"/>
              </a:spcBef>
            </a:pP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创</a:t>
            </a:r>
            <a:r>
              <a:rPr lang="zh-CN" altLang="en-US" sz="2000" b="1">
                <a:solidFill>
                  <a:schemeClr val="tx1"/>
                </a:solidFill>
                <a:latin typeface="宋体" charset="0"/>
              </a:rPr>
              <a:t>12:1-3</a:t>
            </a:r>
            <a:endParaRPr lang="en-US" altLang="zh-CN" sz="2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893972" name="Text Box 20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rgbClr val="FF0000"/>
                </a:solidFill>
                <a:latin typeface="MS PGothic" pitchFamily="34" charset="-128"/>
                <a:ea typeface="宋体" charset="-122"/>
                <a:cs typeface="宋体" charset="-122"/>
              </a:rPr>
              <a:t>立约</a:t>
            </a:r>
            <a:endParaRPr lang="zh-CN" altLang="en-US" b="1">
              <a:solidFill>
                <a:schemeClr val="tx1"/>
              </a:solidFill>
              <a:latin typeface="MS PGothic" pitchFamily="34" charset="-128"/>
              <a:ea typeface="宋体" charset="-122"/>
              <a:cs typeface="宋体" charset="-12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b="1">
                <a:solidFill>
                  <a:schemeClr val="tx1"/>
                </a:solidFill>
                <a:latin typeface="MS PGothic" pitchFamily="34" charset="-128"/>
                <a:ea typeface="宋体" charset="-122"/>
                <a:cs typeface="宋体" charset="-122"/>
              </a:rPr>
              <a:t>创 </a:t>
            </a:r>
            <a:r>
              <a:rPr lang="en-US" altLang="zh-CN" sz="2000" b="1">
                <a:solidFill>
                  <a:schemeClr val="tx1"/>
                </a:solidFill>
                <a:latin typeface="宋体" charset="-122"/>
                <a:ea typeface="宋体" charset="-122"/>
                <a:cs typeface="宋体" charset="-122"/>
              </a:rPr>
              <a:t>15:9-18</a:t>
            </a:r>
          </a:p>
        </p:txBody>
      </p:sp>
      <p:sp>
        <p:nvSpPr>
          <p:cNvPr id="163855" name="Line 2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56" name="Group 24"/>
          <p:cNvGrpSpPr>
            <a:grpSpLocks/>
          </p:cNvGrpSpPr>
          <p:nvPr/>
        </p:nvGrpSpPr>
        <p:grpSpPr bwMode="auto">
          <a:xfrm>
            <a:off x="1377950" y="2249488"/>
            <a:ext cx="6946900" cy="2311400"/>
            <a:chOff x="868" y="1417"/>
            <a:chExt cx="4376" cy="1456"/>
          </a:xfrm>
        </p:grpSpPr>
        <p:sp>
          <p:nvSpPr>
            <p:cNvPr id="893977" name="Rectangle 25"/>
            <p:cNvSpPr>
              <a:spLocks noChangeArrowheads="1"/>
            </p:cNvSpPr>
            <p:nvPr/>
          </p:nvSpPr>
          <p:spPr bwMode="auto">
            <a:xfrm>
              <a:off x="881" y="2154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土地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93978" name="Rectangle 26"/>
            <p:cNvSpPr>
              <a:spLocks noChangeArrowheads="1"/>
            </p:cNvSpPr>
            <p:nvPr/>
          </p:nvSpPr>
          <p:spPr bwMode="auto">
            <a:xfrm>
              <a:off x="2225" y="2140"/>
              <a:ext cx="1249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solidFill>
                    <a:srgbClr val="5BFF5B"/>
                  </a:solidFill>
                  <a:latin typeface="Arial" charset="0"/>
                </a:rPr>
                <a:t>后裔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93979" name="Rectangle 27"/>
            <p:cNvSpPr>
              <a:spLocks noChangeArrowheads="1"/>
            </p:cNvSpPr>
            <p:nvPr/>
          </p:nvSpPr>
          <p:spPr bwMode="auto">
            <a:xfrm>
              <a:off x="3807" y="2163"/>
              <a:ext cx="1027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solidFill>
                    <a:srgbClr val="5BFF5B"/>
                  </a:solidFill>
                  <a:latin typeface="MS PGothic" charset="0"/>
                </a:rPr>
                <a:t>祝福</a:t>
              </a:r>
              <a:endParaRPr lang="zh-CN" altLang="en-US" sz="4000" b="1" i="1">
                <a:solidFill>
                  <a:srgbClr val="5BFF5B"/>
                </a:solidFill>
                <a:latin typeface="MS PGothic" charset="0"/>
              </a:endParaRPr>
            </a:p>
          </p:txBody>
        </p:sp>
        <p:sp>
          <p:nvSpPr>
            <p:cNvPr id="893980" name="Rectangle 28"/>
            <p:cNvSpPr>
              <a:spLocks noChangeArrowheads="1"/>
            </p:cNvSpPr>
            <p:nvPr/>
          </p:nvSpPr>
          <p:spPr bwMode="auto">
            <a:xfrm>
              <a:off x="948" y="1810"/>
              <a:ext cx="9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13:15</a:t>
              </a:r>
            </a:p>
          </p:txBody>
        </p:sp>
        <p:sp>
          <p:nvSpPr>
            <p:cNvPr id="893981" name="Rectangle 29"/>
            <p:cNvSpPr>
              <a:spLocks noChangeArrowheads="1"/>
            </p:cNvSpPr>
            <p:nvPr/>
          </p:nvSpPr>
          <p:spPr bwMode="auto">
            <a:xfrm>
              <a:off x="1017" y="2581"/>
              <a:ext cx="85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12:1</a:t>
              </a:r>
            </a:p>
          </p:txBody>
        </p:sp>
        <p:sp>
          <p:nvSpPr>
            <p:cNvPr id="893982" name="Rectangle 30"/>
            <p:cNvSpPr>
              <a:spLocks noChangeArrowheads="1"/>
            </p:cNvSpPr>
            <p:nvPr/>
          </p:nvSpPr>
          <p:spPr bwMode="auto">
            <a:xfrm>
              <a:off x="2375" y="2587"/>
              <a:ext cx="95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12:2</a:t>
              </a:r>
            </a:p>
          </p:txBody>
        </p:sp>
        <p:sp>
          <p:nvSpPr>
            <p:cNvPr id="893983" name="Rectangle 31"/>
            <p:cNvSpPr>
              <a:spLocks noChangeArrowheads="1"/>
            </p:cNvSpPr>
            <p:nvPr/>
          </p:nvSpPr>
          <p:spPr bwMode="auto">
            <a:xfrm>
              <a:off x="3852" y="2585"/>
              <a:ext cx="9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12:3</a:t>
              </a:r>
            </a:p>
          </p:txBody>
        </p:sp>
        <p:sp>
          <p:nvSpPr>
            <p:cNvPr id="893984" name="Rectangle 32"/>
            <p:cNvSpPr>
              <a:spLocks noChangeArrowheads="1"/>
            </p:cNvSpPr>
            <p:nvPr/>
          </p:nvSpPr>
          <p:spPr bwMode="auto">
            <a:xfrm>
              <a:off x="2152" y="1814"/>
              <a:ext cx="140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13:14-16</a:t>
              </a:r>
            </a:p>
          </p:txBody>
        </p:sp>
        <p:sp>
          <p:nvSpPr>
            <p:cNvPr id="893985" name="Rectangle 33"/>
            <p:cNvSpPr>
              <a:spLocks noChangeArrowheads="1"/>
            </p:cNvSpPr>
            <p:nvPr/>
          </p:nvSpPr>
          <p:spPr bwMode="auto">
            <a:xfrm>
              <a:off x="3789" y="1802"/>
              <a:ext cx="106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创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15:9-18</a:t>
              </a:r>
            </a:p>
          </p:txBody>
        </p:sp>
        <p:sp>
          <p:nvSpPr>
            <p:cNvPr id="893986" name="Rectangle 34"/>
            <p:cNvSpPr>
              <a:spLocks noChangeArrowheads="1"/>
            </p:cNvSpPr>
            <p:nvPr/>
          </p:nvSpPr>
          <p:spPr bwMode="auto">
            <a:xfrm>
              <a:off x="868" y="1440"/>
              <a:ext cx="1155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000" b="1" i="1">
                  <a:latin typeface="Arial" charset="0"/>
                </a:rPr>
                <a:t>永</a:t>
              </a:r>
              <a:r>
                <a:rPr lang="zh-CN" altLang="en-US" sz="4000" b="1" i="1">
                  <a:latin typeface="Arial" charset="0"/>
                </a:rPr>
                <a:t>久的</a:t>
              </a:r>
              <a:endParaRPr lang="en-US" altLang="zh-CN" sz="4000" b="1" i="1">
                <a:latin typeface="Arial" charset="0"/>
              </a:endParaRPr>
            </a:p>
          </p:txBody>
        </p:sp>
        <p:sp>
          <p:nvSpPr>
            <p:cNvPr id="893987" name="Rectangle 35"/>
            <p:cNvSpPr>
              <a:spLocks noChangeArrowheads="1"/>
            </p:cNvSpPr>
            <p:nvPr/>
          </p:nvSpPr>
          <p:spPr bwMode="auto">
            <a:xfrm>
              <a:off x="2281" y="1443"/>
              <a:ext cx="11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宋体" charset="0"/>
                </a:rPr>
                <a:t>真实的</a:t>
              </a:r>
              <a:endParaRPr lang="en-US" altLang="zh-CN" sz="4000" b="1" i="1">
                <a:latin typeface="宋体" charset="0"/>
              </a:endParaRPr>
            </a:p>
          </p:txBody>
        </p:sp>
        <p:sp>
          <p:nvSpPr>
            <p:cNvPr id="893988" name="Rectangle 36"/>
            <p:cNvSpPr>
              <a:spLocks noChangeArrowheads="1"/>
            </p:cNvSpPr>
            <p:nvPr/>
          </p:nvSpPr>
          <p:spPr bwMode="auto">
            <a:xfrm>
              <a:off x="3400" y="1417"/>
              <a:ext cx="184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4000" b="1" i="1">
                  <a:latin typeface="MS PGothic" charset="0"/>
                </a:rPr>
                <a:t>无条件</a:t>
              </a:r>
            </a:p>
          </p:txBody>
        </p:sp>
      </p:grpSp>
      <p:sp>
        <p:nvSpPr>
          <p:cNvPr id="893989" name="Rectangle 37"/>
          <p:cNvSpPr>
            <a:spLocks noChangeArrowheads="1"/>
          </p:cNvSpPr>
          <p:nvPr/>
        </p:nvSpPr>
        <p:spPr bwMode="auto">
          <a:xfrm>
            <a:off x="1114425" y="6196013"/>
            <a:ext cx="7331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3200" b="1" i="1">
                <a:latin typeface="宋体" charset="0"/>
              </a:rPr>
              <a:t>圣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经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启</a:t>
            </a:r>
            <a:r>
              <a:rPr lang="zh-CN" altLang="en-US" sz="3200" b="1" i="1">
                <a:latin typeface="宋体" charset="0"/>
              </a:rPr>
              <a:t> </a:t>
            </a:r>
            <a:r>
              <a:rPr lang="ja-JP" altLang="en-US" sz="3200" b="1" i="1">
                <a:latin typeface="宋体" charset="0"/>
              </a:rPr>
              <a:t>示</a:t>
            </a:r>
            <a:r>
              <a:rPr lang="en-US" altLang="zh-CN" sz="3200" b="1" i="1">
                <a:latin typeface="宋体" charset="0"/>
              </a:rPr>
              <a:t> </a:t>
            </a:r>
            <a:r>
              <a:rPr lang="zh-CN" altLang="en-US" sz="3200" b="1" i="1">
                <a:latin typeface="宋体" charset="0"/>
              </a:rPr>
              <a:t>的 脊 柱</a:t>
            </a:r>
            <a:endParaRPr lang="zh-CN" altLang="en-US" sz="3200" b="1" i="1">
              <a:solidFill>
                <a:schemeClr val="tx1"/>
              </a:solidFill>
              <a:latin typeface="宋体" charset="0"/>
            </a:endParaRPr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493838" y="4570413"/>
            <a:ext cx="1714500" cy="1708150"/>
            <a:chOff x="941" y="2879"/>
            <a:chExt cx="1080" cy="1076"/>
          </a:xfrm>
        </p:grpSpPr>
        <p:sp>
          <p:nvSpPr>
            <p:cNvPr id="893973" name="Rectangle 21"/>
            <p:cNvSpPr>
              <a:spLocks noChangeArrowheads="1"/>
            </p:cNvSpPr>
            <p:nvPr/>
          </p:nvSpPr>
          <p:spPr bwMode="auto">
            <a:xfrm>
              <a:off x="1131" y="3368"/>
              <a:ext cx="698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2800" b="1">
                  <a:solidFill>
                    <a:schemeClr val="tx1"/>
                  </a:solidFill>
                  <a:latin typeface="宋体" charset="0"/>
                </a:rPr>
                <a:t>地约</a:t>
              </a:r>
              <a:endParaRPr lang="zh-CN" altLang="en-US" sz="2800" b="1">
                <a:solidFill>
                  <a:schemeClr val="tx1"/>
                </a:solidFill>
                <a:latin typeface="宋体" charset="0"/>
              </a:endParaRPr>
            </a:p>
          </p:txBody>
        </p:sp>
        <p:sp>
          <p:nvSpPr>
            <p:cNvPr id="893974" name="Rectangle 22"/>
            <p:cNvSpPr>
              <a:spLocks noChangeArrowheads="1"/>
            </p:cNvSpPr>
            <p:nvPr/>
          </p:nvSpPr>
          <p:spPr bwMode="auto">
            <a:xfrm>
              <a:off x="941" y="3669"/>
              <a:ext cx="10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2739" dir="323835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申 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30:1-10</a:t>
              </a:r>
            </a:p>
          </p:txBody>
        </p:sp>
        <p:sp>
          <p:nvSpPr>
            <p:cNvPr id="893990" name="AutoShape 38"/>
            <p:cNvSpPr>
              <a:spLocks noChangeArrowheads="1"/>
            </p:cNvSpPr>
            <p:nvPr/>
          </p:nvSpPr>
          <p:spPr bwMode="auto">
            <a:xfrm>
              <a:off x="1346" y="2879"/>
              <a:ext cx="193" cy="525"/>
            </a:xfrm>
            <a:prstGeom prst="downArrow">
              <a:avLst>
                <a:gd name="adj1" fmla="val 50000"/>
                <a:gd name="adj2" fmla="val 6800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3576638" y="4570413"/>
            <a:ext cx="2082800" cy="1697037"/>
            <a:chOff x="2253" y="2879"/>
            <a:chExt cx="1312" cy="1069"/>
          </a:xfrm>
        </p:grpSpPr>
        <p:sp>
          <p:nvSpPr>
            <p:cNvPr id="893991" name="Rectangle 39"/>
            <p:cNvSpPr>
              <a:spLocks noChangeArrowheads="1"/>
            </p:cNvSpPr>
            <p:nvPr/>
          </p:nvSpPr>
          <p:spPr bwMode="auto">
            <a:xfrm>
              <a:off x="2253" y="3396"/>
              <a:ext cx="131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b="1">
                  <a:solidFill>
                    <a:schemeClr val="tx1"/>
                  </a:solidFill>
                  <a:latin typeface="宋体" charset="0"/>
                </a:rPr>
                <a:t>大卫</a:t>
              </a:r>
              <a:r>
                <a:rPr lang="zh-CN" altLang="en-US" sz="2800" b="1">
                  <a:solidFill>
                    <a:schemeClr val="tx1"/>
                  </a:solidFill>
                  <a:latin typeface="宋体" charset="0"/>
                </a:rPr>
                <a:t>之约</a:t>
              </a:r>
            </a:p>
          </p:txBody>
        </p:sp>
        <p:sp>
          <p:nvSpPr>
            <p:cNvPr id="893992" name="Rectangle 40"/>
            <p:cNvSpPr>
              <a:spLocks noChangeArrowheads="1"/>
            </p:cNvSpPr>
            <p:nvPr/>
          </p:nvSpPr>
          <p:spPr bwMode="auto">
            <a:xfrm>
              <a:off x="2378" y="3700"/>
              <a:ext cx="109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zh-CN" altLang="en-US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撒下 </a:t>
              </a:r>
              <a:r>
                <a:rPr lang="en-US" altLang="zh-CN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7: 4-16</a:t>
              </a:r>
            </a:p>
          </p:txBody>
        </p:sp>
        <p:sp>
          <p:nvSpPr>
            <p:cNvPr id="893993" name="AutoShape 41"/>
            <p:cNvSpPr>
              <a:spLocks noChangeArrowheads="1"/>
            </p:cNvSpPr>
            <p:nvPr/>
          </p:nvSpPr>
          <p:spPr bwMode="auto">
            <a:xfrm>
              <a:off x="2753" y="2879"/>
              <a:ext cx="193" cy="525"/>
            </a:xfrm>
            <a:prstGeom prst="downArrow">
              <a:avLst>
                <a:gd name="adj1" fmla="val 50000"/>
                <a:gd name="adj2" fmla="val 6800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93994" name="Rectangle 42"/>
          <p:cNvSpPr>
            <a:spLocks noChangeArrowheads="1"/>
          </p:cNvSpPr>
          <p:nvPr/>
        </p:nvSpPr>
        <p:spPr bwMode="auto">
          <a:xfrm>
            <a:off x="3227388" y="4697413"/>
            <a:ext cx="31750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 i="1">
                <a:latin typeface="MS PGothic" charset="0"/>
              </a:rPr>
              <a:t>放大的约中之约</a:t>
            </a:r>
          </a:p>
        </p:txBody>
      </p:sp>
      <p:sp>
        <p:nvSpPr>
          <p:cNvPr id="163861" name="Text Box 43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6140450" y="4554538"/>
            <a:ext cx="1752600" cy="1704975"/>
            <a:chOff x="3868" y="2869"/>
            <a:chExt cx="1104" cy="1074"/>
          </a:xfrm>
        </p:grpSpPr>
        <p:sp>
          <p:nvSpPr>
            <p:cNvPr id="893996" name="Rectangle 44"/>
            <p:cNvSpPr>
              <a:spLocks noChangeArrowheads="1"/>
            </p:cNvSpPr>
            <p:nvPr/>
          </p:nvSpPr>
          <p:spPr bwMode="auto">
            <a:xfrm>
              <a:off x="3870" y="3357"/>
              <a:ext cx="89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800" b="1">
                  <a:solidFill>
                    <a:schemeClr val="tx1"/>
                  </a:solidFill>
                  <a:latin typeface="宋体" charset="0"/>
                </a:rPr>
                <a:t>新约</a:t>
              </a:r>
            </a:p>
          </p:txBody>
        </p:sp>
        <p:sp>
          <p:nvSpPr>
            <p:cNvPr id="893997" name="Rectangle 45"/>
            <p:cNvSpPr>
              <a:spLocks noChangeArrowheads="1"/>
            </p:cNvSpPr>
            <p:nvPr/>
          </p:nvSpPr>
          <p:spPr bwMode="auto">
            <a:xfrm>
              <a:off x="3868" y="3695"/>
              <a:ext cx="110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zh-CN" altLang="en-US" sz="2000" b="1">
                  <a:solidFill>
                    <a:schemeClr val="tx1"/>
                  </a:solidFill>
                  <a:latin typeface="宋体" charset="-122"/>
                  <a:ea typeface="宋体" charset="-122"/>
                  <a:cs typeface="宋体" charset="-122"/>
                </a:rPr>
                <a:t>耶 31:31-34</a:t>
              </a:r>
            </a:p>
          </p:txBody>
        </p:sp>
        <p:sp>
          <p:nvSpPr>
            <p:cNvPr id="893999" name="AutoShape 47"/>
            <p:cNvSpPr>
              <a:spLocks noChangeArrowheads="1"/>
            </p:cNvSpPr>
            <p:nvPr/>
          </p:nvSpPr>
          <p:spPr bwMode="auto">
            <a:xfrm>
              <a:off x="4224" y="2869"/>
              <a:ext cx="193" cy="525"/>
            </a:xfrm>
            <a:prstGeom prst="downArrow">
              <a:avLst>
                <a:gd name="adj1" fmla="val 50000"/>
                <a:gd name="adj2" fmla="val 6800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94000" name="AutoShape 48"/>
          <p:cNvSpPr>
            <a:spLocks noChangeArrowheads="1"/>
          </p:cNvSpPr>
          <p:nvPr/>
        </p:nvSpPr>
        <p:spPr bwMode="auto">
          <a:xfrm>
            <a:off x="1411288" y="3448050"/>
            <a:ext cx="6383337" cy="10826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>
              <a:solidFill>
                <a:srgbClr val="9C003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94001" name="AutoShape 49"/>
          <p:cNvSpPr>
            <a:spLocks noChangeArrowheads="1"/>
          </p:cNvSpPr>
          <p:nvPr/>
        </p:nvSpPr>
        <p:spPr bwMode="auto">
          <a:xfrm>
            <a:off x="1408113" y="2305050"/>
            <a:ext cx="6419850" cy="10144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>
              <a:solidFill>
                <a:srgbClr val="9C003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94002" name="AutoShape 50"/>
          <p:cNvSpPr>
            <a:spLocks noChangeArrowheads="1"/>
          </p:cNvSpPr>
          <p:nvPr/>
        </p:nvSpPr>
        <p:spPr bwMode="auto">
          <a:xfrm>
            <a:off x="1176338" y="4689475"/>
            <a:ext cx="6905625" cy="156686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>
              <a:solidFill>
                <a:srgbClr val="9C003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94003" name="AutoShape 51"/>
          <p:cNvSpPr>
            <a:spLocks noChangeArrowheads="1"/>
          </p:cNvSpPr>
          <p:nvPr/>
        </p:nvSpPr>
        <p:spPr bwMode="auto">
          <a:xfrm>
            <a:off x="638175" y="598488"/>
            <a:ext cx="2057400" cy="100488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>
              <a:solidFill>
                <a:srgbClr val="9C003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94004" name="AutoShape 52"/>
          <p:cNvSpPr>
            <a:spLocks noChangeArrowheads="1"/>
          </p:cNvSpPr>
          <p:nvPr/>
        </p:nvSpPr>
        <p:spPr bwMode="auto">
          <a:xfrm>
            <a:off x="6538913" y="606425"/>
            <a:ext cx="1701800" cy="10033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>
              <a:solidFill>
                <a:srgbClr val="9C0031"/>
              </a:solidFill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894005" name="Text Box 53"/>
          <p:cNvSpPr txBox="1">
            <a:spLocks noChangeArrowheads="1"/>
          </p:cNvSpPr>
          <p:nvPr/>
        </p:nvSpPr>
        <p:spPr bwMode="auto">
          <a:xfrm>
            <a:off x="5475288" y="-14288"/>
            <a:ext cx="3668712" cy="423863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18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学生手册</a:t>
            </a:r>
            <a:r>
              <a:rPr lang="en-US" altLang="zh-CN" sz="18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 #14 &amp; #32</a:t>
            </a:r>
          </a:p>
        </p:txBody>
      </p:sp>
      <p:sp>
        <p:nvSpPr>
          <p:cNvPr id="894009" name="Rectangle 57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94010" name="Rectangle 58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63871" name="Text Box 60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4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4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000" grpId="0" animBg="1" autoUpdateAnimBg="0"/>
      <p:bldP spid="894001" grpId="0" animBg="1" autoUpdateAnimBg="0"/>
      <p:bldP spid="894002" grpId="0" animBg="1" autoUpdateAnimBg="0"/>
      <p:bldP spid="894003" grpId="0" animBg="1" autoUpdateAnimBg="0"/>
      <p:bldP spid="894004" grpId="0" animBg="1" autoUpdateAnimBg="0"/>
      <p:bldP spid="894005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5891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165942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  <a:latin typeface="宋体" charset="0"/>
              </a:endParaRPr>
            </a:p>
          </p:txBody>
        </p:sp>
        <p:sp>
          <p:nvSpPr>
            <p:cNvPr id="165943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  <a:latin typeface="宋体" charset="0"/>
              </a:endParaRPr>
            </a:p>
          </p:txBody>
        </p:sp>
      </p:grpSp>
      <p:grpSp>
        <p:nvGrpSpPr>
          <p:cNvPr id="16589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5938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  <a:latin typeface="宋体" charset="0"/>
              </a:endParaRPr>
            </a:p>
          </p:txBody>
        </p:sp>
        <p:sp>
          <p:nvSpPr>
            <p:cNvPr id="165939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5940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5941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  <a:latin typeface="宋体" charset="0"/>
              </a:endParaRPr>
            </a:p>
          </p:txBody>
        </p:sp>
      </p:grpSp>
      <p:grpSp>
        <p:nvGrpSpPr>
          <p:cNvPr id="165893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165936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  <a:latin typeface="宋体" charset="0"/>
              </a:endParaRPr>
            </a:p>
          </p:txBody>
        </p:sp>
        <p:sp>
          <p:nvSpPr>
            <p:cNvPr id="165937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  <a:latin typeface="宋体" charset="0"/>
              </a:endParaRPr>
            </a:p>
          </p:txBody>
        </p:sp>
      </p:grpSp>
      <p:sp>
        <p:nvSpPr>
          <p:cNvPr id="82023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82023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820240" name="Text Box 16"/>
          <p:cNvSpPr txBox="1">
            <a:spLocks noChangeArrowheads="1"/>
          </p:cNvSpPr>
          <p:nvPr/>
        </p:nvSpPr>
        <p:spPr bwMode="auto">
          <a:xfrm>
            <a:off x="1566863" y="2773363"/>
            <a:ext cx="5854700" cy="272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7200" b="1">
                <a:solidFill>
                  <a:srgbClr val="08F220"/>
                </a:solidFill>
                <a:latin typeface="宋体" charset="0"/>
              </a:rPr>
              <a:t>“</a:t>
            </a:r>
            <a:r>
              <a:rPr lang="zh-CN" altLang="en-US" sz="7200" b="1">
                <a:solidFill>
                  <a:srgbClr val="08F220"/>
                </a:solidFill>
                <a:latin typeface="宋体" charset="0"/>
              </a:rPr>
              <a:t>年代综览”   布块 </a:t>
            </a:r>
            <a:endParaRPr lang="zh-CN" altLang="en-US" sz="7200" b="1">
              <a:solidFill>
                <a:srgbClr val="08F220"/>
              </a:solidFill>
            </a:endParaRPr>
          </a:p>
        </p:txBody>
      </p:sp>
      <p:sp>
        <p:nvSpPr>
          <p:cNvPr id="165897" name="Text Box 50"/>
          <p:cNvSpPr txBox="1">
            <a:spLocks noChangeArrowheads="1"/>
          </p:cNvSpPr>
          <p:nvPr/>
        </p:nvSpPr>
        <p:spPr bwMode="auto">
          <a:xfrm>
            <a:off x="8275638" y="5589588"/>
            <a:ext cx="8683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rgbClr val="FFE957"/>
                </a:solidFill>
                <a:latin typeface="宋体" charset="0"/>
              </a:rPr>
              <a:t> </a:t>
            </a:r>
            <a:endParaRPr lang="zh-CN" altLang="en-US">
              <a:solidFill>
                <a:srgbClr val="FFE957"/>
              </a:solidFill>
              <a:latin typeface="宋体" charset="0"/>
            </a:endParaRPr>
          </a:p>
        </p:txBody>
      </p:sp>
      <p:sp>
        <p:nvSpPr>
          <p:cNvPr id="820275" name="Text Box 51"/>
          <p:cNvSpPr txBox="1">
            <a:spLocks noChangeArrowheads="1"/>
          </p:cNvSpPr>
          <p:nvPr/>
        </p:nvSpPr>
        <p:spPr bwMode="auto">
          <a:xfrm>
            <a:off x="552450" y="112713"/>
            <a:ext cx="7932738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6000" b="1">
                <a:solidFill>
                  <a:srgbClr val="EEFF4B"/>
                </a:solidFill>
                <a:latin typeface="" charset="0"/>
                <a:ea typeface="宋体" charset="-122"/>
                <a:cs typeface="宋体" charset="-122"/>
              </a:rPr>
              <a:t>记住那块                                线状的织布</a:t>
            </a:r>
            <a:r>
              <a:rPr lang="en-US" altLang="zh-CN" sz="6000" b="1">
                <a:solidFill>
                  <a:srgbClr val="EEFF4B"/>
                </a:solidFill>
                <a:latin typeface="" charset="0"/>
                <a:ea typeface="宋体" charset="-122"/>
                <a:cs typeface="宋体" charset="-122"/>
              </a:rPr>
              <a:t>!</a:t>
            </a:r>
          </a:p>
        </p:txBody>
      </p:sp>
      <p:sp>
        <p:nvSpPr>
          <p:cNvPr id="820276" name="Text Box 52"/>
          <p:cNvSpPr txBox="1">
            <a:spLocks noChangeArrowheads="1"/>
          </p:cNvSpPr>
          <p:nvPr/>
        </p:nvSpPr>
        <p:spPr bwMode="auto">
          <a:xfrm>
            <a:off x="160338" y="5194300"/>
            <a:ext cx="3351212" cy="636588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学习帮助 </a:t>
            </a:r>
            <a:r>
              <a:rPr lang="en-US" altLang="zh-CN" sz="3200" b="1">
                <a:solidFill>
                  <a:srgbClr val="FFFF00"/>
                </a:solidFill>
                <a:latin typeface="宋体" charset="-122"/>
                <a:ea typeface="宋体" charset="-122"/>
                <a:cs typeface="宋体" charset="-122"/>
              </a:rPr>
              <a:t>#08</a:t>
            </a:r>
          </a:p>
        </p:txBody>
      </p:sp>
      <p:grpSp>
        <p:nvGrpSpPr>
          <p:cNvPr id="165900" name="Group 56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65904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820282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8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8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8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8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8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8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8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9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9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9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9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9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9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029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59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820298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29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0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1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1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82031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820314" name="Rectangle 90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820315" name="Rectangle 9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65903" name="Text Box 9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40" grpId="0" autoUpdateAnimBg="0"/>
      <p:bldP spid="820276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7939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168004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  <a:latin typeface="宋体" charset="0"/>
              </a:endParaRPr>
            </a:p>
          </p:txBody>
        </p:sp>
        <p:sp>
          <p:nvSpPr>
            <p:cNvPr id="168005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  <a:latin typeface="宋体" charset="0"/>
              </a:endParaRPr>
            </a:p>
          </p:txBody>
        </p:sp>
      </p:grp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8000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  <a:latin typeface="宋体" charset="0"/>
              </a:endParaRPr>
            </a:p>
          </p:txBody>
        </p:sp>
        <p:sp>
          <p:nvSpPr>
            <p:cNvPr id="168001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8002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8003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  <a:latin typeface="宋体" charset="0"/>
              </a:endParaRPr>
            </a:p>
          </p:txBody>
        </p:sp>
      </p:grpSp>
      <p:grpSp>
        <p:nvGrpSpPr>
          <p:cNvPr id="167941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167998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  <a:latin typeface="宋体" charset="0"/>
              </a:endParaRPr>
            </a:p>
          </p:txBody>
        </p:sp>
        <p:sp>
          <p:nvSpPr>
            <p:cNvPr id="167999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  <a:latin typeface="宋体" charset="0"/>
              </a:endParaRPr>
            </a:p>
          </p:txBody>
        </p:sp>
      </p:grpSp>
      <p:sp>
        <p:nvSpPr>
          <p:cNvPr id="90011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90011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167944" name="Text Box 50"/>
          <p:cNvSpPr txBox="1">
            <a:spLocks noChangeArrowheads="1"/>
          </p:cNvSpPr>
          <p:nvPr/>
        </p:nvSpPr>
        <p:spPr bwMode="auto">
          <a:xfrm>
            <a:off x="8275638" y="5589588"/>
            <a:ext cx="8683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rgbClr val="FFE957"/>
                </a:solidFill>
                <a:latin typeface="宋体" charset="0"/>
              </a:rPr>
              <a:t> </a:t>
            </a:r>
            <a:endParaRPr lang="zh-CN" altLang="en-US">
              <a:solidFill>
                <a:srgbClr val="FFE957"/>
              </a:solidFill>
              <a:latin typeface="宋体" charset="0"/>
            </a:endParaRPr>
          </a:p>
        </p:txBody>
      </p:sp>
      <p:sp>
        <p:nvSpPr>
          <p:cNvPr id="900147" name="Text Box 51"/>
          <p:cNvSpPr txBox="1">
            <a:spLocks noChangeArrowheads="1"/>
          </p:cNvSpPr>
          <p:nvPr/>
        </p:nvSpPr>
        <p:spPr bwMode="auto">
          <a:xfrm>
            <a:off x="552450" y="112713"/>
            <a:ext cx="7932738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6000" b="1">
                <a:solidFill>
                  <a:srgbClr val="EEFF4B"/>
                </a:solidFill>
                <a:latin typeface="" charset="0"/>
                <a:ea typeface="宋体" charset="-122"/>
                <a:cs typeface="宋体" charset="-122"/>
              </a:rPr>
              <a:t>记住那块                                线状的织布</a:t>
            </a:r>
            <a:r>
              <a:rPr lang="en-US" altLang="zh-CN" sz="6000" b="1">
                <a:solidFill>
                  <a:srgbClr val="EEFF4B"/>
                </a:solidFill>
                <a:latin typeface="" charset="0"/>
                <a:ea typeface="宋体" charset="-122"/>
                <a:cs typeface="宋体" charset="-122"/>
              </a:rPr>
              <a:t>!</a:t>
            </a:r>
          </a:p>
        </p:txBody>
      </p:sp>
      <p:pic>
        <p:nvPicPr>
          <p:cNvPr id="167946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7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8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9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0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1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2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3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4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5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7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58" name="Picture 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0180" name="Picture 8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663">
            <a:off x="1868488" y="2252663"/>
            <a:ext cx="301625" cy="460533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7960" name="Picture 8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1350" y="2195513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7961" name="Group 86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67966" name="Group 8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01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1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1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1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1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1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0198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67967" name="Group 10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02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0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1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1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1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13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0214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900216" name="Rectangle 120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900217" name="Rectangle 12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67964" name="Text Box 12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900112" name="Text Box 16"/>
          <p:cNvSpPr txBox="1">
            <a:spLocks noChangeArrowheads="1"/>
          </p:cNvSpPr>
          <p:nvPr/>
        </p:nvSpPr>
        <p:spPr bwMode="auto">
          <a:xfrm>
            <a:off x="1566863" y="2773363"/>
            <a:ext cx="5854700" cy="272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7200" b="1">
                <a:solidFill>
                  <a:srgbClr val="08F220"/>
                </a:solidFill>
                <a:latin typeface="宋体" charset="0"/>
              </a:rPr>
              <a:t>“</a:t>
            </a:r>
            <a:r>
              <a:rPr lang="zh-CN" altLang="en-US" sz="7200" b="1">
                <a:solidFill>
                  <a:srgbClr val="08F220"/>
                </a:solidFill>
                <a:latin typeface="宋体" charset="0"/>
              </a:rPr>
              <a:t>年代综览”   布块 </a:t>
            </a:r>
            <a:endParaRPr lang="zh-CN" altLang="en-US" sz="7200" b="1">
              <a:solidFill>
                <a:srgbClr val="08F22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987" name="Group 3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0079" name="Rectangle 4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0080" name="Rectangle 5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16998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007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  <p:sp>
          <p:nvSpPr>
            <p:cNvPr id="17007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007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007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</p:grpSp>
      <p:grpSp>
        <p:nvGrpSpPr>
          <p:cNvPr id="169989" name="Group 11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0073" name="Rectangle 12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0074" name="Rectangle 13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sp>
        <p:nvSpPr>
          <p:cNvPr id="90215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90215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pic>
        <p:nvPicPr>
          <p:cNvPr id="16999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8" name="Text Box 22"/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endParaRPr lang="zh-CN" altLang="en-US">
              <a:solidFill>
                <a:srgbClr val="FFE957"/>
              </a:solidFill>
            </a:endParaRPr>
          </a:p>
        </p:txBody>
      </p:sp>
      <p:pic>
        <p:nvPicPr>
          <p:cNvPr id="902170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663">
            <a:off x="1868488" y="2252663"/>
            <a:ext cx="301625" cy="460533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0000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1350" y="2195513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2172" name="Text Box 28"/>
          <p:cNvSpPr txBox="1">
            <a:spLocks noChangeArrowheads="1"/>
          </p:cNvSpPr>
          <p:nvPr/>
        </p:nvSpPr>
        <p:spPr bwMode="auto">
          <a:xfrm>
            <a:off x="120650" y="106363"/>
            <a:ext cx="30972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“年代综览”布块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02173" name="Text Box 29"/>
          <p:cNvSpPr txBox="1">
            <a:spLocks noChangeArrowheads="1"/>
          </p:cNvSpPr>
          <p:nvPr/>
        </p:nvSpPr>
        <p:spPr bwMode="auto">
          <a:xfrm>
            <a:off x="5010150" y="1685925"/>
            <a:ext cx="685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主</a:t>
            </a:r>
          </a:p>
        </p:txBody>
      </p:sp>
      <p:grpSp>
        <p:nvGrpSpPr>
          <p:cNvPr id="170003" name="Group 30"/>
          <p:cNvGrpSpPr>
            <a:grpSpLocks/>
          </p:cNvGrpSpPr>
          <p:nvPr/>
        </p:nvGrpSpPr>
        <p:grpSpPr bwMode="auto">
          <a:xfrm>
            <a:off x="1885950" y="1871663"/>
            <a:ext cx="3157538" cy="323850"/>
            <a:chOff x="1188" y="1179"/>
            <a:chExt cx="1989" cy="204"/>
          </a:xfrm>
        </p:grpSpPr>
        <p:sp>
          <p:nvSpPr>
            <p:cNvPr id="902175" name="Rectangle 31"/>
            <p:cNvSpPr>
              <a:spLocks noChangeArrowheads="1"/>
            </p:cNvSpPr>
            <p:nvPr/>
          </p:nvSpPr>
          <p:spPr bwMode="auto">
            <a:xfrm>
              <a:off x="1188" y="1179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FFEA18"/>
                  </a:solidFill>
                  <a:latin typeface="Times" charset="0"/>
                </a:rPr>
                <a:t>造</a:t>
              </a:r>
            </a:p>
          </p:txBody>
        </p:sp>
        <p:grpSp>
          <p:nvGrpSpPr>
            <p:cNvPr id="170063" name="Group 32"/>
            <p:cNvGrpSpPr>
              <a:grpSpLocks/>
            </p:cNvGrpSpPr>
            <p:nvPr/>
          </p:nvGrpSpPr>
          <p:grpSpPr bwMode="auto">
            <a:xfrm>
              <a:off x="1415" y="1179"/>
              <a:ext cx="803" cy="204"/>
              <a:chOff x="1415" y="1179"/>
              <a:chExt cx="803" cy="204"/>
            </a:xfrm>
          </p:grpSpPr>
          <p:sp>
            <p:nvSpPr>
              <p:cNvPr id="902177" name="Rectangle 33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亚</a:t>
                </a:r>
                <a:endParaRPr lang="zh-CN" altLang="en-US" sz="36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2178" name="Rectangle 34"/>
              <p:cNvSpPr>
                <a:spLocks noChangeArrowheads="1"/>
              </p:cNvSpPr>
              <p:nvPr/>
            </p:nvSpPr>
            <p:spPr bwMode="auto">
              <a:xfrm>
                <a:off x="1633" y="118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2179" name="Rectangle 35"/>
              <p:cNvSpPr>
                <a:spLocks noChangeArrowheads="1"/>
              </p:cNvSpPr>
              <p:nvPr/>
            </p:nvSpPr>
            <p:spPr bwMode="auto">
              <a:xfrm>
                <a:off x="1867" y="1187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摩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2180" name="Rectangle 36"/>
              <p:cNvSpPr>
                <a:spLocks noChangeArrowheads="1"/>
              </p:cNvSpPr>
              <p:nvPr/>
            </p:nvSpPr>
            <p:spPr bwMode="auto">
              <a:xfrm>
                <a:off x="2057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</p:grpSp>
        <p:grpSp>
          <p:nvGrpSpPr>
            <p:cNvPr id="170064" name="Group 37"/>
            <p:cNvGrpSpPr>
              <a:grpSpLocks/>
            </p:cNvGrpSpPr>
            <p:nvPr/>
          </p:nvGrpSpPr>
          <p:grpSpPr bwMode="auto">
            <a:xfrm>
              <a:off x="2335" y="1183"/>
              <a:ext cx="599" cy="200"/>
              <a:chOff x="2335" y="1183"/>
              <a:chExt cx="599" cy="200"/>
            </a:xfrm>
          </p:grpSpPr>
          <p:sp>
            <p:nvSpPr>
              <p:cNvPr id="902182" name="Rectangle 38"/>
              <p:cNvSpPr>
                <a:spLocks noChangeArrowheads="1"/>
              </p:cNvSpPr>
              <p:nvPr/>
            </p:nvSpPr>
            <p:spPr bwMode="auto">
              <a:xfrm>
                <a:off x="2335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无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2183" name="Rectangle 39"/>
              <p:cNvSpPr>
                <a:spLocks noChangeArrowheads="1"/>
              </p:cNvSpPr>
              <p:nvPr/>
            </p:nvSpPr>
            <p:spPr bwMode="auto">
              <a:xfrm>
                <a:off x="2560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王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2184" name="Rectangle 40"/>
              <p:cNvSpPr>
                <a:spLocks noChangeArrowheads="1"/>
              </p:cNvSpPr>
              <p:nvPr/>
            </p:nvSpPr>
            <p:spPr bwMode="auto">
              <a:xfrm>
                <a:off x="2773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掳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902185" name="Rectangle 41"/>
            <p:cNvSpPr>
              <a:spLocks noChangeArrowheads="1"/>
            </p:cNvSpPr>
            <p:nvPr/>
          </p:nvSpPr>
          <p:spPr bwMode="auto">
            <a:xfrm>
              <a:off x="3016" y="1184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11B0C5"/>
                  </a:solidFill>
                </a:rPr>
                <a:t>默</a:t>
              </a:r>
              <a:endParaRPr lang="zh-CN" altLang="en-US" sz="2000" b="1">
                <a:solidFill>
                  <a:srgbClr val="11B0C5"/>
                </a:solidFill>
                <a:latin typeface="Times" charset="0"/>
              </a:endParaRPr>
            </a:p>
          </p:txBody>
        </p:sp>
      </p:grpSp>
      <p:grpSp>
        <p:nvGrpSpPr>
          <p:cNvPr id="170004" name="Group 42"/>
          <p:cNvGrpSpPr>
            <a:grpSpLocks/>
          </p:cNvGrpSpPr>
          <p:nvPr/>
        </p:nvGrpSpPr>
        <p:grpSpPr bwMode="auto">
          <a:xfrm>
            <a:off x="2238375" y="1358900"/>
            <a:ext cx="2838450" cy="379413"/>
            <a:chOff x="1410" y="856"/>
            <a:chExt cx="1788" cy="239"/>
          </a:xfrm>
        </p:grpSpPr>
        <p:sp>
          <p:nvSpPr>
            <p:cNvPr id="902187" name="Rectangle 43"/>
            <p:cNvSpPr>
              <a:spLocks noChangeArrowheads="1"/>
            </p:cNvSpPr>
            <p:nvPr/>
          </p:nvSpPr>
          <p:spPr bwMode="auto">
            <a:xfrm>
              <a:off x="1410" y="865"/>
              <a:ext cx="8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b="1" i="1">
                  <a:solidFill>
                    <a:srgbClr val="FFEA18"/>
                  </a:solidFill>
                </a:rPr>
                <a:t>4</a:t>
              </a:r>
              <a:r>
                <a:rPr lang="zh-CN" altLang="en-US" b="1" i="1">
                  <a:solidFill>
                    <a:srgbClr val="FFEA18"/>
                  </a:solidFill>
                </a:rPr>
                <a:t>个人物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  <p:sp>
          <p:nvSpPr>
            <p:cNvPr id="902188" name="Rectangle 44"/>
            <p:cNvSpPr>
              <a:spLocks noChangeArrowheads="1"/>
            </p:cNvSpPr>
            <p:nvPr/>
          </p:nvSpPr>
          <p:spPr bwMode="auto">
            <a:xfrm>
              <a:off x="2196" y="856"/>
              <a:ext cx="100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i="1">
                  <a:solidFill>
                    <a:srgbClr val="FFEA18"/>
                  </a:solidFill>
                </a:rPr>
                <a:t>三个时期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</p:grpSp>
      <p:grpSp>
        <p:nvGrpSpPr>
          <p:cNvPr id="170005" name="Group 45"/>
          <p:cNvGrpSpPr>
            <a:grpSpLocks/>
          </p:cNvGrpSpPr>
          <p:nvPr/>
        </p:nvGrpSpPr>
        <p:grpSpPr bwMode="auto">
          <a:xfrm>
            <a:off x="3392488" y="506413"/>
            <a:ext cx="722312" cy="1098550"/>
            <a:chOff x="2137" y="319"/>
            <a:chExt cx="455" cy="692"/>
          </a:xfrm>
        </p:grpSpPr>
        <p:grpSp>
          <p:nvGrpSpPr>
            <p:cNvPr id="170056" name="Group 46"/>
            <p:cNvGrpSpPr>
              <a:grpSpLocks/>
            </p:cNvGrpSpPr>
            <p:nvPr/>
          </p:nvGrpSpPr>
          <p:grpSpPr bwMode="auto">
            <a:xfrm>
              <a:off x="2137" y="319"/>
              <a:ext cx="455" cy="692"/>
              <a:chOff x="1814" y="109"/>
              <a:chExt cx="455" cy="692"/>
            </a:xfrm>
          </p:grpSpPr>
          <p:sp>
            <p:nvSpPr>
              <p:cNvPr id="902191" name="Text Box 47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6600" b="1" i="1">
                    <a:solidFill>
                      <a:srgbClr val="FF262D"/>
                    </a:solidFill>
                    <a:latin typeface="" charset="0"/>
                    <a:ea typeface="宋体" charset="-122"/>
                    <a:cs typeface="宋体" charset="-122"/>
                  </a:rPr>
                  <a:t>7</a:t>
                </a:r>
              </a:p>
            </p:txBody>
          </p:sp>
          <p:sp>
            <p:nvSpPr>
              <p:cNvPr id="902192" name="Line 48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902193" name="Line 49"/>
            <p:cNvSpPr>
              <a:spLocks noChangeShapeType="1"/>
            </p:cNvSpPr>
            <p:nvPr/>
          </p:nvSpPr>
          <p:spPr bwMode="auto">
            <a:xfrm>
              <a:off x="2299" y="682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02194" name="Rectangle 50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>
              <a:solidFill>
                <a:srgbClr val="FDDC07"/>
              </a:solidFill>
              <a:ea typeface="宋体" charset="-122"/>
              <a:cs typeface="宋体" charset="-122"/>
            </a:endParaRPr>
          </a:p>
        </p:txBody>
      </p:sp>
      <p:sp>
        <p:nvSpPr>
          <p:cNvPr id="902195" name="Rectangle 51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70008" name="Picture 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893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9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0" name="Picture 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1" name="Picture 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452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2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245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3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4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0015" name="Group 85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70024" name="Group 8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223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3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3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3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3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3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3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3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3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4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4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4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43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44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2245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0025" name="Group 10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224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4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4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5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60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2261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902267" name="Rectangle 123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EEFF4B"/>
                </a:solidFill>
              </a:rPr>
              <a:t>羔羊婚宴</a:t>
            </a:r>
            <a:endParaRPr lang="zh-CN" altLang="en-US" sz="2000" b="1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902268" name="Rectangle 124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000" b="1">
                <a:solidFill>
                  <a:schemeClr val="hlink"/>
                </a:solidFill>
              </a:rPr>
              <a:t> </a:t>
            </a:r>
            <a:r>
              <a:rPr lang="zh-CN" altLang="en-US" sz="2000" b="1">
                <a:solidFill>
                  <a:srgbClr val="3399FF"/>
                </a:solidFill>
              </a:rPr>
              <a:t>基督再临</a:t>
            </a:r>
          </a:p>
        </p:txBody>
      </p:sp>
      <p:sp>
        <p:nvSpPr>
          <p:cNvPr id="902269" name="Rectangle 125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00FF00"/>
                </a:solidFill>
              </a:rPr>
              <a:t>基督千年统治</a:t>
            </a:r>
          </a:p>
        </p:txBody>
      </p:sp>
      <p:sp>
        <p:nvSpPr>
          <p:cNvPr id="902270" name="Rectangle 126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b="1">
                <a:solidFill>
                  <a:schemeClr val="tx1"/>
                </a:solidFill>
              </a:rPr>
              <a:t>白色大宝座审判</a:t>
            </a:r>
          </a:p>
        </p:txBody>
      </p:sp>
      <p:sp>
        <p:nvSpPr>
          <p:cNvPr id="902271" name="Rectangle 127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F87B57"/>
                </a:solidFill>
                <a:latin typeface="Arial" charset="0"/>
              </a:rPr>
              <a:t>新天新地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902275" name="Rectangle 131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902276" name="Rectangle 13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70023" name="Text Box 13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2035" name="Group 3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2168" name="Rectangle 4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2169" name="Rectangle 5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17203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2164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  <p:sp>
          <p:nvSpPr>
            <p:cNvPr id="172165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2166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2167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</p:grpSp>
      <p:grpSp>
        <p:nvGrpSpPr>
          <p:cNvPr id="172037" name="Group 11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2162" name="Rectangle 12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2163" name="Rectangle 13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sp>
        <p:nvSpPr>
          <p:cNvPr id="90318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90318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pic>
        <p:nvPicPr>
          <p:cNvPr id="172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6" name="Text Box 22"/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endParaRPr lang="zh-CN" altLang="en-US">
              <a:solidFill>
                <a:srgbClr val="FFE957"/>
              </a:solidFill>
            </a:endParaRPr>
          </a:p>
        </p:txBody>
      </p:sp>
      <p:pic>
        <p:nvPicPr>
          <p:cNvPr id="903193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663">
            <a:off x="1868488" y="2252663"/>
            <a:ext cx="301625" cy="460533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2048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1350" y="2195513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3195" name="Text Box 27"/>
          <p:cNvSpPr txBox="1">
            <a:spLocks noChangeArrowheads="1"/>
          </p:cNvSpPr>
          <p:nvPr/>
        </p:nvSpPr>
        <p:spPr bwMode="auto">
          <a:xfrm>
            <a:off x="120650" y="106363"/>
            <a:ext cx="30972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“年代综览”布块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03196" name="Text Box 28"/>
          <p:cNvSpPr txBox="1">
            <a:spLocks noChangeArrowheads="1"/>
          </p:cNvSpPr>
          <p:nvPr/>
        </p:nvSpPr>
        <p:spPr bwMode="auto">
          <a:xfrm>
            <a:off x="5010150" y="1685925"/>
            <a:ext cx="685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主</a:t>
            </a:r>
          </a:p>
        </p:txBody>
      </p:sp>
      <p:grpSp>
        <p:nvGrpSpPr>
          <p:cNvPr id="172051" name="Group 29"/>
          <p:cNvGrpSpPr>
            <a:grpSpLocks/>
          </p:cNvGrpSpPr>
          <p:nvPr/>
        </p:nvGrpSpPr>
        <p:grpSpPr bwMode="auto">
          <a:xfrm>
            <a:off x="1885950" y="1871663"/>
            <a:ext cx="3157538" cy="323850"/>
            <a:chOff x="1188" y="1179"/>
            <a:chExt cx="1989" cy="204"/>
          </a:xfrm>
        </p:grpSpPr>
        <p:sp>
          <p:nvSpPr>
            <p:cNvPr id="903198" name="Rectangle 30"/>
            <p:cNvSpPr>
              <a:spLocks noChangeArrowheads="1"/>
            </p:cNvSpPr>
            <p:nvPr/>
          </p:nvSpPr>
          <p:spPr bwMode="auto">
            <a:xfrm>
              <a:off x="1188" y="1179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FFEA18"/>
                  </a:solidFill>
                  <a:latin typeface="Times" charset="0"/>
                </a:rPr>
                <a:t>造</a:t>
              </a:r>
            </a:p>
          </p:txBody>
        </p:sp>
        <p:grpSp>
          <p:nvGrpSpPr>
            <p:cNvPr id="172152" name="Group 31"/>
            <p:cNvGrpSpPr>
              <a:grpSpLocks/>
            </p:cNvGrpSpPr>
            <p:nvPr/>
          </p:nvGrpSpPr>
          <p:grpSpPr bwMode="auto">
            <a:xfrm>
              <a:off x="1415" y="1179"/>
              <a:ext cx="803" cy="204"/>
              <a:chOff x="1415" y="1179"/>
              <a:chExt cx="803" cy="204"/>
            </a:xfrm>
          </p:grpSpPr>
          <p:sp>
            <p:nvSpPr>
              <p:cNvPr id="903200" name="Rectangle 32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亚</a:t>
                </a:r>
                <a:endParaRPr lang="zh-CN" altLang="en-US" sz="36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3201" name="Rectangle 33"/>
              <p:cNvSpPr>
                <a:spLocks noChangeArrowheads="1"/>
              </p:cNvSpPr>
              <p:nvPr/>
            </p:nvSpPr>
            <p:spPr bwMode="auto">
              <a:xfrm>
                <a:off x="1633" y="118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3202" name="Rectangle 34"/>
              <p:cNvSpPr>
                <a:spLocks noChangeArrowheads="1"/>
              </p:cNvSpPr>
              <p:nvPr/>
            </p:nvSpPr>
            <p:spPr bwMode="auto">
              <a:xfrm>
                <a:off x="1867" y="1187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摩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3203" name="Rectangle 35"/>
              <p:cNvSpPr>
                <a:spLocks noChangeArrowheads="1"/>
              </p:cNvSpPr>
              <p:nvPr/>
            </p:nvSpPr>
            <p:spPr bwMode="auto">
              <a:xfrm>
                <a:off x="2057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</p:grpSp>
        <p:grpSp>
          <p:nvGrpSpPr>
            <p:cNvPr id="172153" name="Group 36"/>
            <p:cNvGrpSpPr>
              <a:grpSpLocks/>
            </p:cNvGrpSpPr>
            <p:nvPr/>
          </p:nvGrpSpPr>
          <p:grpSpPr bwMode="auto">
            <a:xfrm>
              <a:off x="2335" y="1183"/>
              <a:ext cx="599" cy="200"/>
              <a:chOff x="2335" y="1183"/>
              <a:chExt cx="599" cy="200"/>
            </a:xfrm>
          </p:grpSpPr>
          <p:sp>
            <p:nvSpPr>
              <p:cNvPr id="903205" name="Rectangle 37"/>
              <p:cNvSpPr>
                <a:spLocks noChangeArrowheads="1"/>
              </p:cNvSpPr>
              <p:nvPr/>
            </p:nvSpPr>
            <p:spPr bwMode="auto">
              <a:xfrm>
                <a:off x="2335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无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3206" name="Rectangle 38"/>
              <p:cNvSpPr>
                <a:spLocks noChangeArrowheads="1"/>
              </p:cNvSpPr>
              <p:nvPr/>
            </p:nvSpPr>
            <p:spPr bwMode="auto">
              <a:xfrm>
                <a:off x="2560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王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3207" name="Rectangle 39"/>
              <p:cNvSpPr>
                <a:spLocks noChangeArrowheads="1"/>
              </p:cNvSpPr>
              <p:nvPr/>
            </p:nvSpPr>
            <p:spPr bwMode="auto">
              <a:xfrm>
                <a:off x="2773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掳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903208" name="Rectangle 40"/>
            <p:cNvSpPr>
              <a:spLocks noChangeArrowheads="1"/>
            </p:cNvSpPr>
            <p:nvPr/>
          </p:nvSpPr>
          <p:spPr bwMode="auto">
            <a:xfrm>
              <a:off x="3016" y="1184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11B0C5"/>
                  </a:solidFill>
                </a:rPr>
                <a:t>默</a:t>
              </a:r>
              <a:endParaRPr lang="zh-CN" altLang="en-US" sz="2000" b="1">
                <a:solidFill>
                  <a:srgbClr val="11B0C5"/>
                </a:solidFill>
                <a:latin typeface="Times" charset="0"/>
              </a:endParaRPr>
            </a:p>
          </p:txBody>
        </p:sp>
      </p:grpSp>
      <p:grpSp>
        <p:nvGrpSpPr>
          <p:cNvPr id="172052" name="Group 41"/>
          <p:cNvGrpSpPr>
            <a:grpSpLocks/>
          </p:cNvGrpSpPr>
          <p:nvPr/>
        </p:nvGrpSpPr>
        <p:grpSpPr bwMode="auto">
          <a:xfrm>
            <a:off x="2238375" y="1358900"/>
            <a:ext cx="2838450" cy="379413"/>
            <a:chOff x="1410" y="856"/>
            <a:chExt cx="1788" cy="239"/>
          </a:xfrm>
        </p:grpSpPr>
        <p:sp>
          <p:nvSpPr>
            <p:cNvPr id="903210" name="Rectangle 42"/>
            <p:cNvSpPr>
              <a:spLocks noChangeArrowheads="1"/>
            </p:cNvSpPr>
            <p:nvPr/>
          </p:nvSpPr>
          <p:spPr bwMode="auto">
            <a:xfrm>
              <a:off x="1410" y="865"/>
              <a:ext cx="8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b="1" i="1">
                  <a:solidFill>
                    <a:srgbClr val="FFEA18"/>
                  </a:solidFill>
                </a:rPr>
                <a:t>4</a:t>
              </a:r>
              <a:r>
                <a:rPr lang="zh-CN" altLang="en-US" b="1" i="1">
                  <a:solidFill>
                    <a:srgbClr val="FFEA18"/>
                  </a:solidFill>
                </a:rPr>
                <a:t>个人物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  <p:sp>
          <p:nvSpPr>
            <p:cNvPr id="903211" name="Rectangle 43"/>
            <p:cNvSpPr>
              <a:spLocks noChangeArrowheads="1"/>
            </p:cNvSpPr>
            <p:nvPr/>
          </p:nvSpPr>
          <p:spPr bwMode="auto">
            <a:xfrm>
              <a:off x="2196" y="856"/>
              <a:ext cx="100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i="1">
                  <a:solidFill>
                    <a:srgbClr val="FFEA18"/>
                  </a:solidFill>
                </a:rPr>
                <a:t>三个时期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</p:grpSp>
      <p:grpSp>
        <p:nvGrpSpPr>
          <p:cNvPr id="172053" name="Group 44"/>
          <p:cNvGrpSpPr>
            <a:grpSpLocks/>
          </p:cNvGrpSpPr>
          <p:nvPr/>
        </p:nvGrpSpPr>
        <p:grpSpPr bwMode="auto">
          <a:xfrm>
            <a:off x="3392488" y="506413"/>
            <a:ext cx="722312" cy="1098550"/>
            <a:chOff x="2137" y="319"/>
            <a:chExt cx="455" cy="692"/>
          </a:xfrm>
        </p:grpSpPr>
        <p:grpSp>
          <p:nvGrpSpPr>
            <p:cNvPr id="172145" name="Group 45"/>
            <p:cNvGrpSpPr>
              <a:grpSpLocks/>
            </p:cNvGrpSpPr>
            <p:nvPr/>
          </p:nvGrpSpPr>
          <p:grpSpPr bwMode="auto">
            <a:xfrm>
              <a:off x="2137" y="319"/>
              <a:ext cx="455" cy="692"/>
              <a:chOff x="1814" y="109"/>
              <a:chExt cx="455" cy="692"/>
            </a:xfrm>
          </p:grpSpPr>
          <p:sp>
            <p:nvSpPr>
              <p:cNvPr id="903214" name="Text Box 46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6600" b="1" i="1">
                    <a:solidFill>
                      <a:srgbClr val="FF262D"/>
                    </a:solidFill>
                    <a:latin typeface="" charset="0"/>
                    <a:ea typeface="宋体" charset="-122"/>
                    <a:cs typeface="宋体" charset="-122"/>
                  </a:rPr>
                  <a:t>7</a:t>
                </a:r>
              </a:p>
            </p:txBody>
          </p:sp>
          <p:sp>
            <p:nvSpPr>
              <p:cNvPr id="903215" name="Line 47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903216" name="Line 48"/>
            <p:cNvSpPr>
              <a:spLocks noChangeShapeType="1"/>
            </p:cNvSpPr>
            <p:nvPr/>
          </p:nvSpPr>
          <p:spPr bwMode="auto">
            <a:xfrm>
              <a:off x="2299" y="682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03217" name="Rectangle 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>
              <a:solidFill>
                <a:srgbClr val="FDDC07"/>
              </a:solidFill>
              <a:ea typeface="宋体" charset="-122"/>
              <a:cs typeface="宋体" charset="-122"/>
            </a:endParaRPr>
          </a:p>
        </p:txBody>
      </p:sp>
      <p:sp>
        <p:nvSpPr>
          <p:cNvPr id="903218" name="Rectangle 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72056" name="Group 51"/>
          <p:cNvGrpSpPr>
            <a:grpSpLocks/>
          </p:cNvGrpSpPr>
          <p:nvPr/>
        </p:nvGrpSpPr>
        <p:grpSpPr bwMode="auto">
          <a:xfrm>
            <a:off x="2136775" y="2627313"/>
            <a:ext cx="6496050" cy="936625"/>
            <a:chOff x="1322" y="1631"/>
            <a:chExt cx="4092" cy="590"/>
          </a:xfrm>
        </p:grpSpPr>
        <p:pic>
          <p:nvPicPr>
            <p:cNvPr id="903220" name="Picture 52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1" name="Picture 5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2" name="Picture 5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3" name="Picture 5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4" name="Picture 5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5" name="Picture 5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2057" name="Group 58"/>
          <p:cNvGrpSpPr>
            <a:grpSpLocks/>
          </p:cNvGrpSpPr>
          <p:nvPr/>
        </p:nvGrpSpPr>
        <p:grpSpPr bwMode="auto">
          <a:xfrm>
            <a:off x="2874963" y="3646488"/>
            <a:ext cx="5664200" cy="669925"/>
            <a:chOff x="1787" y="2273"/>
            <a:chExt cx="3568" cy="422"/>
          </a:xfrm>
        </p:grpSpPr>
        <p:pic>
          <p:nvPicPr>
            <p:cNvPr id="903227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8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29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30" name="Picture 6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2058" name="Group 63"/>
          <p:cNvGrpSpPr>
            <a:grpSpLocks/>
          </p:cNvGrpSpPr>
          <p:nvPr/>
        </p:nvGrpSpPr>
        <p:grpSpPr bwMode="auto">
          <a:xfrm>
            <a:off x="3979863" y="4425950"/>
            <a:ext cx="4672012" cy="592138"/>
            <a:chOff x="2483" y="2764"/>
            <a:chExt cx="2943" cy="373"/>
          </a:xfrm>
        </p:grpSpPr>
        <p:pic>
          <p:nvPicPr>
            <p:cNvPr id="903232" name="Picture 6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33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34" name="Picture 6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35" name="Picture 6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2059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893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60" name="Group 69"/>
          <p:cNvGrpSpPr>
            <a:grpSpLocks/>
          </p:cNvGrpSpPr>
          <p:nvPr/>
        </p:nvGrpSpPr>
        <p:grpSpPr bwMode="auto">
          <a:xfrm>
            <a:off x="3870325" y="5175250"/>
            <a:ext cx="4697413" cy="603250"/>
            <a:chOff x="2414" y="3236"/>
            <a:chExt cx="2959" cy="380"/>
          </a:xfrm>
        </p:grpSpPr>
        <p:pic>
          <p:nvPicPr>
            <p:cNvPr id="903238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39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40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3241" name="Picture 73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03242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>
                <a:solidFill>
                  <a:schemeClr val="accent2"/>
                </a:solidFill>
                <a:latin typeface="Arial Black" charset="0"/>
                <a:ea typeface="宋体" charset="-122"/>
                <a:cs typeface="宋体" charset="-122"/>
              </a:endParaRPr>
            </a:p>
          </p:txBody>
        </p:sp>
      </p:grpSp>
      <p:pic>
        <p:nvPicPr>
          <p:cNvPr id="172061" name="Picture 7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2" name="Picture 7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3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452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4" name="Picture 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245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5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6" name="Picture 8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067" name="Group 84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72094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325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5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5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5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5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5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6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6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6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6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6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6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6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6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326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2095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327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7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8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8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8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8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28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903285" name="Text Box 117"/>
          <p:cNvSpPr txBox="1">
            <a:spLocks noChangeArrowheads="1"/>
          </p:cNvSpPr>
          <p:nvPr/>
        </p:nvSpPr>
        <p:spPr bwMode="auto">
          <a:xfrm>
            <a:off x="2692400" y="2609850"/>
            <a:ext cx="56975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chemeClr val="accent1"/>
                </a:solidFill>
                <a:latin typeface="黑体" charset="0"/>
                <a:ea typeface="黑体" charset="0"/>
                <a:cs typeface="黑体" charset="0"/>
              </a:rPr>
              <a:t>亚 伯 拉 罕 之 约</a:t>
            </a:r>
          </a:p>
        </p:txBody>
      </p:sp>
      <p:sp>
        <p:nvSpPr>
          <p:cNvPr id="903286" name="Text Box 118"/>
          <p:cNvSpPr txBox="1">
            <a:spLocks noChangeArrowheads="1"/>
          </p:cNvSpPr>
          <p:nvPr/>
        </p:nvSpPr>
        <p:spPr bwMode="auto">
          <a:xfrm>
            <a:off x="3241675" y="3552825"/>
            <a:ext cx="34940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土 地 之 约</a:t>
            </a:r>
          </a:p>
        </p:txBody>
      </p:sp>
      <p:sp>
        <p:nvSpPr>
          <p:cNvPr id="903287" name="Text Box 119"/>
          <p:cNvSpPr txBox="1">
            <a:spLocks noChangeArrowheads="1"/>
          </p:cNvSpPr>
          <p:nvPr/>
        </p:nvSpPr>
        <p:spPr bwMode="auto">
          <a:xfrm>
            <a:off x="4210050" y="4343400"/>
            <a:ext cx="34163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大 卫 之 约</a:t>
            </a:r>
          </a:p>
        </p:txBody>
      </p:sp>
      <p:sp>
        <p:nvSpPr>
          <p:cNvPr id="903288" name="Text Box 120"/>
          <p:cNvSpPr txBox="1">
            <a:spLocks noChangeArrowheads="1"/>
          </p:cNvSpPr>
          <p:nvPr/>
        </p:nvSpPr>
        <p:spPr bwMode="auto">
          <a:xfrm>
            <a:off x="3976688" y="5099050"/>
            <a:ext cx="25876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新 约</a:t>
            </a:r>
          </a:p>
        </p:txBody>
      </p:sp>
      <p:sp>
        <p:nvSpPr>
          <p:cNvPr id="903290" name="Rectangle 122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EEFF4B"/>
                </a:solidFill>
              </a:rPr>
              <a:t>羔羊婚宴</a:t>
            </a:r>
            <a:endParaRPr lang="zh-CN" altLang="en-US" sz="2000" b="1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903291" name="Rectangle 123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000" b="1">
                <a:solidFill>
                  <a:schemeClr val="hlink"/>
                </a:solidFill>
              </a:rPr>
              <a:t> </a:t>
            </a:r>
            <a:r>
              <a:rPr lang="zh-CN" altLang="en-US" sz="2000" b="1">
                <a:solidFill>
                  <a:srgbClr val="3399FF"/>
                </a:solidFill>
              </a:rPr>
              <a:t>基督再临</a:t>
            </a:r>
          </a:p>
        </p:txBody>
      </p:sp>
      <p:sp>
        <p:nvSpPr>
          <p:cNvPr id="903292" name="Rectangle 124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00FF00"/>
                </a:solidFill>
              </a:rPr>
              <a:t>基督千年统治</a:t>
            </a:r>
          </a:p>
        </p:txBody>
      </p:sp>
      <p:sp>
        <p:nvSpPr>
          <p:cNvPr id="903293" name="Rectangle 125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b="1">
                <a:solidFill>
                  <a:schemeClr val="tx1"/>
                </a:solidFill>
              </a:rPr>
              <a:t>白色大宝座审判</a:t>
            </a:r>
          </a:p>
        </p:txBody>
      </p:sp>
      <p:sp>
        <p:nvSpPr>
          <p:cNvPr id="903294" name="Rectangle 126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F87B57"/>
                </a:solidFill>
                <a:latin typeface="Arial" charset="0"/>
              </a:rPr>
              <a:t>新天新地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72077" name="Text Box 130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903299" name="Line 131"/>
          <p:cNvSpPr>
            <a:spLocks noChangeShapeType="1"/>
          </p:cNvSpPr>
          <p:nvPr/>
        </p:nvSpPr>
        <p:spPr bwMode="auto">
          <a:xfrm>
            <a:off x="1544638" y="642302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05" name="AutoShape 137" descr="Large confetti"/>
          <p:cNvSpPr>
            <a:spLocks noChangeArrowheads="1"/>
          </p:cNvSpPr>
          <p:nvPr/>
        </p:nvSpPr>
        <p:spPr bwMode="auto">
          <a:xfrm>
            <a:off x="5419725" y="181610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06" name="AutoShape 138" descr="Large confetti"/>
          <p:cNvSpPr>
            <a:spLocks noChangeArrowheads="1"/>
          </p:cNvSpPr>
          <p:nvPr/>
        </p:nvSpPr>
        <p:spPr bwMode="auto">
          <a:xfrm>
            <a:off x="5421313" y="1774825"/>
            <a:ext cx="138112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07" name="AutoShape 139" descr="Large confetti"/>
          <p:cNvSpPr>
            <a:spLocks noChangeArrowheads="1"/>
          </p:cNvSpPr>
          <p:nvPr/>
        </p:nvSpPr>
        <p:spPr bwMode="auto">
          <a:xfrm>
            <a:off x="5426075" y="1693863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08" name="AutoShape 140" descr="Large confetti"/>
          <p:cNvSpPr>
            <a:spLocks noChangeArrowheads="1"/>
          </p:cNvSpPr>
          <p:nvPr/>
        </p:nvSpPr>
        <p:spPr bwMode="auto">
          <a:xfrm>
            <a:off x="5407025" y="1693863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09" name="AutoShape 141" descr="Large confetti"/>
          <p:cNvSpPr>
            <a:spLocks noChangeArrowheads="1"/>
          </p:cNvSpPr>
          <p:nvPr/>
        </p:nvSpPr>
        <p:spPr bwMode="auto">
          <a:xfrm>
            <a:off x="5387975" y="1774825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  <a:cs typeface="宋体" charset="-122"/>
            </a:endParaRPr>
          </a:p>
        </p:txBody>
      </p:sp>
      <p:sp>
        <p:nvSpPr>
          <p:cNvPr id="903310" name="AutoShape 142" descr="Large confetti"/>
          <p:cNvSpPr>
            <a:spLocks noChangeArrowheads="1"/>
          </p:cNvSpPr>
          <p:nvPr/>
        </p:nvSpPr>
        <p:spPr bwMode="auto">
          <a:xfrm>
            <a:off x="5384800" y="1754188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3314" name="Rectangle 146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903315" name="Rectangle 14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grpSp>
        <p:nvGrpSpPr>
          <p:cNvPr id="18" name="Group 145"/>
          <p:cNvGrpSpPr>
            <a:grpSpLocks/>
          </p:cNvGrpSpPr>
          <p:nvPr/>
        </p:nvGrpSpPr>
        <p:grpSpPr bwMode="auto">
          <a:xfrm>
            <a:off x="5337175" y="465138"/>
            <a:ext cx="2309813" cy="5911850"/>
            <a:chOff x="3386" y="303"/>
            <a:chExt cx="1455" cy="3724"/>
          </a:xfrm>
        </p:grpSpPr>
        <p:sp>
          <p:nvSpPr>
            <p:cNvPr id="903301" name="AutoShape 133" descr="Large confetti"/>
            <p:cNvSpPr>
              <a:spLocks noChangeArrowheads="1"/>
            </p:cNvSpPr>
            <p:nvPr/>
          </p:nvSpPr>
          <p:spPr bwMode="auto">
            <a:xfrm>
              <a:off x="3419" y="1122"/>
              <a:ext cx="87" cy="2905"/>
            </a:xfrm>
            <a:prstGeom prst="roundRect">
              <a:avLst>
                <a:gd name="adj" fmla="val 16667"/>
              </a:avLst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38100">
              <a:solidFill>
                <a:srgbClr val="EF1F1D"/>
              </a:solidFill>
              <a:round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72091" name="Group 144"/>
            <p:cNvGrpSpPr>
              <a:grpSpLocks/>
            </p:cNvGrpSpPr>
            <p:nvPr/>
          </p:nvGrpSpPr>
          <p:grpSpPr bwMode="auto">
            <a:xfrm>
              <a:off x="3386" y="303"/>
              <a:ext cx="1455" cy="817"/>
              <a:chOff x="3386" y="303"/>
              <a:chExt cx="1455" cy="817"/>
            </a:xfrm>
          </p:grpSpPr>
          <p:sp>
            <p:nvSpPr>
              <p:cNvPr id="903303" name="AutoShape 135"/>
              <p:cNvSpPr>
                <a:spLocks noChangeArrowheads="1"/>
              </p:cNvSpPr>
              <p:nvPr/>
            </p:nvSpPr>
            <p:spPr bwMode="auto">
              <a:xfrm>
                <a:off x="3415" y="303"/>
                <a:ext cx="1426" cy="817"/>
              </a:xfrm>
              <a:prstGeom prst="wedgeRoundRectCallout">
                <a:avLst>
                  <a:gd name="adj1" fmla="val -43750"/>
                  <a:gd name="adj2" fmla="val 70000"/>
                  <a:gd name="adj3" fmla="val 16667"/>
                </a:avLst>
              </a:prstGeom>
              <a:gradFill rotWithShape="0">
                <a:gsLst>
                  <a:gs pos="0">
                    <a:schemeClr val="bg1">
                      <a:gamma/>
                      <a:shade val="0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EF1F1D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3304" name="Text Box 136"/>
              <p:cNvSpPr txBox="1">
                <a:spLocks noChangeArrowheads="1"/>
              </p:cNvSpPr>
              <p:nvPr/>
            </p:nvSpPr>
            <p:spPr bwMode="auto">
              <a:xfrm>
                <a:off x="3386" y="458"/>
                <a:ext cx="1400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1pPr>
                <a:lvl2pPr marL="37931725" indent="-37474525"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2pPr>
                <a:lvl3pPr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3pPr>
                <a:lvl4pPr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4pPr>
                <a:lvl5pPr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folHlink"/>
                    </a:solidFill>
                    <a:latin typeface="Comic Sans MS" charset="0"/>
                    <a:ea typeface="宋体" charset="0"/>
                    <a:cs typeface="宋体" charset="0"/>
                  </a:defRPr>
                </a:lvl9pPr>
              </a:lstStyle>
              <a:p>
                <a:pPr algn="ctr"/>
                <a:r>
                  <a:rPr lang="zh-CN" altLang="en-US" sz="4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charset="0"/>
                  </a:rPr>
                  <a:t> 教  会</a:t>
                </a:r>
                <a:endParaRPr lang="en-US" altLang="zh-CN" sz="4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endParaRPr>
              </a:p>
            </p:txBody>
          </p:sp>
        </p:grpSp>
      </p:grpSp>
      <p:sp>
        <p:nvSpPr>
          <p:cNvPr id="903311" name="AutoShape 143"/>
          <p:cNvSpPr>
            <a:spLocks noChangeArrowheads="1"/>
          </p:cNvSpPr>
          <p:nvPr/>
        </p:nvSpPr>
        <p:spPr bwMode="auto">
          <a:xfrm>
            <a:off x="5326063" y="317500"/>
            <a:ext cx="2735262" cy="18907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2089" name="Text Box 149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3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3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3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3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03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3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0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0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285" grpId="0" autoUpdateAnimBg="0"/>
      <p:bldP spid="903286" grpId="0" autoUpdateAnimBg="0"/>
      <p:bldP spid="903287" grpId="0" autoUpdateAnimBg="0"/>
      <p:bldP spid="903288" grpId="0" autoUpdateAnimBg="0"/>
      <p:bldP spid="903305" grpId="0" animBg="1"/>
      <p:bldP spid="903306" grpId="0" animBg="1"/>
      <p:bldP spid="903307" grpId="0" animBg="1"/>
      <p:bldP spid="903308" grpId="0" animBg="1"/>
      <p:bldP spid="903309" grpId="0" animBg="1" autoUpdateAnimBg="0"/>
      <p:bldP spid="903310" grpId="0" animBg="1"/>
      <p:bldP spid="9033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083" name="Group 3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4211" name="Rectangle 4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4212" name="Rectangle 5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17408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420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  <p:sp>
          <p:nvSpPr>
            <p:cNvPr id="17420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20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21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</p:grpSp>
      <p:grpSp>
        <p:nvGrpSpPr>
          <p:cNvPr id="174085" name="Group 11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4205" name="Rectangle 12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4206" name="Rectangle 13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sp>
        <p:nvSpPr>
          <p:cNvPr id="904206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90420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pic>
        <p:nvPicPr>
          <p:cNvPr id="174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4" name="Text Box 22"/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endParaRPr lang="zh-CN" altLang="en-US">
              <a:solidFill>
                <a:srgbClr val="FFE957"/>
              </a:solidFill>
            </a:endParaRPr>
          </a:p>
        </p:txBody>
      </p:sp>
      <p:pic>
        <p:nvPicPr>
          <p:cNvPr id="904216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663">
            <a:off x="1868488" y="2252663"/>
            <a:ext cx="301625" cy="460533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4096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1350" y="2195513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4218" name="Text Box 26"/>
          <p:cNvSpPr txBox="1">
            <a:spLocks noChangeArrowheads="1"/>
          </p:cNvSpPr>
          <p:nvPr/>
        </p:nvSpPr>
        <p:spPr bwMode="auto">
          <a:xfrm>
            <a:off x="120650" y="106363"/>
            <a:ext cx="30972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“年代综览”布块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04219" name="Text Box 27"/>
          <p:cNvSpPr txBox="1">
            <a:spLocks noChangeArrowheads="1"/>
          </p:cNvSpPr>
          <p:nvPr/>
        </p:nvSpPr>
        <p:spPr bwMode="auto">
          <a:xfrm>
            <a:off x="5010150" y="1685925"/>
            <a:ext cx="685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主</a:t>
            </a:r>
          </a:p>
        </p:txBody>
      </p:sp>
      <p:grpSp>
        <p:nvGrpSpPr>
          <p:cNvPr id="174099" name="Group 28"/>
          <p:cNvGrpSpPr>
            <a:grpSpLocks/>
          </p:cNvGrpSpPr>
          <p:nvPr/>
        </p:nvGrpSpPr>
        <p:grpSpPr bwMode="auto">
          <a:xfrm>
            <a:off x="1885950" y="1871663"/>
            <a:ext cx="3157538" cy="323850"/>
            <a:chOff x="1188" y="1179"/>
            <a:chExt cx="1989" cy="204"/>
          </a:xfrm>
        </p:grpSpPr>
        <p:sp>
          <p:nvSpPr>
            <p:cNvPr id="904221" name="Rectangle 29"/>
            <p:cNvSpPr>
              <a:spLocks noChangeArrowheads="1"/>
            </p:cNvSpPr>
            <p:nvPr/>
          </p:nvSpPr>
          <p:spPr bwMode="auto">
            <a:xfrm>
              <a:off x="1188" y="1179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FFEA18"/>
                  </a:solidFill>
                  <a:latin typeface="Times" charset="0"/>
                </a:rPr>
                <a:t>造</a:t>
              </a:r>
            </a:p>
          </p:txBody>
        </p:sp>
        <p:grpSp>
          <p:nvGrpSpPr>
            <p:cNvPr id="174195" name="Group 30"/>
            <p:cNvGrpSpPr>
              <a:grpSpLocks/>
            </p:cNvGrpSpPr>
            <p:nvPr/>
          </p:nvGrpSpPr>
          <p:grpSpPr bwMode="auto">
            <a:xfrm>
              <a:off x="1415" y="1179"/>
              <a:ext cx="803" cy="204"/>
              <a:chOff x="1415" y="1179"/>
              <a:chExt cx="803" cy="204"/>
            </a:xfrm>
          </p:grpSpPr>
          <p:sp>
            <p:nvSpPr>
              <p:cNvPr id="904223" name="Rectangle 31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亚</a:t>
                </a:r>
                <a:endParaRPr lang="zh-CN" altLang="en-US" sz="36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4224" name="Rectangle 32"/>
              <p:cNvSpPr>
                <a:spLocks noChangeArrowheads="1"/>
              </p:cNvSpPr>
              <p:nvPr/>
            </p:nvSpPr>
            <p:spPr bwMode="auto">
              <a:xfrm>
                <a:off x="1633" y="118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4225" name="Rectangle 33"/>
              <p:cNvSpPr>
                <a:spLocks noChangeArrowheads="1"/>
              </p:cNvSpPr>
              <p:nvPr/>
            </p:nvSpPr>
            <p:spPr bwMode="auto">
              <a:xfrm>
                <a:off x="1867" y="1187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摩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4226" name="Rectangle 34"/>
              <p:cNvSpPr>
                <a:spLocks noChangeArrowheads="1"/>
              </p:cNvSpPr>
              <p:nvPr/>
            </p:nvSpPr>
            <p:spPr bwMode="auto">
              <a:xfrm>
                <a:off x="2057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</p:grpSp>
        <p:grpSp>
          <p:nvGrpSpPr>
            <p:cNvPr id="174196" name="Group 35"/>
            <p:cNvGrpSpPr>
              <a:grpSpLocks/>
            </p:cNvGrpSpPr>
            <p:nvPr/>
          </p:nvGrpSpPr>
          <p:grpSpPr bwMode="auto">
            <a:xfrm>
              <a:off x="2335" y="1183"/>
              <a:ext cx="599" cy="200"/>
              <a:chOff x="2335" y="1183"/>
              <a:chExt cx="599" cy="200"/>
            </a:xfrm>
          </p:grpSpPr>
          <p:sp>
            <p:nvSpPr>
              <p:cNvPr id="904228" name="Rectangle 36"/>
              <p:cNvSpPr>
                <a:spLocks noChangeArrowheads="1"/>
              </p:cNvSpPr>
              <p:nvPr/>
            </p:nvSpPr>
            <p:spPr bwMode="auto">
              <a:xfrm>
                <a:off x="2335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无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4229" name="Rectangle 37"/>
              <p:cNvSpPr>
                <a:spLocks noChangeArrowheads="1"/>
              </p:cNvSpPr>
              <p:nvPr/>
            </p:nvSpPr>
            <p:spPr bwMode="auto">
              <a:xfrm>
                <a:off x="2560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王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4230" name="Rectangle 38"/>
              <p:cNvSpPr>
                <a:spLocks noChangeArrowheads="1"/>
              </p:cNvSpPr>
              <p:nvPr/>
            </p:nvSpPr>
            <p:spPr bwMode="auto">
              <a:xfrm>
                <a:off x="2773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掳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904231" name="Rectangle 39"/>
            <p:cNvSpPr>
              <a:spLocks noChangeArrowheads="1"/>
            </p:cNvSpPr>
            <p:nvPr/>
          </p:nvSpPr>
          <p:spPr bwMode="auto">
            <a:xfrm>
              <a:off x="3016" y="1184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11B0C5"/>
                  </a:solidFill>
                </a:rPr>
                <a:t>默</a:t>
              </a:r>
              <a:endParaRPr lang="zh-CN" altLang="en-US" sz="2000" b="1">
                <a:solidFill>
                  <a:srgbClr val="11B0C5"/>
                </a:solidFill>
                <a:latin typeface="Times" charset="0"/>
              </a:endParaRPr>
            </a:p>
          </p:txBody>
        </p:sp>
      </p:grpSp>
      <p:grpSp>
        <p:nvGrpSpPr>
          <p:cNvPr id="174100" name="Group 40"/>
          <p:cNvGrpSpPr>
            <a:grpSpLocks/>
          </p:cNvGrpSpPr>
          <p:nvPr/>
        </p:nvGrpSpPr>
        <p:grpSpPr bwMode="auto">
          <a:xfrm>
            <a:off x="2238375" y="1358900"/>
            <a:ext cx="2838450" cy="379413"/>
            <a:chOff x="1410" y="856"/>
            <a:chExt cx="1788" cy="239"/>
          </a:xfrm>
        </p:grpSpPr>
        <p:sp>
          <p:nvSpPr>
            <p:cNvPr id="904233" name="Rectangle 41"/>
            <p:cNvSpPr>
              <a:spLocks noChangeArrowheads="1"/>
            </p:cNvSpPr>
            <p:nvPr/>
          </p:nvSpPr>
          <p:spPr bwMode="auto">
            <a:xfrm>
              <a:off x="1410" y="865"/>
              <a:ext cx="8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b="1" i="1">
                  <a:solidFill>
                    <a:srgbClr val="FFEA18"/>
                  </a:solidFill>
                </a:rPr>
                <a:t>4</a:t>
              </a:r>
              <a:r>
                <a:rPr lang="zh-CN" altLang="en-US" b="1" i="1">
                  <a:solidFill>
                    <a:srgbClr val="FFEA18"/>
                  </a:solidFill>
                </a:rPr>
                <a:t>个人物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  <p:sp>
          <p:nvSpPr>
            <p:cNvPr id="904234" name="Rectangle 42"/>
            <p:cNvSpPr>
              <a:spLocks noChangeArrowheads="1"/>
            </p:cNvSpPr>
            <p:nvPr/>
          </p:nvSpPr>
          <p:spPr bwMode="auto">
            <a:xfrm>
              <a:off x="2196" y="856"/>
              <a:ext cx="100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i="1">
                  <a:solidFill>
                    <a:srgbClr val="FFEA18"/>
                  </a:solidFill>
                </a:rPr>
                <a:t>三个时期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</p:grpSp>
      <p:grpSp>
        <p:nvGrpSpPr>
          <p:cNvPr id="174101" name="Group 43"/>
          <p:cNvGrpSpPr>
            <a:grpSpLocks/>
          </p:cNvGrpSpPr>
          <p:nvPr/>
        </p:nvGrpSpPr>
        <p:grpSpPr bwMode="auto">
          <a:xfrm>
            <a:off x="3392488" y="506413"/>
            <a:ext cx="722312" cy="1098550"/>
            <a:chOff x="2137" y="319"/>
            <a:chExt cx="455" cy="692"/>
          </a:xfrm>
        </p:grpSpPr>
        <p:grpSp>
          <p:nvGrpSpPr>
            <p:cNvPr id="174188" name="Group 44"/>
            <p:cNvGrpSpPr>
              <a:grpSpLocks/>
            </p:cNvGrpSpPr>
            <p:nvPr/>
          </p:nvGrpSpPr>
          <p:grpSpPr bwMode="auto">
            <a:xfrm>
              <a:off x="2137" y="319"/>
              <a:ext cx="455" cy="692"/>
              <a:chOff x="1814" y="109"/>
              <a:chExt cx="455" cy="692"/>
            </a:xfrm>
          </p:grpSpPr>
          <p:sp>
            <p:nvSpPr>
              <p:cNvPr id="904237" name="Text Box 45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6600" b="1" i="1">
                    <a:solidFill>
                      <a:srgbClr val="FF262D"/>
                    </a:solidFill>
                    <a:latin typeface="" charset="0"/>
                    <a:ea typeface="宋体" charset="-122"/>
                    <a:cs typeface="宋体" charset="-122"/>
                  </a:rPr>
                  <a:t>7</a:t>
                </a:r>
              </a:p>
            </p:txBody>
          </p:sp>
          <p:sp>
            <p:nvSpPr>
              <p:cNvPr id="904238" name="Line 46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904239" name="Line 47"/>
            <p:cNvSpPr>
              <a:spLocks noChangeShapeType="1"/>
            </p:cNvSpPr>
            <p:nvPr/>
          </p:nvSpPr>
          <p:spPr bwMode="auto">
            <a:xfrm>
              <a:off x="2299" y="682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04240" name="Rectangle 4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>
              <a:solidFill>
                <a:srgbClr val="FDDC07"/>
              </a:solidFill>
              <a:ea typeface="宋体" charset="-122"/>
              <a:cs typeface="宋体" charset="-122"/>
            </a:endParaRPr>
          </a:p>
        </p:txBody>
      </p:sp>
      <p:sp>
        <p:nvSpPr>
          <p:cNvPr id="904241" name="Rectangle 4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74104" name="Group 50"/>
          <p:cNvGrpSpPr>
            <a:grpSpLocks/>
          </p:cNvGrpSpPr>
          <p:nvPr/>
        </p:nvGrpSpPr>
        <p:grpSpPr bwMode="auto">
          <a:xfrm>
            <a:off x="2136775" y="2627313"/>
            <a:ext cx="6496050" cy="936625"/>
            <a:chOff x="1322" y="1631"/>
            <a:chExt cx="4092" cy="590"/>
          </a:xfrm>
        </p:grpSpPr>
        <p:pic>
          <p:nvPicPr>
            <p:cNvPr id="904243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44" name="Picture 52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45" name="Picture 5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46" name="Picture 5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47" name="Picture 5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48" name="Picture 5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4105" name="Group 57"/>
          <p:cNvGrpSpPr>
            <a:grpSpLocks/>
          </p:cNvGrpSpPr>
          <p:nvPr/>
        </p:nvGrpSpPr>
        <p:grpSpPr bwMode="auto">
          <a:xfrm>
            <a:off x="2874963" y="3646488"/>
            <a:ext cx="5664200" cy="669925"/>
            <a:chOff x="1787" y="2273"/>
            <a:chExt cx="3568" cy="422"/>
          </a:xfrm>
        </p:grpSpPr>
        <p:pic>
          <p:nvPicPr>
            <p:cNvPr id="904250" name="Picture 58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1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2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3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4106" name="Group 62"/>
          <p:cNvGrpSpPr>
            <a:grpSpLocks/>
          </p:cNvGrpSpPr>
          <p:nvPr/>
        </p:nvGrpSpPr>
        <p:grpSpPr bwMode="auto">
          <a:xfrm>
            <a:off x="3979863" y="4425950"/>
            <a:ext cx="4672012" cy="592138"/>
            <a:chOff x="2483" y="2764"/>
            <a:chExt cx="2943" cy="373"/>
          </a:xfrm>
        </p:grpSpPr>
        <p:pic>
          <p:nvPicPr>
            <p:cNvPr id="904255" name="Picture 6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6" name="Picture 6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7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58" name="Picture 6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4107" name="Picture 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893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08" name="Group 68"/>
          <p:cNvGrpSpPr>
            <a:grpSpLocks/>
          </p:cNvGrpSpPr>
          <p:nvPr/>
        </p:nvGrpSpPr>
        <p:grpSpPr bwMode="auto">
          <a:xfrm>
            <a:off x="3870325" y="5175250"/>
            <a:ext cx="4697413" cy="603250"/>
            <a:chOff x="2414" y="3236"/>
            <a:chExt cx="2959" cy="380"/>
          </a:xfrm>
        </p:grpSpPr>
        <p:pic>
          <p:nvPicPr>
            <p:cNvPr id="904261" name="Picture 69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62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63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4264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04265" name="Text Box 7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>
                <a:solidFill>
                  <a:schemeClr val="accent2"/>
                </a:solidFill>
                <a:latin typeface="Arial Black" charset="0"/>
                <a:ea typeface="宋体" charset="-122"/>
                <a:cs typeface="宋体" charset="-122"/>
              </a:endParaRPr>
            </a:p>
          </p:txBody>
        </p:sp>
      </p:grpSp>
      <p:pic>
        <p:nvPicPr>
          <p:cNvPr id="174109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0" name="Picture 7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1" name="Picture 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452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2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245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3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4" name="Picture 7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5" name="Group 80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74137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4274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75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7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7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7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7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8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8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8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8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8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8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8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8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428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4138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4290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1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29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30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30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30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30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430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904305" name="Text Box 113"/>
          <p:cNvSpPr txBox="1">
            <a:spLocks noChangeArrowheads="1"/>
          </p:cNvSpPr>
          <p:nvPr/>
        </p:nvSpPr>
        <p:spPr bwMode="auto">
          <a:xfrm>
            <a:off x="2692400" y="2609850"/>
            <a:ext cx="56975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chemeClr val="accent1"/>
                </a:solidFill>
                <a:latin typeface="黑体" charset="0"/>
                <a:ea typeface="黑体" charset="0"/>
                <a:cs typeface="黑体" charset="0"/>
              </a:rPr>
              <a:t>亚 伯 拉 罕 之 约</a:t>
            </a:r>
          </a:p>
        </p:txBody>
      </p:sp>
      <p:sp>
        <p:nvSpPr>
          <p:cNvPr id="904306" name="Text Box 114"/>
          <p:cNvSpPr txBox="1">
            <a:spLocks noChangeArrowheads="1"/>
          </p:cNvSpPr>
          <p:nvPr/>
        </p:nvSpPr>
        <p:spPr bwMode="auto">
          <a:xfrm>
            <a:off x="3241675" y="3552825"/>
            <a:ext cx="34940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土 地 之 约</a:t>
            </a:r>
          </a:p>
        </p:txBody>
      </p:sp>
      <p:sp>
        <p:nvSpPr>
          <p:cNvPr id="904307" name="Text Box 115"/>
          <p:cNvSpPr txBox="1">
            <a:spLocks noChangeArrowheads="1"/>
          </p:cNvSpPr>
          <p:nvPr/>
        </p:nvSpPr>
        <p:spPr bwMode="auto">
          <a:xfrm>
            <a:off x="4210050" y="4343400"/>
            <a:ext cx="34163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大 卫 之 约</a:t>
            </a:r>
          </a:p>
        </p:txBody>
      </p:sp>
      <p:sp>
        <p:nvSpPr>
          <p:cNvPr id="904308" name="Text Box 116"/>
          <p:cNvSpPr txBox="1">
            <a:spLocks noChangeArrowheads="1"/>
          </p:cNvSpPr>
          <p:nvPr/>
        </p:nvSpPr>
        <p:spPr bwMode="auto">
          <a:xfrm>
            <a:off x="3990975" y="5099050"/>
            <a:ext cx="25876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新 约</a:t>
            </a:r>
          </a:p>
        </p:txBody>
      </p:sp>
      <p:sp>
        <p:nvSpPr>
          <p:cNvPr id="904309" name="Rectangle 117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EEFF4B"/>
                </a:solidFill>
              </a:rPr>
              <a:t>羔羊婚宴</a:t>
            </a:r>
            <a:endParaRPr lang="zh-CN" altLang="en-US" sz="2000" b="1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904310" name="Rectangle 118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000" b="1">
                <a:solidFill>
                  <a:schemeClr val="hlink"/>
                </a:solidFill>
              </a:rPr>
              <a:t> </a:t>
            </a:r>
            <a:r>
              <a:rPr lang="zh-CN" altLang="en-US" sz="2000" b="1">
                <a:solidFill>
                  <a:srgbClr val="3399FF"/>
                </a:solidFill>
              </a:rPr>
              <a:t>基督再临</a:t>
            </a:r>
          </a:p>
        </p:txBody>
      </p:sp>
      <p:sp>
        <p:nvSpPr>
          <p:cNvPr id="904311" name="Rectangle 119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00FF00"/>
                </a:solidFill>
              </a:rPr>
              <a:t>基督千年统治</a:t>
            </a:r>
          </a:p>
        </p:txBody>
      </p:sp>
      <p:sp>
        <p:nvSpPr>
          <p:cNvPr id="904312" name="Rectangle 120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b="1">
                <a:solidFill>
                  <a:schemeClr val="tx1"/>
                </a:solidFill>
              </a:rPr>
              <a:t>白色大宝座审判</a:t>
            </a:r>
          </a:p>
        </p:txBody>
      </p:sp>
      <p:sp>
        <p:nvSpPr>
          <p:cNvPr id="904313" name="Rectangle 121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F87B57"/>
                </a:solidFill>
                <a:latin typeface="Arial" charset="0"/>
              </a:rPr>
              <a:t>新天新地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904317" name="Line 125"/>
          <p:cNvSpPr>
            <a:spLocks noChangeShapeType="1"/>
          </p:cNvSpPr>
          <p:nvPr/>
        </p:nvSpPr>
        <p:spPr bwMode="auto">
          <a:xfrm>
            <a:off x="1544638" y="642302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126" name="AutoShape 138" descr="Large confetti"/>
          <p:cNvSpPr>
            <a:spLocks noChangeArrowheads="1"/>
          </p:cNvSpPr>
          <p:nvPr/>
        </p:nvSpPr>
        <p:spPr bwMode="auto">
          <a:xfrm>
            <a:off x="5449888" y="2441575"/>
            <a:ext cx="109537" cy="3657600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7" name="Text Box 124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904332" name="Rectangle 140"/>
          <p:cNvSpPr>
            <a:spLocks noChangeArrowheads="1"/>
          </p:cNvSpPr>
          <p:nvPr/>
        </p:nvSpPr>
        <p:spPr bwMode="auto">
          <a:xfrm rot="17955337">
            <a:off x="-361155" y="3336131"/>
            <a:ext cx="3751262" cy="746125"/>
          </a:xfrm>
          <a:prstGeom prst="rect">
            <a:avLst/>
          </a:prstGeom>
          <a:gradFill rotWithShape="0">
            <a:gsLst>
              <a:gs pos="0">
                <a:srgbClr val="00AE00">
                  <a:gamma/>
                  <a:shade val="11373"/>
                  <a:invGamma/>
                </a:srgbClr>
              </a:gs>
              <a:gs pos="50000">
                <a:srgbClr val="00AE00"/>
              </a:gs>
              <a:gs pos="100000">
                <a:srgbClr val="00AE00">
                  <a:gamma/>
                  <a:shade val="1137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44802" dir="20684693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1019175">
              <a:spcBef>
                <a:spcPct val="0"/>
              </a:spcBef>
              <a:defRPr/>
            </a:pPr>
            <a:r>
              <a:rPr lang="en-US" altLang="zh-CN" sz="4900" b="1">
                <a:solidFill>
                  <a:srgbClr val="FFFFFF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  <a:r>
              <a:rPr lang="zh-CN" altLang="en-US" sz="4900" b="1">
                <a:solidFill>
                  <a:srgbClr val="FFFFFF"/>
                </a:solidFill>
                <a:latin typeface="NJ Chinese Simplified" pitchFamily="1" charset="-122"/>
                <a:ea typeface="NJ Chinese Simplified" pitchFamily="1" charset="-122"/>
                <a:cs typeface="NJ Chinese Simplified" pitchFamily="1" charset="-122"/>
              </a:rPr>
              <a:t>羔羊婚宴 </a:t>
            </a:r>
          </a:p>
        </p:txBody>
      </p:sp>
      <p:sp>
        <p:nvSpPr>
          <p:cNvPr id="904333" name="Rectangle 141"/>
          <p:cNvSpPr>
            <a:spLocks noChangeArrowheads="1"/>
          </p:cNvSpPr>
          <p:nvPr/>
        </p:nvSpPr>
        <p:spPr bwMode="auto">
          <a:xfrm rot="17955337">
            <a:off x="1071563" y="3532188"/>
            <a:ext cx="3914775" cy="746125"/>
          </a:xfrm>
          <a:prstGeom prst="rect">
            <a:avLst/>
          </a:prstGeom>
          <a:gradFill rotWithShape="0">
            <a:gsLst>
              <a:gs pos="0">
                <a:srgbClr val="00AE00">
                  <a:gamma/>
                  <a:shade val="11373"/>
                  <a:invGamma/>
                </a:srgbClr>
              </a:gs>
              <a:gs pos="50000">
                <a:srgbClr val="00AE00"/>
              </a:gs>
              <a:gs pos="100000">
                <a:srgbClr val="00AE00">
                  <a:gamma/>
                  <a:shade val="1137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44802" dir="20684693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1019175">
              <a:spcBef>
                <a:spcPct val="0"/>
              </a:spcBef>
              <a:defRPr/>
            </a:pPr>
            <a:r>
              <a:rPr lang="zh-CN" altLang="en-US" sz="4900" b="1">
                <a:solidFill>
                  <a:srgbClr val="FFFFFF"/>
                </a:solidFill>
                <a:latin typeface="NJ Chinese Simplified" pitchFamily="1" charset="-122"/>
                <a:ea typeface="NJ Chinese Simplified" pitchFamily="1" charset="-122"/>
                <a:cs typeface="NJ Chinese Simplified" pitchFamily="1" charset="-122"/>
              </a:rPr>
              <a:t>基督再临</a:t>
            </a:r>
            <a:r>
              <a:rPr lang="zh-CN" altLang="en-US" sz="4900" b="1">
                <a:solidFill>
                  <a:srgbClr val="FFFFFF"/>
                </a:solidFill>
                <a:latin typeface="Arial" charset="0"/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904334" name="Rectangle 142"/>
          <p:cNvSpPr>
            <a:spLocks noChangeArrowheads="1"/>
          </p:cNvSpPr>
          <p:nvPr/>
        </p:nvSpPr>
        <p:spPr bwMode="auto">
          <a:xfrm rot="17955337">
            <a:off x="2062163" y="3544887"/>
            <a:ext cx="4889500" cy="746125"/>
          </a:xfrm>
          <a:prstGeom prst="rect">
            <a:avLst/>
          </a:prstGeom>
          <a:gradFill rotWithShape="0">
            <a:gsLst>
              <a:gs pos="0">
                <a:srgbClr val="00AE00">
                  <a:gamma/>
                  <a:shade val="11373"/>
                  <a:invGamma/>
                </a:srgbClr>
              </a:gs>
              <a:gs pos="50000">
                <a:srgbClr val="00AE00"/>
              </a:gs>
              <a:gs pos="100000">
                <a:srgbClr val="00AE00">
                  <a:gamma/>
                  <a:shade val="1137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44802" dir="20684693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1019175">
              <a:spcBef>
                <a:spcPct val="0"/>
              </a:spcBef>
            </a:pPr>
            <a:r>
              <a:rPr lang="zh-CN" altLang="en-US" sz="4900" b="1">
                <a:solidFill>
                  <a:srgbClr val="FFFFFF"/>
                </a:solidFill>
                <a:latin typeface="NJ Chinese Simplified" charset="0"/>
              </a:rPr>
              <a:t>基督千年统治</a:t>
            </a:r>
            <a:endParaRPr lang="zh-CN" altLang="en-US" sz="4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04335" name="Rectangle 143"/>
          <p:cNvSpPr>
            <a:spLocks noChangeArrowheads="1"/>
          </p:cNvSpPr>
          <p:nvPr/>
        </p:nvSpPr>
        <p:spPr bwMode="auto">
          <a:xfrm rot="17955337">
            <a:off x="3366295" y="3421856"/>
            <a:ext cx="5453062" cy="746125"/>
          </a:xfrm>
          <a:prstGeom prst="rect">
            <a:avLst/>
          </a:prstGeom>
          <a:gradFill rotWithShape="0">
            <a:gsLst>
              <a:gs pos="0">
                <a:srgbClr val="00AE00">
                  <a:gamma/>
                  <a:shade val="11373"/>
                  <a:invGamma/>
                </a:srgbClr>
              </a:gs>
              <a:gs pos="50000">
                <a:srgbClr val="00AE00"/>
              </a:gs>
              <a:gs pos="100000">
                <a:srgbClr val="00AE00">
                  <a:gamma/>
                  <a:shade val="1137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44802" dir="20684693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1019175">
              <a:spcBef>
                <a:spcPct val="0"/>
              </a:spcBef>
            </a:pPr>
            <a:r>
              <a:rPr lang="ja-JP" altLang="en-US" sz="4900" b="1">
                <a:solidFill>
                  <a:srgbClr val="FFFFFF"/>
                </a:solidFill>
                <a:latin typeface="NJ Chinese Simplified" charset="0"/>
                <a:ea typeface="NJ Chinese Simplified" charset="0"/>
                <a:cs typeface="NJ Chinese Simplified" charset="0"/>
              </a:rPr>
              <a:t>白</a:t>
            </a:r>
            <a:r>
              <a:rPr lang="zh-CN" altLang="en-US" sz="4900" b="1">
                <a:solidFill>
                  <a:srgbClr val="FFFFFF"/>
                </a:solidFill>
                <a:latin typeface="NJ Chinese Simplified" charset="0"/>
                <a:ea typeface="NJ Chinese Simplified" charset="0"/>
                <a:cs typeface="NJ Chinese Simplified" charset="0"/>
              </a:rPr>
              <a:t>色大宝座审判</a:t>
            </a:r>
          </a:p>
        </p:txBody>
      </p:sp>
      <p:sp>
        <p:nvSpPr>
          <p:cNvPr id="904336" name="Rectangle 144"/>
          <p:cNvSpPr>
            <a:spLocks noChangeArrowheads="1"/>
          </p:cNvSpPr>
          <p:nvPr/>
        </p:nvSpPr>
        <p:spPr bwMode="auto">
          <a:xfrm rot="17955337">
            <a:off x="5741194" y="3572669"/>
            <a:ext cx="3589337" cy="746125"/>
          </a:xfrm>
          <a:prstGeom prst="rect">
            <a:avLst/>
          </a:prstGeom>
          <a:gradFill rotWithShape="0">
            <a:gsLst>
              <a:gs pos="0">
                <a:srgbClr val="00AE00">
                  <a:gamma/>
                  <a:shade val="11373"/>
                  <a:invGamma/>
                </a:srgbClr>
              </a:gs>
              <a:gs pos="50000">
                <a:srgbClr val="00AE00"/>
              </a:gs>
              <a:gs pos="100000">
                <a:srgbClr val="00AE00">
                  <a:gamma/>
                  <a:shade val="1137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144802" dir="20684693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1019175">
              <a:spcBef>
                <a:spcPct val="0"/>
              </a:spcBef>
            </a:pPr>
            <a:r>
              <a:rPr lang="ja-JP" altLang="en-US" sz="4900" b="1">
                <a:solidFill>
                  <a:srgbClr val="FFFFFF"/>
                </a:solidFill>
                <a:latin typeface="NJ Chinese Simplified" charset="0"/>
                <a:ea typeface="NJ Chinese Simplified" charset="0"/>
                <a:cs typeface="NJ Chinese Simplified" charset="0"/>
              </a:rPr>
              <a:t>新天新地</a:t>
            </a:r>
            <a:endParaRPr lang="zh-CN" altLang="en-US" sz="4900" b="1">
              <a:solidFill>
                <a:srgbClr val="FFFFFF"/>
              </a:solidFill>
              <a:latin typeface="NJ Chinese Simplified" charset="0"/>
              <a:ea typeface="NJ Chinese Simplified" charset="0"/>
              <a:cs typeface="NJ Chinese Simplified" charset="0"/>
            </a:endParaRPr>
          </a:p>
        </p:txBody>
      </p:sp>
      <p:sp>
        <p:nvSpPr>
          <p:cNvPr id="904337" name="Rectangle 145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904338" name="Rectangle 146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74135" name="Text Box 147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74136" name="Rectangle 139"/>
          <p:cNvSpPr>
            <a:spLocks noChangeArrowheads="1"/>
          </p:cNvSpPr>
          <p:nvPr/>
        </p:nvSpPr>
        <p:spPr bwMode="auto">
          <a:xfrm>
            <a:off x="0" y="0"/>
            <a:ext cx="9366250" cy="6858000"/>
          </a:xfrm>
          <a:prstGeom prst="rect">
            <a:avLst/>
          </a:prstGeom>
          <a:solidFill>
            <a:srgbClr val="00010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4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4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4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4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4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4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4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4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4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4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332" grpId="0" animBg="1" autoUpdateAnimBg="0"/>
      <p:bldP spid="904333" grpId="0" animBg="1" autoUpdateAnimBg="0"/>
      <p:bldP spid="904334" grpId="0" animBg="1" autoUpdateAnimBg="0"/>
      <p:bldP spid="904335" grpId="0" animBg="1" autoUpdateAnimBg="0"/>
      <p:bldP spid="904336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6131" name="Group 3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6253" name="Rectangle 4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6254" name="Rectangle 5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17613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624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  <p:sp>
          <p:nvSpPr>
            <p:cNvPr id="17625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625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625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00DFCA"/>
                </a:solidFill>
              </a:endParaRPr>
            </a:p>
          </p:txBody>
        </p:sp>
      </p:grpSp>
      <p:grpSp>
        <p:nvGrpSpPr>
          <p:cNvPr id="176133" name="Group 11"/>
          <p:cNvGrpSpPr>
            <a:grpSpLocks/>
          </p:cNvGrpSpPr>
          <p:nvPr/>
        </p:nvGrpSpPr>
        <p:grpSpPr bwMode="auto">
          <a:xfrm>
            <a:off x="8145463" y="4981575"/>
            <a:ext cx="195262" cy="206375"/>
            <a:chOff x="4315" y="862"/>
            <a:chExt cx="168" cy="813"/>
          </a:xfrm>
        </p:grpSpPr>
        <p:sp>
          <p:nvSpPr>
            <p:cNvPr id="176247" name="Rectangle 12"/>
            <p:cNvSpPr>
              <a:spLocks noChangeArrowheads="1"/>
            </p:cNvSpPr>
            <p:nvPr/>
          </p:nvSpPr>
          <p:spPr bwMode="auto">
            <a:xfrm rot="-5400000">
              <a:off x="4399" y="778"/>
              <a:ext cx="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 b="1">
                <a:solidFill>
                  <a:srgbClr val="FF262D"/>
                </a:solidFill>
              </a:endParaRPr>
            </a:p>
          </p:txBody>
        </p:sp>
        <p:sp>
          <p:nvSpPr>
            <p:cNvPr id="176248" name="Rectangle 13"/>
            <p:cNvSpPr>
              <a:spLocks noChangeArrowheads="1"/>
            </p:cNvSpPr>
            <p:nvPr/>
          </p:nvSpPr>
          <p:spPr bwMode="auto">
            <a:xfrm rot="-5400000">
              <a:off x="4050" y="1291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1100">
                <a:solidFill>
                  <a:srgbClr val="FF262D"/>
                </a:solidFill>
              </a:endParaRPr>
            </a:p>
          </p:txBody>
        </p:sp>
      </p:grpSp>
      <p:sp>
        <p:nvSpPr>
          <p:cNvPr id="90523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90523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zh-CN" altLang="en-US" sz="3600">
              <a:solidFill>
                <a:srgbClr val="FF262D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pic>
        <p:nvPicPr>
          <p:cNvPr id="17613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42" name="Text Box 22"/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endParaRPr lang="zh-CN" altLang="en-US">
              <a:solidFill>
                <a:srgbClr val="FFE957"/>
              </a:solidFill>
            </a:endParaRPr>
          </a:p>
        </p:txBody>
      </p:sp>
      <p:pic>
        <p:nvPicPr>
          <p:cNvPr id="905240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8663">
            <a:off x="1868488" y="2252663"/>
            <a:ext cx="301625" cy="460533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6144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1350" y="2195513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242" name="Text Box 26"/>
          <p:cNvSpPr txBox="1">
            <a:spLocks noChangeArrowheads="1"/>
          </p:cNvSpPr>
          <p:nvPr/>
        </p:nvSpPr>
        <p:spPr bwMode="auto">
          <a:xfrm>
            <a:off x="120650" y="106363"/>
            <a:ext cx="30972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“年代综览”布块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05243" name="Text Box 27"/>
          <p:cNvSpPr txBox="1">
            <a:spLocks noChangeArrowheads="1"/>
          </p:cNvSpPr>
          <p:nvPr/>
        </p:nvSpPr>
        <p:spPr bwMode="auto">
          <a:xfrm>
            <a:off x="5010150" y="1685925"/>
            <a:ext cx="685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主</a:t>
            </a:r>
          </a:p>
        </p:txBody>
      </p:sp>
      <p:grpSp>
        <p:nvGrpSpPr>
          <p:cNvPr id="176147" name="Group 28"/>
          <p:cNvGrpSpPr>
            <a:grpSpLocks/>
          </p:cNvGrpSpPr>
          <p:nvPr/>
        </p:nvGrpSpPr>
        <p:grpSpPr bwMode="auto">
          <a:xfrm>
            <a:off x="1885950" y="1871663"/>
            <a:ext cx="3157538" cy="323850"/>
            <a:chOff x="1188" y="1179"/>
            <a:chExt cx="1989" cy="204"/>
          </a:xfrm>
        </p:grpSpPr>
        <p:sp>
          <p:nvSpPr>
            <p:cNvPr id="905245" name="Rectangle 29"/>
            <p:cNvSpPr>
              <a:spLocks noChangeArrowheads="1"/>
            </p:cNvSpPr>
            <p:nvPr/>
          </p:nvSpPr>
          <p:spPr bwMode="auto">
            <a:xfrm>
              <a:off x="1188" y="1179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FFEA18"/>
                  </a:solidFill>
                  <a:latin typeface="Times" charset="0"/>
                </a:rPr>
                <a:t>造</a:t>
              </a:r>
            </a:p>
          </p:txBody>
        </p:sp>
        <p:grpSp>
          <p:nvGrpSpPr>
            <p:cNvPr id="176237" name="Group 30"/>
            <p:cNvGrpSpPr>
              <a:grpSpLocks/>
            </p:cNvGrpSpPr>
            <p:nvPr/>
          </p:nvGrpSpPr>
          <p:grpSpPr bwMode="auto">
            <a:xfrm>
              <a:off x="1415" y="1179"/>
              <a:ext cx="803" cy="204"/>
              <a:chOff x="1415" y="1179"/>
              <a:chExt cx="803" cy="204"/>
            </a:xfrm>
          </p:grpSpPr>
          <p:sp>
            <p:nvSpPr>
              <p:cNvPr id="905247" name="Rectangle 31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亚</a:t>
                </a:r>
                <a:endParaRPr lang="zh-CN" altLang="en-US" sz="36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5248" name="Rectangle 32"/>
              <p:cNvSpPr>
                <a:spLocks noChangeArrowheads="1"/>
              </p:cNvSpPr>
              <p:nvPr/>
            </p:nvSpPr>
            <p:spPr bwMode="auto">
              <a:xfrm>
                <a:off x="1633" y="118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5249" name="Rectangle 33"/>
              <p:cNvSpPr>
                <a:spLocks noChangeArrowheads="1"/>
              </p:cNvSpPr>
              <p:nvPr/>
            </p:nvSpPr>
            <p:spPr bwMode="auto">
              <a:xfrm>
                <a:off x="1867" y="1187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摩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905250" name="Rectangle 34"/>
              <p:cNvSpPr>
                <a:spLocks noChangeArrowheads="1"/>
              </p:cNvSpPr>
              <p:nvPr/>
            </p:nvSpPr>
            <p:spPr bwMode="auto">
              <a:xfrm>
                <a:off x="2057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FC030C"/>
                    </a:solidFill>
                  </a:rPr>
                  <a:t>书</a:t>
                </a:r>
                <a:endParaRPr lang="zh-CN" altLang="en-US" sz="2000" b="1">
                  <a:solidFill>
                    <a:srgbClr val="FC030C"/>
                  </a:solidFill>
                  <a:latin typeface="Times" charset="0"/>
                </a:endParaRPr>
              </a:p>
            </p:txBody>
          </p:sp>
        </p:grpSp>
        <p:grpSp>
          <p:nvGrpSpPr>
            <p:cNvPr id="176238" name="Group 35"/>
            <p:cNvGrpSpPr>
              <a:grpSpLocks/>
            </p:cNvGrpSpPr>
            <p:nvPr/>
          </p:nvGrpSpPr>
          <p:grpSpPr bwMode="auto">
            <a:xfrm>
              <a:off x="2335" y="1183"/>
              <a:ext cx="599" cy="200"/>
              <a:chOff x="2335" y="1183"/>
              <a:chExt cx="599" cy="200"/>
            </a:xfrm>
          </p:grpSpPr>
          <p:sp>
            <p:nvSpPr>
              <p:cNvPr id="905252" name="Rectangle 36"/>
              <p:cNvSpPr>
                <a:spLocks noChangeArrowheads="1"/>
              </p:cNvSpPr>
              <p:nvPr/>
            </p:nvSpPr>
            <p:spPr bwMode="auto">
              <a:xfrm>
                <a:off x="2335" y="1191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无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5253" name="Rectangle 37"/>
              <p:cNvSpPr>
                <a:spLocks noChangeArrowheads="1"/>
              </p:cNvSpPr>
              <p:nvPr/>
            </p:nvSpPr>
            <p:spPr bwMode="auto">
              <a:xfrm>
                <a:off x="2560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王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905254" name="Rectangle 38"/>
              <p:cNvSpPr>
                <a:spLocks noChangeArrowheads="1"/>
              </p:cNvSpPr>
              <p:nvPr/>
            </p:nvSpPr>
            <p:spPr bwMode="auto">
              <a:xfrm>
                <a:off x="2773" y="1183"/>
                <a:ext cx="1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>
                    <a:solidFill>
                      <a:srgbClr val="08F220"/>
                    </a:solidFill>
                  </a:rPr>
                  <a:t>掳</a:t>
                </a:r>
                <a:endParaRPr lang="zh-CN" altLang="en-US" sz="2000" b="1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905255" name="Rectangle 39"/>
            <p:cNvSpPr>
              <a:spLocks noChangeArrowheads="1"/>
            </p:cNvSpPr>
            <p:nvPr/>
          </p:nvSpPr>
          <p:spPr bwMode="auto">
            <a:xfrm>
              <a:off x="3016" y="1184"/>
              <a:ext cx="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>
                  <a:solidFill>
                    <a:srgbClr val="11B0C5"/>
                  </a:solidFill>
                </a:rPr>
                <a:t>默</a:t>
              </a:r>
              <a:endParaRPr lang="zh-CN" altLang="en-US" sz="2000" b="1">
                <a:solidFill>
                  <a:srgbClr val="11B0C5"/>
                </a:solidFill>
                <a:latin typeface="Times" charset="0"/>
              </a:endParaRPr>
            </a:p>
          </p:txBody>
        </p:sp>
      </p:grpSp>
      <p:grpSp>
        <p:nvGrpSpPr>
          <p:cNvPr id="176148" name="Group 40"/>
          <p:cNvGrpSpPr>
            <a:grpSpLocks/>
          </p:cNvGrpSpPr>
          <p:nvPr/>
        </p:nvGrpSpPr>
        <p:grpSpPr bwMode="auto">
          <a:xfrm>
            <a:off x="2238375" y="1358900"/>
            <a:ext cx="2838450" cy="379413"/>
            <a:chOff x="1410" y="856"/>
            <a:chExt cx="1788" cy="239"/>
          </a:xfrm>
        </p:grpSpPr>
        <p:sp>
          <p:nvSpPr>
            <p:cNvPr id="905257" name="Rectangle 41"/>
            <p:cNvSpPr>
              <a:spLocks noChangeArrowheads="1"/>
            </p:cNvSpPr>
            <p:nvPr/>
          </p:nvSpPr>
          <p:spPr bwMode="auto">
            <a:xfrm>
              <a:off x="1410" y="865"/>
              <a:ext cx="8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b="1" i="1">
                  <a:solidFill>
                    <a:srgbClr val="FFEA18"/>
                  </a:solidFill>
                </a:rPr>
                <a:t>4</a:t>
              </a:r>
              <a:r>
                <a:rPr lang="zh-CN" altLang="en-US" b="1" i="1">
                  <a:solidFill>
                    <a:srgbClr val="FFEA18"/>
                  </a:solidFill>
                </a:rPr>
                <a:t>个人物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  <p:sp>
          <p:nvSpPr>
            <p:cNvPr id="905258" name="Rectangle 42"/>
            <p:cNvSpPr>
              <a:spLocks noChangeArrowheads="1"/>
            </p:cNvSpPr>
            <p:nvPr/>
          </p:nvSpPr>
          <p:spPr bwMode="auto">
            <a:xfrm>
              <a:off x="2196" y="856"/>
              <a:ext cx="100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b="1" i="1">
                  <a:solidFill>
                    <a:srgbClr val="FFEA18"/>
                  </a:solidFill>
                </a:rPr>
                <a:t>三个时期</a:t>
              </a:r>
              <a:endParaRPr lang="en-US" altLang="zh-CN" b="1" i="1">
                <a:solidFill>
                  <a:srgbClr val="FFEA18"/>
                </a:solidFill>
              </a:endParaRPr>
            </a:p>
          </p:txBody>
        </p:sp>
      </p:grpSp>
      <p:grpSp>
        <p:nvGrpSpPr>
          <p:cNvPr id="176149" name="Group 43"/>
          <p:cNvGrpSpPr>
            <a:grpSpLocks/>
          </p:cNvGrpSpPr>
          <p:nvPr/>
        </p:nvGrpSpPr>
        <p:grpSpPr bwMode="auto">
          <a:xfrm>
            <a:off x="3392488" y="506413"/>
            <a:ext cx="722312" cy="1098550"/>
            <a:chOff x="2137" y="319"/>
            <a:chExt cx="455" cy="692"/>
          </a:xfrm>
        </p:grpSpPr>
        <p:grpSp>
          <p:nvGrpSpPr>
            <p:cNvPr id="176230" name="Group 44"/>
            <p:cNvGrpSpPr>
              <a:grpSpLocks/>
            </p:cNvGrpSpPr>
            <p:nvPr/>
          </p:nvGrpSpPr>
          <p:grpSpPr bwMode="auto">
            <a:xfrm>
              <a:off x="2137" y="319"/>
              <a:ext cx="455" cy="692"/>
              <a:chOff x="1814" y="109"/>
              <a:chExt cx="455" cy="692"/>
            </a:xfrm>
          </p:grpSpPr>
          <p:sp>
            <p:nvSpPr>
              <p:cNvPr id="905261" name="Text Box 45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6600" b="1" i="1">
                    <a:solidFill>
                      <a:srgbClr val="FF262D"/>
                    </a:solidFill>
                    <a:latin typeface="" charset="0"/>
                    <a:ea typeface="宋体" charset="-122"/>
                    <a:cs typeface="宋体" charset="-122"/>
                  </a:rPr>
                  <a:t>7</a:t>
                </a:r>
              </a:p>
            </p:txBody>
          </p:sp>
          <p:sp>
            <p:nvSpPr>
              <p:cNvPr id="905262" name="Line 46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905263" name="Line 47"/>
            <p:cNvSpPr>
              <a:spLocks noChangeShapeType="1"/>
            </p:cNvSpPr>
            <p:nvPr/>
          </p:nvSpPr>
          <p:spPr bwMode="auto">
            <a:xfrm>
              <a:off x="2299" y="682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05264" name="Rectangle 4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>
              <a:solidFill>
                <a:srgbClr val="FDDC07"/>
              </a:solidFill>
              <a:ea typeface="宋体" charset="-122"/>
              <a:cs typeface="宋体" charset="-122"/>
            </a:endParaRPr>
          </a:p>
        </p:txBody>
      </p:sp>
      <p:sp>
        <p:nvSpPr>
          <p:cNvPr id="905265" name="Rectangle 4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76152" name="Group 50"/>
          <p:cNvGrpSpPr>
            <a:grpSpLocks/>
          </p:cNvGrpSpPr>
          <p:nvPr/>
        </p:nvGrpSpPr>
        <p:grpSpPr bwMode="auto">
          <a:xfrm>
            <a:off x="2136775" y="2627313"/>
            <a:ext cx="6496050" cy="936625"/>
            <a:chOff x="1322" y="1631"/>
            <a:chExt cx="4092" cy="590"/>
          </a:xfrm>
        </p:grpSpPr>
        <p:pic>
          <p:nvPicPr>
            <p:cNvPr id="905267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68" name="Picture 52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69" name="Picture 53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0" name="Picture 5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1" name="Picture 5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2" name="Picture 5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6153" name="Group 57"/>
          <p:cNvGrpSpPr>
            <a:grpSpLocks/>
          </p:cNvGrpSpPr>
          <p:nvPr/>
        </p:nvGrpSpPr>
        <p:grpSpPr bwMode="auto">
          <a:xfrm>
            <a:off x="2874963" y="3646488"/>
            <a:ext cx="5664200" cy="669925"/>
            <a:chOff x="1787" y="2273"/>
            <a:chExt cx="3568" cy="422"/>
          </a:xfrm>
        </p:grpSpPr>
        <p:pic>
          <p:nvPicPr>
            <p:cNvPr id="905274" name="Picture 58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5" name="Picture 5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6" name="Picture 6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77" name="Picture 6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76154" name="Group 62"/>
          <p:cNvGrpSpPr>
            <a:grpSpLocks/>
          </p:cNvGrpSpPr>
          <p:nvPr/>
        </p:nvGrpSpPr>
        <p:grpSpPr bwMode="auto">
          <a:xfrm>
            <a:off x="3979863" y="4425950"/>
            <a:ext cx="4672012" cy="592138"/>
            <a:chOff x="2483" y="2764"/>
            <a:chExt cx="2943" cy="373"/>
          </a:xfrm>
        </p:grpSpPr>
        <p:pic>
          <p:nvPicPr>
            <p:cNvPr id="905279" name="Picture 6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0" name="Picture 6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1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2" name="Picture 6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6155" name="Picture 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893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156" name="Group 68"/>
          <p:cNvGrpSpPr>
            <a:grpSpLocks/>
          </p:cNvGrpSpPr>
          <p:nvPr/>
        </p:nvGrpSpPr>
        <p:grpSpPr bwMode="auto">
          <a:xfrm>
            <a:off x="3870325" y="5175250"/>
            <a:ext cx="4697413" cy="603250"/>
            <a:chOff x="2414" y="3236"/>
            <a:chExt cx="2959" cy="380"/>
          </a:xfrm>
        </p:grpSpPr>
        <p:pic>
          <p:nvPicPr>
            <p:cNvPr id="905285" name="Picture 69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6" name="Picture 70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7" name="Picture 71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905288" name="Picture 72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05289" name="Text Box 7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>
                <a:solidFill>
                  <a:schemeClr val="accent2"/>
                </a:solidFill>
                <a:latin typeface="Arial Black" charset="0"/>
                <a:ea typeface="宋体" charset="-122"/>
                <a:cs typeface="宋体" charset="-122"/>
              </a:endParaRPr>
            </a:p>
          </p:txBody>
        </p:sp>
      </p:grpSp>
      <p:pic>
        <p:nvPicPr>
          <p:cNvPr id="176157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8" name="Picture 7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9" name="Picture 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452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0" name="Picture 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245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1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2" name="Picture 7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163" name="Group 80"/>
          <p:cNvGrpSpPr>
            <a:grpSpLocks/>
          </p:cNvGrpSpPr>
          <p:nvPr/>
        </p:nvGrpSpPr>
        <p:grpSpPr bwMode="auto">
          <a:xfrm>
            <a:off x="1949450" y="2211388"/>
            <a:ext cx="5273675" cy="3898900"/>
            <a:chOff x="1228" y="1409"/>
            <a:chExt cx="3322" cy="2456"/>
          </a:xfrm>
        </p:grpSpPr>
        <p:grpSp>
          <p:nvGrpSpPr>
            <p:cNvPr id="176179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5298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299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00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01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0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0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0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0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0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0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0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0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1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1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531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76180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5314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15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16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17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18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1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90532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  <a:defRPr/>
                </a:pPr>
                <a:endParaRPr lang="zh-CN" altLang="en-US">
                  <a:solidFill>
                    <a:srgbClr val="FF262D"/>
                  </a:solidFill>
                  <a:ea typeface="宋体" charset="-122"/>
                  <a:cs typeface="宋体" charset="-122"/>
                </a:endParaRPr>
              </a:p>
            </p:txBody>
          </p:sp>
        </p:grpSp>
      </p:grpSp>
      <p:sp>
        <p:nvSpPr>
          <p:cNvPr id="905329" name="Text Box 113"/>
          <p:cNvSpPr txBox="1">
            <a:spLocks noChangeArrowheads="1"/>
          </p:cNvSpPr>
          <p:nvPr/>
        </p:nvSpPr>
        <p:spPr bwMode="auto">
          <a:xfrm>
            <a:off x="2692400" y="2609850"/>
            <a:ext cx="56975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4000" b="1">
                <a:solidFill>
                  <a:schemeClr val="accent1"/>
                </a:solidFill>
                <a:latin typeface="黑体" charset="0"/>
                <a:ea typeface="黑体" charset="0"/>
                <a:cs typeface="黑体" charset="0"/>
              </a:rPr>
              <a:t>亚 伯 拉 罕 之 约</a:t>
            </a:r>
          </a:p>
        </p:txBody>
      </p:sp>
      <p:sp>
        <p:nvSpPr>
          <p:cNvPr id="905330" name="Text Box 114"/>
          <p:cNvSpPr txBox="1">
            <a:spLocks noChangeArrowheads="1"/>
          </p:cNvSpPr>
          <p:nvPr/>
        </p:nvSpPr>
        <p:spPr bwMode="auto">
          <a:xfrm>
            <a:off x="3241675" y="3552825"/>
            <a:ext cx="34940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土 地 之 约</a:t>
            </a:r>
          </a:p>
        </p:txBody>
      </p:sp>
      <p:sp>
        <p:nvSpPr>
          <p:cNvPr id="905331" name="Text Box 115"/>
          <p:cNvSpPr txBox="1">
            <a:spLocks noChangeArrowheads="1"/>
          </p:cNvSpPr>
          <p:nvPr/>
        </p:nvSpPr>
        <p:spPr bwMode="auto">
          <a:xfrm>
            <a:off x="4210050" y="4343400"/>
            <a:ext cx="34163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大 卫 之 约</a:t>
            </a:r>
          </a:p>
        </p:txBody>
      </p:sp>
      <p:sp>
        <p:nvSpPr>
          <p:cNvPr id="905332" name="Text Box 116"/>
          <p:cNvSpPr txBox="1">
            <a:spLocks noChangeArrowheads="1"/>
          </p:cNvSpPr>
          <p:nvPr/>
        </p:nvSpPr>
        <p:spPr bwMode="auto">
          <a:xfrm>
            <a:off x="3990975" y="5099050"/>
            <a:ext cx="25876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3600" b="1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新 约</a:t>
            </a:r>
          </a:p>
        </p:txBody>
      </p:sp>
      <p:sp>
        <p:nvSpPr>
          <p:cNvPr id="905333" name="Rectangle 117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EEFF4B"/>
                </a:solidFill>
              </a:rPr>
              <a:t>羔羊婚宴</a:t>
            </a:r>
            <a:endParaRPr lang="zh-CN" altLang="en-US" sz="2000" b="1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905334" name="Rectangle 118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000" b="1">
                <a:solidFill>
                  <a:schemeClr val="hlink"/>
                </a:solidFill>
              </a:rPr>
              <a:t> </a:t>
            </a:r>
            <a:r>
              <a:rPr lang="zh-CN" altLang="en-US" sz="2000" b="1">
                <a:solidFill>
                  <a:srgbClr val="3399FF"/>
                </a:solidFill>
              </a:rPr>
              <a:t>基督再临</a:t>
            </a:r>
          </a:p>
        </p:txBody>
      </p:sp>
      <p:sp>
        <p:nvSpPr>
          <p:cNvPr id="905335" name="Rectangle 119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00FF00"/>
                </a:solidFill>
              </a:rPr>
              <a:t>基督千年统治</a:t>
            </a:r>
          </a:p>
        </p:txBody>
      </p:sp>
      <p:sp>
        <p:nvSpPr>
          <p:cNvPr id="905336" name="Rectangle 120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b="1">
                <a:solidFill>
                  <a:schemeClr val="tx1"/>
                </a:solidFill>
              </a:rPr>
              <a:t>白色大宝座审判</a:t>
            </a:r>
          </a:p>
        </p:txBody>
      </p:sp>
      <p:sp>
        <p:nvSpPr>
          <p:cNvPr id="905337" name="Rectangle 121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>
                <a:solidFill>
                  <a:srgbClr val="F87B57"/>
                </a:solidFill>
                <a:latin typeface="Arial" charset="0"/>
              </a:rPr>
              <a:t>新天新地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905349" name="Line 133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chemeClr val="tx2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5350" name="Line 134"/>
          <p:cNvSpPr>
            <a:spLocks noChangeShapeType="1"/>
          </p:cNvSpPr>
          <p:nvPr/>
        </p:nvSpPr>
        <p:spPr bwMode="auto">
          <a:xfrm flipH="1">
            <a:off x="8086725" y="2270125"/>
            <a:ext cx="1588" cy="3840163"/>
          </a:xfrm>
          <a:prstGeom prst="line">
            <a:avLst/>
          </a:prstGeom>
          <a:noFill/>
          <a:ln w="53975">
            <a:solidFill>
              <a:schemeClr val="tx2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5351" name="Line 135"/>
          <p:cNvSpPr>
            <a:spLocks noChangeShapeType="1"/>
          </p:cNvSpPr>
          <p:nvPr/>
        </p:nvSpPr>
        <p:spPr bwMode="auto">
          <a:xfrm>
            <a:off x="8239125" y="2247900"/>
            <a:ext cx="0" cy="3862388"/>
          </a:xfrm>
          <a:prstGeom prst="line">
            <a:avLst/>
          </a:prstGeom>
          <a:noFill/>
          <a:ln w="53975">
            <a:solidFill>
              <a:schemeClr val="tx2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05352" name="Rectangle 136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905353" name="Rectangle 13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76178" name="Text Box 13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0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Rectangle 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0" name="Line 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1" name="Line 5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2" name="Line 6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3" name="Line 7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9975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altLang="zh-CN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78187" name="Text Box 1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799759" name="Text Box 15"/>
          <p:cNvSpPr txBox="1">
            <a:spLocks noChangeArrowheads="1"/>
          </p:cNvSpPr>
          <p:nvPr/>
        </p:nvSpPr>
        <p:spPr bwMode="auto">
          <a:xfrm>
            <a:off x="241300" y="806450"/>
            <a:ext cx="86233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在当今复杂的</a:t>
            </a:r>
            <a:r>
              <a:rPr lang="en-US" altLang="zh-CN" b="1">
                <a:latin typeface="宋体" charset="-122"/>
                <a:ea typeface="宋体" charset="-122"/>
                <a:cs typeface="宋体" charset="-122"/>
              </a:rPr>
              <a:t>21</a:t>
            </a: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世纪， 我们还能认同上帝和他的朋友亚伯拉罕之间</a:t>
            </a:r>
            <a:r>
              <a:rPr lang="en-US" altLang="zh-CN" b="1">
                <a:latin typeface="宋体" charset="-122"/>
                <a:ea typeface="宋体" charset="-122"/>
                <a:cs typeface="宋体" charset="-122"/>
              </a:rPr>
              <a:t>4,000</a:t>
            </a: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年之久的合法纪录下来的约定吗？</a:t>
            </a:r>
            <a:r>
              <a:rPr lang="en-US" altLang="zh-CN" b="1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t> (</a:t>
            </a:r>
            <a:r>
              <a:rPr lang="zh-CN" altLang="en-US" b="1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t>创 </a:t>
            </a:r>
            <a:r>
              <a:rPr lang="en-US" altLang="zh-CN" b="1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t>12 &amp; 15 </a:t>
            </a:r>
            <a:r>
              <a:rPr lang="zh-CN" altLang="en-US" b="1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t>章</a:t>
            </a:r>
            <a:r>
              <a:rPr lang="en-US" altLang="zh-CN" b="1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t>)                              </a:t>
            </a:r>
          </a:p>
        </p:txBody>
      </p:sp>
      <p:sp>
        <p:nvSpPr>
          <p:cNvPr id="799760" name="Text Box 16"/>
          <p:cNvSpPr txBox="1">
            <a:spLocks noChangeArrowheads="1"/>
          </p:cNvSpPr>
          <p:nvPr/>
        </p:nvSpPr>
        <p:spPr bwMode="auto">
          <a:xfrm>
            <a:off x="152400" y="3175000"/>
            <a:ext cx="8737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zh-CN" altLang="en-US" b="1">
                <a:solidFill>
                  <a:srgbClr val="FFFF00"/>
                </a:solidFill>
                <a:latin typeface="Arial" charset="0"/>
              </a:rPr>
              <a:t>完全认同</a:t>
            </a:r>
            <a:r>
              <a:rPr lang="en-US" altLang="zh-CN" b="1">
                <a:solidFill>
                  <a:srgbClr val="FFFF00"/>
                </a:solidFill>
                <a:latin typeface="Arial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latin typeface="Arial" charset="0"/>
              </a:rPr>
              <a:t>因为</a:t>
            </a:r>
            <a:r>
              <a:rPr lang="en-US" altLang="zh-CN" b="1">
                <a:solidFill>
                  <a:srgbClr val="FFFF00"/>
                </a:solidFill>
                <a:latin typeface="Arial" charset="0"/>
              </a:rPr>
              <a:t>…</a:t>
            </a:r>
          </a:p>
          <a:p>
            <a:pPr algn="ctr">
              <a:lnSpc>
                <a:spcPct val="70000"/>
              </a:lnSpc>
            </a:pPr>
            <a:r>
              <a:rPr lang="zh-CN" altLang="en-US" b="1">
                <a:latin typeface="宋体" charset="0"/>
              </a:rPr>
              <a:t>创</a:t>
            </a:r>
            <a:r>
              <a:rPr lang="en-US" altLang="zh-CN" b="1">
                <a:latin typeface="宋体" charset="0"/>
              </a:rPr>
              <a:t>26</a:t>
            </a:r>
            <a:r>
              <a:rPr lang="zh-CN" altLang="en-US" b="1">
                <a:latin typeface="宋体" charset="0"/>
              </a:rPr>
              <a:t>章 神向亚伯拉罕的儿子</a:t>
            </a:r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以撒</a:t>
            </a:r>
            <a:r>
              <a:rPr lang="zh-CN" altLang="en-US" b="1">
                <a:latin typeface="宋体" charset="0"/>
              </a:rPr>
              <a:t>一直重复</a:t>
            </a:r>
            <a:r>
              <a:rPr lang="zh-CN" altLang="en-US" b="1">
                <a:solidFill>
                  <a:srgbClr val="FFFF00"/>
                </a:solidFill>
                <a:latin typeface="Arial" charset="0"/>
              </a:rPr>
              <a:t>，</a:t>
            </a:r>
            <a:endParaRPr lang="en-US" altLang="zh-CN" b="1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70000"/>
              </a:lnSpc>
            </a:pPr>
            <a:r>
              <a:rPr lang="zh-CN" altLang="en-US" b="1">
                <a:latin typeface="宋体" charset="0"/>
              </a:rPr>
              <a:t>创</a:t>
            </a:r>
            <a:r>
              <a:rPr lang="en-US" altLang="zh-CN" b="1">
                <a:latin typeface="宋体" charset="0"/>
              </a:rPr>
              <a:t>35</a:t>
            </a:r>
            <a:r>
              <a:rPr lang="zh-CN" altLang="en-US" b="1">
                <a:latin typeface="宋体" charset="0"/>
              </a:rPr>
              <a:t>章 向</a:t>
            </a:r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雅各</a:t>
            </a:r>
            <a:r>
              <a:rPr lang="zh-CN" altLang="en-US" b="1">
                <a:latin typeface="宋体" charset="0"/>
              </a:rPr>
              <a:t>再次重申，</a:t>
            </a:r>
          </a:p>
          <a:p>
            <a:pPr algn="ctr">
              <a:lnSpc>
                <a:spcPct val="70000"/>
              </a:lnSpc>
            </a:pPr>
            <a:r>
              <a:rPr lang="zh-CN" altLang="en-US" b="1">
                <a:latin typeface="宋体" charset="0"/>
              </a:rPr>
              <a:t>创</a:t>
            </a:r>
            <a:r>
              <a:rPr lang="en-US" altLang="zh-CN" b="1">
                <a:latin typeface="宋体" charset="0"/>
              </a:rPr>
              <a:t>48</a:t>
            </a:r>
            <a:r>
              <a:rPr lang="zh-CN" altLang="en-US" b="1">
                <a:latin typeface="宋体" charset="0"/>
              </a:rPr>
              <a:t>章 向</a:t>
            </a:r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约瑟</a:t>
            </a:r>
            <a:r>
              <a:rPr lang="zh-CN" altLang="en-US" b="1">
                <a:latin typeface="宋体" charset="0"/>
              </a:rPr>
              <a:t>再次说明</a:t>
            </a:r>
            <a:r>
              <a:rPr lang="zh-CN" altLang="en-US" b="1">
                <a:solidFill>
                  <a:srgbClr val="FFFF00"/>
                </a:solidFill>
                <a:latin typeface="Arial" charset="0"/>
              </a:rPr>
              <a:t>，</a:t>
            </a:r>
            <a:endParaRPr lang="en-US" altLang="zh-CN" b="1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70000"/>
              </a:lnSpc>
            </a:pPr>
            <a:r>
              <a:rPr lang="zh-CN" altLang="en-US" b="1">
                <a:latin typeface="宋体" charset="0"/>
              </a:rPr>
              <a:t>出</a:t>
            </a:r>
            <a:r>
              <a:rPr lang="en-US" altLang="zh-CN" b="1">
                <a:latin typeface="宋体" charset="0"/>
              </a:rPr>
              <a:t>6</a:t>
            </a:r>
            <a:r>
              <a:rPr lang="zh-CN" altLang="en-US" b="1">
                <a:latin typeface="宋体" charset="0"/>
              </a:rPr>
              <a:t>章，向</a:t>
            </a:r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摩西</a:t>
            </a:r>
            <a:r>
              <a:rPr lang="en-US" altLang="zh-CN" b="1">
                <a:solidFill>
                  <a:srgbClr val="FFFF00"/>
                </a:solidFill>
                <a:latin typeface="Arial" charset="0"/>
              </a:rPr>
              <a:t>…</a:t>
            </a:r>
            <a:r>
              <a:rPr lang="zh-CN" altLang="en-US" b="1">
                <a:solidFill>
                  <a:srgbClr val="FFFF00"/>
                </a:solidFill>
                <a:latin typeface="Arial" charset="0"/>
              </a:rPr>
              <a:t>还在</a:t>
            </a:r>
            <a:r>
              <a:rPr lang="zh-CN" altLang="en-US" b="1">
                <a:latin typeface="宋体" charset="0"/>
              </a:rPr>
              <a:t>约</a:t>
            </a:r>
            <a:r>
              <a:rPr lang="en-US" altLang="zh-CN" b="1">
                <a:latin typeface="宋体" charset="0"/>
              </a:rPr>
              <a:t>1</a:t>
            </a:r>
            <a:r>
              <a:rPr lang="zh-CN" altLang="en-US" b="1">
                <a:latin typeface="宋体" charset="0"/>
              </a:rPr>
              <a:t>章向</a:t>
            </a:r>
            <a:r>
              <a:rPr lang="zh-CN" altLang="en-US" b="1">
                <a:solidFill>
                  <a:srgbClr val="99CCFF"/>
                </a:solidFill>
                <a:latin typeface="宋体" charset="0"/>
              </a:rPr>
              <a:t>约书亚</a:t>
            </a:r>
            <a:r>
              <a:rPr lang="zh-CN" altLang="en-US" b="1">
                <a:latin typeface="宋体" charset="0"/>
              </a:rPr>
              <a:t>重申。</a:t>
            </a:r>
          </a:p>
        </p:txBody>
      </p:sp>
      <p:sp>
        <p:nvSpPr>
          <p:cNvPr id="799761" name="Text Box 17"/>
          <p:cNvSpPr txBox="1">
            <a:spLocks noChangeArrowheads="1"/>
          </p:cNvSpPr>
          <p:nvPr/>
        </p:nvSpPr>
        <p:spPr bwMode="auto">
          <a:xfrm>
            <a:off x="774700" y="228600"/>
            <a:ext cx="783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因此，就引发了一个问题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799762" name="Text Box 18"/>
          <p:cNvSpPr txBox="1">
            <a:spLocks noChangeArrowheads="1"/>
          </p:cNvSpPr>
          <p:nvPr/>
        </p:nvSpPr>
        <p:spPr bwMode="auto">
          <a:xfrm>
            <a:off x="1535113" y="5661025"/>
            <a:ext cx="6069012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最后</a:t>
            </a: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…</a:t>
            </a: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 最重要的是</a:t>
            </a: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…</a:t>
            </a:r>
            <a:r>
              <a:rPr lang="zh-CN" altLang="en-US" b="1">
                <a:solidFill>
                  <a:schemeClr val="tx1"/>
                </a:solidFill>
                <a:latin typeface="宋体" charset="0"/>
              </a:rPr>
              <a:t>弥赛亚的到来成就了亚伯拉罕之约！</a:t>
            </a:r>
            <a:endParaRPr lang="en-US" altLang="zh-CN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799763" name="Text Box 19"/>
          <p:cNvSpPr txBox="1">
            <a:spLocks noChangeArrowheads="1"/>
          </p:cNvSpPr>
          <p:nvPr/>
        </p:nvSpPr>
        <p:spPr bwMode="auto">
          <a:xfrm>
            <a:off x="457200" y="2038350"/>
            <a:ext cx="81407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zh-CN" altLang="en-US" b="1" i="1">
                <a:solidFill>
                  <a:srgbClr val="99CCFF"/>
                </a:solidFill>
                <a:latin typeface="宋体" charset="0"/>
              </a:rPr>
              <a:t>（记住：世界上每一个</a:t>
            </a:r>
            <a:r>
              <a:rPr lang="zh-CN" altLang="en-US" b="1" i="1" u="sng">
                <a:solidFill>
                  <a:srgbClr val="99CCFF"/>
                </a:solidFill>
                <a:latin typeface="宋体" charset="0"/>
              </a:rPr>
              <a:t>正确</a:t>
            </a:r>
            <a:r>
              <a:rPr lang="zh-CN" altLang="en-US" b="1" i="1">
                <a:solidFill>
                  <a:srgbClr val="99CCFF"/>
                </a:solidFill>
                <a:latin typeface="宋体" charset="0"/>
              </a:rPr>
              <a:t>翻译的圣经版本</a:t>
            </a:r>
          </a:p>
          <a:p>
            <a:pPr algn="ctr">
              <a:lnSpc>
                <a:spcPct val="70000"/>
              </a:lnSpc>
            </a:pPr>
            <a:r>
              <a:rPr lang="zh-CN" altLang="en-US" b="1" i="1">
                <a:solidFill>
                  <a:srgbClr val="99CCFF"/>
                </a:solidFill>
                <a:latin typeface="宋体" charset="0"/>
              </a:rPr>
              <a:t>都可以找到这个约定）</a:t>
            </a:r>
            <a:endParaRPr lang="en-US" altLang="zh-CN" sz="2000" b="1" i="1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799766" name="Rectangle 22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799767" name="Rectangle 2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78195" name="Text Box 2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99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99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99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99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9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9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9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59" grpId="0" autoUpdateAnimBg="0"/>
      <p:bldP spid="799760" grpId="0" build="p" autoUpdateAnimBg="0"/>
      <p:bldP spid="799762" grpId="0" autoUpdateAnimBg="0"/>
      <p:bldP spid="79976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80227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180228" name="Text Box 5"/>
          <p:cNvSpPr txBox="1">
            <a:spLocks noChangeArrowheads="1"/>
          </p:cNvSpPr>
          <p:nvPr/>
        </p:nvSpPr>
        <p:spPr bwMode="auto">
          <a:xfrm>
            <a:off x="8450263" y="48577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922338" y="2168525"/>
            <a:ext cx="7559675" cy="337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>
                <a:solidFill>
                  <a:srgbClr val="FAFD00"/>
                </a:solidFill>
                <a:latin typeface="宋体" charset="0"/>
              </a:rPr>
              <a:t>由于这些</a:t>
            </a:r>
            <a:r>
              <a:rPr lang="en-US" sz="5400" b="1" u="sng">
                <a:solidFill>
                  <a:srgbClr val="FAFD00"/>
                </a:solidFill>
                <a:latin typeface="宋体" charset="0"/>
              </a:rPr>
              <a:t>无条件</a:t>
            </a:r>
            <a:r>
              <a:rPr lang="zh-CN" altLang="en-US" sz="5400" b="1" u="sng">
                <a:solidFill>
                  <a:srgbClr val="FAFD00"/>
                </a:solidFill>
                <a:latin typeface="宋体" charset="0"/>
              </a:rPr>
              <a:t>的、真实的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应许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是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在圣经里…我们必须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以某种方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式</a:t>
            </a:r>
            <a:endParaRPr lang="en-US" altLang="ja-JP" sz="5400" b="1">
              <a:solidFill>
                <a:srgbClr val="FAFD00"/>
              </a:solidFill>
              <a:latin typeface="宋体" charset="0"/>
            </a:endParaRPr>
          </a:p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来对待</a:t>
            </a:r>
            <a:r>
              <a:rPr lang="en-US" altLang="zh-CN" sz="5400" b="1">
                <a:solidFill>
                  <a:srgbClr val="FAFD00"/>
                </a:solidFill>
                <a:latin typeface="宋体" charset="0"/>
              </a:rPr>
              <a:t>…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! </a:t>
            </a:r>
            <a:endParaRPr lang="en-US" altLang="zh-CN" sz="54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80230" name="Text Box 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39661" name="Rectangle 13"/>
          <p:cNvSpPr>
            <a:spLocks noChangeArrowheads="1"/>
          </p:cNvSpPr>
          <p:nvPr/>
        </p:nvSpPr>
        <p:spPr bwMode="auto">
          <a:xfrm>
            <a:off x="922338" y="1012825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chemeClr val="tx1"/>
                </a:solidFill>
                <a:latin typeface="宋体" charset="0"/>
              </a:rPr>
              <a:t>因此…所有这些说明</a:t>
            </a:r>
            <a:r>
              <a:rPr lang="en-US" altLang="zh-CN" sz="5400" b="1">
                <a:solidFill>
                  <a:schemeClr val="tx1"/>
                </a:solidFill>
                <a:latin typeface="宋体" charset="0"/>
              </a:rPr>
              <a:t>:</a:t>
            </a:r>
            <a:endParaRPr lang="en-US" altLang="zh-CN" sz="40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80233" name="Text Box 14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39663" name="Rectangle 15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82275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822325" y="1506538"/>
            <a:ext cx="7418388" cy="429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>
                <a:solidFill>
                  <a:srgbClr val="FAFD00"/>
                </a:solidFill>
                <a:latin typeface="宋体" charset="0"/>
              </a:rPr>
              <a:t> </a:t>
            </a:r>
            <a:r>
              <a:rPr lang="en-US" altLang="zh-CN" sz="5400" b="1">
                <a:solidFill>
                  <a:srgbClr val="FAFD00"/>
                </a:solidFill>
                <a:latin typeface="宋体" charset="0"/>
              </a:rPr>
              <a:t> 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 除非我们的信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仰  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建立在</a:t>
            </a:r>
            <a:r>
              <a:rPr lang="en-US" sz="5400" b="1">
                <a:solidFill>
                  <a:srgbClr val="336600"/>
                </a:solidFill>
                <a:latin typeface="宋体" charset="0"/>
              </a:rPr>
              <a:t>事实</a:t>
            </a:r>
            <a:r>
              <a:rPr lang="zh-CN" altLang="en-US" sz="5400" b="1">
                <a:solidFill>
                  <a:srgbClr val="FBF43D"/>
                </a:solidFill>
                <a:latin typeface="宋体" charset="0"/>
              </a:rPr>
              <a:t>上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, 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否则那就是一种</a:t>
            </a:r>
            <a:r>
              <a:rPr lang="zh-CN" altLang="en-US" sz="5400" b="1">
                <a:solidFill>
                  <a:srgbClr val="336600"/>
                </a:solidFill>
                <a:latin typeface="宋体" charset="0"/>
              </a:rPr>
              <a:t>推测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、</a:t>
            </a:r>
            <a:r>
              <a:rPr lang="en-US" sz="5400" b="1">
                <a:solidFill>
                  <a:srgbClr val="336600"/>
                </a:solidFill>
                <a:latin typeface="宋体" charset="0"/>
              </a:rPr>
              <a:t>迷信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和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  </a:t>
            </a:r>
            <a:r>
              <a:rPr lang="zh-CN" altLang="en-US" sz="5400" b="1">
                <a:solidFill>
                  <a:srgbClr val="336600"/>
                </a:solidFill>
                <a:latin typeface="宋体" charset="0"/>
              </a:rPr>
              <a:t>假想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。”</a:t>
            </a:r>
            <a:r>
              <a:rPr lang="zh-CN" altLang="en-US" sz="4000" b="1">
                <a:solidFill>
                  <a:srgbClr val="FAFD00"/>
                </a:solidFill>
                <a:latin typeface="宋体" charset="0"/>
              </a:rPr>
              <a:t>                                  		  </a:t>
            </a:r>
            <a:r>
              <a:rPr lang="en-US" altLang="zh-CN" sz="4000" b="1">
                <a:solidFill>
                  <a:srgbClr val="FAFD00"/>
                </a:solidFill>
                <a:latin typeface="宋体" charset="0"/>
              </a:rPr>
              <a:t>    </a:t>
            </a:r>
            <a:r>
              <a:rPr lang="en-US" altLang="zh-CN" sz="3200" b="1">
                <a:solidFill>
                  <a:srgbClr val="FAFD00"/>
                </a:solidFill>
                <a:latin typeface="宋体" charset="0"/>
              </a:rPr>
              <a:t>Miles Stanford</a:t>
            </a:r>
          </a:p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FAFD00"/>
                </a:solidFill>
                <a:latin typeface="宋体" charset="0"/>
              </a:rPr>
              <a:t>				</a:t>
            </a:r>
            <a:r>
              <a:rPr lang="en-US" altLang="zh-CN" sz="2000" b="1" i="1">
                <a:solidFill>
                  <a:srgbClr val="FAFD00"/>
                </a:solidFill>
                <a:latin typeface="宋体" charset="0"/>
              </a:rPr>
              <a:t>《</a:t>
            </a:r>
            <a:r>
              <a:rPr lang="zh-CN" altLang="en-US" sz="2000" b="1" i="1">
                <a:solidFill>
                  <a:srgbClr val="FAFD00"/>
                </a:solidFill>
                <a:latin typeface="宋体" charset="0"/>
              </a:rPr>
              <a:t>属灵增长</a:t>
            </a:r>
            <a:r>
              <a:rPr lang="en-US" sz="2000" b="1" i="1">
                <a:solidFill>
                  <a:srgbClr val="FAFD00"/>
                </a:solidFill>
                <a:latin typeface="宋体" charset="0"/>
              </a:rPr>
              <a:t>的原则</a:t>
            </a:r>
            <a:r>
              <a:rPr lang="en-US" altLang="zh-CN" sz="2000" b="1" i="1">
                <a:solidFill>
                  <a:srgbClr val="FAFD00"/>
                </a:solidFill>
                <a:latin typeface="宋体" charset="0"/>
              </a:rPr>
              <a:t>》</a:t>
            </a:r>
          </a:p>
        </p:txBody>
      </p:sp>
      <p:sp>
        <p:nvSpPr>
          <p:cNvPr id="182277" name="Text Box 2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82279" name="Text Box 26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11675" name="Rectangle 27"/>
          <p:cNvSpPr>
            <a:spLocks noChangeArrowheads="1"/>
          </p:cNvSpPr>
          <p:nvPr/>
        </p:nvSpPr>
        <p:spPr bwMode="auto">
          <a:xfrm>
            <a:off x="1866900" y="2319338"/>
            <a:ext cx="2641600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>
                <a:solidFill>
                  <a:srgbClr val="00FF00"/>
                </a:solidFill>
                <a:latin typeface="宋体" charset="0"/>
              </a:rPr>
              <a:t>事实</a:t>
            </a:r>
            <a:endParaRPr lang="zh-CN" altLang="en-US" sz="5400" b="1">
              <a:solidFill>
                <a:srgbClr val="00FF00"/>
              </a:solidFill>
              <a:latin typeface="宋体" charset="0"/>
            </a:endParaRPr>
          </a:p>
        </p:txBody>
      </p:sp>
      <p:sp>
        <p:nvSpPr>
          <p:cNvPr id="411676" name="Rectangle 28"/>
          <p:cNvSpPr>
            <a:spLocks noChangeArrowheads="1"/>
          </p:cNvSpPr>
          <p:nvPr/>
        </p:nvSpPr>
        <p:spPr bwMode="auto">
          <a:xfrm>
            <a:off x="3044825" y="3981450"/>
            <a:ext cx="1568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r>
              <a:rPr lang="zh-CN" altLang="en-US" sz="5400" b="1">
                <a:solidFill>
                  <a:srgbClr val="00FF00"/>
                </a:solidFill>
                <a:latin typeface="宋体" charset="0"/>
              </a:rPr>
              <a:t>假</a:t>
            </a:r>
            <a:r>
              <a:rPr lang="en-US" sz="5400" b="1">
                <a:solidFill>
                  <a:srgbClr val="00FF00"/>
                </a:solidFill>
                <a:latin typeface="宋体" charset="0"/>
              </a:rPr>
              <a:t>想</a:t>
            </a:r>
            <a:endParaRPr lang="zh-CN" altLang="en-US" sz="5400" b="1">
              <a:solidFill>
                <a:srgbClr val="00FF00"/>
              </a:solidFill>
              <a:latin typeface="宋体" charset="0"/>
            </a:endParaRPr>
          </a:p>
        </p:txBody>
      </p:sp>
      <p:sp>
        <p:nvSpPr>
          <p:cNvPr id="411677" name="Rectangle 29"/>
          <p:cNvSpPr>
            <a:spLocks noChangeArrowheads="1"/>
          </p:cNvSpPr>
          <p:nvPr/>
        </p:nvSpPr>
        <p:spPr bwMode="auto">
          <a:xfrm>
            <a:off x="5476875" y="3138488"/>
            <a:ext cx="1581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0FF00"/>
                </a:solidFill>
                <a:latin typeface="宋体" charset="0"/>
              </a:rPr>
              <a:t>迷信</a:t>
            </a:r>
            <a:endParaRPr lang="zh-CN" altLang="en-US" sz="5400" b="1">
              <a:solidFill>
                <a:srgbClr val="00FF00"/>
              </a:solidFill>
              <a:latin typeface="宋体" charset="0"/>
            </a:endParaRPr>
          </a:p>
        </p:txBody>
      </p:sp>
      <p:sp>
        <p:nvSpPr>
          <p:cNvPr id="411678" name="Rectangle 30"/>
          <p:cNvSpPr>
            <a:spLocks noChangeArrowheads="1"/>
          </p:cNvSpPr>
          <p:nvPr/>
        </p:nvSpPr>
        <p:spPr bwMode="auto">
          <a:xfrm>
            <a:off x="3416300" y="3138488"/>
            <a:ext cx="2012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0FF00"/>
                </a:solidFill>
                <a:latin typeface="宋体" charset="0"/>
              </a:rPr>
              <a:t>推测</a:t>
            </a:r>
            <a:endParaRPr lang="zh-CN" altLang="en-US" sz="5400" b="1">
              <a:solidFill>
                <a:srgbClr val="00FF00"/>
              </a:solidFill>
              <a:latin typeface="宋体" charset="0"/>
            </a:endParaRPr>
          </a:p>
        </p:txBody>
      </p:sp>
      <p:sp>
        <p:nvSpPr>
          <p:cNvPr id="411679" name="Rectangle 3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75" grpId="0" autoUpdateAnimBg="0"/>
      <p:bldP spid="411676" grpId="0" autoUpdateAnimBg="0"/>
      <p:bldP spid="411677" grpId="0" autoUpdateAnimBg="0"/>
      <p:bldP spid="41167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ChangeArrowheads="1"/>
          </p:cNvSpPr>
          <p:nvPr/>
        </p:nvSpPr>
        <p:spPr bwMode="auto">
          <a:xfrm>
            <a:off x="3303588" y="2366963"/>
            <a:ext cx="27622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33CC33"/>
                </a:solidFill>
                <a:latin typeface="MS PGothic" pitchFamily="34" charset="-128"/>
                <a:ea typeface="宋体" charset="-122"/>
                <a:cs typeface="宋体" charset="-122"/>
              </a:rPr>
              <a:t>表一</a:t>
            </a:r>
          </a:p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33CC33"/>
                </a:solidFill>
                <a:latin typeface="MS PGothic" pitchFamily="34" charset="-128"/>
                <a:ea typeface="宋体" charset="-122"/>
                <a:cs typeface="宋体" charset="-122"/>
              </a:rPr>
              <a:t>对神的责任 </a:t>
            </a:r>
            <a:r>
              <a:rPr lang="en-US" altLang="zh-CN" sz="2000" b="1" i="1">
                <a:solidFill>
                  <a:srgbClr val="33CC33"/>
                </a:solidFill>
                <a:latin typeface="MS PGothic" pitchFamily="34" charset="-128"/>
                <a:ea typeface="宋体" charset="-122"/>
                <a:cs typeface="宋体" charset="-122"/>
              </a:rPr>
              <a:t>(1-12</a:t>
            </a:r>
            <a:r>
              <a:rPr lang="zh-CN" altLang="en-US" sz="2000" b="1" i="1">
                <a:solidFill>
                  <a:srgbClr val="33CC33"/>
                </a:solidFill>
                <a:latin typeface="MS PGothic" pitchFamily="34" charset="-128"/>
                <a:ea typeface="宋体" charset="-122"/>
                <a:cs typeface="宋体" charset="-122"/>
              </a:rPr>
              <a:t>节)</a:t>
            </a:r>
          </a:p>
        </p:txBody>
      </p:sp>
      <p:grpSp>
        <p:nvGrpSpPr>
          <p:cNvPr id="36867" name="Group 4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858117" name="Rectangle 5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6888" name="Oval 6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Rectangle 7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8120" name="Rectangle 8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6891" name="Oval 9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Rectangle 10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Rectangle 11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36894" name="Rectangle 12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36868" name="Text Box 1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6869" name="Text Box 15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858129" name="Rectangle 17"/>
          <p:cNvSpPr>
            <a:spLocks noChangeArrowheads="1"/>
          </p:cNvSpPr>
          <p:nvPr/>
        </p:nvSpPr>
        <p:spPr bwMode="auto">
          <a:xfrm>
            <a:off x="3173413" y="179388"/>
            <a:ext cx="27305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>
                <a:latin typeface="MS PGothic" charset="0"/>
              </a:rPr>
              <a:t>“摩西之约”</a:t>
            </a:r>
          </a:p>
        </p:txBody>
      </p:sp>
      <p:sp>
        <p:nvSpPr>
          <p:cNvPr id="858130" name="Rectangle 18"/>
          <p:cNvSpPr>
            <a:spLocks noChangeArrowheads="1"/>
          </p:cNvSpPr>
          <p:nvPr/>
        </p:nvSpPr>
        <p:spPr bwMode="auto">
          <a:xfrm>
            <a:off x="3589338" y="793750"/>
            <a:ext cx="2005012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900" b="1">
                <a:latin typeface="MS PGothic" charset="0"/>
              </a:rPr>
              <a:t>出埃及记二十章: </a:t>
            </a:r>
          </a:p>
          <a:p>
            <a:pPr algn="ctr">
              <a:spcBef>
                <a:spcPct val="0"/>
              </a:spcBef>
            </a:pPr>
            <a:r>
              <a:rPr lang="zh-CN" altLang="en-US" sz="2500" b="1">
                <a:solidFill>
                  <a:schemeClr val="tx1"/>
                </a:solidFill>
                <a:latin typeface="MS PGothic" charset="0"/>
              </a:rPr>
              <a:t>摩西十诫</a:t>
            </a:r>
          </a:p>
        </p:txBody>
      </p:sp>
      <p:sp>
        <p:nvSpPr>
          <p:cNvPr id="858131" name="Text Box 19"/>
          <p:cNvSpPr txBox="1">
            <a:spLocks noChangeArrowheads="1"/>
          </p:cNvSpPr>
          <p:nvPr/>
        </p:nvSpPr>
        <p:spPr bwMode="auto">
          <a:xfrm>
            <a:off x="3767138" y="1550988"/>
            <a:ext cx="1927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  <a:latin typeface="Times New Roman" charset="0"/>
              </a:rPr>
              <a:t>“十诫”</a:t>
            </a:r>
          </a:p>
        </p:txBody>
      </p:sp>
      <p:grpSp>
        <p:nvGrpSpPr>
          <p:cNvPr id="36873" name="Group 21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858134" name="Line 22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58135" name="Line 23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58136" name="Text Box 24"/>
          <p:cNvSpPr txBox="1">
            <a:spLocks noChangeArrowheads="1"/>
          </p:cNvSpPr>
          <p:nvPr/>
        </p:nvSpPr>
        <p:spPr bwMode="auto">
          <a:xfrm>
            <a:off x="250825" y="927100"/>
            <a:ext cx="20208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latin typeface="Times New Roman" charset="0"/>
              </a:rPr>
              <a:t>“德”</a:t>
            </a:r>
          </a:p>
        </p:txBody>
      </p:sp>
      <p:sp>
        <p:nvSpPr>
          <p:cNvPr id="858137" name="Text Box 25"/>
          <p:cNvSpPr txBox="1">
            <a:spLocks noChangeArrowheads="1"/>
          </p:cNvSpPr>
          <p:nvPr/>
        </p:nvSpPr>
        <p:spPr bwMode="auto">
          <a:xfrm>
            <a:off x="658813" y="1968500"/>
            <a:ext cx="1116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latin typeface="MS PGothic" charset="0"/>
              </a:rPr>
              <a:t>道德</a:t>
            </a:r>
          </a:p>
        </p:txBody>
      </p:sp>
      <p:sp>
        <p:nvSpPr>
          <p:cNvPr id="858138" name="Rectangle 26"/>
          <p:cNvSpPr>
            <a:spLocks noChangeArrowheads="1"/>
          </p:cNvSpPr>
          <p:nvPr/>
        </p:nvSpPr>
        <p:spPr bwMode="auto">
          <a:xfrm>
            <a:off x="3227388" y="3024188"/>
            <a:ext cx="28908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99FF99"/>
                </a:solidFill>
                <a:latin typeface="MS PGothic" charset="0"/>
              </a:rPr>
              <a:t>表二</a:t>
            </a:r>
          </a:p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chemeClr val="tx1"/>
                </a:solidFill>
                <a:latin typeface="MS PGothic" charset="0"/>
              </a:rPr>
              <a:t>对人的责任 </a:t>
            </a:r>
            <a:r>
              <a:rPr lang="en-US" altLang="zh-CN" sz="2000" b="1" i="1">
                <a:solidFill>
                  <a:schemeClr val="tx1"/>
                </a:solidFill>
                <a:latin typeface="MS PGothic" charset="0"/>
              </a:rPr>
              <a:t>(13-17</a:t>
            </a:r>
            <a:r>
              <a:rPr lang="zh-CN" altLang="en-US" sz="2000" b="1" i="1">
                <a:solidFill>
                  <a:schemeClr val="tx1"/>
                </a:solidFill>
                <a:latin typeface="MS PGothic" charset="0"/>
              </a:rPr>
              <a:t>节)</a:t>
            </a:r>
            <a:endParaRPr lang="en-US" altLang="zh-CN" sz="2000" b="1" i="1">
              <a:solidFill>
                <a:schemeClr val="tx1"/>
              </a:solidFill>
              <a:latin typeface="MS PGothic" charset="0"/>
            </a:endParaRPr>
          </a:p>
        </p:txBody>
      </p:sp>
      <p:sp>
        <p:nvSpPr>
          <p:cNvPr id="858139" name="Text Box 27"/>
          <p:cNvSpPr txBox="1">
            <a:spLocks noChangeArrowheads="1"/>
          </p:cNvSpPr>
          <p:nvPr/>
        </p:nvSpPr>
        <p:spPr bwMode="auto">
          <a:xfrm>
            <a:off x="2451100" y="4186238"/>
            <a:ext cx="245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>
                <a:latin typeface="Arial" charset="0"/>
                <a:ea typeface="宋体" charset="-122"/>
                <a:cs typeface="宋体" charset="-122"/>
              </a:rPr>
              <a:t> </a:t>
            </a:r>
            <a:r>
              <a:rPr lang="en-US" b="1">
                <a:latin typeface="MS PGothic" pitchFamily="34" charset="-128"/>
                <a:ea typeface="PMingLiU" pitchFamily="18" charset="-128"/>
                <a:cs typeface="PMingLiU" pitchFamily="18" charset="-128"/>
              </a:rPr>
              <a:t>禁止的行</a:t>
            </a:r>
            <a:r>
              <a:rPr lang="zh-CN" altLang="en-US" b="1">
                <a:latin typeface="MS PGothic" pitchFamily="34" charset="-128"/>
                <a:ea typeface="宋体" charset="-122"/>
                <a:cs typeface="宋体" charset="-122"/>
              </a:rPr>
              <a:t>为</a:t>
            </a:r>
            <a:r>
              <a:rPr lang="en-US" altLang="zh-CN" b="1">
                <a:latin typeface="MS PGothic" pitchFamily="34" charset="-128"/>
                <a:ea typeface="宋体" charset="-122"/>
                <a:cs typeface="宋体" charset="-122"/>
              </a:rPr>
              <a:t>:</a:t>
            </a:r>
          </a:p>
        </p:txBody>
      </p:sp>
      <p:sp>
        <p:nvSpPr>
          <p:cNvPr id="858140" name="Text Box 28"/>
          <p:cNvSpPr txBox="1">
            <a:spLocks noChangeArrowheads="1"/>
          </p:cNvSpPr>
          <p:nvPr/>
        </p:nvSpPr>
        <p:spPr bwMode="auto">
          <a:xfrm>
            <a:off x="3090863" y="4308475"/>
            <a:ext cx="164465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60000"/>
              </a:lnSpc>
            </a:pPr>
            <a:endParaRPr lang="en-US" altLang="zh-CN" b="1">
              <a:latin typeface="MS PGothic" charset="0"/>
            </a:endParaRP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杀人</a:t>
            </a:r>
            <a:endParaRPr lang="zh-CN" altLang="en-US" b="1">
              <a:latin typeface="宋体" charset="0"/>
            </a:endParaRPr>
          </a:p>
        </p:txBody>
      </p:sp>
      <p:sp>
        <p:nvSpPr>
          <p:cNvPr id="858141" name="Text Box 29"/>
          <p:cNvSpPr txBox="1">
            <a:spLocks noChangeArrowheads="1"/>
          </p:cNvSpPr>
          <p:nvPr/>
        </p:nvSpPr>
        <p:spPr bwMode="auto">
          <a:xfrm>
            <a:off x="3382963" y="4964113"/>
            <a:ext cx="154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MS PGothic" charset="0"/>
              </a:rPr>
              <a:t>奸淫</a:t>
            </a:r>
          </a:p>
        </p:txBody>
      </p:sp>
      <p:sp>
        <p:nvSpPr>
          <p:cNvPr id="858142" name="Text Box 30"/>
          <p:cNvSpPr txBox="1">
            <a:spLocks noChangeArrowheads="1"/>
          </p:cNvSpPr>
          <p:nvPr/>
        </p:nvSpPr>
        <p:spPr bwMode="auto">
          <a:xfrm>
            <a:off x="3602038" y="5080000"/>
            <a:ext cx="8620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60000"/>
              </a:lnSpc>
            </a:pPr>
            <a:endParaRPr lang="en-US" altLang="zh-CN" b="1">
              <a:latin typeface="MS PGothic" charset="0"/>
            </a:endParaRPr>
          </a:p>
          <a:p>
            <a:pPr>
              <a:lnSpc>
                <a:spcPct val="60000"/>
              </a:lnSpc>
            </a:pPr>
            <a:r>
              <a:rPr lang="zh-CN" altLang="en-US" b="1">
                <a:latin typeface="MS PGothic" charset="0"/>
              </a:rPr>
              <a:t>偷盗</a:t>
            </a:r>
            <a:endParaRPr lang="zh-CN" altLang="en-US" b="1">
              <a:latin typeface="宋体" charset="0"/>
            </a:endParaRPr>
          </a:p>
        </p:txBody>
      </p:sp>
      <p:sp>
        <p:nvSpPr>
          <p:cNvPr id="858143" name="Text Box 31"/>
          <p:cNvSpPr txBox="1">
            <a:spLocks noChangeArrowheads="1"/>
          </p:cNvSpPr>
          <p:nvPr/>
        </p:nvSpPr>
        <p:spPr bwMode="auto">
          <a:xfrm>
            <a:off x="3848100" y="5759450"/>
            <a:ext cx="319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MS PGothic" charset="0"/>
              </a:rPr>
              <a:t>作假见证</a:t>
            </a:r>
          </a:p>
        </p:txBody>
      </p:sp>
      <p:sp>
        <p:nvSpPr>
          <p:cNvPr id="858144" name="Text Box 32"/>
          <p:cNvSpPr txBox="1">
            <a:spLocks noChangeArrowheads="1"/>
          </p:cNvSpPr>
          <p:nvPr/>
        </p:nvSpPr>
        <p:spPr bwMode="auto">
          <a:xfrm>
            <a:off x="4067175" y="6199188"/>
            <a:ext cx="31670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zh-CN" altLang="en-US" b="1">
                <a:latin typeface="MS PGothic" charset="0"/>
              </a:rPr>
              <a:t>贪恋人和物</a:t>
            </a:r>
            <a:r>
              <a:rPr lang="en-US" altLang="zh-CN" b="1">
                <a:latin typeface="MS PGothic" charset="0"/>
              </a:rPr>
              <a:t>...</a:t>
            </a:r>
            <a:endParaRPr lang="en-US" altLang="zh-CN" b="1">
              <a:latin typeface="宋体" charset="0"/>
            </a:endParaRPr>
          </a:p>
        </p:txBody>
      </p:sp>
      <p:sp>
        <p:nvSpPr>
          <p:cNvPr id="858145" name="Text Box 33"/>
          <p:cNvSpPr txBox="1">
            <a:spLocks noChangeArrowheads="1"/>
          </p:cNvSpPr>
          <p:nvPr/>
        </p:nvSpPr>
        <p:spPr bwMode="auto">
          <a:xfrm>
            <a:off x="2205038" y="3749675"/>
            <a:ext cx="258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b="1">
                <a:latin typeface="MS PGothic" charset="0"/>
              </a:rPr>
              <a:t>孝敬父母</a:t>
            </a:r>
          </a:p>
        </p:txBody>
      </p:sp>
      <p:sp>
        <p:nvSpPr>
          <p:cNvPr id="858146" name="Rectangle 3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5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5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5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5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5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38" grpId="0"/>
      <p:bldP spid="858139" grpId="0"/>
      <p:bldP spid="858140" grpId="0"/>
      <p:bldP spid="858141" grpId="0"/>
      <p:bldP spid="858142" grpId="0"/>
      <p:bldP spid="858143" grpId="0"/>
      <p:bldP spid="858144" grpId="0"/>
      <p:bldP spid="85814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这里有一些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选择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:</a:t>
            </a:r>
            <a:endParaRPr lang="en-US" altLang="zh-CN" sz="54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782638" y="1530350"/>
            <a:ext cx="7559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>
                <a:solidFill>
                  <a:srgbClr val="FAFD00"/>
                </a:solidFill>
                <a:latin typeface="宋体" charset="0"/>
              </a:rPr>
              <a:t>1. 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忽略这些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似乎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毫不相关的古老诺言</a:t>
            </a:r>
            <a:r>
              <a:rPr lang="en-US" altLang="ja-JP" sz="3200" b="1">
                <a:solidFill>
                  <a:srgbClr val="FAFD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782638" y="2166938"/>
            <a:ext cx="7559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>
                <a:solidFill>
                  <a:srgbClr val="FAFD00"/>
                </a:solidFill>
                <a:latin typeface="宋体" charset="0"/>
              </a:rPr>
              <a:t>2.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因为他们是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在旧约，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忘掉他们</a:t>
            </a:r>
            <a:r>
              <a:rPr lang="en-US" altLang="ja-JP" sz="3200" b="1">
                <a:solidFill>
                  <a:srgbClr val="FAFD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992188" y="2954338"/>
            <a:ext cx="6899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FAFD00"/>
                </a:solidFill>
                <a:latin typeface="宋体" charset="0"/>
              </a:rPr>
              <a:t>3.明智地探索他们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对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这个星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球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的意义</a:t>
            </a:r>
            <a:r>
              <a:rPr lang="en-US" altLang="ja-JP" sz="3200" b="1">
                <a:solidFill>
                  <a:srgbClr val="FAFD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84326" name="Text Box 1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84327" name="Text Box 2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38648" name="Rectangle 24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/>
      <p:bldP spid="538634" grpId="0"/>
      <p:bldP spid="53863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ChangeArrowheads="1"/>
          </p:cNvSpPr>
          <p:nvPr/>
        </p:nvSpPr>
        <p:spPr bwMode="auto">
          <a:xfrm>
            <a:off x="779463" y="355600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rgbClr val="336600"/>
                </a:solidFill>
                <a:latin typeface="宋体" charset="0"/>
              </a:rPr>
              <a:t>这里有一些</a:t>
            </a:r>
            <a:r>
              <a:rPr lang="en-US" sz="5400" b="1">
                <a:solidFill>
                  <a:srgbClr val="336600"/>
                </a:solidFill>
                <a:latin typeface="宋体" charset="0"/>
              </a:rPr>
              <a:t>选择</a:t>
            </a:r>
            <a:r>
              <a:rPr lang="en-US" altLang="ja-JP" sz="5400" b="1">
                <a:solidFill>
                  <a:srgbClr val="336600"/>
                </a:solidFill>
                <a:latin typeface="宋体" charset="0"/>
              </a:rPr>
              <a:t>:</a:t>
            </a:r>
            <a:endParaRPr lang="en-US" altLang="zh-CN" sz="5400" b="1">
              <a:solidFill>
                <a:srgbClr val="336600"/>
              </a:solidFill>
              <a:latin typeface="宋体" charset="0"/>
            </a:endParaRPr>
          </a:p>
        </p:txBody>
      </p:sp>
      <p:sp>
        <p:nvSpPr>
          <p:cNvPr id="910339" name="Rectangle 3"/>
          <p:cNvSpPr>
            <a:spLocks noChangeArrowheads="1"/>
          </p:cNvSpPr>
          <p:nvPr/>
        </p:nvSpPr>
        <p:spPr bwMode="auto">
          <a:xfrm>
            <a:off x="782638" y="1530350"/>
            <a:ext cx="7559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>
                <a:solidFill>
                  <a:srgbClr val="336600"/>
                </a:solidFill>
                <a:latin typeface="宋体" charset="0"/>
              </a:rPr>
              <a:t>1. </a:t>
            </a:r>
            <a:r>
              <a:rPr lang="en-US" sz="3200" b="1">
                <a:solidFill>
                  <a:srgbClr val="336600"/>
                </a:solidFill>
                <a:latin typeface="宋体" charset="0"/>
              </a:rPr>
              <a:t>忽略这些</a:t>
            </a:r>
            <a:r>
              <a:rPr lang="zh-CN" altLang="en-US" sz="3200" b="1">
                <a:solidFill>
                  <a:srgbClr val="336600"/>
                </a:solidFill>
                <a:latin typeface="宋体" charset="0"/>
              </a:rPr>
              <a:t>似乎</a:t>
            </a:r>
            <a:r>
              <a:rPr lang="en-US" sz="3200" b="1">
                <a:solidFill>
                  <a:srgbClr val="336600"/>
                </a:solidFill>
                <a:latin typeface="宋体" charset="0"/>
              </a:rPr>
              <a:t>毫不相关的古老诺言</a:t>
            </a:r>
            <a:r>
              <a:rPr lang="en-US" altLang="ja-JP" sz="3200" b="1">
                <a:solidFill>
                  <a:srgbClr val="3366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336600"/>
              </a:solidFill>
              <a:latin typeface="宋体" charset="0"/>
            </a:endParaRPr>
          </a:p>
        </p:txBody>
      </p:sp>
      <p:sp>
        <p:nvSpPr>
          <p:cNvPr id="910340" name="Rectangle 4"/>
          <p:cNvSpPr>
            <a:spLocks noChangeArrowheads="1"/>
          </p:cNvSpPr>
          <p:nvPr/>
        </p:nvSpPr>
        <p:spPr bwMode="auto">
          <a:xfrm>
            <a:off x="782638" y="2166938"/>
            <a:ext cx="7559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>
                <a:solidFill>
                  <a:srgbClr val="336600"/>
                </a:solidFill>
                <a:latin typeface="宋体" charset="0"/>
              </a:rPr>
              <a:t>2.</a:t>
            </a:r>
            <a:r>
              <a:rPr lang="en-US" sz="3200" b="1">
                <a:solidFill>
                  <a:srgbClr val="336600"/>
                </a:solidFill>
                <a:latin typeface="宋体" charset="0"/>
              </a:rPr>
              <a:t>因为他们是</a:t>
            </a:r>
            <a:r>
              <a:rPr lang="zh-CN" altLang="en-US" sz="3200" b="1">
                <a:solidFill>
                  <a:srgbClr val="336600"/>
                </a:solidFill>
                <a:latin typeface="宋体" charset="0"/>
              </a:rPr>
              <a:t>在旧约，</a:t>
            </a:r>
            <a:r>
              <a:rPr lang="en-US" sz="3200" b="1">
                <a:solidFill>
                  <a:srgbClr val="336600"/>
                </a:solidFill>
                <a:latin typeface="宋体" charset="0"/>
              </a:rPr>
              <a:t>忘掉他们</a:t>
            </a:r>
            <a:r>
              <a:rPr lang="en-US" altLang="ja-JP" sz="3200" b="1">
                <a:solidFill>
                  <a:srgbClr val="3366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336600"/>
              </a:solidFill>
              <a:latin typeface="宋体" charset="0"/>
            </a:endParaRPr>
          </a:p>
        </p:txBody>
      </p:sp>
      <p:sp>
        <p:nvSpPr>
          <p:cNvPr id="910341" name="Rectangle 5"/>
          <p:cNvSpPr>
            <a:spLocks noChangeArrowheads="1"/>
          </p:cNvSpPr>
          <p:nvPr/>
        </p:nvSpPr>
        <p:spPr bwMode="auto">
          <a:xfrm>
            <a:off x="992188" y="2954338"/>
            <a:ext cx="6899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FAFD00"/>
                </a:solidFill>
                <a:latin typeface="宋体" charset="0"/>
              </a:rPr>
              <a:t>3.明智地探索他们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对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这个星</a:t>
            </a:r>
            <a:r>
              <a:rPr lang="zh-CN" altLang="en-US" sz="3200" b="1">
                <a:solidFill>
                  <a:srgbClr val="FAFD00"/>
                </a:solidFill>
                <a:latin typeface="宋体" charset="0"/>
              </a:rPr>
              <a:t>球</a:t>
            </a:r>
            <a:r>
              <a:rPr lang="en-US" sz="3200" b="1">
                <a:solidFill>
                  <a:srgbClr val="FAFD00"/>
                </a:solidFill>
                <a:latin typeface="宋体" charset="0"/>
              </a:rPr>
              <a:t>的意义</a:t>
            </a:r>
            <a:r>
              <a:rPr lang="en-US" altLang="ja-JP" sz="3200" b="1">
                <a:solidFill>
                  <a:srgbClr val="FAFD00"/>
                </a:solidFill>
                <a:latin typeface="宋体" charset="0"/>
              </a:rPr>
              <a:t> </a:t>
            </a:r>
            <a:endParaRPr lang="zh-CN" altLang="en-US" sz="32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910343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86376" name="Text Box 9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2135188" y="3951288"/>
            <a:ext cx="4878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en-US" sz="3200" b="1">
                <a:solidFill>
                  <a:schemeClr val="tx1"/>
                </a:solidFill>
                <a:latin typeface="宋体" charset="0"/>
              </a:rPr>
              <a:t>如果</a:t>
            </a: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你</a:t>
            </a:r>
            <a:r>
              <a:rPr lang="en-US" sz="3200" b="1">
                <a:solidFill>
                  <a:schemeClr val="tx1"/>
                </a:solidFill>
                <a:latin typeface="宋体" charset="0"/>
              </a:rPr>
              <a:t>选择</a:t>
            </a: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了</a:t>
            </a:r>
            <a:r>
              <a:rPr lang="en-US" altLang="ja-JP" sz="3200" b="1">
                <a:solidFill>
                  <a:schemeClr val="tx1"/>
                </a:solidFill>
                <a:latin typeface="宋体" charset="0"/>
              </a:rPr>
              <a:t>#3,</a:t>
            </a:r>
            <a:r>
              <a:rPr lang="zh-CN" altLang="en-US" sz="3200" b="1">
                <a:solidFill>
                  <a:schemeClr val="tx1"/>
                </a:solidFill>
                <a:latin typeface="宋体" charset="0"/>
              </a:rPr>
              <a:t>你</a:t>
            </a:r>
            <a:r>
              <a:rPr lang="en-US" sz="3200" b="1">
                <a:solidFill>
                  <a:schemeClr val="tx1"/>
                </a:solidFill>
                <a:latin typeface="宋体" charset="0"/>
              </a:rPr>
              <a:t>必须</a:t>
            </a:r>
            <a:r>
              <a:rPr lang="en-US" altLang="ja-JP" sz="3200" b="1">
                <a:solidFill>
                  <a:schemeClr val="tx1"/>
                </a:solidFill>
                <a:latin typeface="宋体" charset="0"/>
              </a:rPr>
              <a:t>…</a:t>
            </a:r>
            <a:endParaRPr lang="en-US" altLang="zh-CN" sz="32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910347" name="Text Box 11"/>
          <p:cNvSpPr txBox="1">
            <a:spLocks noChangeArrowheads="1"/>
          </p:cNvSpPr>
          <p:nvPr/>
        </p:nvSpPr>
        <p:spPr bwMode="auto">
          <a:xfrm>
            <a:off x="1398588" y="4810125"/>
            <a:ext cx="6527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200" b="1">
                <a:latin typeface="宋体" charset="0"/>
              </a:rPr>
              <a:t>4. </a:t>
            </a:r>
            <a:r>
              <a:rPr lang="en-US" sz="3200" b="1">
                <a:latin typeface="宋体" charset="0"/>
              </a:rPr>
              <a:t>决定</a:t>
            </a:r>
            <a:r>
              <a:rPr lang="zh-CN" altLang="en-US" sz="3200" b="1">
                <a:latin typeface="宋体" charset="0"/>
              </a:rPr>
              <a:t>你</a:t>
            </a:r>
            <a:r>
              <a:rPr lang="en-US" sz="3200" b="1">
                <a:latin typeface="宋体" charset="0"/>
              </a:rPr>
              <a:t>的未来和</a:t>
            </a:r>
            <a:r>
              <a:rPr lang="zh-CN" altLang="en-US" sz="3200" b="1">
                <a:latin typeface="宋体" charset="0"/>
              </a:rPr>
              <a:t>你与</a:t>
            </a:r>
            <a:r>
              <a:rPr lang="en-US" sz="3200" b="1">
                <a:latin typeface="宋体" charset="0"/>
              </a:rPr>
              <a:t>耶稣</a:t>
            </a:r>
            <a:endParaRPr lang="en-US" altLang="ja-JP" sz="3200" b="1">
              <a:latin typeface="宋体" charset="0"/>
            </a:endParaRPr>
          </a:p>
          <a:p>
            <a:pPr algn="ctr"/>
            <a:r>
              <a:rPr lang="en-US" sz="3200" b="1">
                <a:latin typeface="宋体" charset="0"/>
              </a:rPr>
              <a:t>基督的关系。</a:t>
            </a:r>
            <a:endParaRPr lang="zh-CN" altLang="en-US" sz="3200" b="1">
              <a:latin typeface="宋体" charset="0"/>
            </a:endParaRPr>
          </a:p>
        </p:txBody>
      </p:sp>
      <p:sp>
        <p:nvSpPr>
          <p:cNvPr id="910348" name="Rectangle 1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0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347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50916" name="Rectangle 4"/>
          <p:cNvSpPr>
            <a:spLocks noChangeArrowheads="1"/>
          </p:cNvSpPr>
          <p:nvPr/>
        </p:nvSpPr>
        <p:spPr bwMode="auto">
          <a:xfrm>
            <a:off x="352425" y="568325"/>
            <a:ext cx="8362950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至关重要               的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个人问题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: </a:t>
            </a:r>
            <a:endParaRPr lang="en-US" altLang="zh-CN" sz="54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152400" y="2684463"/>
            <a:ext cx="8761413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上帝的话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是真实的吗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? </a:t>
            </a:r>
            <a:endParaRPr lang="zh-CN" altLang="en-US" sz="54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1169988" y="3990975"/>
            <a:ext cx="6808787" cy="2555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>
                <a:solidFill>
                  <a:srgbClr val="FAFD00"/>
                </a:solidFill>
                <a:latin typeface="宋体" charset="0"/>
              </a:rPr>
              <a:t>不管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你有何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答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案</a:t>
            </a:r>
            <a:r>
              <a:rPr lang="en-US" altLang="ja-JP" sz="5400" b="1">
                <a:solidFill>
                  <a:srgbClr val="FAFD00"/>
                </a:solidFill>
                <a:latin typeface="宋体" charset="0"/>
              </a:rPr>
              <a:t>,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在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逻辑上一个新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的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问题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就随之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而来</a:t>
            </a:r>
            <a:r>
              <a:rPr lang="zh-CN" altLang="en-US" sz="5400" b="1">
                <a:solidFill>
                  <a:srgbClr val="FAFD00"/>
                </a:solidFill>
                <a:latin typeface="宋体" charset="0"/>
              </a:rPr>
              <a:t>了</a:t>
            </a:r>
            <a:r>
              <a:rPr lang="en-US" sz="5400" b="1">
                <a:solidFill>
                  <a:srgbClr val="FAFD00"/>
                </a:solidFill>
                <a:latin typeface="宋体" charset="0"/>
              </a:rPr>
              <a:t>。</a:t>
            </a:r>
            <a:endParaRPr lang="zh-CN" altLang="en-US" sz="54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88423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88424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50925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88426" name="Text Box 18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50931" name="Rectangle 19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46820" name="Rectangle 4"/>
          <p:cNvSpPr>
            <a:spLocks noChangeArrowheads="1"/>
          </p:cNvSpPr>
          <p:nvPr/>
        </p:nvSpPr>
        <p:spPr bwMode="auto">
          <a:xfrm>
            <a:off x="166688" y="2403475"/>
            <a:ext cx="8734425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>
                <a:solidFill>
                  <a:srgbClr val="FAFD00"/>
                </a:solidFill>
                <a:latin typeface="宋体" charset="0"/>
              </a:rPr>
              <a:t>我们</a:t>
            </a:r>
            <a:r>
              <a:rPr lang="zh-CN" altLang="en-US" sz="6600" b="1">
                <a:solidFill>
                  <a:srgbClr val="FAFD00"/>
                </a:solidFill>
                <a:latin typeface="宋体" charset="0"/>
              </a:rPr>
              <a:t>如何面对</a:t>
            </a:r>
          </a:p>
          <a:p>
            <a:pPr algn="ctr">
              <a:spcBef>
                <a:spcPct val="0"/>
              </a:spcBef>
            </a:pPr>
            <a:r>
              <a:rPr lang="zh-CN" altLang="en-US" sz="6600" b="1">
                <a:solidFill>
                  <a:srgbClr val="FAFD00"/>
                </a:solidFill>
                <a:latin typeface="宋体" charset="0"/>
              </a:rPr>
              <a:t>这位</a:t>
            </a:r>
            <a:r>
              <a:rPr lang="en-US" sz="6600" b="1">
                <a:solidFill>
                  <a:srgbClr val="FAFD00"/>
                </a:solidFill>
                <a:latin typeface="宋体" charset="0"/>
              </a:rPr>
              <a:t>耶稣</a:t>
            </a:r>
            <a:r>
              <a:rPr lang="en-US" altLang="ja-JP" sz="6600" b="1">
                <a:solidFill>
                  <a:srgbClr val="FAFD00"/>
                </a:solidFill>
                <a:latin typeface="宋体" charset="0"/>
              </a:rPr>
              <a:t>?  </a:t>
            </a:r>
            <a:endParaRPr lang="en-US" altLang="zh-CN" sz="66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90469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90470" name="Text Box 1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46833" name="Rectangle 1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6889750" y="15478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400">
              <a:solidFill>
                <a:schemeClr val="tx1"/>
              </a:solidFill>
              <a:latin typeface="MS PGothic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8288338" y="14351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800">
                <a:solidFill>
                  <a:srgbClr val="FFA27C"/>
                </a:solidFill>
                <a:latin typeface="MS PGothic" charset="0"/>
              </a:rPr>
              <a:t> </a:t>
            </a:r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1593850" y="5200650"/>
            <a:ext cx="68040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800" b="1">
                <a:solidFill>
                  <a:srgbClr val="FAFD00"/>
                </a:solidFill>
                <a:latin typeface="MS PGothic" charset="0"/>
              </a:rPr>
              <a:t>C.S. Lewis </a:t>
            </a:r>
            <a:r>
              <a:rPr lang="zh-CN" altLang="en-US" sz="1800" b="1">
                <a:solidFill>
                  <a:srgbClr val="FAFD00"/>
                </a:solidFill>
                <a:latin typeface="MS PGothic" charset="0"/>
              </a:rPr>
              <a:t>原著, 廖湧祥译, </a:t>
            </a:r>
            <a:r>
              <a:rPr lang="zh-CN" altLang="en-US" sz="1800" b="1" i="1">
                <a:solidFill>
                  <a:srgbClr val="FAFD00"/>
                </a:solidFill>
                <a:latin typeface="MS PGothic" charset="0"/>
              </a:rPr>
              <a:t>如此基督教</a:t>
            </a:r>
            <a:r>
              <a:rPr lang="en-US" altLang="zh-CN" sz="1800" b="1" i="1">
                <a:solidFill>
                  <a:srgbClr val="FAFD00"/>
                </a:solidFill>
                <a:latin typeface="MS PGothic" charset="0"/>
              </a:rPr>
              <a:t>,</a:t>
            </a:r>
            <a:r>
              <a:rPr lang="en-US" altLang="zh-CN" sz="1800" b="1">
                <a:solidFill>
                  <a:srgbClr val="FAFD00"/>
                </a:solidFill>
                <a:latin typeface="MS PGothic" charset="0"/>
              </a:rPr>
              <a:t>  50</a:t>
            </a:r>
            <a:r>
              <a:rPr lang="zh-CN" altLang="en-US" sz="1800" b="1">
                <a:solidFill>
                  <a:srgbClr val="FAFD00"/>
                </a:solidFill>
                <a:latin typeface="MS PGothic" charset="0"/>
              </a:rPr>
              <a:t>页</a:t>
            </a:r>
            <a:endParaRPr lang="zh-CN" altLang="en-US" sz="1200" b="1">
              <a:solidFill>
                <a:srgbClr val="FAFD00"/>
              </a:solidFill>
              <a:latin typeface="MS PGothic" charset="0"/>
            </a:endParaRPr>
          </a:p>
        </p:txBody>
      </p:sp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387350" y="1746250"/>
            <a:ext cx="83820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charset="0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我随时接受耶稣是一个伟大道德教师，但不接受他自称是上帝的主张。”</a:t>
            </a:r>
            <a:endParaRPr lang="en-US" altLang="zh-CN" sz="2800" b="1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387350" y="2155825"/>
            <a:ext cx="8369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altLang="zh-CN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            </a:t>
            </a:r>
            <a:r>
              <a:rPr lang="en-US" altLang="zh-CN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 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这是</a:t>
            </a:r>
            <a:r>
              <a:rPr lang="zh-CN" alt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一件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我们</a:t>
            </a:r>
            <a:r>
              <a:rPr lang="zh-CN" alt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一定不能</a:t>
            </a:r>
            <a:r>
              <a:rPr 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说的</a:t>
            </a:r>
            <a:r>
              <a:rPr lang="zh-CN" altLang="en-US" sz="2800" b="1">
                <a:solidFill>
                  <a:srgbClr val="FBF43D"/>
                </a:solidFill>
                <a:latin typeface="宋体" charset="-122"/>
                <a:ea typeface="宋体" charset="-122"/>
                <a:cs typeface="宋体" charset="-122"/>
              </a:rPr>
              <a:t>事， </a:t>
            </a: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352425" y="2997200"/>
            <a:ext cx="82978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>
                <a:solidFill>
                  <a:srgbClr val="FAFD00"/>
                </a:solidFill>
                <a:latin typeface="宋体" charset="0"/>
              </a:rPr>
              <a:t>               	     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他将可能是一个疯狂者</a:t>
            </a:r>
            <a:r>
              <a:rPr lang="en-US" altLang="zh-CN" sz="2800" b="1">
                <a:solidFill>
                  <a:srgbClr val="FAFD00"/>
                </a:solidFill>
                <a:latin typeface="宋体" charset="0"/>
              </a:rPr>
              <a:t>——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与宣称自己是一个煮熟的荷包蛋的人一样的疯狂</a:t>
            </a:r>
            <a:r>
              <a:rPr lang="en-US" altLang="zh-CN" sz="2800" b="1">
                <a:solidFill>
                  <a:srgbClr val="FAFD00"/>
                </a:solidFill>
                <a:latin typeface="宋体" charset="0"/>
              </a:rPr>
              <a:t>——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或者可能是地狱的恶魔。 </a:t>
            </a:r>
            <a:endParaRPr lang="zh-CN" altLang="en-US" sz="28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4522788" y="3852863"/>
            <a:ext cx="4635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你必须自做抉择。</a:t>
            </a:r>
            <a:endParaRPr lang="zh-CN" altLang="en-US" sz="28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51948" name="Text Box 12"/>
          <p:cNvSpPr txBox="1">
            <a:spLocks noChangeArrowheads="1"/>
          </p:cNvSpPr>
          <p:nvPr/>
        </p:nvSpPr>
        <p:spPr bwMode="auto">
          <a:xfrm>
            <a:off x="334963" y="3852863"/>
            <a:ext cx="833596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>
                <a:solidFill>
                  <a:srgbClr val="FAFD00"/>
                </a:solidFill>
                <a:latin typeface="宋体" charset="0"/>
              </a:rPr>
              <a:t>               	                           </a:t>
            </a:r>
            <a:r>
              <a:rPr lang="zh-CN" altLang="en-US" sz="2800" b="1">
                <a:solidFill>
                  <a:schemeClr val="tx1"/>
                </a:solidFill>
                <a:latin typeface="宋体" charset="0"/>
              </a:rPr>
              <a:t>此人到底是上帝的儿子，或者是一个疯子，一个精神不正常的人？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”</a:t>
            </a:r>
            <a:endParaRPr lang="zh-CN" altLang="en-US" sz="28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551949" name="Text Box 13"/>
          <p:cNvSpPr txBox="1">
            <a:spLocks noChangeArrowheads="1"/>
          </p:cNvSpPr>
          <p:nvPr/>
        </p:nvSpPr>
        <p:spPr bwMode="auto">
          <a:xfrm>
            <a:off x="457200" y="1327150"/>
            <a:ext cx="8113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“我在此</a:t>
            </a:r>
            <a:r>
              <a:rPr lang="en-US" sz="2800" b="1">
                <a:solidFill>
                  <a:srgbClr val="FAFD00"/>
                </a:solidFill>
                <a:latin typeface="宋体" charset="0"/>
              </a:rPr>
              <a:t>设法防止任何人关于耶稣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的</a:t>
            </a:r>
            <a:r>
              <a:rPr lang="en-US" sz="2800" b="1">
                <a:solidFill>
                  <a:srgbClr val="FAFD00"/>
                </a:solidFill>
                <a:latin typeface="宋体" charset="0"/>
              </a:rPr>
              <a:t>愚蠢</a:t>
            </a: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说法：</a:t>
            </a:r>
          </a:p>
        </p:txBody>
      </p:sp>
      <p:sp>
        <p:nvSpPr>
          <p:cNvPr id="551950" name="Text Box 14"/>
          <p:cNvSpPr txBox="1">
            <a:spLocks noChangeArrowheads="1"/>
          </p:cNvSpPr>
          <p:nvPr/>
        </p:nvSpPr>
        <p:spPr bwMode="auto">
          <a:xfrm>
            <a:off x="363538" y="2603500"/>
            <a:ext cx="8440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srgbClr val="FAFD00"/>
                </a:solidFill>
                <a:latin typeface="宋体" charset="0"/>
              </a:rPr>
              <a:t>      一个只是普通人而说了耶稣所说的话的人，将不是伟大的道德教师，</a:t>
            </a:r>
          </a:p>
        </p:txBody>
      </p:sp>
      <p:sp>
        <p:nvSpPr>
          <p:cNvPr id="192524" name="Text Box 1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51953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192526" name="Text Box 22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551959" name="Rectangle 23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2000">
                <a:solidFill>
                  <a:srgbClr val="FFA27C"/>
                </a:solidFill>
                <a:latin typeface="宋体" charset="0"/>
              </a:rPr>
              <a:t> 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407988" y="1163638"/>
            <a:ext cx="8362950" cy="447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>
                <a:solidFill>
                  <a:srgbClr val="FAFD00"/>
                </a:solidFill>
                <a:latin typeface="宋体" charset="0"/>
              </a:rPr>
              <a:t>那么</a:t>
            </a:r>
            <a:r>
              <a:rPr lang="zh-CN" altLang="en-US" sz="7200" b="1">
                <a:solidFill>
                  <a:srgbClr val="FAFD00"/>
                </a:solidFill>
                <a:latin typeface="宋体" charset="0"/>
              </a:rPr>
              <a:t>再一次思考</a:t>
            </a:r>
            <a:r>
              <a:rPr lang="en-US" altLang="ja-JP" sz="7200" b="1">
                <a:solidFill>
                  <a:srgbClr val="FAFD00"/>
                </a:solidFill>
                <a:latin typeface="宋体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7200" b="1">
                <a:solidFill>
                  <a:srgbClr val="FAFD00"/>
                </a:solidFill>
                <a:latin typeface="宋体" charset="0"/>
              </a:rPr>
              <a:t>这个问题: </a:t>
            </a:r>
          </a:p>
          <a:p>
            <a:pPr algn="ctr">
              <a:spcBef>
                <a:spcPct val="0"/>
              </a:spcBef>
            </a:pPr>
            <a:r>
              <a:rPr lang="zh-CN" altLang="en-US" sz="7200" b="1" i="1" u="sng">
                <a:solidFill>
                  <a:srgbClr val="FAFD00"/>
                </a:solidFill>
                <a:latin typeface="宋体" charset="0"/>
              </a:rPr>
              <a:t>你</a:t>
            </a:r>
            <a:r>
              <a:rPr lang="zh-CN" altLang="en-US" sz="7200" b="1">
                <a:solidFill>
                  <a:srgbClr val="FAFD00"/>
                </a:solidFill>
                <a:latin typeface="宋体" charset="0"/>
              </a:rPr>
              <a:t>如何面对</a:t>
            </a:r>
          </a:p>
          <a:p>
            <a:pPr algn="ctr">
              <a:spcBef>
                <a:spcPct val="0"/>
              </a:spcBef>
            </a:pPr>
            <a:r>
              <a:rPr lang="zh-CN" altLang="en-US" sz="7200" b="1">
                <a:solidFill>
                  <a:srgbClr val="FAFD00"/>
                </a:solidFill>
                <a:latin typeface="宋体" charset="0"/>
              </a:rPr>
              <a:t>这位</a:t>
            </a:r>
            <a:r>
              <a:rPr lang="en-US" sz="7200" b="1">
                <a:solidFill>
                  <a:srgbClr val="FAFD00"/>
                </a:solidFill>
                <a:latin typeface="宋体" charset="0"/>
              </a:rPr>
              <a:t>耶稣</a:t>
            </a:r>
            <a:r>
              <a:rPr lang="en-US" altLang="ja-JP" sz="7200" b="1">
                <a:solidFill>
                  <a:srgbClr val="FAFD00"/>
                </a:solidFill>
                <a:latin typeface="宋体" charset="0"/>
              </a:rPr>
              <a:t>?</a:t>
            </a:r>
            <a:endParaRPr lang="en-US" altLang="zh-CN" sz="7200" b="1">
              <a:solidFill>
                <a:srgbClr val="FAFD00"/>
              </a:solidFill>
              <a:latin typeface="宋体" charset="0"/>
            </a:endParaRPr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A27C"/>
              </a:solidFill>
              <a:latin typeface="宋体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2429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zh-CN" altLang="en-US">
              <a:solidFill>
                <a:srgbClr val="FFEC14"/>
              </a:solidFill>
              <a:latin typeface="Times" charset="0"/>
              <a:ea typeface="宋体" charset="-122"/>
              <a:cs typeface="宋体" charset="-122"/>
            </a:endParaRPr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001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2800" b="1">
                <a:solidFill>
                  <a:srgbClr val="FFCC18"/>
                </a:solidFill>
                <a:latin typeface="宋体" charset="0"/>
              </a:rPr>
              <a:t>             </a:t>
            </a:r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• 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一个称为</a:t>
            </a:r>
            <a:r>
              <a:rPr lang="en-US" altLang="zh-CN" sz="2800" b="1">
                <a:solidFill>
                  <a:srgbClr val="1EAFCC"/>
                </a:solidFill>
                <a:latin typeface="宋体" charset="0"/>
              </a:rPr>
              <a:t>“</a:t>
            </a:r>
            <a:r>
              <a:rPr lang="zh-CN" altLang="en-US" sz="2800" b="1">
                <a:solidFill>
                  <a:srgbClr val="1EAFCC"/>
                </a:solidFill>
                <a:latin typeface="宋体" charset="0"/>
              </a:rPr>
              <a:t>圣经档案</a:t>
            </a:r>
            <a:r>
              <a:rPr lang="en-US" altLang="zh-CN" sz="2800" b="1">
                <a:solidFill>
                  <a:srgbClr val="1EAFCC"/>
                </a:solidFill>
                <a:latin typeface="宋体" charset="0"/>
              </a:rPr>
              <a:t>” 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的概念</a:t>
            </a:r>
          </a:p>
          <a:p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•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打开</a:t>
            </a:r>
            <a:r>
              <a:rPr lang="zh-CN" altLang="en-US" sz="2800" b="1">
                <a:solidFill>
                  <a:srgbClr val="FFCC18"/>
                </a:solidFill>
                <a:latin typeface="宋体" charset="0"/>
              </a:rPr>
              <a:t> 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“圣经档案”</a:t>
            </a:r>
            <a:r>
              <a:rPr lang="zh-CN" altLang="en-US" sz="2800" b="1">
                <a:solidFill>
                  <a:schemeClr val="tx2"/>
                </a:solidFill>
                <a:latin typeface="宋体" charset="0"/>
              </a:rPr>
              <a:t> 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的</a:t>
            </a:r>
            <a:r>
              <a:rPr lang="zh-CN" altLang="en-US" sz="2800" b="1">
                <a:solidFill>
                  <a:srgbClr val="1EAFCC"/>
                </a:solidFill>
                <a:latin typeface="宋体" charset="0"/>
              </a:rPr>
              <a:t>智力钥匙</a:t>
            </a:r>
            <a:r>
              <a:rPr lang="en-US" altLang="zh-CN" sz="2700" b="1">
                <a:solidFill>
                  <a:srgbClr val="FFFF00"/>
                </a:solidFill>
                <a:latin typeface="宋体" charset="0"/>
              </a:rPr>
              <a:t>…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造 </a:t>
            </a:r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7 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默 主</a:t>
            </a:r>
            <a:r>
              <a:rPr lang="zh-CN" altLang="en-US" sz="2800" b="1">
                <a:solidFill>
                  <a:srgbClr val="00CC00"/>
                </a:solidFill>
                <a:latin typeface="宋体" charset="0"/>
              </a:rPr>
              <a:t> </a:t>
            </a:r>
            <a:endParaRPr lang="zh-CN" altLang="en-US" sz="2800" b="1">
              <a:solidFill>
                <a:srgbClr val="1EAFCC"/>
              </a:solidFill>
              <a:latin typeface="宋体" charset="0"/>
            </a:endParaRPr>
          </a:p>
          <a:p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•</a:t>
            </a:r>
            <a:r>
              <a:rPr lang="zh-CN" altLang="en-US" sz="2800" b="1">
                <a:solidFill>
                  <a:srgbClr val="1EAFCC"/>
                </a:solidFill>
                <a:latin typeface="宋体" charset="0"/>
              </a:rPr>
              <a:t>智力地图</a:t>
            </a:r>
            <a:r>
              <a:rPr lang="zh-CN" altLang="en-US" sz="2700" b="1">
                <a:solidFill>
                  <a:srgbClr val="FFFF00"/>
                </a:solidFill>
                <a:latin typeface="宋体" charset="0"/>
              </a:rPr>
              <a:t>－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让你确定圣经里主要事件的地点</a:t>
            </a:r>
            <a:endParaRPr lang="en-US" altLang="zh-CN" sz="2800" b="1">
              <a:solidFill>
                <a:srgbClr val="FFEA18"/>
              </a:solidFill>
              <a:latin typeface="宋体" charset="0"/>
            </a:endParaRPr>
          </a:p>
          <a:p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•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圣经的“故事” </a:t>
            </a:r>
            <a:r>
              <a:rPr lang="en-US" sz="2800" b="1">
                <a:solidFill>
                  <a:srgbClr val="FFFF00"/>
                </a:solidFill>
                <a:latin typeface="宋体" charset="0"/>
              </a:rPr>
              <a:t>核心</a:t>
            </a:r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:</a:t>
            </a:r>
            <a:r>
              <a:rPr lang="en-US" altLang="zh-CN" sz="2800" b="1">
                <a:solidFill>
                  <a:srgbClr val="FFCC18"/>
                </a:solidFill>
                <a:latin typeface="宋体" charset="0"/>
              </a:rPr>
              <a:t> </a:t>
            </a:r>
            <a:r>
              <a:rPr lang="zh-CN" altLang="en-US" sz="2800" b="1">
                <a:solidFill>
                  <a:srgbClr val="1EAFCC"/>
                </a:solidFill>
                <a:latin typeface="宋体" charset="0"/>
              </a:rPr>
              <a:t>“年代综览” </a:t>
            </a:r>
          </a:p>
          <a:p>
            <a:r>
              <a:rPr lang="en-US" altLang="zh-CN" sz="2800" b="1">
                <a:solidFill>
                  <a:srgbClr val="FFFF00"/>
                </a:solidFill>
                <a:latin typeface="宋体" charset="0"/>
              </a:rPr>
              <a:t>•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圣经中</a:t>
            </a:r>
            <a:r>
              <a:rPr lang="zh-CN" altLang="en-US" sz="2800" b="1">
                <a:solidFill>
                  <a:srgbClr val="1EAFCC"/>
                </a:solidFill>
                <a:latin typeface="宋体" charset="0"/>
              </a:rPr>
              <a:t>亚伯拉罕之约的基本教导</a:t>
            </a:r>
            <a:r>
              <a:rPr lang="zh-CN" altLang="en-US" sz="2800" b="1">
                <a:solidFill>
                  <a:srgbClr val="FFFF00"/>
                </a:solidFill>
                <a:latin typeface="宋体" charset="0"/>
              </a:rPr>
              <a:t>从旧约贯穿到主耶稣的传道</a:t>
            </a:r>
            <a:endParaRPr lang="en-US" altLang="zh-CN" sz="2800" b="1">
              <a:solidFill>
                <a:srgbClr val="FFFF00"/>
              </a:solidFill>
              <a:latin typeface="宋体" charset="0"/>
            </a:endParaRPr>
          </a:p>
        </p:txBody>
      </p:sp>
      <p:sp>
        <p:nvSpPr>
          <p:cNvPr id="524294" name="AutoShape 6"/>
          <p:cNvSpPr>
            <a:spLocks noChangeArrowheads="1"/>
          </p:cNvSpPr>
          <p:nvPr/>
        </p:nvSpPr>
        <p:spPr bwMode="auto">
          <a:xfrm>
            <a:off x="157163" y="4121150"/>
            <a:ext cx="8083550" cy="10858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6614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24298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24303" name="Text Box 15"/>
          <p:cNvSpPr txBox="1">
            <a:spLocks noChangeArrowheads="1"/>
          </p:cNvSpPr>
          <p:nvPr/>
        </p:nvSpPr>
        <p:spPr bwMode="auto">
          <a:xfrm>
            <a:off x="2667000" y="438150"/>
            <a:ext cx="64182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 i="1">
                <a:solidFill>
                  <a:srgbClr val="FF0A1E"/>
                </a:solidFill>
              </a:rPr>
              <a:t>圣经</a:t>
            </a:r>
            <a:r>
              <a:rPr lang="en-US" altLang="zh-CN" sz="3200" b="1" i="1">
                <a:solidFill>
                  <a:srgbClr val="FF0A1E"/>
                </a:solidFill>
              </a:rPr>
              <a:t>…</a:t>
            </a:r>
            <a:r>
              <a:rPr lang="zh-CN" altLang="en-US" sz="3200" b="1" i="1">
                <a:solidFill>
                  <a:srgbClr val="FF0A1E"/>
                </a:solidFill>
              </a:rPr>
              <a:t>基要进行到这里，你已经掌握了以下几点</a:t>
            </a:r>
            <a:r>
              <a:rPr lang="en-US" altLang="zh-CN" sz="3200" b="1" i="1">
                <a:solidFill>
                  <a:srgbClr val="FF0A1E"/>
                </a:solidFill>
              </a:rPr>
              <a:t>…</a:t>
            </a:r>
          </a:p>
        </p:txBody>
      </p:sp>
      <p:sp>
        <p:nvSpPr>
          <p:cNvPr id="196617" name="Text Box 16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4305" name="Rectangle 17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build="p" autoUpdateAnimBg="0" advAuto="0"/>
      <p:bldP spid="52429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endParaRPr lang="zh-CN" alt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15461" name="Text Box 5" descr="Brown marble"/>
          <p:cNvSpPr txBox="1">
            <a:spLocks noChangeArrowheads="1"/>
          </p:cNvSpPr>
          <p:nvPr/>
        </p:nvSpPr>
        <p:spPr bwMode="auto">
          <a:xfrm rot="118953">
            <a:off x="863600" y="979488"/>
            <a:ext cx="7170738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</a:rPr>
              <a:t>圣经...</a:t>
            </a:r>
          </a:p>
          <a:p>
            <a:pPr algn="ctr">
              <a:spcBef>
                <a:spcPct val="0"/>
              </a:spcBef>
            </a:pP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915462" name="Text Box 6" descr="Brown marble"/>
          <p:cNvSpPr txBox="1">
            <a:spLocks noChangeArrowheads="1"/>
          </p:cNvSpPr>
          <p:nvPr/>
        </p:nvSpPr>
        <p:spPr bwMode="auto">
          <a:xfrm rot="141662">
            <a:off x="1676400" y="2833688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</a:rPr>
              <a:t>基要</a:t>
            </a:r>
          </a:p>
          <a:p>
            <a:pPr algn="ctr">
              <a:spcBef>
                <a:spcPct val="0"/>
              </a:spcBef>
            </a:pPr>
            <a:endParaRPr lang="zh-CN" alt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915464" name="Text Box 8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b="1" i="1">
                <a:solidFill>
                  <a:srgbClr val="FAFD00"/>
                </a:solidFill>
                <a:latin typeface="Times New Roman" charset="0"/>
              </a:rPr>
              <a:t>圣经…基要国际事工呈献            福特沃得</a:t>
            </a:r>
            <a:r>
              <a:rPr lang="en-US" altLang="zh-CN" b="1" i="1">
                <a:solidFill>
                  <a:srgbClr val="FAFD00"/>
                </a:solidFill>
                <a:latin typeface="Times New Roman" charset="0"/>
              </a:rPr>
              <a:t>, </a:t>
            </a:r>
            <a:r>
              <a:rPr lang="zh-CN" altLang="en-US" b="1" i="1">
                <a:solidFill>
                  <a:srgbClr val="FAFD00"/>
                </a:solidFill>
                <a:latin typeface="Times New Roman" charset="0"/>
              </a:rPr>
              <a:t>美国德州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>
                <a:solidFill>
                  <a:srgbClr val="FFFB0C"/>
                </a:solidFill>
                <a:latin typeface="Helvetica" charset="0"/>
                <a:ea typeface="宋体" charset="-122"/>
                <a:cs typeface="宋体" charset="-122"/>
              </a:rPr>
              <a:t>www.biblebasically.com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198666" name="Text Box 1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</a:endParaRPr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</a:rPr>
              <a:t>81</a:t>
            </a:r>
          </a:p>
        </p:txBody>
      </p:sp>
      <p:sp>
        <p:nvSpPr>
          <p:cNvPr id="200709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8.0.05B.</a:t>
            </a:r>
          </a:p>
        </p:txBody>
      </p:sp>
      <p:sp>
        <p:nvSpPr>
          <p:cNvPr id="509973" name="Rectangle 2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200712" name="Text Box 2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0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</p:spTree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400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>
                <a:solidFill>
                  <a:srgbClr val="FFFFFF"/>
                </a:solidFill>
                <a:cs typeface="Arial" charset="0"/>
              </a:rPr>
              <a:t>!</a:t>
            </a:r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36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898131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ChangeArrowheads="1"/>
          </p:cNvSpPr>
          <p:nvPr/>
        </p:nvSpPr>
        <p:spPr bwMode="auto">
          <a:xfrm>
            <a:off x="3303588" y="2366963"/>
            <a:ext cx="27622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表一</a:t>
            </a:r>
          </a:p>
          <a:p>
            <a:pPr algn="ctr">
              <a:spcBef>
                <a:spcPct val="0"/>
              </a:spcBef>
              <a:defRPr/>
            </a:pP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对神的责任 </a:t>
            </a:r>
            <a:r>
              <a:rPr lang="en-US" altLang="zh-CN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(1-12</a:t>
            </a:r>
            <a:r>
              <a:rPr lang="zh-CN" altLang="en-US" sz="2000" b="1" i="1">
                <a:solidFill>
                  <a:srgbClr val="000099"/>
                </a:solidFill>
                <a:latin typeface="MS PGothic" pitchFamily="34" charset="-128"/>
                <a:ea typeface="宋体" charset="-122"/>
                <a:cs typeface="宋体" charset="-122"/>
              </a:rPr>
              <a:t>节)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860164" name="Rectangle 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8933" name="Oval 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Rectangle 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167" name="Rectangle 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8936" name="Oval 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Rectangle 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8" name="Rectangle 1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IX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X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38939" name="Rectangle 1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III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IV</a:t>
              </a:r>
            </a:p>
            <a:p>
              <a:pPr algn="ctr">
                <a:lnSpc>
                  <a:spcPct val="55000"/>
                </a:lnSpc>
              </a:pPr>
              <a:r>
                <a:rPr lang="en-US" altLang="zh-CN" sz="1600" b="1">
                  <a:solidFill>
                    <a:schemeClr val="bg2"/>
                  </a:solidFill>
                  <a:latin typeface="Helvetica" charset="0"/>
                </a:rPr>
                <a:t>V</a:t>
              </a:r>
              <a:endParaRPr lang="en-US" altLang="zh-CN" sz="1600" b="1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38916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zh-CN" altLang="en-US" sz="10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8917" name="Text Box 14"/>
          <p:cNvSpPr txBox="1">
            <a:spLocks noChangeArrowheads="1"/>
          </p:cNvSpPr>
          <p:nvPr/>
        </p:nvSpPr>
        <p:spPr bwMode="auto">
          <a:xfrm>
            <a:off x="8729663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860176" name="Rectangle 16"/>
          <p:cNvSpPr>
            <a:spLocks noChangeArrowheads="1"/>
          </p:cNvSpPr>
          <p:nvPr/>
        </p:nvSpPr>
        <p:spPr bwMode="auto">
          <a:xfrm>
            <a:off x="3173413" y="179388"/>
            <a:ext cx="27305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b="1">
                <a:latin typeface="MS PGothic" charset="0"/>
              </a:rPr>
              <a:t>“摩西之约”</a:t>
            </a:r>
          </a:p>
        </p:txBody>
      </p:sp>
      <p:sp>
        <p:nvSpPr>
          <p:cNvPr id="860177" name="Rectangle 17"/>
          <p:cNvSpPr>
            <a:spLocks noChangeArrowheads="1"/>
          </p:cNvSpPr>
          <p:nvPr/>
        </p:nvSpPr>
        <p:spPr bwMode="auto">
          <a:xfrm>
            <a:off x="3589338" y="793750"/>
            <a:ext cx="2005012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900" b="1">
                <a:solidFill>
                  <a:srgbClr val="000099"/>
                </a:solidFill>
                <a:latin typeface="MS PGothic" charset="0"/>
              </a:rPr>
              <a:t>出埃及记二十章: </a:t>
            </a:r>
          </a:p>
          <a:p>
            <a:pPr algn="ctr">
              <a:spcBef>
                <a:spcPct val="0"/>
              </a:spcBef>
            </a:pPr>
            <a:r>
              <a:rPr lang="zh-CN" altLang="en-US" sz="2500" b="1">
                <a:solidFill>
                  <a:srgbClr val="000099"/>
                </a:solidFill>
                <a:latin typeface="MS PGothic" charset="0"/>
              </a:rPr>
              <a:t>摩西十诫</a:t>
            </a:r>
          </a:p>
        </p:txBody>
      </p:sp>
      <p:sp>
        <p:nvSpPr>
          <p:cNvPr id="860178" name="Text Box 18"/>
          <p:cNvSpPr txBox="1">
            <a:spLocks noChangeArrowheads="1"/>
          </p:cNvSpPr>
          <p:nvPr/>
        </p:nvSpPr>
        <p:spPr bwMode="auto">
          <a:xfrm>
            <a:off x="3767138" y="1550988"/>
            <a:ext cx="1927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200" b="1">
                <a:solidFill>
                  <a:srgbClr val="000099"/>
                </a:solidFill>
                <a:latin typeface="Times New Roman" charset="0"/>
              </a:rPr>
              <a:t>“十诫”</a:t>
            </a:r>
          </a:p>
        </p:txBody>
      </p:sp>
      <p:sp>
        <p:nvSpPr>
          <p:cNvPr id="860182" name="Text Box 22"/>
          <p:cNvSpPr txBox="1">
            <a:spLocks noChangeArrowheads="1"/>
          </p:cNvSpPr>
          <p:nvPr/>
        </p:nvSpPr>
        <p:spPr bwMode="auto">
          <a:xfrm>
            <a:off x="250825" y="927100"/>
            <a:ext cx="20208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solidFill>
                  <a:srgbClr val="000099"/>
                </a:solidFill>
                <a:latin typeface="Times New Roman" charset="0"/>
              </a:rPr>
              <a:t>“德”</a:t>
            </a:r>
          </a:p>
        </p:txBody>
      </p:sp>
      <p:sp>
        <p:nvSpPr>
          <p:cNvPr id="860184" name="Rectangle 24"/>
          <p:cNvSpPr>
            <a:spLocks noChangeArrowheads="1"/>
          </p:cNvSpPr>
          <p:nvPr/>
        </p:nvSpPr>
        <p:spPr bwMode="auto">
          <a:xfrm>
            <a:off x="3227388" y="3024188"/>
            <a:ext cx="28908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表二</a:t>
            </a:r>
          </a:p>
          <a:p>
            <a:pPr algn="ctr">
              <a:spcBef>
                <a:spcPct val="0"/>
              </a:spcBef>
            </a:pP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对人的责任 </a:t>
            </a:r>
            <a:r>
              <a:rPr lang="en-US" altLang="zh-CN" sz="2000" b="1" i="1">
                <a:solidFill>
                  <a:srgbClr val="000099"/>
                </a:solidFill>
                <a:latin typeface="MS PGothic" charset="0"/>
              </a:rPr>
              <a:t>(13-17</a:t>
            </a:r>
            <a:r>
              <a:rPr lang="zh-CN" altLang="en-US" sz="2000" b="1" i="1">
                <a:solidFill>
                  <a:srgbClr val="000099"/>
                </a:solidFill>
                <a:latin typeface="MS PGothic" charset="0"/>
              </a:rPr>
              <a:t>节)</a:t>
            </a:r>
            <a:endParaRPr lang="en-US" altLang="zh-CN" sz="2000" b="1" i="1">
              <a:solidFill>
                <a:srgbClr val="000099"/>
              </a:solidFill>
              <a:latin typeface="MS PGothic" charset="0"/>
            </a:endParaRPr>
          </a:p>
        </p:txBody>
      </p:sp>
      <p:sp>
        <p:nvSpPr>
          <p:cNvPr id="860192" name="Rectangle 32"/>
          <p:cNvSpPr>
            <a:spLocks noChangeArrowheads="1"/>
          </p:cNvSpPr>
          <p:nvPr/>
        </p:nvSpPr>
        <p:spPr bwMode="auto">
          <a:xfrm>
            <a:off x="3465513" y="4054475"/>
            <a:ext cx="22764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900" b="1">
                <a:latin typeface="宋体" charset="0"/>
              </a:rPr>
              <a:t>21-24</a:t>
            </a:r>
            <a:r>
              <a:rPr lang="zh-CN" altLang="en-US" sz="2900" b="1">
                <a:latin typeface="宋体" charset="0"/>
              </a:rPr>
              <a:t>章: </a:t>
            </a:r>
          </a:p>
          <a:p>
            <a:pPr algn="ctr">
              <a:spcBef>
                <a:spcPct val="0"/>
              </a:spcBef>
            </a:pPr>
            <a:r>
              <a:rPr lang="zh-CN" altLang="en-US" sz="3700" b="1" u="sng">
                <a:solidFill>
                  <a:schemeClr val="tx1"/>
                </a:solidFill>
                <a:latin typeface="宋体" charset="0"/>
              </a:rPr>
              <a:t>社会</a:t>
            </a:r>
            <a:r>
              <a:rPr lang="zh-CN" altLang="en-US" sz="3700" b="1">
                <a:solidFill>
                  <a:schemeClr val="tx1"/>
                </a:solidFill>
                <a:latin typeface="宋体" charset="0"/>
              </a:rPr>
              <a:t>条例</a:t>
            </a:r>
          </a:p>
        </p:txBody>
      </p:sp>
      <p:sp>
        <p:nvSpPr>
          <p:cNvPr id="860193" name="Text Box 33"/>
          <p:cNvSpPr txBox="1">
            <a:spLocks noChangeArrowheads="1"/>
          </p:cNvSpPr>
          <p:nvPr/>
        </p:nvSpPr>
        <p:spPr bwMode="auto">
          <a:xfrm>
            <a:off x="2654300" y="5295900"/>
            <a:ext cx="385921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个人权利</a:t>
            </a:r>
          </a:p>
          <a:p>
            <a:pPr>
              <a:lnSpc>
                <a:spcPct val="60000"/>
              </a:lnSpc>
              <a:defRPr/>
            </a:pP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   财物权利</a:t>
            </a:r>
          </a:p>
          <a:p>
            <a:pPr>
              <a:lnSpc>
                <a:spcPct val="60000"/>
              </a:lnSpc>
              <a:defRPr/>
            </a:pPr>
            <a:r>
              <a:rPr lang="zh-CN" altLang="en-US" b="1">
                <a:latin typeface="宋体" charset="-122"/>
                <a:ea typeface="宋体" charset="-122"/>
                <a:cs typeface="宋体" charset="-122"/>
              </a:rPr>
              <a:t>     个人正直的要求</a:t>
            </a:r>
            <a:r>
              <a:rPr lang="en-US" altLang="zh-CN" b="1">
                <a:latin typeface="宋体" charset="-122"/>
                <a:ea typeface="宋体" charset="-122"/>
                <a:cs typeface="宋体" charset="-122"/>
              </a:rPr>
              <a:t>...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860195" name="Line 35"/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60196" name="Line 36"/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860198" name="Text Box 38"/>
          <p:cNvSpPr txBox="1">
            <a:spLocks noChangeArrowheads="1"/>
          </p:cNvSpPr>
          <p:nvPr/>
        </p:nvSpPr>
        <p:spPr bwMode="auto">
          <a:xfrm>
            <a:off x="350838" y="2986088"/>
            <a:ext cx="27670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6600">
                <a:latin typeface="Times New Roman" charset="0"/>
              </a:rPr>
              <a:t>“民”</a:t>
            </a:r>
            <a:endParaRPr lang="zh-CN" altLang="en-US" sz="6000">
              <a:latin typeface="Times New Roman" charset="0"/>
            </a:endParaRPr>
          </a:p>
        </p:txBody>
      </p:sp>
      <p:sp>
        <p:nvSpPr>
          <p:cNvPr id="860199" name="Text Box 39"/>
          <p:cNvSpPr txBox="1">
            <a:spLocks noChangeArrowheads="1"/>
          </p:cNvSpPr>
          <p:nvPr/>
        </p:nvSpPr>
        <p:spPr bwMode="auto">
          <a:xfrm>
            <a:off x="730250" y="3940175"/>
            <a:ext cx="1719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37931725" indent="-37474525"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2pPr>
            <a:lvl3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3pPr>
            <a:lvl4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4pPr>
            <a:lvl5pPr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Comic Sans MS" charset="0"/>
                <a:ea typeface="宋体" charset="0"/>
                <a:cs typeface="宋体" charset="0"/>
              </a:defRPr>
            </a:lvl9pPr>
          </a:lstStyle>
          <a:p>
            <a:r>
              <a:rPr lang="zh-CN" altLang="en-US" sz="3600" b="1">
                <a:solidFill>
                  <a:srgbClr val="FBF43D"/>
                </a:solidFill>
                <a:latin typeface="Arial" charset="0"/>
              </a:rPr>
              <a:t>民事</a:t>
            </a:r>
          </a:p>
        </p:txBody>
      </p:sp>
      <p:sp>
        <p:nvSpPr>
          <p:cNvPr id="860200" name="Oval 40"/>
          <p:cNvSpPr>
            <a:spLocks noChangeArrowheads="1"/>
          </p:cNvSpPr>
          <p:nvPr/>
        </p:nvSpPr>
        <p:spPr bwMode="auto">
          <a:xfrm>
            <a:off x="3203575" y="4494213"/>
            <a:ext cx="2646363" cy="7143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0201" name="Rectangle 41"/>
          <p:cNvSpPr>
            <a:spLocks noChangeArrowheads="1"/>
          </p:cNvSpPr>
          <p:nvPr/>
        </p:nvSpPr>
        <p:spPr bwMode="auto">
          <a:xfrm>
            <a:off x="81026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860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860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860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60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60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2" grpId="0" build="p" autoUpdateAnimBg="0" advAuto="0"/>
      <p:bldP spid="860193" grpId="0" build="p" autoUpdateAnimBg="0"/>
      <p:bldP spid="860198" grpId="0" autoUpdateAnimBg="0"/>
      <p:bldP spid="860199" grpId="0" autoUpdateAnimBg="0"/>
      <p:bldP spid="8602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1_Pulse">
  <a:themeElements>
    <a:clrScheme name="1_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1_Pulse">
      <a:majorFont>
        <a:latin typeface="Times New Roman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1320" dir="3080412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folHlink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1320" dir="3080412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folHlink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1320" dir="3080412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folHlink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1320" dir="3080412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folHlink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ulse">
  <a:themeElements>
    <a:clrScheme name="1_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1_Pulse">
      <a:majorFont>
        <a:latin typeface="Times New Roman"/>
        <a:ea typeface="ＭＳ Ｐゴシック"/>
        <a:cs typeface="Arial"/>
      </a:majorFont>
      <a:minorFont>
        <a:latin typeface="Times New Roman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13818</TotalTime>
  <Words>4851</Words>
  <Application>Microsoft Macintosh PowerPoint</Application>
  <PresentationFormat>On-screen Show (4:3)</PresentationFormat>
  <Paragraphs>1388</Paragraphs>
  <Slides>89</Slides>
  <Notes>88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15" baseType="lpstr">
      <vt:lpstr>Chicago</vt:lpstr>
      <vt:lpstr>楷体</vt:lpstr>
      <vt:lpstr>Kosher-Normal</vt:lpstr>
      <vt:lpstr>Krone</vt:lpstr>
      <vt:lpstr>MS PGothic</vt:lpstr>
      <vt:lpstr>NJ Chinese Simplified</vt:lpstr>
      <vt:lpstr>PMingLiU</vt:lpstr>
      <vt:lpstr>黑体</vt:lpstr>
      <vt:lpstr>宋体</vt:lpstr>
      <vt:lpstr>宋体</vt:lpstr>
      <vt:lpstr>Times</vt:lpstr>
      <vt:lpstr>Arial</vt:lpstr>
      <vt:lpstr>Arial Black</vt:lpstr>
      <vt:lpstr>Book Antiqua</vt:lpstr>
      <vt:lpstr>Comic Sans MS</vt:lpstr>
      <vt:lpstr>Engravers MT</vt:lpstr>
      <vt:lpstr>Helvetica</vt:lpstr>
      <vt:lpstr>Impact</vt:lpstr>
      <vt:lpstr>Monotype Sorts</vt:lpstr>
      <vt:lpstr>Times New Roman</vt:lpstr>
      <vt:lpstr>1_Pulse</vt:lpstr>
      <vt:lpstr>1_untitled 3</vt:lpstr>
      <vt:lpstr>1_untitled 1</vt:lpstr>
      <vt:lpstr>20_Default Design</vt:lpstr>
      <vt:lpstr>2_Pulse</vt:lpstr>
      <vt:lpstr>PowerPoint.Show.8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583</cp:revision>
  <dcterms:created xsi:type="dcterms:W3CDTF">2000-11-12T00:20:10Z</dcterms:created>
  <dcterms:modified xsi:type="dcterms:W3CDTF">2024-07-14T04:08:05Z</dcterms:modified>
</cp:coreProperties>
</file>